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5" r:id="rId5"/>
    <p:sldMasterId id="2147483680" r:id="rId6"/>
    <p:sldMasterId id="2147483739" r:id="rId7"/>
    <p:sldMasterId id="2147483761" r:id="rId8"/>
  </p:sldMasterIdLst>
  <p:notesMasterIdLst>
    <p:notesMasterId r:id="rId21"/>
  </p:notesMasterIdLst>
  <p:sldIdLst>
    <p:sldId id="327" r:id="rId9"/>
    <p:sldId id="340" r:id="rId10"/>
    <p:sldId id="278" r:id="rId11"/>
    <p:sldId id="300" r:id="rId12"/>
    <p:sldId id="276" r:id="rId13"/>
    <p:sldId id="287" r:id="rId14"/>
    <p:sldId id="292" r:id="rId15"/>
    <p:sldId id="592" r:id="rId16"/>
    <p:sldId id="328" r:id="rId17"/>
    <p:sldId id="591" r:id="rId18"/>
    <p:sldId id="589" r:id="rId19"/>
    <p:sldId id="337" r:id="rId2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1948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6964" autoAdjust="0"/>
    <p:restoredTop sz="50000" autoAdjust="0"/>
  </p:normalViewPr>
  <p:slideViewPr>
    <p:cSldViewPr>
      <p:cViewPr varScale="1">
        <p:scale>
          <a:sx n="116" d="100"/>
          <a:sy n="116" d="100"/>
        </p:scale>
        <p:origin x="208" y="35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4.xml"/><Relationship Id="rId13" Type="http://schemas.openxmlformats.org/officeDocument/2006/relationships/slide" Target="slides/slide5.xml"/><Relationship Id="rId18" Type="http://schemas.openxmlformats.org/officeDocument/2006/relationships/slide" Target="slides/slide10.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3.xml"/><Relationship Id="rId24"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7.xml"/><Relationship Id="rId23" Type="http://schemas.openxmlformats.org/officeDocument/2006/relationships/viewProps" Target="viewProps.xml"/><Relationship Id="rId10" Type="http://schemas.openxmlformats.org/officeDocument/2006/relationships/slide" Target="slides/slide2.xml"/><Relationship Id="rId19" Type="http://schemas.openxmlformats.org/officeDocument/2006/relationships/slide" Target="slides/slide11.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1BA4FB7C-3E75-41CC-A75C-640DC9D2AEE5}" type="datetimeFigureOut">
              <a:rPr lang="en-US" smtClean="0"/>
              <a:t>9/16/21</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1A1FAA96-1CEF-4111-B14F-4F567A7F39B7}" type="slidenum">
              <a:rPr lang="en-US" smtClean="0"/>
              <a:t>‹#›</a:t>
            </a:fld>
            <a:endParaRPr lang="en-US"/>
          </a:p>
        </p:txBody>
      </p:sp>
    </p:spTree>
    <p:extLst>
      <p:ext uri="{BB962C8B-B14F-4D97-AF65-F5344CB8AC3E}">
        <p14:creationId xmlns:p14="http://schemas.microsoft.com/office/powerpoint/2010/main" val="22899195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1D0480-3317-AD4A-B23E-3F0CF7B0C8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67387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81A707-0A4C-444E-BBAC-8F56E4534D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01900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Still</a:t>
            </a:r>
            <a:r>
              <a:rPr lang="en-US" baseline="0" dirty="0"/>
              <a:t> looking for a better lander image plus waiting for responses on other images from Jimmy (he is working on it). Not quite sold on including mighty eagle yet (or two lander pictures for that matter), but we also have ILN, HLS, CATALYST, etc.  plus I might want to put a thermal model or contour plot in there instead of a structures model, but maybe at this level a model is a model.  We could also go to the lander lab and take a photo of someone standing next to the pallet lander if we wanted a person in it. finally, I am still looking for the flying mighty eagle image (I would prefer that if I can find 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Any other thoughts on images?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Another thought on how to display design or analysis or fabrication for that matter is to try to find an image (or start taking them) of people giving presentations with the graphics of the design, analysis or the fab tool in the image.  Also in deciding which items to show we may also want to think about diversity considerations.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1200" dirty="0">
                <a:solidFill>
                  <a:schemeClr val="tx1"/>
                </a:solidFill>
                <a:effectLst/>
                <a:latin typeface="+mn-lt"/>
                <a:ea typeface="+mn-ea"/>
                <a:cs typeface="+mn-cs"/>
              </a:rPr>
              <a:t>Citation</a:t>
            </a:r>
            <a:r>
              <a:rPr lang="en-US" sz="1200" b="0" i="1" kern="1200" baseline="0" dirty="0">
                <a:solidFill>
                  <a:schemeClr val="tx1"/>
                </a:solidFill>
                <a:effectLst/>
                <a:latin typeface="+mn-lt"/>
                <a:ea typeface="+mn-ea"/>
                <a:cs typeface="+mn-cs"/>
              </a:rPr>
              <a:t> on the LSF image (supplied by Brian):  </a:t>
            </a:r>
            <a:r>
              <a:rPr lang="en-US" sz="1200" b="0" i="1" kern="1200" dirty="0">
                <a:solidFill>
                  <a:schemeClr val="tx1"/>
                </a:solidFill>
                <a:effectLst/>
                <a:latin typeface="+mn-lt"/>
                <a:ea typeface="+mn-ea"/>
                <a:cs typeface="+mn-cs"/>
              </a:rPr>
              <a:t>NASA astronaut Christina Koch works inside the Life Sciences Glovebox conducting research for the Kidney Cells investigation that is seeking innovative treatments for kidney stones, osteoporosis and toxic chemical exposures.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1200" dirty="0">
                <a:solidFill>
                  <a:schemeClr val="tx1"/>
                </a:solidFill>
                <a:effectLst/>
                <a:latin typeface="+mn-lt"/>
                <a:ea typeface="+mn-ea"/>
                <a:cs typeface="+mn-cs"/>
              </a:rPr>
              <a:t>Other images IXPE mirror</a:t>
            </a:r>
            <a:r>
              <a:rPr lang="en-US" sz="1200" b="0" i="1" kern="1200" baseline="0" dirty="0">
                <a:solidFill>
                  <a:schemeClr val="tx1"/>
                </a:solidFill>
                <a:effectLst/>
                <a:latin typeface="+mn-lt"/>
                <a:ea typeface="+mn-ea"/>
                <a:cs typeface="+mn-cs"/>
              </a:rPr>
              <a:t> prior to final testing, SLS on GSE, Analysis of pallet lander, mighty Eagle lander after test flight, </a:t>
            </a:r>
            <a:r>
              <a:rPr lang="en-US" sz="1200" b="0" i="1" kern="1200" baseline="0" dirty="0" err="1">
                <a:solidFill>
                  <a:schemeClr val="tx1"/>
                </a:solidFill>
                <a:effectLst/>
                <a:latin typeface="+mn-lt"/>
                <a:ea typeface="+mn-ea"/>
                <a:cs typeface="+mn-cs"/>
              </a:rPr>
              <a:t>NeaScout</a:t>
            </a:r>
            <a:r>
              <a:rPr lang="en-US" sz="1200" b="0" i="1" kern="1200" baseline="0" dirty="0">
                <a:solidFill>
                  <a:schemeClr val="tx1"/>
                </a:solidFill>
                <a:effectLst/>
                <a:latin typeface="+mn-lt"/>
                <a:ea typeface="+mn-ea"/>
                <a:cs typeface="+mn-cs"/>
              </a:rPr>
              <a:t> Solar Sail and mechanism, 4b CO2 rack.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81A707-0A4C-444E-BBAC-8F56E4534D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24467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81A707-0A4C-444E-BBAC-8F56E4534D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57761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81A707-0A4C-444E-BBAC-8F56E4534D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90989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81A707-0A4C-444E-BBAC-8F56E4534D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38345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5355">
              <a:defRPr sz="800">
                <a:solidFill>
                  <a:srgbClr val="666666"/>
                </a:solidFill>
                <a:latin typeface="Arial" pitchFamily="34" charset="0"/>
                <a:ea typeface="ＭＳ Ｐゴシック" pitchFamily="34" charset="-128"/>
              </a:defRPr>
            </a:lvl1pPr>
            <a:lvl2pPr marL="742822" indent="-285701" defTabSz="925355">
              <a:defRPr sz="800">
                <a:solidFill>
                  <a:srgbClr val="666666"/>
                </a:solidFill>
                <a:latin typeface="Arial" pitchFamily="34" charset="0"/>
                <a:ea typeface="ＭＳ Ｐゴシック" pitchFamily="34" charset="-128"/>
              </a:defRPr>
            </a:lvl2pPr>
            <a:lvl3pPr marL="1142804" indent="-228562" defTabSz="925355">
              <a:defRPr sz="800">
                <a:solidFill>
                  <a:srgbClr val="666666"/>
                </a:solidFill>
                <a:latin typeface="Arial" pitchFamily="34" charset="0"/>
                <a:ea typeface="ＭＳ Ｐゴシック" pitchFamily="34" charset="-128"/>
              </a:defRPr>
            </a:lvl3pPr>
            <a:lvl4pPr marL="1599927" indent="-228562" defTabSz="925355">
              <a:defRPr sz="800">
                <a:solidFill>
                  <a:srgbClr val="666666"/>
                </a:solidFill>
                <a:latin typeface="Arial" pitchFamily="34" charset="0"/>
                <a:ea typeface="ＭＳ Ｐゴシック" pitchFamily="34" charset="-128"/>
              </a:defRPr>
            </a:lvl4pPr>
            <a:lvl5pPr marL="2057048" indent="-228562" defTabSz="925355">
              <a:defRPr sz="800">
                <a:solidFill>
                  <a:srgbClr val="666666"/>
                </a:solidFill>
                <a:latin typeface="Arial" pitchFamily="34" charset="0"/>
                <a:ea typeface="ＭＳ Ｐゴシック" pitchFamily="34" charset="-128"/>
              </a:defRPr>
            </a:lvl5pPr>
            <a:lvl6pPr marL="2514170" indent="-228562" defTabSz="925355" eaLnBrk="0" fontAlgn="base" hangingPunct="0">
              <a:spcBef>
                <a:spcPct val="0"/>
              </a:spcBef>
              <a:spcAft>
                <a:spcPct val="0"/>
              </a:spcAft>
              <a:defRPr sz="800">
                <a:solidFill>
                  <a:srgbClr val="666666"/>
                </a:solidFill>
                <a:latin typeface="Arial" pitchFamily="34" charset="0"/>
                <a:ea typeface="ＭＳ Ｐゴシック" pitchFamily="34" charset="-128"/>
              </a:defRPr>
            </a:lvl6pPr>
            <a:lvl7pPr marL="2971291" indent="-228562" defTabSz="925355" eaLnBrk="0" fontAlgn="base" hangingPunct="0">
              <a:spcBef>
                <a:spcPct val="0"/>
              </a:spcBef>
              <a:spcAft>
                <a:spcPct val="0"/>
              </a:spcAft>
              <a:defRPr sz="800">
                <a:solidFill>
                  <a:srgbClr val="666666"/>
                </a:solidFill>
                <a:latin typeface="Arial" pitchFamily="34" charset="0"/>
                <a:ea typeface="ＭＳ Ｐゴシック" pitchFamily="34" charset="-128"/>
              </a:defRPr>
            </a:lvl7pPr>
            <a:lvl8pPr marL="3428413" indent="-228562" defTabSz="925355" eaLnBrk="0" fontAlgn="base" hangingPunct="0">
              <a:spcBef>
                <a:spcPct val="0"/>
              </a:spcBef>
              <a:spcAft>
                <a:spcPct val="0"/>
              </a:spcAft>
              <a:defRPr sz="800">
                <a:solidFill>
                  <a:srgbClr val="666666"/>
                </a:solidFill>
                <a:latin typeface="Arial" pitchFamily="34" charset="0"/>
                <a:ea typeface="ＭＳ Ｐゴシック" pitchFamily="34" charset="-128"/>
              </a:defRPr>
            </a:lvl8pPr>
            <a:lvl9pPr marL="3885535" indent="-228562" defTabSz="925355" eaLnBrk="0" fontAlgn="base" hangingPunct="0">
              <a:spcBef>
                <a:spcPct val="0"/>
              </a:spcBef>
              <a:spcAft>
                <a:spcPct val="0"/>
              </a:spcAft>
              <a:defRPr sz="800">
                <a:solidFill>
                  <a:srgbClr val="666666"/>
                </a:solidFill>
                <a:latin typeface="Arial" pitchFamily="34" charset="0"/>
                <a:ea typeface="ＭＳ Ｐゴシック" pitchFamily="34" charset="-128"/>
              </a:defRPr>
            </a:lvl9pPr>
          </a:lstStyle>
          <a:p>
            <a:pPr marL="0" marR="0" lvl="0" indent="0" algn="r" defTabSz="925355" rtl="0" eaLnBrk="1" fontAlgn="auto" latinLnBrk="0" hangingPunct="1">
              <a:lnSpc>
                <a:spcPct val="100000"/>
              </a:lnSpc>
              <a:spcBef>
                <a:spcPts val="0"/>
              </a:spcBef>
              <a:spcAft>
                <a:spcPts val="0"/>
              </a:spcAft>
              <a:buClrTx/>
              <a:buSzTx/>
              <a:buFontTx/>
              <a:buNone/>
              <a:tabLst/>
              <a:defRPr/>
            </a:pPr>
            <a:fld id="{9B185FFD-BD70-45A3-A4EF-A541270B573D}" type="slidenum">
              <a:rPr kumimoji="0" lang="en-US" sz="1200" b="0" i="0" u="none" strike="noStrike" kern="1200" cap="none" spc="0" normalizeH="0" baseline="0" noProof="0">
                <a:ln>
                  <a:noFill/>
                </a:ln>
                <a:solidFill>
                  <a:prstClr val="black"/>
                </a:solidFill>
                <a:effectLst/>
                <a:uLnTx/>
                <a:uFillTx/>
                <a:latin typeface="55 Helvetica Roman" pitchFamily="1" charset="0"/>
                <a:ea typeface="ＭＳ Ｐゴシック" pitchFamily="34" charset="-128"/>
                <a:cs typeface="+mn-cs"/>
              </a:rPr>
              <a:pPr marL="0" marR="0" lvl="0" indent="0" algn="r" defTabSz="925355"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55 Helvetica Roman" pitchFamily="1" charset="0"/>
              <a:ea typeface="ＭＳ Ｐゴシック" pitchFamily="34" charset="-128"/>
              <a:cs typeface="+mn-cs"/>
            </a:endParaRPr>
          </a:p>
        </p:txBody>
      </p:sp>
      <p:sp>
        <p:nvSpPr>
          <p:cNvPr id="72707" name="Rectangle 2"/>
          <p:cNvSpPr>
            <a:spLocks noGrp="1" noRot="1" noChangeAspect="1" noChangeArrowheads="1" noTextEdit="1"/>
          </p:cNvSpPr>
          <p:nvPr>
            <p:ph type="sldImg"/>
          </p:nvPr>
        </p:nvSpPr>
        <p:spPr>
          <a:xfrm>
            <a:off x="1095375" y="592138"/>
            <a:ext cx="4821238" cy="2713037"/>
          </a:xfrm>
          <a:ln/>
        </p:spPr>
      </p:sp>
      <p:sp>
        <p:nvSpPr>
          <p:cNvPr id="72708" name="Rectangle 3"/>
          <p:cNvSpPr>
            <a:spLocks noGrp="1" noChangeArrowheads="1"/>
          </p:cNvSpPr>
          <p:nvPr>
            <p:ph type="body" idx="1"/>
          </p:nvPr>
        </p:nvSpPr>
        <p:spPr>
          <a:xfrm>
            <a:off x="703266" y="3305177"/>
            <a:ext cx="5603875" cy="5294313"/>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z="900">
                <a:latin typeface="Arial" pitchFamily="34" charset="0"/>
                <a:ea typeface="ＭＳ Ｐゴシック" pitchFamily="34" charset="-128"/>
              </a:rPr>
              <a:t>NASA Presentation Sign-Off Page</a:t>
            </a:r>
          </a:p>
        </p:txBody>
      </p:sp>
    </p:spTree>
    <p:extLst>
      <p:ext uri="{BB962C8B-B14F-4D97-AF65-F5344CB8AC3E}">
        <p14:creationId xmlns:p14="http://schemas.microsoft.com/office/powerpoint/2010/main" val="1176627286"/>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jpe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jpeg"/><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3.xml"/><Relationship Id="rId5" Type="http://schemas.openxmlformats.org/officeDocument/2006/relationships/image" Target="../media/image16.png"/><Relationship Id="rId4" Type="http://schemas.openxmlformats.org/officeDocument/2006/relationships/image" Target="../media/image15.png"/></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3.xml"/><Relationship Id="rId5" Type="http://schemas.openxmlformats.org/officeDocument/2006/relationships/image" Target="../media/image21.png"/><Relationship Id="rId4" Type="http://schemas.openxmlformats.org/officeDocument/2006/relationships/image" Target="../media/image20.png"/></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18.png"/><Relationship Id="rId1" Type="http://schemas.openxmlformats.org/officeDocument/2006/relationships/slideMaster" Target="../slideMasters/slideMaster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32" name="Picture 31" descr="Background.jp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329" y="10948"/>
            <a:ext cx="12192000" cy="6853084"/>
          </a:xfrm>
          <a:prstGeom prst="rect">
            <a:avLst/>
          </a:prstGeom>
        </p:spPr>
      </p:pic>
      <p:sp>
        <p:nvSpPr>
          <p:cNvPr id="8" name="Rectangle 21"/>
          <p:cNvSpPr>
            <a:spLocks noChangeArrowheads="1"/>
          </p:cNvSpPr>
          <p:nvPr/>
        </p:nvSpPr>
        <p:spPr bwMode="auto">
          <a:xfrm>
            <a:off x="-44757" y="4918076"/>
            <a:ext cx="12274857" cy="1006475"/>
          </a:xfrm>
          <a:prstGeom prst="rect">
            <a:avLst/>
          </a:prstGeom>
          <a:solidFill>
            <a:schemeClr val="bg1"/>
          </a:solidFill>
          <a:ln w="19050" algn="ctr">
            <a:noFill/>
            <a:round/>
            <a:headEnd/>
            <a:tailEnd/>
          </a:ln>
          <a:scene3d>
            <a:camera prst="orthographicFront"/>
            <a:lightRig rig="threePt" dir="t"/>
          </a:scene3d>
          <a:sp3d>
            <a:bevelT/>
          </a:sp3d>
        </p:spPr>
        <p:txBody>
          <a:bodyPr/>
          <a:lstStyle/>
          <a:p>
            <a:pPr>
              <a:defRPr/>
            </a:pPr>
            <a:endParaRPr lang="en-US" sz="900">
              <a:latin typeface="55 Helvetica Roman" pitchFamily="1" charset="0"/>
              <a:ea typeface="ＭＳ Ｐゴシック" charset="-128"/>
            </a:endParaRPr>
          </a:p>
        </p:txBody>
      </p:sp>
      <p:sp>
        <p:nvSpPr>
          <p:cNvPr id="47" name="Rectangle 2"/>
          <p:cNvSpPr>
            <a:spLocks noGrp="1" noChangeArrowheads="1"/>
          </p:cNvSpPr>
          <p:nvPr>
            <p:ph type="ctrTitle"/>
          </p:nvPr>
        </p:nvSpPr>
        <p:spPr>
          <a:xfrm>
            <a:off x="198165" y="2714428"/>
            <a:ext cx="9098236" cy="1269956"/>
          </a:xfrm>
        </p:spPr>
        <p:txBody>
          <a:bodyPr/>
          <a:lstStyle>
            <a:lvl1pPr algn="l">
              <a:defRPr sz="2800">
                <a:solidFill>
                  <a:srgbClr val="F68B00"/>
                </a:solidFill>
              </a:defRPr>
            </a:lvl1pPr>
          </a:lstStyle>
          <a:p>
            <a:r>
              <a:rPr lang="en-US"/>
              <a:t>Click to edit Master title style</a:t>
            </a:r>
            <a:endParaRPr lang="en-US" dirty="0"/>
          </a:p>
        </p:txBody>
      </p:sp>
      <p:sp>
        <p:nvSpPr>
          <p:cNvPr id="48" name="Rectangle 3"/>
          <p:cNvSpPr>
            <a:spLocks noGrp="1" noChangeArrowheads="1"/>
          </p:cNvSpPr>
          <p:nvPr>
            <p:ph type="subTitle" idx="1"/>
          </p:nvPr>
        </p:nvSpPr>
        <p:spPr>
          <a:xfrm>
            <a:off x="6869805" y="5924551"/>
            <a:ext cx="4722499" cy="743147"/>
          </a:xfrm>
        </p:spPr>
        <p:txBody>
          <a:bodyPr/>
          <a:lstStyle>
            <a:lvl1pPr marL="0" indent="0" algn="r">
              <a:lnSpc>
                <a:spcPts val="2000"/>
              </a:lnSpc>
              <a:spcBef>
                <a:spcPts val="0"/>
              </a:spcBef>
              <a:spcAft>
                <a:spcPts val="0"/>
              </a:spcAft>
              <a:buFont typeface="AGaramond RegularSC" pitchFamily="1" charset="0"/>
              <a:buNone/>
              <a:defRPr sz="1600" b="1" i="0">
                <a:solidFill>
                  <a:schemeClr val="tx1"/>
                </a:solidFill>
                <a:effectLst>
                  <a:outerShdw blurRad="38100" dist="38100" dir="2700000" algn="tl">
                    <a:srgbClr val="000000">
                      <a:alpha val="43137"/>
                    </a:srgbClr>
                  </a:outerShdw>
                </a:effectLst>
                <a:latin typeface="Arial" pitchFamily="34" charset="0"/>
                <a:cs typeface="Arial" pitchFamily="34" charset="0"/>
              </a:defRPr>
            </a:lvl1pPr>
          </a:lstStyle>
          <a:p>
            <a:r>
              <a:rPr lang="en-US"/>
              <a:t>Click to edit Master subtitle style</a:t>
            </a:r>
            <a:endParaRPr lang="en-US" dirty="0"/>
          </a:p>
        </p:txBody>
      </p:sp>
      <p:sp>
        <p:nvSpPr>
          <p:cNvPr id="19" name="Rectangle 24"/>
          <p:cNvSpPr>
            <a:spLocks noChangeArrowheads="1"/>
          </p:cNvSpPr>
          <p:nvPr/>
        </p:nvSpPr>
        <p:spPr bwMode="auto">
          <a:xfrm>
            <a:off x="465666" y="374650"/>
            <a:ext cx="2940051" cy="273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29" tIns="45714" rIns="91429" bIns="45714"/>
          <a:lstStyle/>
          <a:p>
            <a:pPr eaLnBrk="1" hangingPunct="1"/>
            <a:r>
              <a:rPr lang="en-US" sz="700" dirty="0">
                <a:solidFill>
                  <a:srgbClr val="F3F5DD"/>
                </a:solidFill>
              </a:rPr>
              <a:t>National Aeronautics and  Space Administration</a:t>
            </a:r>
            <a:endParaRPr lang="en-US" sz="1800" dirty="0">
              <a:solidFill>
                <a:srgbClr val="F3F5DD"/>
              </a:solidFill>
            </a:endParaRPr>
          </a:p>
        </p:txBody>
      </p:sp>
      <p:pic>
        <p:nvPicPr>
          <p:cNvPr id="21" name="Picture 9"/>
          <p:cNvPicPr>
            <a:picLocks noChangeAspect="1" noChangeArrowheads="1"/>
          </p:cNvPicPr>
          <p:nvPr/>
        </p:nvPicPr>
        <p:blipFill>
          <a:blip r:embed="rId3" cstate="screen">
            <a:clrChange>
              <a:clrFrom>
                <a:srgbClr val="000000"/>
              </a:clrFrom>
              <a:clrTo>
                <a:srgbClr val="000000">
                  <a:alpha val="0"/>
                </a:srgbClr>
              </a:clrTo>
            </a:clrChange>
            <a:lum contrast="14000"/>
            <a:extLst>
              <a:ext uri="{28A0092B-C50C-407E-A947-70E740481C1C}">
                <a14:useLocalDpi xmlns:a14="http://schemas.microsoft.com/office/drawing/2010/main"/>
              </a:ext>
            </a:extLst>
          </a:blip>
          <a:srcRect/>
          <a:stretch>
            <a:fillRect/>
          </a:stretch>
        </p:blipFill>
        <p:spPr bwMode="auto">
          <a:xfrm>
            <a:off x="10952907" y="225425"/>
            <a:ext cx="914400" cy="571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2" name="Rectangle 21"/>
          <p:cNvSpPr>
            <a:spLocks noChangeArrowheads="1"/>
          </p:cNvSpPr>
          <p:nvPr/>
        </p:nvSpPr>
        <p:spPr bwMode="auto">
          <a:xfrm>
            <a:off x="-44757" y="4800601"/>
            <a:ext cx="12274857" cy="1123950"/>
          </a:xfrm>
          <a:prstGeom prst="rect">
            <a:avLst/>
          </a:prstGeom>
          <a:solidFill>
            <a:schemeClr val="bg1"/>
          </a:solidFill>
          <a:ln w="19050" algn="ctr">
            <a:noFill/>
            <a:round/>
            <a:headEnd/>
            <a:tailEnd/>
          </a:ln>
          <a:scene3d>
            <a:camera prst="orthographicFront"/>
            <a:lightRig rig="threePt" dir="t"/>
          </a:scene3d>
          <a:sp3d>
            <a:bevelT/>
          </a:sp3d>
        </p:spPr>
        <p:txBody>
          <a:bodyPr/>
          <a:lstStyle/>
          <a:p>
            <a:pPr>
              <a:defRPr/>
            </a:pPr>
            <a:endParaRPr lang="en-US" sz="900">
              <a:latin typeface="55 Helvetica Roman" pitchFamily="1" charset="0"/>
              <a:ea typeface="ＭＳ Ｐゴシック" charset="-128"/>
            </a:endParaRPr>
          </a:p>
        </p:txBody>
      </p:sp>
      <p:sp>
        <p:nvSpPr>
          <p:cNvPr id="23" name="Rectangle 28"/>
          <p:cNvSpPr>
            <a:spLocks noChangeArrowheads="1"/>
          </p:cNvSpPr>
          <p:nvPr userDrawn="1"/>
        </p:nvSpPr>
        <p:spPr bwMode="auto">
          <a:xfrm rot="16200000">
            <a:off x="9004513" y="2950458"/>
            <a:ext cx="4811189" cy="12618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sz="7600" dirty="0">
                <a:solidFill>
                  <a:srgbClr val="F68B00"/>
                </a:solidFill>
                <a:latin typeface="Arial Black" pitchFamily="34" charset="0"/>
                <a:cs typeface="Arial" charset="0"/>
              </a:rPr>
              <a:t>marshall</a:t>
            </a:r>
            <a:endParaRPr lang="en-US" sz="7600" dirty="0">
              <a:solidFill>
                <a:srgbClr val="F68B00"/>
              </a:solidFill>
              <a:latin typeface="Arial Black" pitchFamily="34" charset="0"/>
            </a:endParaRPr>
          </a:p>
        </p:txBody>
      </p:sp>
      <p:pic>
        <p:nvPicPr>
          <p:cNvPr id="28" name="Picture 2" descr="http://eoimages.gsfc.nasa.gov/images/imagerecords/7000/7529/Hinode_2006324_lrg.jpg"/>
          <p:cNvPicPr>
            <a:picLocks noChangeAspect="1" noChangeArrowheads="1"/>
          </p:cNvPicPr>
          <p:nvPr userDrawn="1"/>
        </p:nvPicPr>
        <p:blipFill rotWithShape="1">
          <a:blip r:embed="rId4" cstate="screen">
            <a:extLst>
              <a:ext uri="{28A0092B-C50C-407E-A947-70E740481C1C}">
                <a14:useLocalDpi xmlns:a14="http://schemas.microsoft.com/office/drawing/2010/main"/>
              </a:ext>
            </a:extLst>
          </a:blip>
          <a:srcRect/>
          <a:stretch/>
        </p:blipFill>
        <p:spPr bwMode="auto">
          <a:xfrm>
            <a:off x="101600" y="4934137"/>
            <a:ext cx="1490133" cy="914400"/>
          </a:xfrm>
          <a:prstGeom prst="rect">
            <a:avLst/>
          </a:prstGeom>
          <a:noFill/>
          <a:ln w="12700">
            <a:solidFill>
              <a:schemeClr val="bg1">
                <a:lumMod val="65000"/>
                <a:lumOff val="35000"/>
              </a:schemeClr>
            </a:solidFill>
            <a:miter lim="800000"/>
            <a:headEnd/>
            <a:tailEnd/>
          </a:ln>
          <a:effectLst/>
        </p:spPr>
      </p:pic>
      <p:pic>
        <p:nvPicPr>
          <p:cNvPr id="29" name="Picture 2" descr="D:\Documents and Settings\ayelle\Desktop\Images\ISS\s134e010665.jpg"/>
          <p:cNvPicPr>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8206623" y="4934137"/>
            <a:ext cx="1490133" cy="914400"/>
          </a:xfrm>
          <a:prstGeom prst="rect">
            <a:avLst/>
          </a:prstGeom>
          <a:noFill/>
          <a:ln w="9525">
            <a:solidFill>
              <a:schemeClr val="bg1">
                <a:lumMod val="65000"/>
                <a:lumOff val="35000"/>
              </a:schemeClr>
            </a:solidFill>
            <a:miter lim="800000"/>
            <a:headEnd/>
            <a:tailEnd/>
          </a:ln>
          <a:extLst>
            <a:ext uri="{909E8E84-426E-40dd-AFC4-6F175D3DCCD1}">
              <a14:hiddenFill xmlns:a14="http://schemas.microsoft.com/office/drawing/2010/main" xmlns="">
                <a:solidFill>
                  <a:srgbClr val="FFFFFF"/>
                </a:solidFill>
              </a14:hiddenFill>
            </a:ext>
          </a:extLst>
        </p:spPr>
      </p:pic>
      <p:pic>
        <p:nvPicPr>
          <p:cNvPr id="31" name="Picture 2" descr="http://www.nasa.gov/images/content/475897main_080421-Earth%2BSail_3023x2006.jpg"/>
          <p:cNvPicPr>
            <a:picLocks noChangeAspect="1" noChangeArrowheads="1"/>
          </p:cNvPicPr>
          <p:nvPr userDrawn="1"/>
        </p:nvPicPr>
        <p:blipFill rotWithShape="1">
          <a:blip r:embed="rId6" cstate="screen">
            <a:extLst>
              <a:ext uri="{28A0092B-C50C-407E-A947-70E740481C1C}">
                <a14:useLocalDpi xmlns:a14="http://schemas.microsoft.com/office/drawing/2010/main"/>
              </a:ext>
            </a:extLst>
          </a:blip>
          <a:srcRect/>
          <a:stretch/>
        </p:blipFill>
        <p:spPr bwMode="auto">
          <a:xfrm>
            <a:off x="5006436" y="4934137"/>
            <a:ext cx="1490133" cy="914400"/>
          </a:xfrm>
          <a:prstGeom prst="rect">
            <a:avLst/>
          </a:prstGeom>
          <a:noFill/>
          <a:ln>
            <a:solidFill>
              <a:schemeClr val="bg1">
                <a:lumMod val="65000"/>
                <a:lumOff val="35000"/>
              </a:schemeClr>
            </a:solidFill>
          </a:ln>
          <a:extLst>
            <a:ext uri="{909E8E84-426E-40dd-AFC4-6F175D3DCCD1}">
              <a14:hiddenFill xmlns:a14="http://schemas.microsoft.com/office/drawing/2010/main" xmlns="">
                <a:solidFill>
                  <a:srgbClr val="FFFFFF"/>
                </a:solidFill>
              </a14:hiddenFill>
            </a:ext>
          </a:extLst>
        </p:spPr>
      </p:pic>
      <p:pic>
        <p:nvPicPr>
          <p:cNvPr id="34" name="Picture 33" descr="Full Moon.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534401" y="2524328"/>
            <a:ext cx="393431" cy="295073"/>
          </a:xfrm>
          <a:prstGeom prst="rect">
            <a:avLst/>
          </a:prstGeom>
        </p:spPr>
      </p:pic>
      <p:pic>
        <p:nvPicPr>
          <p:cNvPr id="35" name="Picture 34" descr="Mars.pn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105493" y="1179689"/>
            <a:ext cx="344043" cy="206426"/>
          </a:xfrm>
          <a:prstGeom prst="rect">
            <a:avLst/>
          </a:prstGeom>
        </p:spPr>
      </p:pic>
      <p:grpSp>
        <p:nvGrpSpPr>
          <p:cNvPr id="36" name="Group 35"/>
          <p:cNvGrpSpPr/>
          <p:nvPr/>
        </p:nvGrpSpPr>
        <p:grpSpPr>
          <a:xfrm>
            <a:off x="8743528" y="1981200"/>
            <a:ext cx="705272" cy="381001"/>
            <a:chOff x="6098415" y="1752599"/>
            <a:chExt cx="528954" cy="381001"/>
          </a:xfrm>
        </p:grpSpPr>
        <p:pic>
          <p:nvPicPr>
            <p:cNvPr id="37" name="Picture 36" descr="Bright Asteroid.png"/>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6098415" y="1752599"/>
              <a:ext cx="528954" cy="381001"/>
            </a:xfrm>
            <a:prstGeom prst="rect">
              <a:avLst/>
            </a:prstGeom>
          </p:spPr>
        </p:pic>
        <p:sp>
          <p:nvSpPr>
            <p:cNvPr id="38" name="4-Point Star 37"/>
            <p:cNvSpPr/>
            <p:nvPr userDrawn="1"/>
          </p:nvSpPr>
          <p:spPr bwMode="auto">
            <a:xfrm>
              <a:off x="6310416" y="1870083"/>
              <a:ext cx="64008" cy="91440"/>
            </a:xfrm>
            <a:prstGeom prst="star4">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grpSp>
      <p:pic>
        <p:nvPicPr>
          <p:cNvPr id="40" name="Picture 4" descr="http://www.nasa.gov/centers/wallops/images/content/743122main_IMG_9480.jpg"/>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a:stretch/>
        </p:blipFill>
        <p:spPr bwMode="auto">
          <a:xfrm>
            <a:off x="1708212" y="4934137"/>
            <a:ext cx="1490133" cy="914400"/>
          </a:xfrm>
          <a:prstGeom prst="rect">
            <a:avLst/>
          </a:prstGeom>
          <a:noFill/>
          <a:ln>
            <a:solidFill>
              <a:schemeClr val="bg1">
                <a:lumMod val="65000"/>
                <a:lumOff val="35000"/>
              </a:schemeClr>
            </a:solidFill>
          </a:ln>
          <a:extLst>
            <a:ext uri="{909E8E84-426E-40dd-AFC4-6F175D3DCCD1}">
              <a14:hiddenFill xmlns:a14="http://schemas.microsoft.com/office/drawing/2010/main" xmlns="">
                <a:solidFill>
                  <a:srgbClr val="FFFFFF"/>
                </a:solidFill>
              </a14:hiddenFill>
            </a:ext>
          </a:extLst>
        </p:spPr>
      </p:pic>
      <p:sp>
        <p:nvSpPr>
          <p:cNvPr id="44" name="Rectangle 43"/>
          <p:cNvSpPr>
            <a:spLocks noChangeArrowheads="1"/>
          </p:cNvSpPr>
          <p:nvPr userDrawn="1"/>
        </p:nvSpPr>
        <p:spPr bwMode="auto">
          <a:xfrm>
            <a:off x="465666" y="6408738"/>
            <a:ext cx="2940051" cy="273050"/>
          </a:xfrm>
          <a:prstGeom prst="rect">
            <a:avLst/>
          </a:prstGeom>
          <a:noFill/>
          <a:ln w="9525">
            <a:noFill/>
            <a:miter lim="800000"/>
            <a:headEnd/>
            <a:tailEnd/>
          </a:ln>
        </p:spPr>
        <p:txBody>
          <a:bodyPr lIns="91429" tIns="45714" rIns="91429" bIns="45714"/>
          <a:lstStyle/>
          <a:p>
            <a:pPr eaLnBrk="1" hangingPunct="1">
              <a:defRPr/>
            </a:pPr>
            <a:r>
              <a:rPr lang="en-US" sz="700" b="1">
                <a:solidFill>
                  <a:srgbClr val="F3F5DD"/>
                </a:solidFill>
                <a:cs typeface="Arial" pitchFamily="34" charset="0"/>
              </a:rPr>
              <a:t>www.nasa.gov</a:t>
            </a:r>
            <a:endParaRPr lang="en-US" sz="1800" b="1">
              <a:solidFill>
                <a:srgbClr val="F3F5DD"/>
              </a:solidFill>
              <a:cs typeface="Arial" pitchFamily="34" charset="0"/>
            </a:endParaRPr>
          </a:p>
        </p:txBody>
      </p:sp>
      <p:pic>
        <p:nvPicPr>
          <p:cNvPr id="1026" name="Picture 2" descr="C:\Users\ayelle\Desktop\-Images\SLS\SLS_10003_70t_Front_SMALL.png"/>
          <p:cNvPicPr>
            <a:picLocks noChangeAspect="1" noChangeArrowheads="1"/>
          </p:cNvPicPr>
          <p:nvPr userDrawn="1"/>
        </p:nvPicPr>
        <p:blipFill>
          <a:blip r:embed="rId11">
            <a:extLst>
              <a:ext uri="{28A0092B-C50C-407E-A947-70E740481C1C}">
                <a14:useLocalDpi xmlns:a14="http://schemas.microsoft.com/office/drawing/2010/main"/>
              </a:ext>
            </a:extLst>
          </a:blip>
          <a:srcRect/>
          <a:stretch>
            <a:fillRect/>
          </a:stretch>
        </p:blipFill>
        <p:spPr bwMode="auto">
          <a:xfrm>
            <a:off x="9936480" y="2011680"/>
            <a:ext cx="960120" cy="3840480"/>
          </a:xfrm>
          <a:prstGeom prst="rect">
            <a:avLst/>
          </a:prstGeom>
          <a:noFill/>
          <a:extLst>
            <a:ext uri="{909E8E84-426E-40dd-AFC4-6F175D3DCCD1}">
              <a14:hiddenFill xmlns:a14="http://schemas.microsoft.com/office/drawing/2010/main" xmlns="">
                <a:solidFill>
                  <a:srgbClr val="FFFFFF"/>
                </a:solidFill>
              </a14:hiddenFill>
            </a:ext>
          </a:extLst>
        </p:spPr>
      </p:pic>
      <p:pic>
        <p:nvPicPr>
          <p:cNvPr id="2" name="Picture 2" descr="http://www.jwst.nasa.gov/images2/mirror44_med.jpg"/>
          <p:cNvPicPr>
            <a:picLocks noChangeAspect="1" noChangeArrowheads="1"/>
          </p:cNvPicPr>
          <p:nvPr userDrawn="1"/>
        </p:nvPicPr>
        <p:blipFill rotWithShape="1">
          <a:blip r:embed="rId12" cstate="screen">
            <a:extLst>
              <a:ext uri="{28A0092B-C50C-407E-A947-70E740481C1C}">
                <a14:useLocalDpi xmlns:a14="http://schemas.microsoft.com/office/drawing/2010/main"/>
              </a:ext>
            </a:extLst>
          </a:blip>
          <a:srcRect/>
          <a:stretch/>
        </p:blipFill>
        <p:spPr bwMode="auto">
          <a:xfrm>
            <a:off x="6613049" y="4934137"/>
            <a:ext cx="1477097" cy="914400"/>
          </a:xfrm>
          <a:prstGeom prst="rect">
            <a:avLst/>
          </a:prstGeom>
          <a:noFill/>
          <a:ln>
            <a:solidFill>
              <a:schemeClr val="bg1">
                <a:lumMod val="65000"/>
                <a:lumOff val="35000"/>
              </a:schemeClr>
            </a:solidFill>
          </a:ln>
          <a:extLst>
            <a:ext uri="{909E8E84-426E-40dd-AFC4-6F175D3DCCD1}">
              <a14:hiddenFill xmlns:a14="http://schemas.microsoft.com/office/drawing/2010/main" xmlns="">
                <a:solidFill>
                  <a:srgbClr val="FFFFFF"/>
                </a:solidFill>
              </a14:hiddenFill>
            </a:ext>
          </a:extLst>
        </p:spPr>
      </p:pic>
      <p:pic>
        <p:nvPicPr>
          <p:cNvPr id="1028" name="Picture 4" descr="http://www.nasa.gov/images/content/310692main_image_1274_800-600.jpg"/>
          <p:cNvPicPr>
            <a:picLocks noChangeAspect="1" noChangeArrowheads="1"/>
          </p:cNvPicPr>
          <p:nvPr userDrawn="1"/>
        </p:nvPicPr>
        <p:blipFill rotWithShape="1">
          <a:blip r:embed="rId13" cstate="screen">
            <a:extLst>
              <a:ext uri="{28A0092B-C50C-407E-A947-70E740481C1C}">
                <a14:useLocalDpi xmlns:a14="http://schemas.microsoft.com/office/drawing/2010/main"/>
              </a:ext>
            </a:extLst>
          </a:blip>
          <a:srcRect/>
          <a:stretch/>
        </p:blipFill>
        <p:spPr bwMode="auto">
          <a:xfrm>
            <a:off x="3314824" y="4934137"/>
            <a:ext cx="1575133" cy="914400"/>
          </a:xfrm>
          <a:prstGeom prst="rect">
            <a:avLst/>
          </a:prstGeom>
          <a:noFill/>
          <a:ln>
            <a:solidFill>
              <a:schemeClr val="bg1">
                <a:lumMod val="65000"/>
                <a:lumOff val="35000"/>
              </a:schemeClr>
            </a:solidFill>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7464325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5877" y="1261873"/>
            <a:ext cx="11270456" cy="51921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5"/>
          <p:cNvSpPr>
            <a:spLocks noGrp="1" noChangeArrowheads="1"/>
          </p:cNvSpPr>
          <p:nvPr>
            <p:ph type="ftr" sz="quarter" idx="10"/>
          </p:nvPr>
        </p:nvSpPr>
        <p:spPr>
          <a:ln/>
        </p:spPr>
        <p:txBody>
          <a:bodyPr/>
          <a:lstStyle>
            <a:lvl1pPr>
              <a:defRPr/>
            </a:lvl1pPr>
          </a:lstStyle>
          <a:p>
            <a:endParaRPr lang="en-US"/>
          </a:p>
        </p:txBody>
      </p:sp>
      <p:sp>
        <p:nvSpPr>
          <p:cNvPr id="5" name="Rectangle 6"/>
          <p:cNvSpPr>
            <a:spLocks noGrp="1" noChangeArrowheads="1"/>
          </p:cNvSpPr>
          <p:nvPr>
            <p:ph type="sldNum" sz="quarter" idx="11"/>
          </p:nvPr>
        </p:nvSpPr>
        <p:spPr>
          <a:ln/>
        </p:spPr>
        <p:txBody>
          <a:bodyPr/>
          <a:lstStyle>
            <a:lvl1pPr>
              <a:defRPr/>
            </a:lvl1pPr>
          </a:lstStyle>
          <a:p>
            <a:fld id="{94A7FA4D-F66D-46AF-94F8-B4D17D999E29}" type="slidenum">
              <a:rPr lang="en-US" smtClean="0"/>
              <a:t>‹#›</a:t>
            </a:fld>
            <a:endParaRPr lang="en-US"/>
          </a:p>
        </p:txBody>
      </p:sp>
    </p:spTree>
    <p:extLst>
      <p:ext uri="{BB962C8B-B14F-4D97-AF65-F5344CB8AC3E}">
        <p14:creationId xmlns:p14="http://schemas.microsoft.com/office/powerpoint/2010/main" val="6237958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akeawa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Content Placeholder 2"/>
          <p:cNvSpPr>
            <a:spLocks noGrp="1"/>
          </p:cNvSpPr>
          <p:nvPr>
            <p:ph idx="1"/>
          </p:nvPr>
        </p:nvSpPr>
        <p:spPr>
          <a:xfrm>
            <a:off x="455877" y="1258869"/>
            <a:ext cx="11270457" cy="47282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11"/>
          <p:cNvSpPr>
            <a:spLocks noGrp="1"/>
          </p:cNvSpPr>
          <p:nvPr>
            <p:ph sz="quarter" idx="12"/>
          </p:nvPr>
        </p:nvSpPr>
        <p:spPr>
          <a:xfrm>
            <a:off x="455877" y="5985461"/>
            <a:ext cx="11270456" cy="641816"/>
          </a:xfrm>
        </p:spPr>
        <p:txBody>
          <a:bodyPr anchor="ctr" anchorCtr="1"/>
          <a:lstStyle>
            <a:lvl1pPr algn="ctr">
              <a:buNone/>
              <a:defRPr sz="2200" b="1" i="1">
                <a:solidFill>
                  <a:srgbClr val="F68B00"/>
                </a:solidFill>
                <a:latin typeface="Arial" pitchFamily="34" charset="0"/>
                <a:cs typeface="Arial" pitchFamily="34" charset="0"/>
              </a:defRPr>
            </a:lvl1pPr>
            <a:lvl2pPr algn="ctr">
              <a:buNone/>
              <a:defRPr sz="1800"/>
            </a:lvl2pPr>
            <a:lvl3pPr algn="ctr">
              <a:buNone/>
              <a:defRPr sz="1800"/>
            </a:lvl3pPr>
            <a:lvl4pPr algn="ctr">
              <a:buNone/>
              <a:defRPr sz="1800"/>
            </a:lvl4pPr>
            <a:lvl5pPr algn="ctr">
              <a:buNone/>
              <a:defRPr sz="1800"/>
            </a:lvl5pPr>
          </a:lstStyle>
          <a:p>
            <a:pPr lvl="0"/>
            <a:r>
              <a:rPr lang="en-US"/>
              <a:t>Click to edit Master text styles</a:t>
            </a:r>
          </a:p>
        </p:txBody>
      </p:sp>
      <p:sp>
        <p:nvSpPr>
          <p:cNvPr id="6" name="Rectangle 5"/>
          <p:cNvSpPr>
            <a:spLocks noGrp="1" noChangeArrowheads="1"/>
          </p:cNvSpPr>
          <p:nvPr>
            <p:ph type="ftr" sz="quarter" idx="13"/>
          </p:nvPr>
        </p:nvSpPr>
        <p:spPr>
          <a:ln/>
        </p:spPr>
        <p:txBody>
          <a:bodyPr/>
          <a:lstStyle>
            <a:lvl1pPr>
              <a:defRPr/>
            </a:lvl1pPr>
          </a:lstStyle>
          <a:p>
            <a:endParaRPr lang="en-US"/>
          </a:p>
        </p:txBody>
      </p:sp>
      <p:sp>
        <p:nvSpPr>
          <p:cNvPr id="7" name="Rectangle 6"/>
          <p:cNvSpPr>
            <a:spLocks noGrp="1" noChangeArrowheads="1"/>
          </p:cNvSpPr>
          <p:nvPr>
            <p:ph type="sldNum" sz="quarter" idx="14"/>
          </p:nvPr>
        </p:nvSpPr>
        <p:spPr>
          <a:ln/>
        </p:spPr>
        <p:txBody>
          <a:bodyPr/>
          <a:lstStyle>
            <a:lvl1pPr>
              <a:defRPr/>
            </a:lvl1pPr>
          </a:lstStyle>
          <a:p>
            <a:fld id="{94A7FA4D-F66D-46AF-94F8-B4D17D999E29}" type="slidenum">
              <a:rPr lang="en-US" smtClean="0"/>
              <a:t>‹#›</a:t>
            </a:fld>
            <a:endParaRPr lang="en-US"/>
          </a:p>
        </p:txBody>
      </p:sp>
    </p:spTree>
    <p:extLst>
      <p:ext uri="{BB962C8B-B14F-4D97-AF65-F5344CB8AC3E}">
        <p14:creationId xmlns:p14="http://schemas.microsoft.com/office/powerpoint/2010/main" val="19717583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5878" y="1261872"/>
            <a:ext cx="5310765" cy="3429000"/>
          </a:xfrm>
        </p:spPr>
        <p:txBody>
          <a:bodyPr/>
          <a:lstStyle>
            <a:lvl1pPr>
              <a:defRPr sz="2200" b="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80727" y="1261872"/>
            <a:ext cx="5445607" cy="342900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Rectangle 5"/>
          <p:cNvSpPr>
            <a:spLocks noGrp="1" noChangeArrowheads="1"/>
          </p:cNvSpPr>
          <p:nvPr>
            <p:ph type="ftr" sz="quarter" idx="10"/>
          </p:nvPr>
        </p:nvSpPr>
        <p:spPr>
          <a:ln/>
        </p:spPr>
        <p:txBody>
          <a:bodyPr/>
          <a:lstStyle>
            <a:lvl1pPr>
              <a:defRPr/>
            </a:lvl1pPr>
          </a:lstStyle>
          <a:p>
            <a:endParaRPr lang="en-US"/>
          </a:p>
        </p:txBody>
      </p:sp>
      <p:sp>
        <p:nvSpPr>
          <p:cNvPr id="6" name="Rectangle 6"/>
          <p:cNvSpPr>
            <a:spLocks noGrp="1" noChangeArrowheads="1"/>
          </p:cNvSpPr>
          <p:nvPr>
            <p:ph type="sldNum" sz="quarter" idx="11"/>
          </p:nvPr>
        </p:nvSpPr>
        <p:spPr>
          <a:ln/>
        </p:spPr>
        <p:txBody>
          <a:bodyPr/>
          <a:lstStyle>
            <a:lvl1pPr>
              <a:defRPr/>
            </a:lvl1pPr>
          </a:lstStyle>
          <a:p>
            <a:fld id="{94A7FA4D-F66D-46AF-94F8-B4D17D999E29}" type="slidenum">
              <a:rPr lang="en-US" smtClean="0"/>
              <a:t>‹#›</a:t>
            </a:fld>
            <a:endParaRPr lang="en-US"/>
          </a:p>
        </p:txBody>
      </p:sp>
    </p:spTree>
    <p:extLst>
      <p:ext uri="{BB962C8B-B14F-4D97-AF65-F5344CB8AC3E}">
        <p14:creationId xmlns:p14="http://schemas.microsoft.com/office/powerpoint/2010/main" val="4271505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and takeawa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Content Placeholder 11"/>
          <p:cNvSpPr>
            <a:spLocks noGrp="1"/>
          </p:cNvSpPr>
          <p:nvPr>
            <p:ph sz="quarter" idx="12"/>
          </p:nvPr>
        </p:nvSpPr>
        <p:spPr>
          <a:xfrm>
            <a:off x="455877" y="5985461"/>
            <a:ext cx="11270456" cy="641816"/>
          </a:xfrm>
        </p:spPr>
        <p:txBody>
          <a:bodyPr anchor="ctr" anchorCtr="1"/>
          <a:lstStyle>
            <a:lvl1pPr algn="ctr">
              <a:buNone/>
              <a:defRPr sz="2200" b="1" i="1">
                <a:solidFill>
                  <a:srgbClr val="F68B00"/>
                </a:solidFill>
                <a:latin typeface="Arial" pitchFamily="34" charset="0"/>
                <a:cs typeface="Arial" pitchFamily="34" charset="0"/>
              </a:defRPr>
            </a:lvl1pPr>
            <a:lvl2pPr algn="ctr">
              <a:buNone/>
              <a:defRPr sz="1800"/>
            </a:lvl2pPr>
            <a:lvl3pPr algn="ctr">
              <a:buNone/>
              <a:defRPr sz="1800"/>
            </a:lvl3pPr>
            <a:lvl4pPr algn="ctr">
              <a:buNone/>
              <a:defRPr sz="1800"/>
            </a:lvl4pPr>
            <a:lvl5pPr algn="ctr">
              <a:buNone/>
              <a:defRPr sz="1800"/>
            </a:lvl5pPr>
          </a:lstStyle>
          <a:p>
            <a:pPr lvl="0"/>
            <a:r>
              <a:rPr lang="en-US"/>
              <a:t>Click to edit Master text styles</a:t>
            </a:r>
          </a:p>
        </p:txBody>
      </p:sp>
      <p:sp>
        <p:nvSpPr>
          <p:cNvPr id="6" name="Content Placeholder 2"/>
          <p:cNvSpPr>
            <a:spLocks noGrp="1"/>
          </p:cNvSpPr>
          <p:nvPr>
            <p:ph sz="half" idx="1"/>
          </p:nvPr>
        </p:nvSpPr>
        <p:spPr>
          <a:xfrm>
            <a:off x="455878" y="1261872"/>
            <a:ext cx="5310765" cy="342900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3"/>
          <p:cNvSpPr>
            <a:spLocks noGrp="1"/>
          </p:cNvSpPr>
          <p:nvPr>
            <p:ph sz="half" idx="2"/>
          </p:nvPr>
        </p:nvSpPr>
        <p:spPr>
          <a:xfrm>
            <a:off x="6280727" y="1261872"/>
            <a:ext cx="5445607" cy="342900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5"/>
          <p:cNvSpPr>
            <a:spLocks noGrp="1" noChangeArrowheads="1"/>
          </p:cNvSpPr>
          <p:nvPr>
            <p:ph type="ftr" sz="quarter" idx="13"/>
          </p:nvPr>
        </p:nvSpPr>
        <p:spPr>
          <a:ln/>
        </p:spPr>
        <p:txBody>
          <a:bodyPr/>
          <a:lstStyle>
            <a:lvl1pPr>
              <a:defRPr/>
            </a:lvl1pPr>
          </a:lstStyle>
          <a:p>
            <a:endParaRPr lang="en-US"/>
          </a:p>
        </p:txBody>
      </p:sp>
      <p:sp>
        <p:nvSpPr>
          <p:cNvPr id="9" name="Rectangle 6"/>
          <p:cNvSpPr>
            <a:spLocks noGrp="1" noChangeArrowheads="1"/>
          </p:cNvSpPr>
          <p:nvPr>
            <p:ph type="sldNum" sz="quarter" idx="14"/>
          </p:nvPr>
        </p:nvSpPr>
        <p:spPr>
          <a:ln/>
        </p:spPr>
        <p:txBody>
          <a:bodyPr/>
          <a:lstStyle>
            <a:lvl1pPr>
              <a:defRPr/>
            </a:lvl1pPr>
          </a:lstStyle>
          <a:p>
            <a:fld id="{94A7FA4D-F66D-46AF-94F8-B4D17D999E29}" type="slidenum">
              <a:rPr lang="en-US" smtClean="0"/>
              <a:t>‹#›</a:t>
            </a:fld>
            <a:endParaRPr lang="en-US"/>
          </a:p>
        </p:txBody>
      </p:sp>
    </p:spTree>
    <p:extLst>
      <p:ext uri="{BB962C8B-B14F-4D97-AF65-F5344CB8AC3E}">
        <p14:creationId xmlns:p14="http://schemas.microsoft.com/office/powerpoint/2010/main" val="9251421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48733" y="15876"/>
            <a:ext cx="11277600" cy="836613"/>
          </a:xfrm>
        </p:spPr>
        <p:txBody>
          <a:bodyPr/>
          <a:lstStyle/>
          <a:p>
            <a:r>
              <a:rPr lang="en-US"/>
              <a:t>Click to edit Master title style</a:t>
            </a:r>
          </a:p>
        </p:txBody>
      </p:sp>
      <p:sp>
        <p:nvSpPr>
          <p:cNvPr id="5" name="Content Placeholder 11"/>
          <p:cNvSpPr>
            <a:spLocks noGrp="1"/>
          </p:cNvSpPr>
          <p:nvPr>
            <p:ph sz="quarter" idx="12"/>
          </p:nvPr>
        </p:nvSpPr>
        <p:spPr>
          <a:xfrm>
            <a:off x="455877" y="5985461"/>
            <a:ext cx="11270456" cy="641816"/>
          </a:xfrm>
        </p:spPr>
        <p:txBody>
          <a:bodyPr anchor="ctr" anchorCtr="1"/>
          <a:lstStyle>
            <a:lvl1pPr algn="ctr">
              <a:buNone/>
              <a:defRPr sz="2200" b="1" i="1">
                <a:solidFill>
                  <a:srgbClr val="F68B00"/>
                </a:solidFill>
                <a:latin typeface="Arial" pitchFamily="34" charset="0"/>
                <a:cs typeface="Arial" pitchFamily="34" charset="0"/>
              </a:defRPr>
            </a:lvl1pPr>
            <a:lvl2pPr algn="ctr">
              <a:buNone/>
              <a:defRPr sz="1800"/>
            </a:lvl2pPr>
            <a:lvl3pPr algn="ctr">
              <a:buNone/>
              <a:defRPr sz="1800"/>
            </a:lvl3pPr>
            <a:lvl4pPr algn="ctr">
              <a:buNone/>
              <a:defRPr sz="1800"/>
            </a:lvl4pPr>
            <a:lvl5pPr algn="ctr">
              <a:buNone/>
              <a:defRPr sz="1800"/>
            </a:lvl5pPr>
          </a:lstStyle>
          <a:p>
            <a:pPr lvl="0"/>
            <a:r>
              <a:rPr lang="en-US"/>
              <a:t>Click to edit Master text styles</a:t>
            </a:r>
          </a:p>
        </p:txBody>
      </p:sp>
      <p:sp>
        <p:nvSpPr>
          <p:cNvPr id="6" name="Content Placeholder 2"/>
          <p:cNvSpPr>
            <a:spLocks noGrp="1"/>
          </p:cNvSpPr>
          <p:nvPr>
            <p:ph sz="half" idx="1"/>
          </p:nvPr>
        </p:nvSpPr>
        <p:spPr>
          <a:xfrm>
            <a:off x="448733" y="1261872"/>
            <a:ext cx="3718560" cy="3429000"/>
          </a:xfrm>
        </p:spPr>
        <p:txBody>
          <a:bodyPr/>
          <a:lstStyle>
            <a:lvl1pPr marL="0" indent="0">
              <a:buNone/>
              <a:defRPr sz="2200" b="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3"/>
          <p:cNvSpPr>
            <a:spLocks noGrp="1"/>
          </p:cNvSpPr>
          <p:nvPr>
            <p:ph sz="half" idx="2"/>
          </p:nvPr>
        </p:nvSpPr>
        <p:spPr>
          <a:xfrm>
            <a:off x="4231809" y="1261872"/>
            <a:ext cx="3718560" cy="3429000"/>
          </a:xfrm>
        </p:spPr>
        <p:txBody>
          <a:bodyPr/>
          <a:lstStyle>
            <a:lvl1pPr marL="0" indent="0">
              <a:buNone/>
              <a:defRPr sz="2200" b="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p:cNvSpPr>
            <a:spLocks noGrp="1"/>
          </p:cNvSpPr>
          <p:nvPr>
            <p:ph sz="half" idx="13"/>
          </p:nvPr>
        </p:nvSpPr>
        <p:spPr>
          <a:xfrm>
            <a:off x="8007773" y="1261872"/>
            <a:ext cx="3718560" cy="3429000"/>
          </a:xfrm>
        </p:spPr>
        <p:txBody>
          <a:bodyPr/>
          <a:lstStyle>
            <a:lvl1pPr marL="0" indent="0">
              <a:buNone/>
              <a:defRPr sz="2200" b="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Rectangle 5"/>
          <p:cNvSpPr>
            <a:spLocks noGrp="1" noChangeArrowheads="1"/>
          </p:cNvSpPr>
          <p:nvPr>
            <p:ph type="ftr" sz="quarter" idx="14"/>
          </p:nvPr>
        </p:nvSpPr>
        <p:spPr>
          <a:ln/>
        </p:spPr>
        <p:txBody>
          <a:bodyPr/>
          <a:lstStyle>
            <a:lvl1pPr>
              <a:defRPr/>
            </a:lvl1pPr>
          </a:lstStyle>
          <a:p>
            <a:endParaRPr lang="en-US"/>
          </a:p>
        </p:txBody>
      </p:sp>
      <p:sp>
        <p:nvSpPr>
          <p:cNvPr id="10" name="Rectangle 6"/>
          <p:cNvSpPr>
            <a:spLocks noGrp="1" noChangeArrowheads="1"/>
          </p:cNvSpPr>
          <p:nvPr>
            <p:ph type="sldNum" sz="quarter" idx="15"/>
          </p:nvPr>
        </p:nvSpPr>
        <p:spPr>
          <a:ln/>
        </p:spPr>
        <p:txBody>
          <a:bodyPr/>
          <a:lstStyle>
            <a:lvl1pPr>
              <a:defRPr/>
            </a:lvl1pPr>
          </a:lstStyle>
          <a:p>
            <a:fld id="{94A7FA4D-F66D-46AF-94F8-B4D17D999E29}" type="slidenum">
              <a:rPr lang="en-US" smtClean="0"/>
              <a:t>‹#›</a:t>
            </a:fld>
            <a:endParaRPr lang="en-US"/>
          </a:p>
        </p:txBody>
      </p:sp>
    </p:spTree>
    <p:extLst>
      <p:ext uri="{BB962C8B-B14F-4D97-AF65-F5344CB8AC3E}">
        <p14:creationId xmlns:p14="http://schemas.microsoft.com/office/powerpoint/2010/main" val="381396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986" y="274544"/>
            <a:ext cx="10972031"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986" y="1535206"/>
            <a:ext cx="5385953" cy="640136"/>
          </a:xfrm>
        </p:spPr>
        <p:txBody>
          <a:bodyPr anchor="b"/>
          <a:lstStyle>
            <a:lvl1pPr marL="0" indent="0">
              <a:buNone/>
              <a:defRPr sz="2200" b="1"/>
            </a:lvl1pPr>
            <a:lvl2pPr marL="410291" indent="0">
              <a:buNone/>
              <a:defRPr sz="1800" b="1"/>
            </a:lvl2pPr>
            <a:lvl3pPr marL="820583" indent="0">
              <a:buNone/>
              <a:defRPr sz="1600" b="1"/>
            </a:lvl3pPr>
            <a:lvl4pPr marL="1230874" indent="0">
              <a:buNone/>
              <a:defRPr sz="1400" b="1"/>
            </a:lvl4pPr>
            <a:lvl5pPr marL="1641165" indent="0">
              <a:buNone/>
              <a:defRPr sz="1400" b="1"/>
            </a:lvl5pPr>
            <a:lvl6pPr marL="2051456" indent="0">
              <a:buNone/>
              <a:defRPr sz="1400" b="1"/>
            </a:lvl6pPr>
            <a:lvl7pPr marL="2461748" indent="0">
              <a:buNone/>
              <a:defRPr sz="1400" b="1"/>
            </a:lvl7pPr>
            <a:lvl8pPr marL="2872039" indent="0">
              <a:buNone/>
              <a:defRPr sz="1400" b="1"/>
            </a:lvl8pPr>
            <a:lvl9pPr marL="3282330" indent="0">
              <a:buNone/>
              <a:defRPr sz="1400" b="1"/>
            </a:lvl9pPr>
          </a:lstStyle>
          <a:p>
            <a:pPr lvl="0"/>
            <a:r>
              <a:rPr lang="en-US"/>
              <a:t>Click to edit Master text styles</a:t>
            </a:r>
          </a:p>
        </p:txBody>
      </p:sp>
      <p:sp>
        <p:nvSpPr>
          <p:cNvPr id="4" name="Content Placeholder 3"/>
          <p:cNvSpPr>
            <a:spLocks noGrp="1"/>
          </p:cNvSpPr>
          <p:nvPr>
            <p:ph sz="half" idx="2"/>
          </p:nvPr>
        </p:nvSpPr>
        <p:spPr>
          <a:xfrm>
            <a:off x="609986" y="2175343"/>
            <a:ext cx="5385953" cy="3951474"/>
          </a:xfrm>
        </p:spPr>
        <p:txBody>
          <a:bodyPr/>
          <a:lstStyle>
            <a:lvl1pPr>
              <a:defRPr sz="22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4138" y="1535206"/>
            <a:ext cx="5387879" cy="640136"/>
          </a:xfrm>
        </p:spPr>
        <p:txBody>
          <a:bodyPr anchor="b"/>
          <a:lstStyle>
            <a:lvl1pPr marL="0" indent="0">
              <a:buNone/>
              <a:defRPr sz="2200" b="1"/>
            </a:lvl1pPr>
            <a:lvl2pPr marL="410291" indent="0">
              <a:buNone/>
              <a:defRPr sz="1800" b="1"/>
            </a:lvl2pPr>
            <a:lvl3pPr marL="820583" indent="0">
              <a:buNone/>
              <a:defRPr sz="1600" b="1"/>
            </a:lvl3pPr>
            <a:lvl4pPr marL="1230874" indent="0">
              <a:buNone/>
              <a:defRPr sz="1400" b="1"/>
            </a:lvl4pPr>
            <a:lvl5pPr marL="1641165" indent="0">
              <a:buNone/>
              <a:defRPr sz="1400" b="1"/>
            </a:lvl5pPr>
            <a:lvl6pPr marL="2051456" indent="0">
              <a:buNone/>
              <a:defRPr sz="1400" b="1"/>
            </a:lvl6pPr>
            <a:lvl7pPr marL="2461748" indent="0">
              <a:buNone/>
              <a:defRPr sz="1400" b="1"/>
            </a:lvl7pPr>
            <a:lvl8pPr marL="2872039" indent="0">
              <a:buNone/>
              <a:defRPr sz="1400" b="1"/>
            </a:lvl8pPr>
            <a:lvl9pPr marL="3282330" indent="0">
              <a:buNone/>
              <a:defRPr sz="1400" b="1"/>
            </a:lvl9pPr>
          </a:lstStyle>
          <a:p>
            <a:pPr lvl="0"/>
            <a:r>
              <a:rPr lang="en-US"/>
              <a:t>Click to edit Master text styles</a:t>
            </a:r>
          </a:p>
        </p:txBody>
      </p:sp>
      <p:sp>
        <p:nvSpPr>
          <p:cNvPr id="6" name="Content Placeholder 5"/>
          <p:cNvSpPr>
            <a:spLocks noGrp="1"/>
          </p:cNvSpPr>
          <p:nvPr>
            <p:ph sz="quarter" idx="4"/>
          </p:nvPr>
        </p:nvSpPr>
        <p:spPr>
          <a:xfrm>
            <a:off x="6194138" y="2175343"/>
            <a:ext cx="5387879" cy="3951474"/>
          </a:xfrm>
        </p:spPr>
        <p:txBody>
          <a:bodyPr/>
          <a:lstStyle>
            <a:lvl1pPr>
              <a:defRPr sz="22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ftr" sz="quarter" idx="10"/>
          </p:nvPr>
        </p:nvSpPr>
        <p:spPr>
          <a:ln/>
        </p:spPr>
        <p:txBody>
          <a:bodyPr/>
          <a:lstStyle>
            <a:lvl1pPr>
              <a:defRPr/>
            </a:lvl1pPr>
          </a:lstStyle>
          <a:p>
            <a:endParaRPr lang="en-US"/>
          </a:p>
        </p:txBody>
      </p:sp>
      <p:sp>
        <p:nvSpPr>
          <p:cNvPr id="8" name="Rectangle 6"/>
          <p:cNvSpPr>
            <a:spLocks noGrp="1" noChangeArrowheads="1"/>
          </p:cNvSpPr>
          <p:nvPr>
            <p:ph type="sldNum" sz="quarter" idx="11"/>
          </p:nvPr>
        </p:nvSpPr>
        <p:spPr>
          <a:ln/>
        </p:spPr>
        <p:txBody>
          <a:bodyPr/>
          <a:lstStyle>
            <a:lvl1pPr>
              <a:defRPr/>
            </a:lvl1pPr>
          </a:lstStyle>
          <a:p>
            <a:fld id="{94A7FA4D-F66D-46AF-94F8-B4D17D999E29}" type="slidenum">
              <a:rPr lang="en-US" smtClean="0"/>
              <a:t>‹#›</a:t>
            </a:fld>
            <a:endParaRPr lang="en-US"/>
          </a:p>
        </p:txBody>
      </p:sp>
    </p:spTree>
    <p:extLst>
      <p:ext uri="{BB962C8B-B14F-4D97-AF65-F5344CB8AC3E}">
        <p14:creationId xmlns:p14="http://schemas.microsoft.com/office/powerpoint/2010/main" val="24154404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Rectangle 5"/>
          <p:cNvSpPr>
            <a:spLocks noGrp="1" noChangeArrowheads="1"/>
          </p:cNvSpPr>
          <p:nvPr>
            <p:ph type="ftr" sz="quarter" idx="10"/>
          </p:nvPr>
        </p:nvSpPr>
        <p:spPr>
          <a:ln/>
        </p:spPr>
        <p:txBody>
          <a:bodyPr/>
          <a:lstStyle>
            <a:lvl1pPr>
              <a:defRPr/>
            </a:lvl1pPr>
          </a:lstStyle>
          <a:p>
            <a:endParaRPr lang="en-US"/>
          </a:p>
        </p:txBody>
      </p:sp>
      <p:sp>
        <p:nvSpPr>
          <p:cNvPr id="4" name="Rectangle 6"/>
          <p:cNvSpPr>
            <a:spLocks noGrp="1" noChangeArrowheads="1"/>
          </p:cNvSpPr>
          <p:nvPr>
            <p:ph type="sldNum" sz="quarter" idx="11"/>
          </p:nvPr>
        </p:nvSpPr>
        <p:spPr>
          <a:ln/>
        </p:spPr>
        <p:txBody>
          <a:bodyPr/>
          <a:lstStyle>
            <a:lvl1pPr>
              <a:defRPr/>
            </a:lvl1pPr>
          </a:lstStyle>
          <a:p>
            <a:fld id="{94A7FA4D-F66D-46AF-94F8-B4D17D999E29}" type="slidenum">
              <a:rPr lang="en-US" smtClean="0"/>
              <a:t>‹#›</a:t>
            </a:fld>
            <a:endParaRPr lang="en-US"/>
          </a:p>
        </p:txBody>
      </p:sp>
    </p:spTree>
    <p:extLst>
      <p:ext uri="{BB962C8B-B14F-4D97-AF65-F5344CB8AC3E}">
        <p14:creationId xmlns:p14="http://schemas.microsoft.com/office/powerpoint/2010/main" val="13953842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 Takeaway">
    <p:spTree>
      <p:nvGrpSpPr>
        <p:cNvPr id="1" name=""/>
        <p:cNvGrpSpPr/>
        <p:nvPr/>
      </p:nvGrpSpPr>
      <p:grpSpPr>
        <a:xfrm>
          <a:off x="0" y="0"/>
          <a:ext cx="0" cy="0"/>
          <a:chOff x="0" y="0"/>
          <a:chExt cx="0" cy="0"/>
        </a:xfrm>
      </p:grpSpPr>
      <p:sp>
        <p:nvSpPr>
          <p:cNvPr id="4" name="Title 1"/>
          <p:cNvSpPr>
            <a:spLocks noGrp="1"/>
          </p:cNvSpPr>
          <p:nvPr>
            <p:ph type="title"/>
          </p:nvPr>
        </p:nvSpPr>
        <p:spPr>
          <a:xfrm>
            <a:off x="455877" y="15876"/>
            <a:ext cx="11270456" cy="836613"/>
          </a:xfrm>
        </p:spPr>
        <p:txBody>
          <a:bodyPr/>
          <a:lstStyle/>
          <a:p>
            <a:r>
              <a:rPr lang="en-US"/>
              <a:t>Click to edit Master title style</a:t>
            </a:r>
            <a:endParaRPr lang="en-US" dirty="0"/>
          </a:p>
        </p:txBody>
      </p:sp>
      <p:sp>
        <p:nvSpPr>
          <p:cNvPr id="5" name="Content Placeholder 11"/>
          <p:cNvSpPr>
            <a:spLocks noGrp="1"/>
          </p:cNvSpPr>
          <p:nvPr>
            <p:ph sz="quarter" idx="12"/>
          </p:nvPr>
        </p:nvSpPr>
        <p:spPr>
          <a:xfrm>
            <a:off x="332895" y="5989320"/>
            <a:ext cx="11558924" cy="641816"/>
          </a:xfrm>
        </p:spPr>
        <p:txBody>
          <a:bodyPr anchor="ctr" anchorCtr="1"/>
          <a:lstStyle>
            <a:lvl1pPr algn="ctr">
              <a:buNone/>
              <a:defRPr sz="2200" b="1" i="1">
                <a:solidFill>
                  <a:srgbClr val="F68B00"/>
                </a:solidFill>
                <a:latin typeface="Arial" pitchFamily="34" charset="0"/>
                <a:cs typeface="Arial" pitchFamily="34" charset="0"/>
              </a:defRPr>
            </a:lvl1pPr>
            <a:lvl2pPr algn="ctr">
              <a:buNone/>
              <a:defRPr sz="1800"/>
            </a:lvl2pPr>
            <a:lvl3pPr algn="ctr">
              <a:buNone/>
              <a:defRPr sz="1800"/>
            </a:lvl3pPr>
            <a:lvl4pPr algn="ctr">
              <a:buNone/>
              <a:defRPr sz="1800"/>
            </a:lvl4pPr>
            <a:lvl5pPr algn="ctr">
              <a:buNone/>
              <a:defRPr sz="1800"/>
            </a:lvl5pPr>
          </a:lstStyle>
          <a:p>
            <a:pPr lvl="0"/>
            <a:r>
              <a:rPr lang="en-US"/>
              <a:t>Click to edit Master text styles</a:t>
            </a:r>
          </a:p>
        </p:txBody>
      </p:sp>
      <p:sp>
        <p:nvSpPr>
          <p:cNvPr id="6" name="Rectangle 5"/>
          <p:cNvSpPr>
            <a:spLocks noGrp="1" noChangeArrowheads="1"/>
          </p:cNvSpPr>
          <p:nvPr>
            <p:ph type="ftr" sz="quarter" idx="13"/>
          </p:nvPr>
        </p:nvSpPr>
        <p:spPr>
          <a:ln/>
        </p:spPr>
        <p:txBody>
          <a:bodyPr/>
          <a:lstStyle>
            <a:lvl1pPr>
              <a:defRPr/>
            </a:lvl1pPr>
          </a:lstStyle>
          <a:p>
            <a:endParaRPr lang="en-US"/>
          </a:p>
        </p:txBody>
      </p:sp>
      <p:sp>
        <p:nvSpPr>
          <p:cNvPr id="7" name="Rectangle 6"/>
          <p:cNvSpPr>
            <a:spLocks noGrp="1" noChangeArrowheads="1"/>
          </p:cNvSpPr>
          <p:nvPr>
            <p:ph type="sldNum" sz="quarter" idx="14"/>
          </p:nvPr>
        </p:nvSpPr>
        <p:spPr>
          <a:ln/>
        </p:spPr>
        <p:txBody>
          <a:bodyPr/>
          <a:lstStyle>
            <a:lvl1pPr>
              <a:defRPr/>
            </a:lvl1pPr>
          </a:lstStyle>
          <a:p>
            <a:fld id="{94A7FA4D-F66D-46AF-94F8-B4D17D999E29}" type="slidenum">
              <a:rPr lang="en-US" smtClean="0"/>
              <a:t>‹#›</a:t>
            </a:fld>
            <a:endParaRPr lang="en-US"/>
          </a:p>
        </p:txBody>
      </p:sp>
    </p:spTree>
    <p:extLst>
      <p:ext uri="{BB962C8B-B14F-4D97-AF65-F5344CB8AC3E}">
        <p14:creationId xmlns:p14="http://schemas.microsoft.com/office/powerpoint/2010/main" val="2204925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986" y="273144"/>
            <a:ext cx="4010121" cy="1162610"/>
          </a:xfrm>
        </p:spPr>
        <p:txBody>
          <a:bodyPr anchor="b"/>
          <a:lstStyle>
            <a:lvl1pPr algn="l">
              <a:defRPr sz="1800" b="1"/>
            </a:lvl1pPr>
          </a:lstStyle>
          <a:p>
            <a:r>
              <a:rPr lang="en-US"/>
              <a:t>Click to edit Master title style</a:t>
            </a:r>
          </a:p>
        </p:txBody>
      </p:sp>
      <p:sp>
        <p:nvSpPr>
          <p:cNvPr id="3" name="Content Placeholder 2"/>
          <p:cNvSpPr>
            <a:spLocks noGrp="1"/>
          </p:cNvSpPr>
          <p:nvPr>
            <p:ph idx="1"/>
          </p:nvPr>
        </p:nvSpPr>
        <p:spPr>
          <a:xfrm>
            <a:off x="4766349" y="273144"/>
            <a:ext cx="6815667" cy="5853672"/>
          </a:xfrm>
        </p:spPr>
        <p:txBody>
          <a:bodyPr/>
          <a:lstStyle>
            <a:lvl1pPr>
              <a:defRPr sz="2900"/>
            </a:lvl1pPr>
            <a:lvl2pPr>
              <a:defRPr sz="2500"/>
            </a:lvl2pPr>
            <a:lvl3pPr>
              <a:defRPr sz="22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986" y="1435755"/>
            <a:ext cx="4010121" cy="4691062"/>
          </a:xfrm>
        </p:spPr>
        <p:txBody>
          <a:bodyPr/>
          <a:lstStyle>
            <a:lvl1pPr marL="0" indent="0">
              <a:buNone/>
              <a:defRPr sz="1300"/>
            </a:lvl1pPr>
            <a:lvl2pPr marL="410291" indent="0">
              <a:buNone/>
              <a:defRPr sz="1100"/>
            </a:lvl2pPr>
            <a:lvl3pPr marL="820583" indent="0">
              <a:buNone/>
              <a:defRPr sz="900"/>
            </a:lvl3pPr>
            <a:lvl4pPr marL="1230874" indent="0">
              <a:buNone/>
              <a:defRPr sz="800"/>
            </a:lvl4pPr>
            <a:lvl5pPr marL="1641165" indent="0">
              <a:buNone/>
              <a:defRPr sz="800"/>
            </a:lvl5pPr>
            <a:lvl6pPr marL="2051456" indent="0">
              <a:buNone/>
              <a:defRPr sz="800"/>
            </a:lvl6pPr>
            <a:lvl7pPr marL="2461748" indent="0">
              <a:buNone/>
              <a:defRPr sz="800"/>
            </a:lvl7pPr>
            <a:lvl8pPr marL="2872039" indent="0">
              <a:buNone/>
              <a:defRPr sz="800"/>
            </a:lvl8pPr>
            <a:lvl9pPr marL="3282330" indent="0">
              <a:buNone/>
              <a:defRPr sz="8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endParaRPr lang="en-US"/>
          </a:p>
        </p:txBody>
      </p:sp>
      <p:sp>
        <p:nvSpPr>
          <p:cNvPr id="6" name="Rectangle 6"/>
          <p:cNvSpPr>
            <a:spLocks noGrp="1" noChangeArrowheads="1"/>
          </p:cNvSpPr>
          <p:nvPr>
            <p:ph type="sldNum" sz="quarter" idx="11"/>
          </p:nvPr>
        </p:nvSpPr>
        <p:spPr>
          <a:ln/>
        </p:spPr>
        <p:txBody>
          <a:bodyPr/>
          <a:lstStyle>
            <a:lvl1pPr>
              <a:defRPr/>
            </a:lvl1pPr>
          </a:lstStyle>
          <a:p>
            <a:fld id="{94A7FA4D-F66D-46AF-94F8-B4D17D999E29}" type="slidenum">
              <a:rPr lang="en-US" smtClean="0"/>
              <a:t>‹#›</a:t>
            </a:fld>
            <a:endParaRPr lang="en-US"/>
          </a:p>
        </p:txBody>
      </p:sp>
    </p:spTree>
    <p:extLst>
      <p:ext uri="{BB962C8B-B14F-4D97-AF65-F5344CB8AC3E}">
        <p14:creationId xmlns:p14="http://schemas.microsoft.com/office/powerpoint/2010/main" val="7301240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910" y="4800322"/>
            <a:ext cx="7315969" cy="567297"/>
          </a:xfrm>
        </p:spPr>
        <p:txBody>
          <a:bodyPr anchor="b"/>
          <a:lstStyle>
            <a:lvl1pPr algn="l">
              <a:defRPr sz="1800" b="1"/>
            </a:lvl1pPr>
          </a:lstStyle>
          <a:p>
            <a:r>
              <a:rPr lang="en-US"/>
              <a:t>Click to edit Master title style</a:t>
            </a:r>
          </a:p>
        </p:txBody>
      </p:sp>
      <p:sp>
        <p:nvSpPr>
          <p:cNvPr id="3" name="Picture Placeholder 2"/>
          <p:cNvSpPr>
            <a:spLocks noGrp="1"/>
          </p:cNvSpPr>
          <p:nvPr>
            <p:ph type="pic" idx="1"/>
          </p:nvPr>
        </p:nvSpPr>
        <p:spPr>
          <a:xfrm>
            <a:off x="2389910" y="612122"/>
            <a:ext cx="7315969" cy="4115360"/>
          </a:xfrm>
        </p:spPr>
        <p:txBody>
          <a:bodyPr/>
          <a:lstStyle>
            <a:lvl1pPr marL="0" indent="0">
              <a:buNone/>
              <a:defRPr sz="2900"/>
            </a:lvl1pPr>
            <a:lvl2pPr marL="410291" indent="0">
              <a:buNone/>
              <a:defRPr sz="2500"/>
            </a:lvl2pPr>
            <a:lvl3pPr marL="820583" indent="0">
              <a:buNone/>
              <a:defRPr sz="2200"/>
            </a:lvl3pPr>
            <a:lvl4pPr marL="1230874" indent="0">
              <a:buNone/>
              <a:defRPr sz="1800"/>
            </a:lvl4pPr>
            <a:lvl5pPr marL="1641165" indent="0">
              <a:buNone/>
              <a:defRPr sz="1800"/>
            </a:lvl5pPr>
            <a:lvl6pPr marL="2051456" indent="0">
              <a:buNone/>
              <a:defRPr sz="1800"/>
            </a:lvl6pPr>
            <a:lvl7pPr marL="2461748" indent="0">
              <a:buNone/>
              <a:defRPr sz="1800"/>
            </a:lvl7pPr>
            <a:lvl8pPr marL="2872039" indent="0">
              <a:buNone/>
              <a:defRPr sz="1800"/>
            </a:lvl8pPr>
            <a:lvl9pPr marL="3282330" indent="0">
              <a:buNone/>
              <a:defRPr sz="18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2389910" y="5367618"/>
            <a:ext cx="7315969" cy="804022"/>
          </a:xfrm>
        </p:spPr>
        <p:txBody>
          <a:bodyPr/>
          <a:lstStyle>
            <a:lvl1pPr marL="0" indent="0">
              <a:buNone/>
              <a:defRPr sz="1300"/>
            </a:lvl1pPr>
            <a:lvl2pPr marL="410291" indent="0">
              <a:buNone/>
              <a:defRPr sz="1100"/>
            </a:lvl2pPr>
            <a:lvl3pPr marL="820583" indent="0">
              <a:buNone/>
              <a:defRPr sz="900"/>
            </a:lvl3pPr>
            <a:lvl4pPr marL="1230874" indent="0">
              <a:buNone/>
              <a:defRPr sz="800"/>
            </a:lvl4pPr>
            <a:lvl5pPr marL="1641165" indent="0">
              <a:buNone/>
              <a:defRPr sz="800"/>
            </a:lvl5pPr>
            <a:lvl6pPr marL="2051456" indent="0">
              <a:buNone/>
              <a:defRPr sz="800"/>
            </a:lvl6pPr>
            <a:lvl7pPr marL="2461748" indent="0">
              <a:buNone/>
              <a:defRPr sz="800"/>
            </a:lvl7pPr>
            <a:lvl8pPr marL="2872039" indent="0">
              <a:buNone/>
              <a:defRPr sz="800"/>
            </a:lvl8pPr>
            <a:lvl9pPr marL="3282330" indent="0">
              <a:buNone/>
              <a:defRPr sz="8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endParaRPr lang="en-US"/>
          </a:p>
        </p:txBody>
      </p:sp>
      <p:sp>
        <p:nvSpPr>
          <p:cNvPr id="6" name="Rectangle 6"/>
          <p:cNvSpPr>
            <a:spLocks noGrp="1" noChangeArrowheads="1"/>
          </p:cNvSpPr>
          <p:nvPr>
            <p:ph type="sldNum" sz="quarter" idx="11"/>
          </p:nvPr>
        </p:nvSpPr>
        <p:spPr>
          <a:ln/>
        </p:spPr>
        <p:txBody>
          <a:bodyPr/>
          <a:lstStyle>
            <a:lvl1pPr>
              <a:defRPr/>
            </a:lvl1pPr>
          </a:lstStyle>
          <a:p>
            <a:fld id="{94A7FA4D-F66D-46AF-94F8-B4D17D999E29}" type="slidenum">
              <a:rPr lang="en-US" smtClean="0"/>
              <a:t>‹#›</a:t>
            </a:fld>
            <a:endParaRPr lang="en-US"/>
          </a:p>
        </p:txBody>
      </p:sp>
    </p:spTree>
    <p:extLst>
      <p:ext uri="{BB962C8B-B14F-4D97-AF65-F5344CB8AC3E}">
        <p14:creationId xmlns:p14="http://schemas.microsoft.com/office/powerpoint/2010/main" val="22854975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endParaRPr lang="en-US"/>
          </a:p>
        </p:txBody>
      </p:sp>
      <p:sp>
        <p:nvSpPr>
          <p:cNvPr id="5" name="Rectangle 6"/>
          <p:cNvSpPr>
            <a:spLocks noGrp="1" noChangeArrowheads="1"/>
          </p:cNvSpPr>
          <p:nvPr>
            <p:ph type="sldNum" sz="quarter" idx="11"/>
          </p:nvPr>
        </p:nvSpPr>
        <p:spPr>
          <a:ln/>
        </p:spPr>
        <p:txBody>
          <a:bodyPr/>
          <a:lstStyle>
            <a:lvl1pPr>
              <a:defRPr/>
            </a:lvl1pPr>
          </a:lstStyle>
          <a:p>
            <a:fld id="{94A7FA4D-F66D-46AF-94F8-B4D17D999E29}" type="slidenum">
              <a:rPr lang="en-US" smtClean="0"/>
              <a:t>‹#›</a:t>
            </a:fld>
            <a:endParaRPr lang="en-US"/>
          </a:p>
        </p:txBody>
      </p:sp>
    </p:spTree>
    <p:extLst>
      <p:ext uri="{BB962C8B-B14F-4D97-AF65-F5344CB8AC3E}">
        <p14:creationId xmlns:p14="http://schemas.microsoft.com/office/powerpoint/2010/main" val="38297956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16941" y="1143000"/>
            <a:ext cx="2767060" cy="426664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987" y="1143000"/>
            <a:ext cx="8122227" cy="426664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endParaRPr lang="en-US"/>
          </a:p>
        </p:txBody>
      </p:sp>
      <p:sp>
        <p:nvSpPr>
          <p:cNvPr id="5" name="Rectangle 6"/>
          <p:cNvSpPr>
            <a:spLocks noGrp="1" noChangeArrowheads="1"/>
          </p:cNvSpPr>
          <p:nvPr>
            <p:ph type="sldNum" sz="quarter" idx="11"/>
          </p:nvPr>
        </p:nvSpPr>
        <p:spPr>
          <a:ln/>
        </p:spPr>
        <p:txBody>
          <a:bodyPr/>
          <a:lstStyle>
            <a:lvl1pPr>
              <a:defRPr/>
            </a:lvl1pPr>
          </a:lstStyle>
          <a:p>
            <a:fld id="{94A7FA4D-F66D-46AF-94F8-B4D17D999E29}" type="slidenum">
              <a:rPr lang="en-US" smtClean="0"/>
              <a:t>‹#›</a:t>
            </a:fld>
            <a:endParaRPr lang="en-US"/>
          </a:p>
        </p:txBody>
      </p:sp>
    </p:spTree>
    <p:extLst>
      <p:ext uri="{BB962C8B-B14F-4D97-AF65-F5344CB8AC3E}">
        <p14:creationId xmlns:p14="http://schemas.microsoft.com/office/powerpoint/2010/main" val="30050948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endParaRPr lang="en-US"/>
          </a:p>
        </p:txBody>
      </p:sp>
      <p:sp>
        <p:nvSpPr>
          <p:cNvPr id="3" name="Rectangle 6"/>
          <p:cNvSpPr>
            <a:spLocks noGrp="1" noChangeArrowheads="1"/>
          </p:cNvSpPr>
          <p:nvPr>
            <p:ph type="sldNum" sz="quarter" idx="11"/>
          </p:nvPr>
        </p:nvSpPr>
        <p:spPr>
          <a:ln/>
        </p:spPr>
        <p:txBody>
          <a:bodyPr/>
          <a:lstStyle>
            <a:lvl1pPr>
              <a:defRPr/>
            </a:lvl1pPr>
          </a:lstStyle>
          <a:p>
            <a:fld id="{94A7FA4D-F66D-46AF-94F8-B4D17D999E29}" type="slidenum">
              <a:rPr lang="en-US" smtClean="0"/>
              <a:t>‹#›</a:t>
            </a:fld>
            <a:endParaRPr lang="en-US"/>
          </a:p>
        </p:txBody>
      </p:sp>
    </p:spTree>
    <p:extLst>
      <p:ext uri="{BB962C8B-B14F-4D97-AF65-F5344CB8AC3E}">
        <p14:creationId xmlns:p14="http://schemas.microsoft.com/office/powerpoint/2010/main" val="17069208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Picture w/ Takeaway">
    <p:spTree>
      <p:nvGrpSpPr>
        <p:cNvPr id="1" name=""/>
        <p:cNvGrpSpPr/>
        <p:nvPr/>
      </p:nvGrpSpPr>
      <p:grpSpPr>
        <a:xfrm>
          <a:off x="0" y="0"/>
          <a:ext cx="0" cy="0"/>
          <a:chOff x="0" y="0"/>
          <a:chExt cx="0" cy="0"/>
        </a:xfrm>
      </p:grpSpPr>
      <p:sp>
        <p:nvSpPr>
          <p:cNvPr id="4" name="Title 1"/>
          <p:cNvSpPr>
            <a:spLocks noGrp="1"/>
          </p:cNvSpPr>
          <p:nvPr>
            <p:ph type="title"/>
          </p:nvPr>
        </p:nvSpPr>
        <p:spPr>
          <a:xfrm>
            <a:off x="455877" y="15876"/>
            <a:ext cx="11270456" cy="836613"/>
          </a:xfrm>
        </p:spPr>
        <p:txBody>
          <a:bodyPr/>
          <a:lstStyle/>
          <a:p>
            <a:r>
              <a:rPr lang="en-US"/>
              <a:t>Click to edit Master title style</a:t>
            </a:r>
            <a:endParaRPr lang="en-US" dirty="0"/>
          </a:p>
        </p:txBody>
      </p:sp>
      <p:sp>
        <p:nvSpPr>
          <p:cNvPr id="5" name="Content Placeholder 11"/>
          <p:cNvSpPr>
            <a:spLocks noGrp="1"/>
          </p:cNvSpPr>
          <p:nvPr>
            <p:ph sz="quarter" idx="12"/>
          </p:nvPr>
        </p:nvSpPr>
        <p:spPr>
          <a:xfrm>
            <a:off x="332895" y="5989320"/>
            <a:ext cx="11558924" cy="641816"/>
          </a:xfrm>
        </p:spPr>
        <p:txBody>
          <a:bodyPr anchor="ctr" anchorCtr="1"/>
          <a:lstStyle>
            <a:lvl1pPr algn="ctr">
              <a:buNone/>
              <a:defRPr sz="2200" b="1" i="1">
                <a:solidFill>
                  <a:schemeClr val="accent2"/>
                </a:solidFill>
                <a:latin typeface="Arial" pitchFamily="34" charset="0"/>
                <a:cs typeface="Arial" pitchFamily="34" charset="0"/>
              </a:defRPr>
            </a:lvl1pPr>
            <a:lvl2pPr algn="ctr">
              <a:buNone/>
              <a:defRPr sz="1800"/>
            </a:lvl2pPr>
            <a:lvl3pPr algn="ctr">
              <a:buNone/>
              <a:defRPr sz="1800"/>
            </a:lvl3pPr>
            <a:lvl4pPr algn="ctr">
              <a:buNone/>
              <a:defRPr sz="1800"/>
            </a:lvl4pPr>
            <a:lvl5pPr algn="ctr">
              <a:buNone/>
              <a:defRPr sz="1800"/>
            </a:lvl5pPr>
          </a:lstStyle>
          <a:p>
            <a:pPr lvl="0"/>
            <a:r>
              <a:rPr lang="en-US" dirty="0"/>
              <a:t>Click to edit Master text styles</a:t>
            </a:r>
          </a:p>
        </p:txBody>
      </p:sp>
      <p:sp>
        <p:nvSpPr>
          <p:cNvPr id="6" name="Rectangle 5"/>
          <p:cNvSpPr>
            <a:spLocks noGrp="1" noChangeArrowheads="1"/>
          </p:cNvSpPr>
          <p:nvPr>
            <p:ph type="ftr" sz="quarter" idx="13"/>
          </p:nvPr>
        </p:nvSpPr>
        <p:spPr>
          <a:ln/>
        </p:spPr>
        <p:txBody>
          <a:bodyPr/>
          <a:lstStyle>
            <a:lvl1pPr>
              <a:defRPr/>
            </a:lvl1pPr>
          </a:lstStyle>
          <a:p>
            <a:pPr>
              <a:defRPr/>
            </a:pPr>
            <a:endParaRPr lang="en-US"/>
          </a:p>
        </p:txBody>
      </p:sp>
      <p:sp>
        <p:nvSpPr>
          <p:cNvPr id="7" name="Rectangle 6"/>
          <p:cNvSpPr>
            <a:spLocks noGrp="1" noChangeArrowheads="1"/>
          </p:cNvSpPr>
          <p:nvPr>
            <p:ph type="sldNum" sz="quarter" idx="14"/>
          </p:nvPr>
        </p:nvSpPr>
        <p:spPr>
          <a:ln/>
        </p:spPr>
        <p:txBody>
          <a:bodyPr/>
          <a:lstStyle>
            <a:lvl1pPr>
              <a:defRPr/>
            </a:lvl1pPr>
          </a:lstStyle>
          <a:p>
            <a:pPr>
              <a:defRPr/>
            </a:pPr>
            <a:fld id="{29165512-B424-433D-AF55-D75AD0DC949F}" type="slidenum">
              <a:rPr lang="en-US" smtClean="0"/>
              <a:pPr>
                <a:defRPr/>
              </a:pPr>
              <a:t>‹#›</a:t>
            </a:fld>
            <a:endParaRPr lang="en-US" dirty="0"/>
          </a:p>
        </p:txBody>
      </p:sp>
    </p:spTree>
    <p:extLst>
      <p:ext uri="{BB962C8B-B14F-4D97-AF65-F5344CB8AC3E}">
        <p14:creationId xmlns:p14="http://schemas.microsoft.com/office/powerpoint/2010/main" val="7354307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 y="0"/>
            <a:ext cx="6538364" cy="6858000"/>
          </a:xfrm>
          <a:prstGeom prst="rect">
            <a:avLst/>
          </a:prstGeom>
        </p:spPr>
      </p:pic>
      <p:sp>
        <p:nvSpPr>
          <p:cNvPr id="14" name="Title 13"/>
          <p:cNvSpPr>
            <a:spLocks noGrp="1"/>
          </p:cNvSpPr>
          <p:nvPr>
            <p:ph type="title"/>
          </p:nvPr>
        </p:nvSpPr>
        <p:spPr>
          <a:xfrm>
            <a:off x="270056" y="1277560"/>
            <a:ext cx="4704283" cy="1143000"/>
          </a:xfrm>
        </p:spPr>
        <p:txBody>
          <a:bodyPr>
            <a:noAutofit/>
          </a:bodyPr>
          <a:lstStyle>
            <a:lvl1pPr algn="l">
              <a:defRPr sz="4267">
                <a:solidFill>
                  <a:schemeClr val="bg1"/>
                </a:solidFill>
                <a:latin typeface="Arial"/>
                <a:cs typeface="Arial"/>
              </a:defRPr>
            </a:lvl1pPr>
          </a:lstStyle>
          <a:p>
            <a:r>
              <a:rPr lang="en-US"/>
              <a:t>Click to edit Master title style</a:t>
            </a:r>
            <a:endParaRPr lang="en-US" dirty="0"/>
          </a:p>
        </p:txBody>
      </p:sp>
      <p:sp>
        <p:nvSpPr>
          <p:cNvPr id="16" name="Text Placeholder 15"/>
          <p:cNvSpPr>
            <a:spLocks noGrp="1"/>
          </p:cNvSpPr>
          <p:nvPr>
            <p:ph type="body" sz="quarter" idx="13"/>
          </p:nvPr>
        </p:nvSpPr>
        <p:spPr>
          <a:xfrm>
            <a:off x="270943" y="4617553"/>
            <a:ext cx="5793317" cy="693739"/>
          </a:xfrm>
        </p:spPr>
        <p:txBody>
          <a:bodyPr>
            <a:normAutofit/>
          </a:bodyPr>
          <a:lstStyle>
            <a:lvl1pPr marL="0" indent="0">
              <a:buNone/>
              <a:defRPr sz="2667" b="1">
                <a:solidFill>
                  <a:srgbClr val="FFFFFF"/>
                </a:solidFill>
                <a:latin typeface="Arial"/>
                <a:cs typeface="Arial"/>
              </a:defRPr>
            </a:lvl1pPr>
          </a:lstStyle>
          <a:p>
            <a:pPr lvl="0"/>
            <a:r>
              <a:rPr lang="en-US"/>
              <a:t>Edit Master text styles</a:t>
            </a:r>
          </a:p>
        </p:txBody>
      </p:sp>
      <p:sp>
        <p:nvSpPr>
          <p:cNvPr id="17" name="Text Placeholder 15"/>
          <p:cNvSpPr>
            <a:spLocks noGrp="1"/>
          </p:cNvSpPr>
          <p:nvPr>
            <p:ph type="body" sz="quarter" idx="14"/>
          </p:nvPr>
        </p:nvSpPr>
        <p:spPr>
          <a:xfrm>
            <a:off x="270056" y="5311289"/>
            <a:ext cx="5793317" cy="693739"/>
          </a:xfrm>
        </p:spPr>
        <p:txBody>
          <a:bodyPr>
            <a:normAutofit/>
          </a:bodyPr>
          <a:lstStyle>
            <a:lvl1pPr marL="0" indent="0">
              <a:buNone/>
              <a:defRPr sz="2133">
                <a:solidFill>
                  <a:srgbClr val="FFFFFF"/>
                </a:solidFill>
                <a:latin typeface="Arial"/>
                <a:cs typeface="Arial"/>
              </a:defRPr>
            </a:lvl1pPr>
          </a:lstStyle>
          <a:p>
            <a:pPr lvl="0"/>
            <a:r>
              <a:rPr lang="en-US"/>
              <a:t>Edit Master text styles</a:t>
            </a:r>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88772" y="5748843"/>
            <a:ext cx="3323009" cy="812248"/>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42528" y="0"/>
            <a:ext cx="3649472" cy="1641856"/>
          </a:xfrm>
          <a:prstGeom prst="rect">
            <a:avLst/>
          </a:prstGeom>
        </p:spPr>
      </p:pic>
      <p:pic>
        <p:nvPicPr>
          <p:cNvPr id="5" name="Picture 4"/>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832653" y="2350028"/>
            <a:ext cx="4359353" cy="3441432"/>
          </a:xfrm>
          <a:prstGeom prst="rect">
            <a:avLst/>
          </a:prstGeom>
        </p:spPr>
      </p:pic>
    </p:spTree>
    <p:extLst>
      <p:ext uri="{BB962C8B-B14F-4D97-AF65-F5344CB8AC3E}">
        <p14:creationId xmlns:p14="http://schemas.microsoft.com/office/powerpoint/2010/main" val="4856866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Blue Ba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052EE10-75DE-C141-9B9A-5F436A03398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638681"/>
            <a:ext cx="12192000" cy="2770909"/>
          </a:xfrm>
          <a:prstGeom prst="rect">
            <a:avLst/>
          </a:prstGeom>
        </p:spPr>
      </p:pic>
      <p:sp>
        <p:nvSpPr>
          <p:cNvPr id="3" name="Date Placeholder 2">
            <a:extLst>
              <a:ext uri="{FF2B5EF4-FFF2-40B4-BE49-F238E27FC236}">
                <a16:creationId xmlns:a16="http://schemas.microsoft.com/office/drawing/2014/main" id="{403F70EF-C3ED-6345-8F75-326CCDC73D39}"/>
              </a:ext>
            </a:extLst>
          </p:cNvPr>
          <p:cNvSpPr>
            <a:spLocks noGrp="1"/>
          </p:cNvSpPr>
          <p:nvPr>
            <p:ph type="dt" sz="half" idx="10"/>
          </p:nvPr>
        </p:nvSpPr>
        <p:spPr/>
        <p:txBody>
          <a:bodyPr/>
          <a:lstStyle/>
          <a:p>
            <a:fld id="{54081D04-EBE0-9D46-AD02-D42CC4F78F3A}" type="datetimeFigureOut">
              <a:rPr lang="en-US" smtClean="0"/>
              <a:t>9/16/21</a:t>
            </a:fld>
            <a:endParaRPr lang="en-US"/>
          </a:p>
        </p:txBody>
      </p:sp>
      <p:sp>
        <p:nvSpPr>
          <p:cNvPr id="4" name="Footer Placeholder 3">
            <a:extLst>
              <a:ext uri="{FF2B5EF4-FFF2-40B4-BE49-F238E27FC236}">
                <a16:creationId xmlns:a16="http://schemas.microsoft.com/office/drawing/2014/main" id="{0E159E31-93D1-FA4E-BBBC-49A3A6E60F5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071E0D0-CF34-AF48-9F95-8501D9FEF3BD}"/>
              </a:ext>
            </a:extLst>
          </p:cNvPr>
          <p:cNvSpPr>
            <a:spLocks noGrp="1"/>
          </p:cNvSpPr>
          <p:nvPr>
            <p:ph type="sldNum" sz="quarter" idx="12"/>
          </p:nvPr>
        </p:nvSpPr>
        <p:spPr/>
        <p:txBody>
          <a:bodyPr/>
          <a:lstStyle/>
          <a:p>
            <a:fld id="{0AF55A35-7ED7-DD4F-85C9-98165BD8A662}" type="slidenum">
              <a:rPr lang="en-US" smtClean="0"/>
              <a:t>‹#›</a:t>
            </a:fld>
            <a:endParaRPr lang="en-US"/>
          </a:p>
        </p:txBody>
      </p:sp>
      <p:sp>
        <p:nvSpPr>
          <p:cNvPr id="13" name="Title 12">
            <a:extLst>
              <a:ext uri="{FF2B5EF4-FFF2-40B4-BE49-F238E27FC236}">
                <a16:creationId xmlns:a16="http://schemas.microsoft.com/office/drawing/2014/main" id="{0D4C7DC3-EDBF-1449-87C2-2498158F16DE}"/>
              </a:ext>
            </a:extLst>
          </p:cNvPr>
          <p:cNvSpPr>
            <a:spLocks noGrp="1"/>
          </p:cNvSpPr>
          <p:nvPr>
            <p:ph type="title"/>
          </p:nvPr>
        </p:nvSpPr>
        <p:spPr>
          <a:xfrm>
            <a:off x="3454400" y="5380317"/>
            <a:ext cx="8128000" cy="1143000"/>
          </a:xfrm>
        </p:spPr>
        <p:txBody>
          <a:bodyPr/>
          <a:lstStyle>
            <a:lvl1pPr>
              <a:defRPr sz="3001">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21361374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9A5F108-9730-C24C-9C52-B24311820F2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638681"/>
            <a:ext cx="12192000" cy="2770909"/>
          </a:xfrm>
          <a:prstGeom prst="rect">
            <a:avLst/>
          </a:prstGeom>
        </p:spPr>
      </p:pic>
    </p:spTree>
    <p:extLst>
      <p:ext uri="{BB962C8B-B14F-4D97-AF65-F5344CB8AC3E}">
        <p14:creationId xmlns:p14="http://schemas.microsoft.com/office/powerpoint/2010/main" val="5164558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94725" y="423316"/>
            <a:ext cx="6461364" cy="1353499"/>
          </a:xfrm>
        </p:spPr>
        <p:txBody>
          <a:bodyPr>
            <a:noAutofit/>
          </a:bodyPr>
          <a:lstStyle>
            <a:lvl1pPr algn="r">
              <a:defRPr sz="4267" b="1">
                <a:solidFill>
                  <a:schemeClr val="accent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4081D04-EBE0-9D46-AD02-D42CC4F78F3A}" type="datetimeFigureOut">
              <a:rPr lang="en-US" smtClean="0"/>
              <a:t>9/16/21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F55A35-7ED7-DD4F-85C9-98165BD8A662}" type="slidenum">
              <a:rPr lang="en-US" smtClean="0"/>
              <a:t>‹#›</a:t>
            </a:fld>
            <a:endParaRPr lang="en-US"/>
          </a:p>
        </p:txBody>
      </p:sp>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3730752" cy="6858000"/>
          </a:xfrm>
          <a:prstGeom prst="rect">
            <a:avLst/>
          </a:prstGeom>
        </p:spPr>
      </p:pic>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2955" y="0"/>
            <a:ext cx="3429001" cy="6858000"/>
          </a:xfrm>
          <a:prstGeom prst="rect">
            <a:avLst/>
          </a:prstGeom>
        </p:spPr>
      </p:pic>
      <p:pic>
        <p:nvPicPr>
          <p:cNvPr id="8" name="Picture 7"/>
          <p:cNvPicPr>
            <a:picLocks noChangeAspect="1"/>
          </p:cNvPicPr>
          <p:nvPr/>
        </p:nvPicPr>
        <p:blipFill rotWithShape="1">
          <a:blip r:embed="rId4" cstate="screen">
            <a:extLst>
              <a:ext uri="{28A0092B-C50C-407E-A947-70E740481C1C}">
                <a14:useLocalDpi xmlns:a14="http://schemas.microsoft.com/office/drawing/2010/main"/>
              </a:ext>
            </a:extLst>
          </a:blip>
          <a:srcRect t="3035" b="22184"/>
          <a:stretch/>
        </p:blipFill>
        <p:spPr>
          <a:xfrm>
            <a:off x="6729984" y="1776816"/>
            <a:ext cx="5462016" cy="4813933"/>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10532" y="1210056"/>
            <a:ext cx="4584192" cy="4437888"/>
          </a:xfrm>
          <a:prstGeom prst="rect">
            <a:avLst/>
          </a:prstGeom>
        </p:spPr>
      </p:pic>
    </p:spTree>
    <p:extLst>
      <p:ext uri="{BB962C8B-B14F-4D97-AF65-F5344CB8AC3E}">
        <p14:creationId xmlns:p14="http://schemas.microsoft.com/office/powerpoint/2010/main" val="34389133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Join Us on the Journey">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321" y="0"/>
            <a:ext cx="3730752" cy="6858000"/>
          </a:xfrm>
          <a:prstGeom prst="rect">
            <a:avLst/>
          </a:prstGeom>
        </p:spPr>
      </p:pic>
      <p:sp>
        <p:nvSpPr>
          <p:cNvPr id="4" name="Date Placeholder 3"/>
          <p:cNvSpPr>
            <a:spLocks noGrp="1"/>
          </p:cNvSpPr>
          <p:nvPr>
            <p:ph type="dt" sz="half" idx="10"/>
          </p:nvPr>
        </p:nvSpPr>
        <p:spPr/>
        <p:txBody>
          <a:bodyPr/>
          <a:lstStyle/>
          <a:p>
            <a:fld id="{54081D04-EBE0-9D46-AD02-D42CC4F78F3A}" type="datetimeFigureOut">
              <a:rPr lang="en-US" smtClean="0"/>
              <a:t>9/16/21</a:t>
            </a:fld>
            <a:endParaRPr lang="en-US"/>
          </a:p>
        </p:txBody>
      </p:sp>
      <p:pic>
        <p:nvPicPr>
          <p:cNvPr id="9" name="Picture 8" descr="1439950729_instagram_circle_color.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07385" y="2301759"/>
            <a:ext cx="975360" cy="975360"/>
          </a:xfrm>
          <a:prstGeom prst="rect">
            <a:avLst/>
          </a:prstGeom>
        </p:spPr>
      </p:pic>
      <p:pic>
        <p:nvPicPr>
          <p:cNvPr id="10" name="Picture 9" descr="1439950768_twitter_circle_color.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506061" y="1318096"/>
            <a:ext cx="978009" cy="975360"/>
          </a:xfrm>
          <a:prstGeom prst="rect">
            <a:avLst/>
          </a:prstGeom>
        </p:spPr>
      </p:pic>
      <p:pic>
        <p:nvPicPr>
          <p:cNvPr id="11" name="Picture 10" descr="1440617335_facebook.png"/>
          <p:cNvPicPr>
            <a:picLocks/>
          </p:cNvPicPr>
          <p:nvPr/>
        </p:nvPicPr>
        <p:blipFill>
          <a:blip r:embed="rId5" cstate="screen">
            <a:extLst>
              <a:ext uri="{28A0092B-C50C-407E-A947-70E740481C1C}">
                <a14:useLocalDpi xmlns:a14="http://schemas.microsoft.com/office/drawing/2010/main"/>
              </a:ext>
            </a:extLst>
          </a:blip>
          <a:stretch>
            <a:fillRect/>
          </a:stretch>
        </p:blipFill>
        <p:spPr>
          <a:xfrm>
            <a:off x="6568345" y="456353"/>
            <a:ext cx="853440" cy="853440"/>
          </a:xfrm>
          <a:prstGeom prst="rect">
            <a:avLst/>
          </a:prstGeom>
        </p:spPr>
      </p:pic>
      <p:sp>
        <p:nvSpPr>
          <p:cNvPr id="13" name="Rectangle 12"/>
          <p:cNvSpPr/>
          <p:nvPr/>
        </p:nvSpPr>
        <p:spPr>
          <a:xfrm>
            <a:off x="7786978" y="580364"/>
            <a:ext cx="4205817" cy="584775"/>
          </a:xfrm>
          <a:prstGeom prst="rect">
            <a:avLst/>
          </a:prstGeom>
        </p:spPr>
        <p:txBody>
          <a:bodyPr wrap="square">
            <a:spAutoFit/>
          </a:bodyPr>
          <a:lstStyle/>
          <a:p>
            <a:pPr lvl="0"/>
            <a:r>
              <a:rPr lang="en-US" sz="3200" dirty="0" err="1">
                <a:solidFill>
                  <a:srgbClr val="021659"/>
                </a:solidFill>
              </a:rPr>
              <a:t>nasamarshallcenter</a:t>
            </a:r>
            <a:endParaRPr lang="en-US" sz="3200" dirty="0">
              <a:solidFill>
                <a:srgbClr val="021659"/>
              </a:solidFill>
            </a:endParaRPr>
          </a:p>
        </p:txBody>
      </p:sp>
      <p:sp>
        <p:nvSpPr>
          <p:cNvPr id="14" name="Rectangle 13"/>
          <p:cNvSpPr/>
          <p:nvPr/>
        </p:nvSpPr>
        <p:spPr>
          <a:xfrm>
            <a:off x="7786978" y="1498004"/>
            <a:ext cx="4205817" cy="584775"/>
          </a:xfrm>
          <a:prstGeom prst="rect">
            <a:avLst/>
          </a:prstGeom>
        </p:spPr>
        <p:txBody>
          <a:bodyPr wrap="square">
            <a:spAutoFit/>
          </a:bodyPr>
          <a:lstStyle/>
          <a:p>
            <a:pPr lvl="0"/>
            <a:r>
              <a:rPr lang="en-US" sz="3200" dirty="0">
                <a:solidFill>
                  <a:srgbClr val="021659"/>
                </a:solidFill>
              </a:rPr>
              <a:t>@</a:t>
            </a:r>
            <a:r>
              <a:rPr lang="en-US" sz="3200" dirty="0" err="1">
                <a:solidFill>
                  <a:srgbClr val="021659"/>
                </a:solidFill>
              </a:rPr>
              <a:t>NASA_Marshall</a:t>
            </a:r>
            <a:endParaRPr lang="en-US" sz="3200" dirty="0">
              <a:solidFill>
                <a:srgbClr val="021659"/>
              </a:solidFill>
            </a:endParaRPr>
          </a:p>
        </p:txBody>
      </p:sp>
      <p:sp>
        <p:nvSpPr>
          <p:cNvPr id="15" name="Rectangle 14"/>
          <p:cNvSpPr/>
          <p:nvPr/>
        </p:nvSpPr>
        <p:spPr>
          <a:xfrm>
            <a:off x="7786978" y="2488876"/>
            <a:ext cx="4205817" cy="584775"/>
          </a:xfrm>
          <a:prstGeom prst="rect">
            <a:avLst/>
          </a:prstGeom>
        </p:spPr>
        <p:txBody>
          <a:bodyPr wrap="square">
            <a:spAutoFit/>
          </a:bodyPr>
          <a:lstStyle/>
          <a:p>
            <a:pPr lvl="0"/>
            <a:r>
              <a:rPr lang="en-US" sz="3200" dirty="0">
                <a:solidFill>
                  <a:srgbClr val="021659"/>
                </a:solidFill>
              </a:rPr>
              <a:t>@</a:t>
            </a:r>
            <a:r>
              <a:rPr lang="en-US" sz="3200" dirty="0" err="1">
                <a:solidFill>
                  <a:srgbClr val="021659"/>
                </a:solidFill>
              </a:rPr>
              <a:t>NASA_Marshall</a:t>
            </a:r>
            <a:endParaRPr lang="en-US" sz="3200" dirty="0">
              <a:solidFill>
                <a:srgbClr val="021659"/>
              </a:solidFill>
            </a:endParaRPr>
          </a:p>
        </p:txBody>
      </p:sp>
      <p:sp>
        <p:nvSpPr>
          <p:cNvPr id="16" name="Rectangle 15"/>
          <p:cNvSpPr/>
          <p:nvPr/>
        </p:nvSpPr>
        <p:spPr>
          <a:xfrm>
            <a:off x="7786978" y="3466667"/>
            <a:ext cx="4205817" cy="584775"/>
          </a:xfrm>
          <a:prstGeom prst="rect">
            <a:avLst/>
          </a:prstGeom>
        </p:spPr>
        <p:txBody>
          <a:bodyPr wrap="square">
            <a:spAutoFit/>
          </a:bodyPr>
          <a:lstStyle/>
          <a:p>
            <a:pPr lvl="0"/>
            <a:r>
              <a:rPr lang="en-US" sz="3200" dirty="0" err="1">
                <a:solidFill>
                  <a:srgbClr val="021659"/>
                </a:solidFill>
              </a:rPr>
              <a:t>NASAMarshallTV</a:t>
            </a:r>
            <a:endParaRPr lang="en-US" sz="3200" dirty="0">
              <a:solidFill>
                <a:srgbClr val="021659"/>
              </a:solidFill>
            </a:endParaRPr>
          </a:p>
        </p:txBody>
      </p:sp>
      <p:sp>
        <p:nvSpPr>
          <p:cNvPr id="17" name="Rectangle 16"/>
          <p:cNvSpPr/>
          <p:nvPr/>
        </p:nvSpPr>
        <p:spPr>
          <a:xfrm>
            <a:off x="7786978" y="4384767"/>
            <a:ext cx="4205817" cy="584775"/>
          </a:xfrm>
          <a:prstGeom prst="rect">
            <a:avLst/>
          </a:prstGeom>
        </p:spPr>
        <p:txBody>
          <a:bodyPr wrap="square">
            <a:spAutoFit/>
          </a:bodyPr>
          <a:lstStyle/>
          <a:p>
            <a:pPr lvl="0"/>
            <a:r>
              <a:rPr lang="en-US" sz="3200" dirty="0" err="1">
                <a:solidFill>
                  <a:srgbClr val="021659"/>
                </a:solidFill>
              </a:rPr>
              <a:t>nasamarshall</a:t>
            </a:r>
            <a:endParaRPr lang="en-US" sz="3200" dirty="0">
              <a:solidFill>
                <a:srgbClr val="021659"/>
              </a:solidFill>
            </a:endParaRPr>
          </a:p>
        </p:txBody>
      </p:sp>
      <p:pic>
        <p:nvPicPr>
          <p:cNvPr id="22" name="Picture 21" descr="1457147994_youtube_circle_color.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507385" y="3285425"/>
            <a:ext cx="975360" cy="970692"/>
          </a:xfrm>
          <a:prstGeom prst="rect">
            <a:avLst/>
          </a:prstGeom>
        </p:spPr>
      </p:pic>
      <p:sp>
        <p:nvSpPr>
          <p:cNvPr id="2" name="TextBox 1"/>
          <p:cNvSpPr txBox="1"/>
          <p:nvPr/>
        </p:nvSpPr>
        <p:spPr>
          <a:xfrm>
            <a:off x="4911257" y="6257812"/>
            <a:ext cx="7081548" cy="461665"/>
          </a:xfrm>
          <a:prstGeom prst="rect">
            <a:avLst/>
          </a:prstGeom>
          <a:noFill/>
        </p:spPr>
        <p:txBody>
          <a:bodyPr wrap="square" rtlCol="0">
            <a:spAutoFit/>
          </a:bodyPr>
          <a:lstStyle/>
          <a:p>
            <a:pPr algn="ctr"/>
            <a:r>
              <a:rPr lang="en-US" sz="2400" dirty="0" err="1">
                <a:solidFill>
                  <a:schemeClr val="tx1"/>
                </a:solidFill>
              </a:rPr>
              <a:t>www.nasa.gov</a:t>
            </a:r>
            <a:endParaRPr lang="en-US" sz="2400" dirty="0">
              <a:solidFill>
                <a:schemeClr val="tx1"/>
              </a:solidFill>
            </a:endParaRPr>
          </a:p>
        </p:txBody>
      </p:sp>
      <p:grpSp>
        <p:nvGrpSpPr>
          <p:cNvPr id="5" name="Group 4"/>
          <p:cNvGrpSpPr/>
          <p:nvPr/>
        </p:nvGrpSpPr>
        <p:grpSpPr>
          <a:xfrm>
            <a:off x="6568345" y="4264417"/>
            <a:ext cx="853440" cy="853440"/>
            <a:chOff x="4933046" y="3198313"/>
            <a:chExt cx="640080" cy="640080"/>
          </a:xfrm>
        </p:grpSpPr>
        <p:sp>
          <p:nvSpPr>
            <p:cNvPr id="18" name="Oval 17"/>
            <p:cNvSpPr/>
            <p:nvPr/>
          </p:nvSpPr>
          <p:spPr>
            <a:xfrm>
              <a:off x="4933046" y="3198313"/>
              <a:ext cx="640080" cy="640080"/>
            </a:xfrm>
            <a:prstGeom prst="ellipse">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3" name="Oval 2"/>
            <p:cNvSpPr>
              <a:spLocks noChangeAspect="1"/>
            </p:cNvSpPr>
            <p:nvPr/>
          </p:nvSpPr>
          <p:spPr>
            <a:xfrm>
              <a:off x="5094632" y="3450526"/>
              <a:ext cx="137160" cy="137160"/>
            </a:xfrm>
            <a:prstGeom prst="ellipse">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30" name="Oval 29"/>
            <p:cNvSpPr>
              <a:spLocks noChangeAspect="1"/>
            </p:cNvSpPr>
            <p:nvPr/>
          </p:nvSpPr>
          <p:spPr>
            <a:xfrm>
              <a:off x="5251441" y="3448314"/>
              <a:ext cx="137160" cy="137160"/>
            </a:xfrm>
            <a:prstGeom prst="ellipse">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grpSp>
      <p:pic>
        <p:nvPicPr>
          <p:cNvPr id="7" name="Picture 6"/>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7" y="2"/>
            <a:ext cx="4977740" cy="6968836"/>
          </a:xfrm>
          <a:prstGeom prst="rect">
            <a:avLst/>
          </a:prstGeom>
        </p:spPr>
      </p:pic>
      <p:pic>
        <p:nvPicPr>
          <p:cNvPr id="8" name="Picture 7"/>
          <p:cNvPicPr>
            <a:picLocks noChangeAspect="1"/>
          </p:cNvPicPr>
          <p:nvPr/>
        </p:nvPicPr>
        <p:blipFill>
          <a:blip r:embed="rId8">
            <a:extLst>
              <a:ext uri="{28A0092B-C50C-407E-A947-70E740481C1C}">
                <a14:useLocalDpi xmlns:a14="http://schemas.microsoft.com/office/drawing/2010/main"/>
              </a:ext>
            </a:extLst>
          </a:blip>
          <a:stretch>
            <a:fillRect/>
          </a:stretch>
        </p:blipFill>
        <p:spPr>
          <a:xfrm rot="21292919">
            <a:off x="1827432" y="1286314"/>
            <a:ext cx="1179001" cy="983663"/>
          </a:xfrm>
          <a:prstGeom prst="rect">
            <a:avLst/>
          </a:prstGeom>
        </p:spPr>
      </p:pic>
    </p:spTree>
    <p:extLst>
      <p:ext uri="{BB962C8B-B14F-4D97-AF65-F5344CB8AC3E}">
        <p14:creationId xmlns:p14="http://schemas.microsoft.com/office/powerpoint/2010/main" val="2779574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Picture w/ Takeaway">
    <p:spTree>
      <p:nvGrpSpPr>
        <p:cNvPr id="1" name=""/>
        <p:cNvGrpSpPr/>
        <p:nvPr/>
      </p:nvGrpSpPr>
      <p:grpSpPr>
        <a:xfrm>
          <a:off x="0" y="0"/>
          <a:ext cx="0" cy="0"/>
          <a:chOff x="0" y="0"/>
          <a:chExt cx="0" cy="0"/>
        </a:xfrm>
      </p:grpSpPr>
      <p:sp>
        <p:nvSpPr>
          <p:cNvPr id="4" name="Title 1"/>
          <p:cNvSpPr>
            <a:spLocks noGrp="1"/>
          </p:cNvSpPr>
          <p:nvPr>
            <p:ph type="title"/>
          </p:nvPr>
        </p:nvSpPr>
        <p:spPr>
          <a:xfrm>
            <a:off x="455880" y="15876"/>
            <a:ext cx="11270457" cy="836613"/>
          </a:xfrm>
        </p:spPr>
        <p:txBody>
          <a:bodyPr/>
          <a:lstStyle/>
          <a:p>
            <a:r>
              <a:rPr lang="en-US" dirty="0"/>
              <a:t>Click to edit Master title style</a:t>
            </a:r>
          </a:p>
        </p:txBody>
      </p:sp>
      <p:sp>
        <p:nvSpPr>
          <p:cNvPr id="5" name="Content Placeholder 11"/>
          <p:cNvSpPr>
            <a:spLocks noGrp="1"/>
          </p:cNvSpPr>
          <p:nvPr>
            <p:ph sz="quarter" idx="12"/>
          </p:nvPr>
        </p:nvSpPr>
        <p:spPr>
          <a:xfrm>
            <a:off x="332909" y="5989320"/>
            <a:ext cx="11558924" cy="641816"/>
          </a:xfrm>
        </p:spPr>
        <p:txBody>
          <a:bodyPr anchor="ctr" anchorCtr="1"/>
          <a:lstStyle>
            <a:lvl1pPr algn="ctr">
              <a:buNone/>
              <a:defRPr sz="2201" b="1" i="1">
                <a:solidFill>
                  <a:schemeClr val="accent2"/>
                </a:solidFill>
                <a:latin typeface="Arial" pitchFamily="34" charset="0"/>
                <a:cs typeface="Arial" pitchFamily="34" charset="0"/>
              </a:defRPr>
            </a:lvl1pPr>
            <a:lvl2pPr algn="ctr">
              <a:buNone/>
              <a:defRPr sz="1801"/>
            </a:lvl2pPr>
            <a:lvl3pPr algn="ctr">
              <a:buNone/>
              <a:defRPr sz="1801"/>
            </a:lvl3pPr>
            <a:lvl4pPr algn="ctr">
              <a:buNone/>
              <a:defRPr sz="1801"/>
            </a:lvl4pPr>
            <a:lvl5pPr algn="ctr">
              <a:buNone/>
              <a:defRPr sz="1801"/>
            </a:lvl5pPr>
          </a:lstStyle>
          <a:p>
            <a:pPr lvl="0"/>
            <a:r>
              <a:rPr lang="en-US" dirty="0"/>
              <a:t>Click to edit Master text styles</a:t>
            </a:r>
          </a:p>
        </p:txBody>
      </p:sp>
      <p:sp>
        <p:nvSpPr>
          <p:cNvPr id="6" name="Rectangle 5"/>
          <p:cNvSpPr>
            <a:spLocks noGrp="1" noChangeArrowheads="1"/>
          </p:cNvSpPr>
          <p:nvPr>
            <p:ph type="ftr" sz="quarter" idx="13"/>
          </p:nvPr>
        </p:nvSpPr>
        <p:spPr>
          <a:ln/>
        </p:spPr>
        <p:txBody>
          <a:bodyPr/>
          <a:lstStyle>
            <a:lvl1pPr>
              <a:defRPr/>
            </a:lvl1pPr>
          </a:lstStyle>
          <a:p>
            <a:pPr>
              <a:defRPr/>
            </a:pPr>
            <a:endParaRPr lang="en-US"/>
          </a:p>
        </p:txBody>
      </p:sp>
      <p:sp>
        <p:nvSpPr>
          <p:cNvPr id="7" name="Rectangle 6"/>
          <p:cNvSpPr>
            <a:spLocks noGrp="1" noChangeArrowheads="1"/>
          </p:cNvSpPr>
          <p:nvPr>
            <p:ph type="sldNum" sz="quarter" idx="14"/>
          </p:nvPr>
        </p:nvSpPr>
        <p:spPr>
          <a:ln/>
        </p:spPr>
        <p:txBody>
          <a:bodyPr/>
          <a:lstStyle>
            <a:lvl1pPr>
              <a:defRPr/>
            </a:lvl1pPr>
          </a:lstStyle>
          <a:p>
            <a:pPr>
              <a:defRPr/>
            </a:pPr>
            <a:fld id="{29165512-B424-433D-AF55-D75AD0DC949F}" type="slidenum">
              <a:rPr lang="en-US" smtClean="0"/>
              <a:pPr>
                <a:defRPr/>
              </a:pPr>
              <a:t>‹#›</a:t>
            </a:fld>
            <a:endParaRPr lang="en-US" dirty="0"/>
          </a:p>
        </p:txBody>
      </p:sp>
    </p:spTree>
    <p:extLst>
      <p:ext uri="{BB962C8B-B14F-4D97-AF65-F5344CB8AC3E}">
        <p14:creationId xmlns:p14="http://schemas.microsoft.com/office/powerpoint/2010/main" val="39852883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595959"/>
                </a:solidFill>
              </a:defRPr>
            </a:lvl1pPr>
          </a:lstStyle>
          <a:p>
            <a:r>
              <a:rPr lang="en-US" dirty="0"/>
              <a:t>Click to edit Master title style</a:t>
            </a:r>
          </a:p>
        </p:txBody>
      </p:sp>
      <p:sp>
        <p:nvSpPr>
          <p:cNvPr id="3" name="Content Placeholder 2"/>
          <p:cNvSpPr>
            <a:spLocks noGrp="1"/>
          </p:cNvSpPr>
          <p:nvPr>
            <p:ph idx="1"/>
          </p:nvPr>
        </p:nvSpPr>
        <p:spPr>
          <a:xfrm>
            <a:off x="313266" y="903299"/>
            <a:ext cx="11573935" cy="510531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Slide Number Placeholder 5"/>
          <p:cNvSpPr>
            <a:spLocks noGrp="1"/>
          </p:cNvSpPr>
          <p:nvPr>
            <p:ph type="sldNum" sz="quarter" idx="12"/>
          </p:nvPr>
        </p:nvSpPr>
        <p:spPr/>
        <p:txBody>
          <a:bodyPr/>
          <a:lstStyle/>
          <a:p>
            <a:fld id="{03BAA560-5F26-E742-8BAA-CECEDC409EED}" type="slidenum">
              <a:rPr lang="en-US" smtClean="0">
                <a:solidFill>
                  <a:prstClr val="black">
                    <a:tint val="75000"/>
                  </a:prstClr>
                </a:solidFill>
              </a:rPr>
              <a:pPr/>
              <a:t>‹#›</a:t>
            </a:fld>
            <a:endParaRPr lang="en-US">
              <a:solidFill>
                <a:prstClr val="black">
                  <a:tint val="75000"/>
                </a:prstClr>
              </a:solidFill>
            </a:endParaRPr>
          </a:p>
        </p:txBody>
      </p:sp>
      <p:sp>
        <p:nvSpPr>
          <p:cNvPr id="8" name="Text Placeholder 7"/>
          <p:cNvSpPr>
            <a:spLocks noGrp="1"/>
          </p:cNvSpPr>
          <p:nvPr>
            <p:ph type="body" sz="quarter" idx="13"/>
          </p:nvPr>
        </p:nvSpPr>
        <p:spPr>
          <a:xfrm>
            <a:off x="313266" y="6108618"/>
            <a:ext cx="11573935" cy="749393"/>
          </a:xfrm>
        </p:spPr>
        <p:txBody>
          <a:bodyPr anchor="ctr">
            <a:normAutofit/>
          </a:bodyPr>
          <a:lstStyle>
            <a:lvl1pPr algn="ctr">
              <a:buNone/>
              <a:defRPr sz="2345" b="1" i="1">
                <a:solidFill>
                  <a:srgbClr val="1D3E6C"/>
                </a:solidFill>
              </a:defRPr>
            </a:lvl1pPr>
          </a:lstStyle>
          <a:p>
            <a:pPr lvl="0"/>
            <a:r>
              <a:rPr lang="en-US" dirty="0"/>
              <a:t>Click to edit Master text styles</a:t>
            </a:r>
          </a:p>
        </p:txBody>
      </p:sp>
      <p:sp>
        <p:nvSpPr>
          <p:cNvPr id="9" name="Footer Placeholder 4"/>
          <p:cNvSpPr>
            <a:spLocks noGrp="1"/>
          </p:cNvSpPr>
          <p:nvPr>
            <p:ph type="ftr" sz="quarter" idx="3"/>
          </p:nvPr>
        </p:nvSpPr>
        <p:spPr>
          <a:xfrm>
            <a:off x="313268" y="6681487"/>
            <a:ext cx="3860800" cy="157560"/>
          </a:xfrm>
          <a:prstGeom prst="rect">
            <a:avLst/>
          </a:prstGeom>
        </p:spPr>
        <p:txBody>
          <a:bodyPr vert="horz" lIns="96661" tIns="48331" rIns="96661" bIns="48331" rtlCol="0" anchor="ctr"/>
          <a:lstStyle>
            <a:lvl1pPr algn="l">
              <a:defRPr sz="751">
                <a:solidFill>
                  <a:schemeClr val="tx1">
                    <a:tint val="75000"/>
                  </a:schemeClr>
                </a:solidFill>
                <a:latin typeface="Arial Narrow"/>
                <a:cs typeface="Arial Narrow"/>
              </a:defRPr>
            </a:lvl1pPr>
          </a:lstStyle>
          <a:p>
            <a:r>
              <a:rPr lang="en-US" dirty="0">
                <a:solidFill>
                  <a:prstClr val="black">
                    <a:tint val="75000"/>
                  </a:prstClr>
                </a:solidFill>
              </a:rPr>
              <a:t>5-488841</a:t>
            </a:r>
          </a:p>
        </p:txBody>
      </p:sp>
    </p:spTree>
    <p:extLst>
      <p:ext uri="{BB962C8B-B14F-4D97-AF65-F5344CB8AC3E}">
        <p14:creationId xmlns:p14="http://schemas.microsoft.com/office/powerpoint/2010/main" val="19832046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Takeawa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Content Placeholder 2"/>
          <p:cNvSpPr>
            <a:spLocks noGrp="1"/>
          </p:cNvSpPr>
          <p:nvPr>
            <p:ph idx="1"/>
          </p:nvPr>
        </p:nvSpPr>
        <p:spPr>
          <a:xfrm>
            <a:off x="455889" y="1258869"/>
            <a:ext cx="11270457" cy="47282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11"/>
          <p:cNvSpPr>
            <a:spLocks noGrp="1"/>
          </p:cNvSpPr>
          <p:nvPr>
            <p:ph sz="quarter" idx="12"/>
          </p:nvPr>
        </p:nvSpPr>
        <p:spPr>
          <a:xfrm>
            <a:off x="455880" y="5985461"/>
            <a:ext cx="11270457" cy="641816"/>
          </a:xfrm>
        </p:spPr>
        <p:txBody>
          <a:bodyPr anchor="ctr" anchorCtr="1"/>
          <a:lstStyle>
            <a:lvl1pPr algn="ctr">
              <a:buNone/>
              <a:defRPr sz="2000" b="1" i="1">
                <a:solidFill>
                  <a:schemeClr val="accent2"/>
                </a:solidFill>
                <a:latin typeface="Arial" pitchFamily="34" charset="0"/>
                <a:cs typeface="Arial" pitchFamily="34" charset="0"/>
              </a:defRPr>
            </a:lvl1pPr>
            <a:lvl2pPr algn="ctr">
              <a:buNone/>
              <a:defRPr sz="1801"/>
            </a:lvl2pPr>
            <a:lvl3pPr algn="ctr">
              <a:buNone/>
              <a:defRPr sz="1801"/>
            </a:lvl3pPr>
            <a:lvl4pPr algn="ctr">
              <a:buNone/>
              <a:defRPr sz="1801"/>
            </a:lvl4pPr>
            <a:lvl5pPr algn="ctr">
              <a:buNone/>
              <a:defRPr sz="1801"/>
            </a:lvl5pPr>
          </a:lstStyle>
          <a:p>
            <a:pPr lvl="0"/>
            <a:r>
              <a:rPr lang="en-US" dirty="0"/>
              <a:t>Click to edit Master text styles</a:t>
            </a:r>
          </a:p>
        </p:txBody>
      </p:sp>
      <p:sp>
        <p:nvSpPr>
          <p:cNvPr id="6" name="Rectangle 5"/>
          <p:cNvSpPr>
            <a:spLocks noGrp="1" noChangeArrowheads="1"/>
          </p:cNvSpPr>
          <p:nvPr>
            <p:ph type="ftr" sz="quarter" idx="13"/>
          </p:nvPr>
        </p:nvSpPr>
        <p:spPr>
          <a:ln/>
        </p:spPr>
        <p:txBody>
          <a:bodyPr/>
          <a:lstStyle>
            <a:lvl1pPr>
              <a:defRPr/>
            </a:lvl1pPr>
          </a:lstStyle>
          <a:p>
            <a:pPr>
              <a:defRPr/>
            </a:pPr>
            <a:endParaRPr lang="en-US"/>
          </a:p>
        </p:txBody>
      </p:sp>
      <p:sp>
        <p:nvSpPr>
          <p:cNvPr id="7" name="Rectangle 6"/>
          <p:cNvSpPr>
            <a:spLocks noGrp="1" noChangeArrowheads="1"/>
          </p:cNvSpPr>
          <p:nvPr>
            <p:ph type="sldNum" sz="quarter" idx="14"/>
          </p:nvPr>
        </p:nvSpPr>
        <p:spPr>
          <a:ln/>
        </p:spPr>
        <p:txBody>
          <a:bodyPr/>
          <a:lstStyle>
            <a:lvl1pPr>
              <a:defRPr/>
            </a:lvl1pPr>
          </a:lstStyle>
          <a:p>
            <a:pPr>
              <a:defRPr/>
            </a:pPr>
            <a:fld id="{0AE5ABAC-93B4-4171-BD56-A78B132EC7D7}" type="slidenum">
              <a:rPr lang="en-US" smtClean="0"/>
              <a:pPr>
                <a:defRPr/>
              </a:pPr>
              <a:t>‹#›</a:t>
            </a:fld>
            <a:endParaRPr lang="en-US" dirty="0"/>
          </a:p>
        </p:txBody>
      </p:sp>
    </p:spTree>
    <p:extLst>
      <p:ext uri="{BB962C8B-B14F-4D97-AF65-F5344CB8AC3E}">
        <p14:creationId xmlns:p14="http://schemas.microsoft.com/office/powerpoint/2010/main" val="23363411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3D023C27-C474-480F-BC7F-9C1AAFCAD96E}"/>
              </a:ext>
            </a:extLst>
          </p:cNvPr>
          <p:cNvSpPr>
            <a:spLocks noGrp="1"/>
          </p:cNvSpPr>
          <p:nvPr>
            <p:ph type="pic" sz="quarter" idx="15"/>
          </p:nvPr>
        </p:nvSpPr>
        <p:spPr>
          <a:xfrm>
            <a:off x="0" y="0"/>
            <a:ext cx="12192000" cy="2928769"/>
          </a:xfrm>
        </p:spPr>
        <p:txBody>
          <a:bodyPr/>
          <a:lstStyle/>
          <a:p>
            <a:r>
              <a:rPr lang="en-US"/>
              <a:t>Click icon to add picture</a:t>
            </a:r>
            <a:endParaRPr lang="en-US" dirty="0"/>
          </a:p>
        </p:txBody>
      </p:sp>
      <p:sp>
        <p:nvSpPr>
          <p:cNvPr id="3" name="Rectangle 2">
            <a:extLst>
              <a:ext uri="{FF2B5EF4-FFF2-40B4-BE49-F238E27FC236}">
                <a16:creationId xmlns:a16="http://schemas.microsoft.com/office/drawing/2014/main" id="{A48A0F1A-22FB-45FF-80D6-4FE63A63EE04}"/>
              </a:ext>
            </a:extLst>
          </p:cNvPr>
          <p:cNvSpPr/>
          <p:nvPr userDrawn="1"/>
        </p:nvSpPr>
        <p:spPr>
          <a:xfrm>
            <a:off x="11636" y="2928769"/>
            <a:ext cx="12180364" cy="39268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0682" tIns="40341" rIns="80682" bIns="40341" numCol="1" spcCol="0" rtlCol="0" fromWordArt="0" anchor="ctr" anchorCtr="0" forceAA="0" compatLnSpc="1">
            <a:prstTxWarp prst="textNoShape">
              <a:avLst/>
            </a:prstTxWarp>
            <a:noAutofit/>
          </a:bodyPr>
          <a:lstStyle/>
          <a:p>
            <a:pPr lvl="0" algn="ctr">
              <a:lnSpc>
                <a:spcPct val="150000"/>
              </a:lnSpc>
            </a:pPr>
            <a:endParaRPr lang="en-US" sz="1588" dirty="0"/>
          </a:p>
        </p:txBody>
      </p:sp>
      <p:sp>
        <p:nvSpPr>
          <p:cNvPr id="12" name="Content Placeholder 14">
            <a:extLst>
              <a:ext uri="{FF2B5EF4-FFF2-40B4-BE49-F238E27FC236}">
                <a16:creationId xmlns:a16="http://schemas.microsoft.com/office/drawing/2014/main" id="{0D990D0E-21A8-4155-B955-886A21DE1825}"/>
              </a:ext>
            </a:extLst>
          </p:cNvPr>
          <p:cNvSpPr>
            <a:spLocks noGrp="1"/>
          </p:cNvSpPr>
          <p:nvPr>
            <p:ph sz="quarter" idx="13" hasCustomPrompt="1"/>
          </p:nvPr>
        </p:nvSpPr>
        <p:spPr>
          <a:xfrm>
            <a:off x="277091" y="3154680"/>
            <a:ext cx="3507408" cy="357064"/>
          </a:xfrm>
        </p:spPr>
        <p:txBody>
          <a:bodyPr>
            <a:noAutofit/>
          </a:bodyPr>
          <a:lstStyle>
            <a:lvl1pPr marL="0" indent="0">
              <a:buNone/>
              <a:defRPr sz="2118" b="0">
                <a:solidFill>
                  <a:schemeClr val="bg1"/>
                </a:solidFill>
                <a:latin typeface="+mj-lt"/>
              </a:defRPr>
            </a:lvl1pPr>
          </a:lstStyle>
          <a:p>
            <a:pPr lvl="0"/>
            <a:r>
              <a:rPr lang="en-US" noProof="0" dirty="0"/>
              <a:t>Add Title Here</a:t>
            </a:r>
          </a:p>
        </p:txBody>
      </p:sp>
      <p:sp>
        <p:nvSpPr>
          <p:cNvPr id="13" name="Text Placeholder 16">
            <a:extLst>
              <a:ext uri="{FF2B5EF4-FFF2-40B4-BE49-F238E27FC236}">
                <a16:creationId xmlns:a16="http://schemas.microsoft.com/office/drawing/2014/main" id="{E86030C3-0988-4616-B1A6-DC729760D6A1}"/>
              </a:ext>
            </a:extLst>
          </p:cNvPr>
          <p:cNvSpPr>
            <a:spLocks noGrp="1"/>
          </p:cNvSpPr>
          <p:nvPr>
            <p:ph type="body" sz="quarter" idx="14"/>
          </p:nvPr>
        </p:nvSpPr>
        <p:spPr>
          <a:xfrm>
            <a:off x="277091" y="3606501"/>
            <a:ext cx="3507408" cy="2992163"/>
          </a:xfrm>
        </p:spPr>
        <p:txBody>
          <a:bodyPr>
            <a:normAutofit/>
          </a:bodyPr>
          <a:lstStyle>
            <a:lvl1pPr marL="0" indent="0">
              <a:lnSpc>
                <a:spcPct val="150000"/>
              </a:lnSpc>
              <a:spcBef>
                <a:spcPts val="1059"/>
              </a:spcBef>
              <a:buNone/>
              <a:defRPr sz="971">
                <a:solidFill>
                  <a:schemeClr val="bg1"/>
                </a:solidFill>
                <a:latin typeface="+mn-lt"/>
                <a:cs typeface="Arial" panose="020B0604020202020204" pitchFamily="34" charset="0"/>
              </a:defRPr>
            </a:lvl1pPr>
            <a:lvl2pPr marL="403433" indent="0">
              <a:lnSpc>
                <a:spcPct val="150000"/>
              </a:lnSpc>
              <a:spcBef>
                <a:spcPts val="1059"/>
              </a:spcBef>
              <a:buNone/>
              <a:defRPr sz="971">
                <a:solidFill>
                  <a:schemeClr val="bg1"/>
                </a:solidFill>
                <a:latin typeface="+mn-lt"/>
                <a:cs typeface="Arial" panose="020B0604020202020204" pitchFamily="34" charset="0"/>
              </a:defRPr>
            </a:lvl2pPr>
            <a:lvl3pPr marL="806867" indent="0">
              <a:lnSpc>
                <a:spcPct val="150000"/>
              </a:lnSpc>
              <a:spcBef>
                <a:spcPts val="1059"/>
              </a:spcBef>
              <a:buNone/>
              <a:defRPr sz="971">
                <a:solidFill>
                  <a:schemeClr val="bg1"/>
                </a:solidFill>
                <a:latin typeface="+mn-lt"/>
                <a:cs typeface="Arial" panose="020B0604020202020204" pitchFamily="34" charset="0"/>
              </a:defRPr>
            </a:lvl3pPr>
            <a:lvl4pPr marL="1210300" indent="0">
              <a:lnSpc>
                <a:spcPct val="150000"/>
              </a:lnSpc>
              <a:spcBef>
                <a:spcPts val="1059"/>
              </a:spcBef>
              <a:buNone/>
              <a:defRPr sz="971">
                <a:solidFill>
                  <a:schemeClr val="bg1"/>
                </a:solidFill>
                <a:latin typeface="+mn-lt"/>
                <a:cs typeface="Arial" panose="020B0604020202020204" pitchFamily="34" charset="0"/>
              </a:defRPr>
            </a:lvl4pPr>
            <a:lvl5pPr marL="1613733" indent="0">
              <a:lnSpc>
                <a:spcPct val="150000"/>
              </a:lnSpc>
              <a:spcBef>
                <a:spcPts val="1059"/>
              </a:spcBef>
              <a:buNone/>
              <a:defRPr sz="971">
                <a:solidFill>
                  <a:schemeClr val="bg1"/>
                </a:solidFill>
                <a:latin typeface="+mn-lt"/>
                <a:cs typeface="Arial" panose="020B0604020202020204" pitchFamily="34" charset="0"/>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1" name="Title 1">
            <a:extLst>
              <a:ext uri="{FF2B5EF4-FFF2-40B4-BE49-F238E27FC236}">
                <a16:creationId xmlns:a16="http://schemas.microsoft.com/office/drawing/2014/main" id="{B0BD0440-9D47-4C93-95F9-EFC0FCF1C626}"/>
              </a:ext>
            </a:extLst>
          </p:cNvPr>
          <p:cNvSpPr>
            <a:spLocks noGrp="1"/>
          </p:cNvSpPr>
          <p:nvPr>
            <p:ph type="ctrTitle" hasCustomPrompt="1"/>
          </p:nvPr>
        </p:nvSpPr>
        <p:spPr>
          <a:xfrm>
            <a:off x="8393986" y="4573560"/>
            <a:ext cx="3502429" cy="1104579"/>
          </a:xfrm>
        </p:spPr>
        <p:txBody>
          <a:bodyPr vert="horz" anchor="ctr">
            <a:noAutofit/>
          </a:bodyPr>
          <a:lstStyle>
            <a:lvl1pPr algn="ctr">
              <a:lnSpc>
                <a:spcPct val="100000"/>
              </a:lnSpc>
              <a:defRPr sz="3530" b="0">
                <a:solidFill>
                  <a:schemeClr val="bg1"/>
                </a:solidFill>
                <a:latin typeface="+mj-lt"/>
              </a:defRPr>
            </a:lvl1pPr>
          </a:lstStyle>
          <a:p>
            <a:r>
              <a:rPr lang="en-US" noProof="0" dirty="0"/>
              <a:t>EDIT TEXT</a:t>
            </a:r>
          </a:p>
        </p:txBody>
      </p:sp>
      <p:sp>
        <p:nvSpPr>
          <p:cNvPr id="14" name="Subtitle 2">
            <a:extLst>
              <a:ext uri="{FF2B5EF4-FFF2-40B4-BE49-F238E27FC236}">
                <a16:creationId xmlns:a16="http://schemas.microsoft.com/office/drawing/2014/main" id="{D62D81F5-56E3-4D39-96F6-6C09DF4C2835}"/>
              </a:ext>
            </a:extLst>
          </p:cNvPr>
          <p:cNvSpPr>
            <a:spLocks noGrp="1"/>
          </p:cNvSpPr>
          <p:nvPr>
            <p:ph type="subTitle" idx="1" hasCustomPrompt="1"/>
          </p:nvPr>
        </p:nvSpPr>
        <p:spPr>
          <a:xfrm>
            <a:off x="8393986" y="5762528"/>
            <a:ext cx="3502429" cy="399710"/>
          </a:xfrm>
        </p:spPr>
        <p:txBody>
          <a:bodyPr vert="horz">
            <a:normAutofit/>
          </a:bodyPr>
          <a:lstStyle>
            <a:lvl1pPr marL="0" indent="0" algn="ctr">
              <a:lnSpc>
                <a:spcPct val="100000"/>
              </a:lnSpc>
              <a:buNone/>
              <a:defRPr sz="1059" spc="265" baseline="0">
                <a:solidFill>
                  <a:schemeClr val="bg1"/>
                </a:solidFill>
                <a:latin typeface="+mj-lt"/>
                <a:cs typeface="Arial" panose="020B0604020202020204" pitchFamily="34" charset="0"/>
              </a:defRPr>
            </a:lvl1pPr>
            <a:lvl2pPr marL="332832" indent="0" algn="ctr">
              <a:buNone/>
              <a:defRPr sz="1456"/>
            </a:lvl2pPr>
            <a:lvl3pPr marL="665665" indent="0" algn="ctr">
              <a:buNone/>
              <a:defRPr sz="1310"/>
            </a:lvl3pPr>
            <a:lvl4pPr marL="998497" indent="0" algn="ctr">
              <a:buNone/>
              <a:defRPr sz="1165"/>
            </a:lvl4pPr>
            <a:lvl5pPr marL="1331330" indent="0" algn="ctr">
              <a:buNone/>
              <a:defRPr sz="1165"/>
            </a:lvl5pPr>
            <a:lvl6pPr marL="1664162" indent="0" algn="ctr">
              <a:buNone/>
              <a:defRPr sz="1165"/>
            </a:lvl6pPr>
            <a:lvl7pPr marL="1996995" indent="0" algn="ctr">
              <a:buNone/>
              <a:defRPr sz="1165"/>
            </a:lvl7pPr>
            <a:lvl8pPr marL="2329827" indent="0" algn="ctr">
              <a:buNone/>
              <a:defRPr sz="1165"/>
            </a:lvl8pPr>
            <a:lvl9pPr marL="2662660" indent="0" algn="ctr">
              <a:buNone/>
              <a:defRPr sz="1165"/>
            </a:lvl9pPr>
          </a:lstStyle>
          <a:p>
            <a:r>
              <a:rPr lang="en-US" noProof="0" dirty="0"/>
              <a:t>CLICK TO EDIT TEXT</a:t>
            </a:r>
          </a:p>
        </p:txBody>
      </p:sp>
      <p:sp>
        <p:nvSpPr>
          <p:cNvPr id="16" name="Content Placeholder 14">
            <a:extLst>
              <a:ext uri="{FF2B5EF4-FFF2-40B4-BE49-F238E27FC236}">
                <a16:creationId xmlns:a16="http://schemas.microsoft.com/office/drawing/2014/main" id="{6A973B95-8AB3-4E60-8A20-AB12D6D0E54E}"/>
              </a:ext>
            </a:extLst>
          </p:cNvPr>
          <p:cNvSpPr>
            <a:spLocks noGrp="1"/>
          </p:cNvSpPr>
          <p:nvPr>
            <p:ph sz="quarter" idx="11" hasCustomPrompt="1"/>
          </p:nvPr>
        </p:nvSpPr>
        <p:spPr>
          <a:xfrm>
            <a:off x="4335804" y="3154680"/>
            <a:ext cx="3507408" cy="357064"/>
          </a:xfrm>
        </p:spPr>
        <p:txBody>
          <a:bodyPr>
            <a:noAutofit/>
          </a:bodyPr>
          <a:lstStyle>
            <a:lvl1pPr marL="0" indent="0">
              <a:buNone/>
              <a:defRPr sz="2118" b="0">
                <a:solidFill>
                  <a:schemeClr val="bg1"/>
                </a:solidFill>
                <a:latin typeface="+mj-lt"/>
              </a:defRPr>
            </a:lvl1pPr>
          </a:lstStyle>
          <a:p>
            <a:pPr lvl="0"/>
            <a:r>
              <a:rPr lang="en-US" noProof="0" dirty="0"/>
              <a:t>Add Title Here</a:t>
            </a:r>
          </a:p>
        </p:txBody>
      </p:sp>
      <p:sp>
        <p:nvSpPr>
          <p:cNvPr id="17" name="Text Placeholder 16">
            <a:extLst>
              <a:ext uri="{FF2B5EF4-FFF2-40B4-BE49-F238E27FC236}">
                <a16:creationId xmlns:a16="http://schemas.microsoft.com/office/drawing/2014/main" id="{2569348C-F945-4CEC-9698-686F8ABC8B23}"/>
              </a:ext>
            </a:extLst>
          </p:cNvPr>
          <p:cNvSpPr>
            <a:spLocks noGrp="1"/>
          </p:cNvSpPr>
          <p:nvPr>
            <p:ph type="body" sz="quarter" idx="12"/>
          </p:nvPr>
        </p:nvSpPr>
        <p:spPr>
          <a:xfrm>
            <a:off x="4335804" y="3606501"/>
            <a:ext cx="3507408" cy="1536753"/>
          </a:xfrm>
        </p:spPr>
        <p:txBody>
          <a:bodyPr>
            <a:normAutofit/>
          </a:bodyPr>
          <a:lstStyle>
            <a:lvl1pPr marL="0" indent="0">
              <a:buNone/>
              <a:defRPr sz="971">
                <a:solidFill>
                  <a:schemeClr val="bg1"/>
                </a:solidFill>
                <a:latin typeface="+mn-lt"/>
                <a:cs typeface="Arial" panose="020B0604020202020204" pitchFamily="34" charset="0"/>
              </a:defRPr>
            </a:lvl1pPr>
            <a:lvl2pPr marL="403433" indent="0">
              <a:buNone/>
              <a:defRPr sz="971">
                <a:solidFill>
                  <a:schemeClr val="bg1"/>
                </a:solidFill>
                <a:latin typeface="+mn-lt"/>
                <a:cs typeface="Arial" panose="020B0604020202020204" pitchFamily="34" charset="0"/>
              </a:defRPr>
            </a:lvl2pPr>
            <a:lvl3pPr marL="806867" indent="0">
              <a:buNone/>
              <a:defRPr sz="971">
                <a:solidFill>
                  <a:schemeClr val="bg1"/>
                </a:solidFill>
                <a:latin typeface="+mn-lt"/>
                <a:cs typeface="Arial" panose="020B0604020202020204" pitchFamily="34" charset="0"/>
              </a:defRPr>
            </a:lvl3pPr>
            <a:lvl4pPr marL="1210300" indent="0">
              <a:buNone/>
              <a:defRPr sz="971">
                <a:solidFill>
                  <a:schemeClr val="bg1"/>
                </a:solidFill>
                <a:latin typeface="+mn-lt"/>
                <a:cs typeface="Arial" panose="020B0604020202020204" pitchFamily="34" charset="0"/>
              </a:defRPr>
            </a:lvl4pPr>
            <a:lvl5pPr marL="1613733" indent="0">
              <a:buNone/>
              <a:defRPr sz="971">
                <a:solidFill>
                  <a:schemeClr val="bg1"/>
                </a:solidFill>
                <a:latin typeface="+mn-lt"/>
                <a:cs typeface="Arial" panose="020B0604020202020204" pitchFamily="34" charset="0"/>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Tree>
    <p:extLst>
      <p:ext uri="{BB962C8B-B14F-4D97-AF65-F5344CB8AC3E}">
        <p14:creationId xmlns:p14="http://schemas.microsoft.com/office/powerpoint/2010/main" val="3252795347"/>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3D023C27-C474-480F-BC7F-9C1AAFCAD96E}"/>
              </a:ext>
            </a:extLst>
          </p:cNvPr>
          <p:cNvSpPr>
            <a:spLocks noGrp="1"/>
          </p:cNvSpPr>
          <p:nvPr>
            <p:ph type="pic" sz="quarter" idx="15"/>
          </p:nvPr>
        </p:nvSpPr>
        <p:spPr>
          <a:xfrm>
            <a:off x="4064001" y="0"/>
            <a:ext cx="8128000" cy="3899647"/>
          </a:xfrm>
        </p:spPr>
        <p:txBody>
          <a:bodyPr/>
          <a:lstStyle/>
          <a:p>
            <a:r>
              <a:rPr lang="en-US" dirty="0"/>
              <a:t>Click icon to add picture</a:t>
            </a:r>
          </a:p>
        </p:txBody>
      </p:sp>
      <p:sp>
        <p:nvSpPr>
          <p:cNvPr id="3" name="Rectangle 2">
            <a:extLst>
              <a:ext uri="{FF2B5EF4-FFF2-40B4-BE49-F238E27FC236}">
                <a16:creationId xmlns:a16="http://schemas.microsoft.com/office/drawing/2014/main" id="{A48A0F1A-22FB-45FF-80D6-4FE63A63EE04}"/>
              </a:ext>
            </a:extLst>
          </p:cNvPr>
          <p:cNvSpPr/>
          <p:nvPr userDrawn="1"/>
        </p:nvSpPr>
        <p:spPr>
          <a:xfrm>
            <a:off x="11636" y="0"/>
            <a:ext cx="4052364" cy="685563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0682" tIns="40341" rIns="80682" bIns="40341" numCol="1" spcCol="0" rtlCol="0" fromWordArt="0" anchor="ctr" anchorCtr="0" forceAA="0" compatLnSpc="1">
            <a:prstTxWarp prst="textNoShape">
              <a:avLst/>
            </a:prstTxWarp>
            <a:noAutofit/>
          </a:bodyPr>
          <a:lstStyle/>
          <a:p>
            <a:pPr lvl="0" algn="ctr">
              <a:lnSpc>
                <a:spcPct val="150000"/>
              </a:lnSpc>
            </a:pPr>
            <a:endParaRPr lang="en-US" sz="1588" dirty="0"/>
          </a:p>
        </p:txBody>
      </p:sp>
      <p:sp>
        <p:nvSpPr>
          <p:cNvPr id="2" name="Title 1">
            <a:extLst>
              <a:ext uri="{FF2B5EF4-FFF2-40B4-BE49-F238E27FC236}">
                <a16:creationId xmlns:a16="http://schemas.microsoft.com/office/drawing/2014/main" id="{DF01E5D2-6D16-41B9-8D95-C3831084A574}"/>
              </a:ext>
            </a:extLst>
          </p:cNvPr>
          <p:cNvSpPr>
            <a:spLocks noGrp="1"/>
          </p:cNvSpPr>
          <p:nvPr>
            <p:ph type="ctrTitle" hasCustomPrompt="1"/>
          </p:nvPr>
        </p:nvSpPr>
        <p:spPr>
          <a:xfrm>
            <a:off x="8393986" y="4573560"/>
            <a:ext cx="3502429" cy="1104579"/>
          </a:xfrm>
        </p:spPr>
        <p:txBody>
          <a:bodyPr vert="horz" anchor="ctr">
            <a:noAutofit/>
          </a:bodyPr>
          <a:lstStyle>
            <a:lvl1pPr algn="ctr">
              <a:lnSpc>
                <a:spcPct val="100000"/>
              </a:lnSpc>
              <a:defRPr sz="3530" b="0">
                <a:solidFill>
                  <a:schemeClr val="tx2"/>
                </a:solidFill>
                <a:latin typeface="+mj-lt"/>
              </a:defRPr>
            </a:lvl1pPr>
          </a:lstStyle>
          <a:p>
            <a:r>
              <a:rPr lang="en-US" noProof="0" dirty="0"/>
              <a:t>EDIT TEXT</a:t>
            </a:r>
          </a:p>
        </p:txBody>
      </p:sp>
      <p:sp>
        <p:nvSpPr>
          <p:cNvPr id="18" name="Subtitle 2">
            <a:extLst>
              <a:ext uri="{FF2B5EF4-FFF2-40B4-BE49-F238E27FC236}">
                <a16:creationId xmlns:a16="http://schemas.microsoft.com/office/drawing/2014/main" id="{C1E1772A-8C1A-43F8-A297-A2A1C4961A78}"/>
              </a:ext>
            </a:extLst>
          </p:cNvPr>
          <p:cNvSpPr>
            <a:spLocks noGrp="1"/>
          </p:cNvSpPr>
          <p:nvPr>
            <p:ph type="subTitle" idx="1" hasCustomPrompt="1"/>
          </p:nvPr>
        </p:nvSpPr>
        <p:spPr>
          <a:xfrm>
            <a:off x="8393986" y="5762528"/>
            <a:ext cx="3502429" cy="399710"/>
          </a:xfrm>
        </p:spPr>
        <p:txBody>
          <a:bodyPr vert="horz">
            <a:normAutofit/>
          </a:bodyPr>
          <a:lstStyle>
            <a:lvl1pPr marL="0" indent="0" algn="ctr">
              <a:lnSpc>
                <a:spcPct val="100000"/>
              </a:lnSpc>
              <a:buNone/>
              <a:defRPr sz="1059" spc="265" baseline="0">
                <a:solidFill>
                  <a:schemeClr val="tx2"/>
                </a:solidFill>
                <a:latin typeface="+mj-lt"/>
                <a:cs typeface="Arial" panose="020B0604020202020204" pitchFamily="34" charset="0"/>
              </a:defRPr>
            </a:lvl1pPr>
            <a:lvl2pPr marL="332832" indent="0" algn="ctr">
              <a:buNone/>
              <a:defRPr sz="1456"/>
            </a:lvl2pPr>
            <a:lvl3pPr marL="665665" indent="0" algn="ctr">
              <a:buNone/>
              <a:defRPr sz="1310"/>
            </a:lvl3pPr>
            <a:lvl4pPr marL="998497" indent="0" algn="ctr">
              <a:buNone/>
              <a:defRPr sz="1165"/>
            </a:lvl4pPr>
            <a:lvl5pPr marL="1331330" indent="0" algn="ctr">
              <a:buNone/>
              <a:defRPr sz="1165"/>
            </a:lvl5pPr>
            <a:lvl6pPr marL="1664162" indent="0" algn="ctr">
              <a:buNone/>
              <a:defRPr sz="1165"/>
            </a:lvl6pPr>
            <a:lvl7pPr marL="1996995" indent="0" algn="ctr">
              <a:buNone/>
              <a:defRPr sz="1165"/>
            </a:lvl7pPr>
            <a:lvl8pPr marL="2329827" indent="0" algn="ctr">
              <a:buNone/>
              <a:defRPr sz="1165"/>
            </a:lvl8pPr>
            <a:lvl9pPr marL="2662660" indent="0" algn="ctr">
              <a:buNone/>
              <a:defRPr sz="1165"/>
            </a:lvl9pPr>
          </a:lstStyle>
          <a:p>
            <a:r>
              <a:rPr lang="en-US" noProof="0" dirty="0"/>
              <a:t>CLICK TO EDIT TEXT</a:t>
            </a:r>
          </a:p>
        </p:txBody>
      </p:sp>
      <p:sp>
        <p:nvSpPr>
          <p:cNvPr id="15" name="Rectangle 14">
            <a:extLst>
              <a:ext uri="{FF2B5EF4-FFF2-40B4-BE49-F238E27FC236}">
                <a16:creationId xmlns:a16="http://schemas.microsoft.com/office/drawing/2014/main" id="{97492751-E9EF-463C-8C1E-1AA3A9B1D816}"/>
              </a:ext>
            </a:extLst>
          </p:cNvPr>
          <p:cNvSpPr/>
          <p:nvPr userDrawn="1"/>
        </p:nvSpPr>
        <p:spPr>
          <a:xfrm>
            <a:off x="4066909" y="3429000"/>
            <a:ext cx="4058182" cy="3429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noProof="0" dirty="0"/>
          </a:p>
        </p:txBody>
      </p:sp>
      <p:sp>
        <p:nvSpPr>
          <p:cNvPr id="20" name="Content Placeholder 14">
            <a:extLst>
              <a:ext uri="{FF2B5EF4-FFF2-40B4-BE49-F238E27FC236}">
                <a16:creationId xmlns:a16="http://schemas.microsoft.com/office/drawing/2014/main" id="{E6FA2C89-4818-4619-8F8B-31E5505EAF76}"/>
              </a:ext>
            </a:extLst>
          </p:cNvPr>
          <p:cNvSpPr>
            <a:spLocks noGrp="1"/>
          </p:cNvSpPr>
          <p:nvPr>
            <p:ph sz="quarter" idx="11" hasCustomPrompt="1"/>
          </p:nvPr>
        </p:nvSpPr>
        <p:spPr>
          <a:xfrm>
            <a:off x="4335804" y="4159142"/>
            <a:ext cx="3507408" cy="357064"/>
          </a:xfrm>
        </p:spPr>
        <p:txBody>
          <a:bodyPr>
            <a:noAutofit/>
          </a:bodyPr>
          <a:lstStyle>
            <a:lvl1pPr marL="0" indent="0">
              <a:buNone/>
              <a:defRPr sz="2118" b="0">
                <a:solidFill>
                  <a:schemeClr val="tx2"/>
                </a:solidFill>
                <a:latin typeface="+mj-lt"/>
              </a:defRPr>
            </a:lvl1pPr>
          </a:lstStyle>
          <a:p>
            <a:pPr lvl="0"/>
            <a:r>
              <a:rPr lang="en-US" noProof="0" dirty="0"/>
              <a:t>Add Title Here</a:t>
            </a:r>
          </a:p>
        </p:txBody>
      </p:sp>
      <p:sp>
        <p:nvSpPr>
          <p:cNvPr id="21" name="Text Placeholder 16">
            <a:extLst>
              <a:ext uri="{FF2B5EF4-FFF2-40B4-BE49-F238E27FC236}">
                <a16:creationId xmlns:a16="http://schemas.microsoft.com/office/drawing/2014/main" id="{67651986-01F3-4697-A0D4-31F6A1098310}"/>
              </a:ext>
            </a:extLst>
          </p:cNvPr>
          <p:cNvSpPr>
            <a:spLocks noGrp="1"/>
          </p:cNvSpPr>
          <p:nvPr>
            <p:ph type="body" sz="quarter" idx="12"/>
          </p:nvPr>
        </p:nvSpPr>
        <p:spPr>
          <a:xfrm>
            <a:off x="4335804" y="4602435"/>
            <a:ext cx="3507408" cy="1536753"/>
          </a:xfrm>
        </p:spPr>
        <p:txBody>
          <a:bodyPr>
            <a:normAutofit/>
          </a:bodyPr>
          <a:lstStyle>
            <a:lvl1pPr marL="0" indent="0">
              <a:buNone/>
              <a:defRPr sz="971">
                <a:solidFill>
                  <a:schemeClr val="tx2"/>
                </a:solidFill>
                <a:latin typeface="+mn-lt"/>
                <a:cs typeface="Arial" panose="020B0604020202020204" pitchFamily="34" charset="0"/>
              </a:defRPr>
            </a:lvl1pPr>
            <a:lvl2pPr marL="403433" indent="0">
              <a:buNone/>
              <a:defRPr sz="971">
                <a:solidFill>
                  <a:schemeClr val="tx2"/>
                </a:solidFill>
                <a:latin typeface="+mn-lt"/>
                <a:cs typeface="Arial" panose="020B0604020202020204" pitchFamily="34" charset="0"/>
              </a:defRPr>
            </a:lvl2pPr>
            <a:lvl3pPr marL="806867" indent="0">
              <a:buNone/>
              <a:defRPr sz="971">
                <a:solidFill>
                  <a:schemeClr val="tx2"/>
                </a:solidFill>
                <a:latin typeface="+mn-lt"/>
                <a:cs typeface="Arial" panose="020B0604020202020204" pitchFamily="34" charset="0"/>
              </a:defRPr>
            </a:lvl3pPr>
            <a:lvl4pPr marL="1210300" indent="0">
              <a:buNone/>
              <a:defRPr sz="971">
                <a:solidFill>
                  <a:schemeClr val="tx2"/>
                </a:solidFill>
                <a:latin typeface="+mn-lt"/>
                <a:cs typeface="Arial" panose="020B0604020202020204" pitchFamily="34" charset="0"/>
              </a:defRPr>
            </a:lvl4pPr>
            <a:lvl5pPr marL="1613733" indent="0">
              <a:buNone/>
              <a:defRPr sz="971">
                <a:solidFill>
                  <a:schemeClr val="tx2"/>
                </a:solidFill>
                <a:latin typeface="+mn-lt"/>
                <a:cs typeface="Arial" panose="020B0604020202020204" pitchFamily="34" charset="0"/>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2" name="Content Placeholder 14">
            <a:extLst>
              <a:ext uri="{FF2B5EF4-FFF2-40B4-BE49-F238E27FC236}">
                <a16:creationId xmlns:a16="http://schemas.microsoft.com/office/drawing/2014/main" id="{0D990D0E-21A8-4155-B955-886A21DE1825}"/>
              </a:ext>
            </a:extLst>
          </p:cNvPr>
          <p:cNvSpPr>
            <a:spLocks noGrp="1"/>
          </p:cNvSpPr>
          <p:nvPr>
            <p:ph sz="quarter" idx="13" hasCustomPrompt="1"/>
          </p:nvPr>
        </p:nvSpPr>
        <p:spPr>
          <a:xfrm>
            <a:off x="277091" y="1350684"/>
            <a:ext cx="3507408" cy="357064"/>
          </a:xfrm>
        </p:spPr>
        <p:txBody>
          <a:bodyPr>
            <a:noAutofit/>
          </a:bodyPr>
          <a:lstStyle>
            <a:lvl1pPr marL="0" indent="0">
              <a:buNone/>
              <a:defRPr sz="2118" b="0">
                <a:solidFill>
                  <a:schemeClr val="bg1"/>
                </a:solidFill>
                <a:latin typeface="+mj-lt"/>
              </a:defRPr>
            </a:lvl1pPr>
          </a:lstStyle>
          <a:p>
            <a:pPr lvl="0"/>
            <a:r>
              <a:rPr lang="en-US" noProof="0" dirty="0"/>
              <a:t>Add Title Here</a:t>
            </a:r>
          </a:p>
        </p:txBody>
      </p:sp>
      <p:sp>
        <p:nvSpPr>
          <p:cNvPr id="13" name="Text Placeholder 16">
            <a:extLst>
              <a:ext uri="{FF2B5EF4-FFF2-40B4-BE49-F238E27FC236}">
                <a16:creationId xmlns:a16="http://schemas.microsoft.com/office/drawing/2014/main" id="{E86030C3-0988-4616-B1A6-DC729760D6A1}"/>
              </a:ext>
            </a:extLst>
          </p:cNvPr>
          <p:cNvSpPr>
            <a:spLocks noGrp="1"/>
          </p:cNvSpPr>
          <p:nvPr>
            <p:ph type="body" sz="quarter" idx="14"/>
          </p:nvPr>
        </p:nvSpPr>
        <p:spPr>
          <a:xfrm>
            <a:off x="277091" y="1803870"/>
            <a:ext cx="3507408" cy="4241554"/>
          </a:xfrm>
        </p:spPr>
        <p:txBody>
          <a:bodyPr>
            <a:normAutofit/>
          </a:bodyPr>
          <a:lstStyle>
            <a:lvl1pPr marL="0" indent="0">
              <a:lnSpc>
                <a:spcPct val="150000"/>
              </a:lnSpc>
              <a:spcBef>
                <a:spcPts val="1059"/>
              </a:spcBef>
              <a:buNone/>
              <a:defRPr sz="971">
                <a:solidFill>
                  <a:schemeClr val="bg1"/>
                </a:solidFill>
                <a:latin typeface="+mn-lt"/>
                <a:cs typeface="Arial" panose="020B0604020202020204" pitchFamily="34" charset="0"/>
              </a:defRPr>
            </a:lvl1pPr>
            <a:lvl2pPr marL="403433" indent="0">
              <a:lnSpc>
                <a:spcPct val="150000"/>
              </a:lnSpc>
              <a:spcBef>
                <a:spcPts val="1059"/>
              </a:spcBef>
              <a:buNone/>
              <a:defRPr sz="971">
                <a:solidFill>
                  <a:schemeClr val="bg1"/>
                </a:solidFill>
                <a:latin typeface="+mn-lt"/>
                <a:cs typeface="Arial" panose="020B0604020202020204" pitchFamily="34" charset="0"/>
              </a:defRPr>
            </a:lvl2pPr>
            <a:lvl3pPr marL="806867" indent="0">
              <a:lnSpc>
                <a:spcPct val="150000"/>
              </a:lnSpc>
              <a:spcBef>
                <a:spcPts val="1059"/>
              </a:spcBef>
              <a:buNone/>
              <a:defRPr sz="971">
                <a:solidFill>
                  <a:schemeClr val="bg1"/>
                </a:solidFill>
                <a:latin typeface="+mn-lt"/>
                <a:cs typeface="Arial" panose="020B0604020202020204" pitchFamily="34" charset="0"/>
              </a:defRPr>
            </a:lvl3pPr>
            <a:lvl4pPr marL="1210300" indent="0">
              <a:lnSpc>
                <a:spcPct val="150000"/>
              </a:lnSpc>
              <a:spcBef>
                <a:spcPts val="1059"/>
              </a:spcBef>
              <a:buNone/>
              <a:defRPr sz="971">
                <a:solidFill>
                  <a:schemeClr val="bg1"/>
                </a:solidFill>
                <a:latin typeface="+mn-lt"/>
                <a:cs typeface="Arial" panose="020B0604020202020204" pitchFamily="34" charset="0"/>
              </a:defRPr>
            </a:lvl4pPr>
            <a:lvl5pPr marL="1613733" indent="0">
              <a:lnSpc>
                <a:spcPct val="150000"/>
              </a:lnSpc>
              <a:spcBef>
                <a:spcPts val="1059"/>
              </a:spcBef>
              <a:buNone/>
              <a:defRPr sz="971">
                <a:solidFill>
                  <a:schemeClr val="bg1"/>
                </a:solidFill>
                <a:latin typeface="+mn-lt"/>
                <a:cs typeface="Arial" panose="020B0604020202020204" pitchFamily="34" charset="0"/>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Tree>
    <p:extLst>
      <p:ext uri="{BB962C8B-B14F-4D97-AF65-F5344CB8AC3E}">
        <p14:creationId xmlns:p14="http://schemas.microsoft.com/office/powerpoint/2010/main" val="3159243099"/>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A4B57A7-3A86-45DA-B5CA-AC7A481E3274}"/>
              </a:ext>
            </a:extLst>
          </p:cNvPr>
          <p:cNvSpPr/>
          <p:nvPr userDrawn="1"/>
        </p:nvSpPr>
        <p:spPr>
          <a:xfrm>
            <a:off x="0" y="0"/>
            <a:ext cx="4067847" cy="392057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0682" tIns="40341" rIns="80682" bIns="40341" numCol="1" spcCol="0" rtlCol="0" fromWordArt="0" anchor="ctr" anchorCtr="0" forceAA="0" compatLnSpc="1">
            <a:prstTxWarp prst="textNoShape">
              <a:avLst/>
            </a:prstTxWarp>
            <a:noAutofit/>
          </a:bodyPr>
          <a:lstStyle/>
          <a:p>
            <a:pPr lvl="0" algn="ctr"/>
            <a:endParaRPr lang="en-US" sz="1588" dirty="0"/>
          </a:p>
        </p:txBody>
      </p:sp>
      <p:sp>
        <p:nvSpPr>
          <p:cNvPr id="3" name="Rectangle 2">
            <a:extLst>
              <a:ext uri="{FF2B5EF4-FFF2-40B4-BE49-F238E27FC236}">
                <a16:creationId xmlns:a16="http://schemas.microsoft.com/office/drawing/2014/main" id="{14F3BCA9-2C74-4567-9FB2-2CE1AC28A6EC}"/>
              </a:ext>
            </a:extLst>
          </p:cNvPr>
          <p:cNvSpPr/>
          <p:nvPr userDrawn="1"/>
        </p:nvSpPr>
        <p:spPr>
          <a:xfrm>
            <a:off x="8124152" y="0"/>
            <a:ext cx="4067848" cy="392057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0682" tIns="40341" rIns="80682" bIns="40341" numCol="1" spcCol="0" rtlCol="0" fromWordArt="0" anchor="ctr" anchorCtr="0" forceAA="0" compatLnSpc="1">
            <a:prstTxWarp prst="textNoShape">
              <a:avLst/>
            </a:prstTxWarp>
            <a:noAutofit/>
          </a:bodyPr>
          <a:lstStyle/>
          <a:p>
            <a:pPr lvl="0" algn="ctr"/>
            <a:endParaRPr lang="en-US" sz="1588" dirty="0"/>
          </a:p>
        </p:txBody>
      </p:sp>
      <p:sp>
        <p:nvSpPr>
          <p:cNvPr id="15" name="Picture Placeholder 12">
            <a:extLst>
              <a:ext uri="{FF2B5EF4-FFF2-40B4-BE49-F238E27FC236}">
                <a16:creationId xmlns:a16="http://schemas.microsoft.com/office/drawing/2014/main" id="{86D9E3AF-002F-496A-AE6E-5675F6459273}"/>
              </a:ext>
            </a:extLst>
          </p:cNvPr>
          <p:cNvSpPr>
            <a:spLocks noGrp="1"/>
          </p:cNvSpPr>
          <p:nvPr>
            <p:ph type="pic" sz="quarter" idx="10"/>
          </p:nvPr>
        </p:nvSpPr>
        <p:spPr>
          <a:xfrm>
            <a:off x="4067848" y="-1"/>
            <a:ext cx="4058182" cy="2912313"/>
          </a:xfrm>
        </p:spPr>
        <p:txBody>
          <a:bodyPr/>
          <a:lstStyle/>
          <a:p>
            <a:r>
              <a:rPr lang="en-US"/>
              <a:t>Click icon to add picture</a:t>
            </a:r>
            <a:endParaRPr lang="en-US" dirty="0"/>
          </a:p>
        </p:txBody>
      </p:sp>
      <p:sp>
        <p:nvSpPr>
          <p:cNvPr id="16" name="Picture Placeholder 11">
            <a:extLst>
              <a:ext uri="{FF2B5EF4-FFF2-40B4-BE49-F238E27FC236}">
                <a16:creationId xmlns:a16="http://schemas.microsoft.com/office/drawing/2014/main" id="{86E48971-37C3-4BED-A53F-BBE4AE0A58D9}"/>
              </a:ext>
            </a:extLst>
          </p:cNvPr>
          <p:cNvSpPr>
            <a:spLocks noGrp="1"/>
          </p:cNvSpPr>
          <p:nvPr>
            <p:ph type="pic" sz="quarter" idx="11"/>
          </p:nvPr>
        </p:nvSpPr>
        <p:spPr>
          <a:xfrm>
            <a:off x="0" y="3920578"/>
            <a:ext cx="4058182" cy="2937422"/>
          </a:xfrm>
        </p:spPr>
        <p:txBody>
          <a:bodyPr/>
          <a:lstStyle/>
          <a:p>
            <a:r>
              <a:rPr lang="en-US"/>
              <a:t>Click icon to add picture</a:t>
            </a:r>
            <a:endParaRPr lang="en-US" dirty="0"/>
          </a:p>
        </p:txBody>
      </p:sp>
      <p:sp>
        <p:nvSpPr>
          <p:cNvPr id="18" name="Picture Placeholder 14">
            <a:extLst>
              <a:ext uri="{FF2B5EF4-FFF2-40B4-BE49-F238E27FC236}">
                <a16:creationId xmlns:a16="http://schemas.microsoft.com/office/drawing/2014/main" id="{E35617C7-C13A-4F76-8C0C-AF5E38C6227D}"/>
              </a:ext>
            </a:extLst>
          </p:cNvPr>
          <p:cNvSpPr>
            <a:spLocks noGrp="1"/>
          </p:cNvSpPr>
          <p:nvPr>
            <p:ph type="pic" sz="quarter" idx="12"/>
          </p:nvPr>
        </p:nvSpPr>
        <p:spPr>
          <a:xfrm>
            <a:off x="8133818" y="3920578"/>
            <a:ext cx="4058182" cy="2937422"/>
          </a:xfrm>
        </p:spPr>
        <p:txBody>
          <a:bodyPr/>
          <a:lstStyle/>
          <a:p>
            <a:r>
              <a:rPr lang="en-US"/>
              <a:t>Click icon to add picture</a:t>
            </a:r>
            <a:endParaRPr lang="en-US" dirty="0"/>
          </a:p>
        </p:txBody>
      </p:sp>
      <p:sp>
        <p:nvSpPr>
          <p:cNvPr id="26" name="Text Placeholder 18">
            <a:extLst>
              <a:ext uri="{FF2B5EF4-FFF2-40B4-BE49-F238E27FC236}">
                <a16:creationId xmlns:a16="http://schemas.microsoft.com/office/drawing/2014/main" id="{7DB83E81-869F-4BAD-AEC6-B87F2B879A30}"/>
              </a:ext>
            </a:extLst>
          </p:cNvPr>
          <p:cNvSpPr>
            <a:spLocks noGrp="1"/>
          </p:cNvSpPr>
          <p:nvPr>
            <p:ph type="body" sz="quarter" idx="14" hasCustomPrompt="1"/>
          </p:nvPr>
        </p:nvSpPr>
        <p:spPr>
          <a:xfrm>
            <a:off x="277091" y="748708"/>
            <a:ext cx="3472487" cy="3093310"/>
          </a:xfrm>
        </p:spPr>
        <p:txBody>
          <a:bodyPr lIns="91440">
            <a:normAutofit/>
          </a:bodyPr>
          <a:lstStyle>
            <a:lvl1pPr marL="0" indent="0">
              <a:lnSpc>
                <a:spcPct val="150000"/>
              </a:lnSpc>
              <a:buFont typeface="Arial" panose="020B0604020202020204" pitchFamily="34" charset="0"/>
              <a:buNone/>
              <a:defRPr sz="971">
                <a:solidFill>
                  <a:schemeClr val="bg1"/>
                </a:solidFill>
                <a:latin typeface="+mn-lt"/>
                <a:cs typeface="Arial" panose="020B0604020202020204" pitchFamily="34" charset="0"/>
              </a:defRPr>
            </a:lvl1pPr>
            <a:lvl2pPr marL="403433" indent="0">
              <a:lnSpc>
                <a:spcPct val="150000"/>
              </a:lnSpc>
              <a:buNone/>
              <a:defRPr sz="971">
                <a:solidFill>
                  <a:schemeClr val="bg1"/>
                </a:solidFill>
                <a:latin typeface="+mn-lt"/>
                <a:cs typeface="Arial" panose="020B0604020202020204" pitchFamily="34" charset="0"/>
              </a:defRPr>
            </a:lvl2pPr>
            <a:lvl3pPr marL="806867" indent="0">
              <a:lnSpc>
                <a:spcPct val="150000"/>
              </a:lnSpc>
              <a:buNone/>
              <a:defRPr sz="971">
                <a:solidFill>
                  <a:schemeClr val="bg1"/>
                </a:solidFill>
                <a:latin typeface="+mn-lt"/>
                <a:cs typeface="Arial" panose="020B0604020202020204" pitchFamily="34" charset="0"/>
              </a:defRPr>
            </a:lvl3pPr>
            <a:lvl4pPr marL="1210300" indent="0">
              <a:lnSpc>
                <a:spcPct val="150000"/>
              </a:lnSpc>
              <a:buNone/>
              <a:defRPr sz="971">
                <a:solidFill>
                  <a:schemeClr val="bg1"/>
                </a:solidFill>
                <a:latin typeface="+mn-lt"/>
                <a:cs typeface="Arial" panose="020B0604020202020204" pitchFamily="34" charset="0"/>
              </a:defRPr>
            </a:lvl4pPr>
            <a:lvl5pPr marL="1613733" indent="0">
              <a:lnSpc>
                <a:spcPct val="150000"/>
              </a:lnSpc>
              <a:buNone/>
              <a:defRPr sz="971">
                <a:solidFill>
                  <a:schemeClr val="bg1"/>
                </a:solidFill>
                <a:latin typeface="+mn-lt"/>
                <a:cs typeface="Arial" panose="020B0604020202020204" pitchFamily="34" charset="0"/>
              </a:defRPr>
            </a:lvl5pPr>
          </a:lstStyle>
          <a:p>
            <a:pPr lvl="0"/>
            <a:r>
              <a:rPr lang="en-US" dirty="0"/>
              <a:t>Click to edit Master </a:t>
            </a:r>
            <a:br>
              <a:rPr lang="en-US" dirty="0"/>
            </a:br>
            <a:r>
              <a:rPr lang="en-US" dirty="0"/>
              <a:t>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 name="Text Placeholder 18">
            <a:extLst>
              <a:ext uri="{FF2B5EF4-FFF2-40B4-BE49-F238E27FC236}">
                <a16:creationId xmlns:a16="http://schemas.microsoft.com/office/drawing/2014/main" id="{6A9BD8AF-34CA-4F04-9A17-B45F6EB3AA9D}"/>
              </a:ext>
            </a:extLst>
          </p:cNvPr>
          <p:cNvSpPr>
            <a:spLocks noGrp="1"/>
          </p:cNvSpPr>
          <p:nvPr>
            <p:ph type="body" sz="quarter" idx="16" hasCustomPrompt="1"/>
          </p:nvPr>
        </p:nvSpPr>
        <p:spPr>
          <a:xfrm>
            <a:off x="4341092" y="3136526"/>
            <a:ext cx="3509817" cy="3519768"/>
          </a:xfrm>
        </p:spPr>
        <p:txBody>
          <a:bodyPr lIns="0" anchor="ctr">
            <a:normAutofit/>
          </a:bodyPr>
          <a:lstStyle>
            <a:lvl1pPr marL="0" indent="0">
              <a:lnSpc>
                <a:spcPct val="150000"/>
              </a:lnSpc>
              <a:buNone/>
              <a:defRPr sz="1765">
                <a:solidFill>
                  <a:schemeClr val="tx1"/>
                </a:solidFill>
                <a:latin typeface="+mj-lt"/>
                <a:cs typeface="Arial" panose="020B0604020202020204" pitchFamily="34" charset="0"/>
              </a:defRPr>
            </a:lvl1pPr>
            <a:lvl2pPr marL="403433" indent="0">
              <a:lnSpc>
                <a:spcPct val="150000"/>
              </a:lnSpc>
              <a:buNone/>
              <a:defRPr sz="1765">
                <a:solidFill>
                  <a:schemeClr val="tx1"/>
                </a:solidFill>
                <a:latin typeface="+mj-lt"/>
                <a:cs typeface="Arial" panose="020B0604020202020204" pitchFamily="34" charset="0"/>
              </a:defRPr>
            </a:lvl2pPr>
            <a:lvl3pPr marL="806867" indent="0">
              <a:lnSpc>
                <a:spcPct val="150000"/>
              </a:lnSpc>
              <a:buNone/>
              <a:defRPr sz="1765">
                <a:solidFill>
                  <a:schemeClr val="tx1"/>
                </a:solidFill>
                <a:latin typeface="+mj-lt"/>
                <a:cs typeface="Arial" panose="020B0604020202020204" pitchFamily="34" charset="0"/>
              </a:defRPr>
            </a:lvl3pPr>
            <a:lvl4pPr marL="1210300" indent="0">
              <a:lnSpc>
                <a:spcPct val="150000"/>
              </a:lnSpc>
              <a:buNone/>
              <a:defRPr sz="1765">
                <a:solidFill>
                  <a:schemeClr val="tx1"/>
                </a:solidFill>
                <a:latin typeface="+mj-lt"/>
                <a:cs typeface="Arial" panose="020B0604020202020204" pitchFamily="34" charset="0"/>
              </a:defRPr>
            </a:lvl4pPr>
            <a:lvl5pPr marL="1613733" indent="0">
              <a:lnSpc>
                <a:spcPct val="150000"/>
              </a:lnSpc>
              <a:buNone/>
              <a:defRPr sz="1765">
                <a:solidFill>
                  <a:schemeClr val="tx1"/>
                </a:solidFill>
                <a:latin typeface="+mj-lt"/>
                <a:cs typeface="Arial" panose="020B0604020202020204" pitchFamily="34" charset="0"/>
              </a:defRPr>
            </a:lvl5pPr>
          </a:lstStyle>
          <a:p>
            <a:pPr lvl="0"/>
            <a:r>
              <a:rPr lang="en-US" dirty="0"/>
              <a:t>Click to edit Master </a:t>
            </a:r>
            <a:br>
              <a:rPr lang="en-US" dirty="0"/>
            </a:br>
            <a:r>
              <a:rPr lang="en-US" dirty="0"/>
              <a:t>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3" name="Text Placeholder 16">
            <a:extLst>
              <a:ext uri="{FF2B5EF4-FFF2-40B4-BE49-F238E27FC236}">
                <a16:creationId xmlns:a16="http://schemas.microsoft.com/office/drawing/2014/main" id="{2390D74A-03BA-4C31-B59B-57CCDAF885DD}"/>
              </a:ext>
            </a:extLst>
          </p:cNvPr>
          <p:cNvSpPr>
            <a:spLocks noGrp="1"/>
          </p:cNvSpPr>
          <p:nvPr>
            <p:ph type="body" sz="quarter" idx="17" hasCustomPrompt="1"/>
          </p:nvPr>
        </p:nvSpPr>
        <p:spPr>
          <a:xfrm>
            <a:off x="8401397" y="201706"/>
            <a:ext cx="3513126" cy="468437"/>
          </a:xfrm>
        </p:spPr>
        <p:txBody>
          <a:bodyPr lIns="91440" anchor="t">
            <a:noAutofit/>
          </a:bodyPr>
          <a:lstStyle>
            <a:lvl1pPr marL="0" indent="0">
              <a:buNone/>
              <a:defRPr sz="2118" b="0">
                <a:solidFill>
                  <a:schemeClr val="bg1"/>
                </a:solidFill>
                <a:latin typeface="+mj-lt"/>
              </a:defRPr>
            </a:lvl1pPr>
          </a:lstStyle>
          <a:p>
            <a:pPr lvl="0"/>
            <a:r>
              <a:rPr lang="en-US" dirty="0"/>
              <a:t>ADD TITLE </a:t>
            </a:r>
            <a:br>
              <a:rPr lang="en-US" dirty="0"/>
            </a:br>
            <a:r>
              <a:rPr lang="en-US" dirty="0"/>
              <a:t>HERE</a:t>
            </a:r>
          </a:p>
        </p:txBody>
      </p:sp>
      <p:sp>
        <p:nvSpPr>
          <p:cNvPr id="34" name="Text Placeholder 18">
            <a:extLst>
              <a:ext uri="{FF2B5EF4-FFF2-40B4-BE49-F238E27FC236}">
                <a16:creationId xmlns:a16="http://schemas.microsoft.com/office/drawing/2014/main" id="{50BE2EB5-0041-4D2D-A6AE-4DE92FEED83A}"/>
              </a:ext>
            </a:extLst>
          </p:cNvPr>
          <p:cNvSpPr>
            <a:spLocks noGrp="1"/>
          </p:cNvSpPr>
          <p:nvPr>
            <p:ph type="body" sz="quarter" idx="18" hasCustomPrompt="1"/>
          </p:nvPr>
        </p:nvSpPr>
        <p:spPr>
          <a:xfrm>
            <a:off x="8401396" y="748708"/>
            <a:ext cx="3513512" cy="3093310"/>
          </a:xfrm>
        </p:spPr>
        <p:txBody>
          <a:bodyPr lIns="91440">
            <a:normAutofit/>
          </a:bodyPr>
          <a:lstStyle>
            <a:lvl1pPr>
              <a:lnSpc>
                <a:spcPct val="150000"/>
              </a:lnSpc>
              <a:defRPr sz="971">
                <a:solidFill>
                  <a:schemeClr val="bg1"/>
                </a:solidFill>
                <a:latin typeface="+mn-lt"/>
                <a:cs typeface="Arial" panose="020B0604020202020204" pitchFamily="34" charset="0"/>
              </a:defRPr>
            </a:lvl1pPr>
            <a:lvl2pPr>
              <a:lnSpc>
                <a:spcPct val="150000"/>
              </a:lnSpc>
              <a:defRPr sz="971">
                <a:solidFill>
                  <a:schemeClr val="bg1"/>
                </a:solidFill>
                <a:latin typeface="+mn-lt"/>
                <a:cs typeface="Arial" panose="020B0604020202020204" pitchFamily="34" charset="0"/>
              </a:defRPr>
            </a:lvl2pPr>
            <a:lvl3pPr>
              <a:lnSpc>
                <a:spcPct val="150000"/>
              </a:lnSpc>
              <a:defRPr sz="971">
                <a:solidFill>
                  <a:schemeClr val="bg1"/>
                </a:solidFill>
                <a:latin typeface="+mn-lt"/>
                <a:cs typeface="Arial" panose="020B0604020202020204" pitchFamily="34" charset="0"/>
              </a:defRPr>
            </a:lvl3pPr>
            <a:lvl4pPr>
              <a:lnSpc>
                <a:spcPct val="150000"/>
              </a:lnSpc>
              <a:defRPr sz="971">
                <a:solidFill>
                  <a:schemeClr val="bg1"/>
                </a:solidFill>
                <a:latin typeface="+mn-lt"/>
                <a:cs typeface="Arial" panose="020B0604020202020204" pitchFamily="34" charset="0"/>
              </a:defRPr>
            </a:lvl4pPr>
            <a:lvl5pPr>
              <a:lnSpc>
                <a:spcPct val="150000"/>
              </a:lnSpc>
              <a:defRPr sz="971">
                <a:solidFill>
                  <a:schemeClr val="bg1"/>
                </a:solidFill>
                <a:latin typeface="+mn-lt"/>
                <a:cs typeface="Arial" panose="020B0604020202020204" pitchFamily="34" charset="0"/>
              </a:defRPr>
            </a:lvl5pPr>
          </a:lstStyle>
          <a:p>
            <a:pPr lvl="0"/>
            <a:r>
              <a:rPr lang="en-US" dirty="0"/>
              <a:t>Click to edit Master </a:t>
            </a:r>
            <a:br>
              <a:rPr lang="en-US" dirty="0"/>
            </a:br>
            <a:r>
              <a:rPr lang="en-US" dirty="0"/>
              <a:t>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itle 3">
            <a:extLst>
              <a:ext uri="{FF2B5EF4-FFF2-40B4-BE49-F238E27FC236}">
                <a16:creationId xmlns:a16="http://schemas.microsoft.com/office/drawing/2014/main" id="{7D4C849E-DCC1-4757-BBBF-C69B4CD0BD94}"/>
              </a:ext>
            </a:extLst>
          </p:cNvPr>
          <p:cNvSpPr>
            <a:spLocks noGrp="1"/>
          </p:cNvSpPr>
          <p:nvPr>
            <p:ph type="title"/>
          </p:nvPr>
        </p:nvSpPr>
        <p:spPr>
          <a:xfrm>
            <a:off x="277092" y="201706"/>
            <a:ext cx="3399366" cy="419396"/>
          </a:xfrm>
        </p:spPr>
        <p:txBody>
          <a:bodyPr vert="horz" lIns="0" tIns="45720" rIns="91440" bIns="45720" rtlCol="0" anchor="t">
            <a:noAutofit/>
          </a:bodyPr>
          <a:lstStyle>
            <a:lvl1pPr>
              <a:defRPr lang="en-US" sz="2118" b="0">
                <a:solidFill>
                  <a:schemeClr val="bg1"/>
                </a:solidFill>
                <a:ea typeface="+mn-ea"/>
                <a:cs typeface="+mn-cs"/>
              </a:defRPr>
            </a:lvl1pPr>
          </a:lstStyle>
          <a:p>
            <a:pPr marL="0" lvl="0" indent="0">
              <a:spcBef>
                <a:spcPts val="882"/>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524384301"/>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F7DA993-9462-4064-B89B-BCEF27D4DACC}"/>
              </a:ext>
            </a:extLst>
          </p:cNvPr>
          <p:cNvSpPr/>
          <p:nvPr userDrawn="1"/>
        </p:nvSpPr>
        <p:spPr>
          <a:xfrm>
            <a:off x="8126637" y="2939786"/>
            <a:ext cx="4052364" cy="391821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0682" tIns="40341" rIns="80682" bIns="40341" numCol="1" spcCol="0" rtlCol="0" fromWordArt="0" anchor="ctr" anchorCtr="0" forceAA="0" compatLnSpc="1">
            <a:prstTxWarp prst="textNoShape">
              <a:avLst/>
            </a:prstTxWarp>
            <a:noAutofit/>
          </a:bodyPr>
          <a:lstStyle/>
          <a:p>
            <a:pPr lvl="0" algn="ctr">
              <a:lnSpc>
                <a:spcPct val="150000"/>
              </a:lnSpc>
            </a:pPr>
            <a:endParaRPr lang="en-US" sz="1588" dirty="0"/>
          </a:p>
        </p:txBody>
      </p:sp>
      <p:sp>
        <p:nvSpPr>
          <p:cNvPr id="3" name="Rectangle 2">
            <a:extLst>
              <a:ext uri="{FF2B5EF4-FFF2-40B4-BE49-F238E27FC236}">
                <a16:creationId xmlns:a16="http://schemas.microsoft.com/office/drawing/2014/main" id="{C8931403-AA2F-415D-BC4C-E1168B62C473}"/>
              </a:ext>
            </a:extLst>
          </p:cNvPr>
          <p:cNvSpPr/>
          <p:nvPr userDrawn="1"/>
        </p:nvSpPr>
        <p:spPr>
          <a:xfrm>
            <a:off x="-386" y="2937422"/>
            <a:ext cx="4052364" cy="391821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0682" tIns="40341" rIns="80682" bIns="40341" numCol="1" spcCol="0" rtlCol="0" fromWordArt="0" anchor="ctr" anchorCtr="0" forceAA="0" compatLnSpc="1">
            <a:prstTxWarp prst="textNoShape">
              <a:avLst/>
            </a:prstTxWarp>
            <a:noAutofit/>
          </a:bodyPr>
          <a:lstStyle/>
          <a:p>
            <a:pPr lvl="0" algn="ctr">
              <a:lnSpc>
                <a:spcPct val="150000"/>
              </a:lnSpc>
            </a:pPr>
            <a:endParaRPr lang="en-US" sz="1588" dirty="0"/>
          </a:p>
        </p:txBody>
      </p:sp>
      <p:sp>
        <p:nvSpPr>
          <p:cNvPr id="15" name="Picture Placeholder 12">
            <a:extLst>
              <a:ext uri="{FF2B5EF4-FFF2-40B4-BE49-F238E27FC236}">
                <a16:creationId xmlns:a16="http://schemas.microsoft.com/office/drawing/2014/main" id="{86D9E3AF-002F-496A-AE6E-5675F6459273}"/>
              </a:ext>
            </a:extLst>
          </p:cNvPr>
          <p:cNvSpPr>
            <a:spLocks noGrp="1"/>
          </p:cNvSpPr>
          <p:nvPr>
            <p:ph type="pic" sz="quarter" idx="10"/>
          </p:nvPr>
        </p:nvSpPr>
        <p:spPr>
          <a:xfrm>
            <a:off x="4067848" y="3945688"/>
            <a:ext cx="4058182" cy="2912313"/>
          </a:xfrm>
        </p:spPr>
        <p:txBody>
          <a:bodyPr/>
          <a:lstStyle/>
          <a:p>
            <a:r>
              <a:rPr lang="en-US"/>
              <a:t>Click icon to add picture</a:t>
            </a:r>
            <a:endParaRPr lang="en-US" dirty="0"/>
          </a:p>
        </p:txBody>
      </p:sp>
      <p:sp>
        <p:nvSpPr>
          <p:cNvPr id="16" name="Picture Placeholder 11">
            <a:extLst>
              <a:ext uri="{FF2B5EF4-FFF2-40B4-BE49-F238E27FC236}">
                <a16:creationId xmlns:a16="http://schemas.microsoft.com/office/drawing/2014/main" id="{86E48971-37C3-4BED-A53F-BBE4AE0A58D9}"/>
              </a:ext>
            </a:extLst>
          </p:cNvPr>
          <p:cNvSpPr>
            <a:spLocks noGrp="1"/>
          </p:cNvSpPr>
          <p:nvPr>
            <p:ph type="pic" sz="quarter" idx="11"/>
          </p:nvPr>
        </p:nvSpPr>
        <p:spPr>
          <a:xfrm>
            <a:off x="0" y="1182"/>
            <a:ext cx="4051978" cy="2937422"/>
          </a:xfrm>
        </p:spPr>
        <p:txBody>
          <a:bodyPr/>
          <a:lstStyle/>
          <a:p>
            <a:r>
              <a:rPr lang="en-US"/>
              <a:t>Click icon to add picture</a:t>
            </a:r>
            <a:endParaRPr lang="en-US" dirty="0"/>
          </a:p>
        </p:txBody>
      </p:sp>
      <p:sp>
        <p:nvSpPr>
          <p:cNvPr id="18" name="Picture Placeholder 14">
            <a:extLst>
              <a:ext uri="{FF2B5EF4-FFF2-40B4-BE49-F238E27FC236}">
                <a16:creationId xmlns:a16="http://schemas.microsoft.com/office/drawing/2014/main" id="{E35617C7-C13A-4F76-8C0C-AF5E38C6227D}"/>
              </a:ext>
            </a:extLst>
          </p:cNvPr>
          <p:cNvSpPr>
            <a:spLocks noGrp="1"/>
          </p:cNvSpPr>
          <p:nvPr>
            <p:ph type="pic" sz="quarter" idx="12"/>
          </p:nvPr>
        </p:nvSpPr>
        <p:spPr>
          <a:xfrm>
            <a:off x="8126031" y="0"/>
            <a:ext cx="4065970" cy="2937422"/>
          </a:xfrm>
        </p:spPr>
        <p:txBody>
          <a:bodyPr/>
          <a:lstStyle/>
          <a:p>
            <a:r>
              <a:rPr lang="en-US"/>
              <a:t>Click icon to add picture</a:t>
            </a:r>
            <a:endParaRPr lang="en-US" dirty="0"/>
          </a:p>
        </p:txBody>
      </p:sp>
      <p:sp>
        <p:nvSpPr>
          <p:cNvPr id="26" name="Text Placeholder 18">
            <a:extLst>
              <a:ext uri="{FF2B5EF4-FFF2-40B4-BE49-F238E27FC236}">
                <a16:creationId xmlns:a16="http://schemas.microsoft.com/office/drawing/2014/main" id="{7DB83E81-869F-4BAD-AEC6-B87F2B879A30}"/>
              </a:ext>
            </a:extLst>
          </p:cNvPr>
          <p:cNvSpPr>
            <a:spLocks noGrp="1"/>
          </p:cNvSpPr>
          <p:nvPr>
            <p:ph type="body" sz="quarter" idx="14" hasCustomPrompt="1"/>
          </p:nvPr>
        </p:nvSpPr>
        <p:spPr>
          <a:xfrm>
            <a:off x="277092" y="3891520"/>
            <a:ext cx="3399366" cy="2748387"/>
          </a:xfrm>
        </p:spPr>
        <p:txBody>
          <a:bodyPr lIns="0">
            <a:normAutofit/>
          </a:bodyPr>
          <a:lstStyle>
            <a:lvl1pPr marL="0" indent="0">
              <a:lnSpc>
                <a:spcPct val="150000"/>
              </a:lnSpc>
              <a:spcBef>
                <a:spcPts val="1059"/>
              </a:spcBef>
              <a:buFont typeface="Arial" panose="020B0604020202020204" pitchFamily="34" charset="0"/>
              <a:buNone/>
              <a:defRPr sz="1059">
                <a:solidFill>
                  <a:schemeClr val="bg1"/>
                </a:solidFill>
                <a:latin typeface="+mn-lt"/>
                <a:cs typeface="Arial" panose="020B0604020202020204" pitchFamily="34" charset="0"/>
              </a:defRPr>
            </a:lvl1pPr>
            <a:lvl2pPr marL="403433" indent="0">
              <a:lnSpc>
                <a:spcPct val="150000"/>
              </a:lnSpc>
              <a:spcBef>
                <a:spcPts val="1059"/>
              </a:spcBef>
              <a:buNone/>
              <a:defRPr sz="1059">
                <a:solidFill>
                  <a:schemeClr val="bg1"/>
                </a:solidFill>
                <a:latin typeface="+mn-lt"/>
                <a:cs typeface="Arial" panose="020B0604020202020204" pitchFamily="34" charset="0"/>
              </a:defRPr>
            </a:lvl2pPr>
            <a:lvl3pPr marL="806867" indent="0">
              <a:lnSpc>
                <a:spcPct val="150000"/>
              </a:lnSpc>
              <a:spcBef>
                <a:spcPts val="1059"/>
              </a:spcBef>
              <a:buNone/>
              <a:defRPr sz="1059">
                <a:solidFill>
                  <a:schemeClr val="bg1"/>
                </a:solidFill>
                <a:latin typeface="+mn-lt"/>
                <a:cs typeface="Arial" panose="020B0604020202020204" pitchFamily="34" charset="0"/>
              </a:defRPr>
            </a:lvl3pPr>
            <a:lvl4pPr marL="1210300" indent="0">
              <a:lnSpc>
                <a:spcPct val="150000"/>
              </a:lnSpc>
              <a:spcBef>
                <a:spcPts val="1059"/>
              </a:spcBef>
              <a:buNone/>
              <a:defRPr sz="1059">
                <a:solidFill>
                  <a:schemeClr val="bg1"/>
                </a:solidFill>
                <a:latin typeface="+mn-lt"/>
                <a:cs typeface="Arial" panose="020B0604020202020204" pitchFamily="34" charset="0"/>
              </a:defRPr>
            </a:lvl4pPr>
            <a:lvl5pPr marL="1613733" indent="0">
              <a:lnSpc>
                <a:spcPct val="150000"/>
              </a:lnSpc>
              <a:spcBef>
                <a:spcPts val="1059"/>
              </a:spcBef>
              <a:buNone/>
              <a:defRPr sz="1059">
                <a:solidFill>
                  <a:schemeClr val="bg1"/>
                </a:solidFill>
                <a:latin typeface="+mn-lt"/>
                <a:cs typeface="Arial" panose="020B0604020202020204" pitchFamily="34" charset="0"/>
              </a:defRPr>
            </a:lvl5pPr>
          </a:lstStyle>
          <a:p>
            <a:pPr lvl="0"/>
            <a:r>
              <a:rPr lang="en-US" dirty="0"/>
              <a:t>Click to edit Master </a:t>
            </a:r>
            <a:br>
              <a:rPr lang="en-US" dirty="0"/>
            </a:br>
            <a:r>
              <a:rPr lang="en-US" dirty="0"/>
              <a:t>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Text Placeholder 16">
            <a:extLst>
              <a:ext uri="{FF2B5EF4-FFF2-40B4-BE49-F238E27FC236}">
                <a16:creationId xmlns:a16="http://schemas.microsoft.com/office/drawing/2014/main" id="{998F7F43-9F0A-4A12-909E-A0A45D51298C}"/>
              </a:ext>
            </a:extLst>
          </p:cNvPr>
          <p:cNvSpPr>
            <a:spLocks noGrp="1"/>
          </p:cNvSpPr>
          <p:nvPr>
            <p:ph type="body" sz="quarter" idx="15" hasCustomPrompt="1"/>
          </p:nvPr>
        </p:nvSpPr>
        <p:spPr>
          <a:xfrm>
            <a:off x="4360921" y="209766"/>
            <a:ext cx="3509818" cy="635299"/>
          </a:xfrm>
        </p:spPr>
        <p:txBody>
          <a:bodyPr lIns="0" anchor="t">
            <a:noAutofit/>
          </a:bodyPr>
          <a:lstStyle>
            <a:lvl1pPr marL="0" indent="0">
              <a:buNone/>
              <a:defRPr sz="2118" b="0">
                <a:solidFill>
                  <a:schemeClr val="tx2"/>
                </a:solidFill>
                <a:latin typeface="+mj-lt"/>
              </a:defRPr>
            </a:lvl1pPr>
          </a:lstStyle>
          <a:p>
            <a:pPr lvl="0"/>
            <a:r>
              <a:rPr lang="en-US" dirty="0"/>
              <a:t>Add Title </a:t>
            </a:r>
            <a:br>
              <a:rPr lang="en-US" dirty="0"/>
            </a:br>
            <a:r>
              <a:rPr lang="en-US" dirty="0"/>
              <a:t>Here</a:t>
            </a:r>
          </a:p>
        </p:txBody>
      </p:sp>
      <p:sp>
        <p:nvSpPr>
          <p:cNvPr id="25" name="Text Placeholder 18">
            <a:extLst>
              <a:ext uri="{FF2B5EF4-FFF2-40B4-BE49-F238E27FC236}">
                <a16:creationId xmlns:a16="http://schemas.microsoft.com/office/drawing/2014/main" id="{F5331389-512C-445A-AAE9-512161E8106E}"/>
              </a:ext>
            </a:extLst>
          </p:cNvPr>
          <p:cNvSpPr>
            <a:spLocks noGrp="1"/>
          </p:cNvSpPr>
          <p:nvPr>
            <p:ph type="body" sz="quarter" idx="16" hasCustomPrompt="1"/>
          </p:nvPr>
        </p:nvSpPr>
        <p:spPr>
          <a:xfrm>
            <a:off x="4360536" y="576303"/>
            <a:ext cx="3509818" cy="3065020"/>
          </a:xfrm>
        </p:spPr>
        <p:txBody>
          <a:bodyPr lIns="0">
            <a:normAutofit/>
          </a:bodyPr>
          <a:lstStyle>
            <a:lvl1pPr marL="0" indent="0">
              <a:lnSpc>
                <a:spcPct val="150000"/>
              </a:lnSpc>
              <a:spcBef>
                <a:spcPts val="1059"/>
              </a:spcBef>
              <a:buFont typeface="Arial" panose="020B0604020202020204" pitchFamily="34" charset="0"/>
              <a:buNone/>
              <a:defRPr sz="1059">
                <a:solidFill>
                  <a:schemeClr val="tx1"/>
                </a:solidFill>
                <a:latin typeface="+mn-lt"/>
                <a:cs typeface="Arial" panose="020B0604020202020204" pitchFamily="34" charset="0"/>
              </a:defRPr>
            </a:lvl1pPr>
            <a:lvl2pPr marL="403433" indent="0">
              <a:lnSpc>
                <a:spcPct val="150000"/>
              </a:lnSpc>
              <a:spcBef>
                <a:spcPts val="1059"/>
              </a:spcBef>
              <a:buNone/>
              <a:defRPr sz="1059">
                <a:solidFill>
                  <a:schemeClr val="tx1"/>
                </a:solidFill>
                <a:latin typeface="+mn-lt"/>
                <a:cs typeface="Arial" panose="020B0604020202020204" pitchFamily="34" charset="0"/>
              </a:defRPr>
            </a:lvl2pPr>
            <a:lvl3pPr marL="806867" indent="0">
              <a:lnSpc>
                <a:spcPct val="150000"/>
              </a:lnSpc>
              <a:spcBef>
                <a:spcPts val="1059"/>
              </a:spcBef>
              <a:buNone/>
              <a:defRPr sz="1059">
                <a:solidFill>
                  <a:schemeClr val="tx1"/>
                </a:solidFill>
                <a:latin typeface="+mn-lt"/>
                <a:cs typeface="Arial" panose="020B0604020202020204" pitchFamily="34" charset="0"/>
              </a:defRPr>
            </a:lvl3pPr>
            <a:lvl4pPr marL="1210300" indent="0">
              <a:lnSpc>
                <a:spcPct val="150000"/>
              </a:lnSpc>
              <a:spcBef>
                <a:spcPts val="1059"/>
              </a:spcBef>
              <a:buNone/>
              <a:defRPr sz="1059">
                <a:solidFill>
                  <a:schemeClr val="tx1"/>
                </a:solidFill>
                <a:latin typeface="+mn-lt"/>
                <a:cs typeface="Arial" panose="020B0604020202020204" pitchFamily="34" charset="0"/>
              </a:defRPr>
            </a:lvl4pPr>
            <a:lvl5pPr marL="1613733" indent="0">
              <a:lnSpc>
                <a:spcPct val="150000"/>
              </a:lnSpc>
              <a:spcBef>
                <a:spcPts val="1059"/>
              </a:spcBef>
              <a:buNone/>
              <a:defRPr sz="1059">
                <a:solidFill>
                  <a:schemeClr val="tx1"/>
                </a:solidFill>
                <a:latin typeface="+mn-lt"/>
                <a:cs typeface="Arial" panose="020B0604020202020204" pitchFamily="34" charset="0"/>
              </a:defRPr>
            </a:lvl5pPr>
          </a:lstStyle>
          <a:p>
            <a:pPr lvl="0"/>
            <a:r>
              <a:rPr lang="en-US" dirty="0"/>
              <a:t>Click to edit Master </a:t>
            </a:r>
            <a:br>
              <a:rPr lang="en-US" dirty="0"/>
            </a:br>
            <a:r>
              <a:rPr lang="en-US" dirty="0"/>
              <a:t>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ext Placeholder 18">
            <a:extLst>
              <a:ext uri="{FF2B5EF4-FFF2-40B4-BE49-F238E27FC236}">
                <a16:creationId xmlns:a16="http://schemas.microsoft.com/office/drawing/2014/main" id="{77F65966-649A-4014-AAD1-3121592E2E38}"/>
              </a:ext>
            </a:extLst>
          </p:cNvPr>
          <p:cNvSpPr>
            <a:spLocks noGrp="1"/>
          </p:cNvSpPr>
          <p:nvPr>
            <p:ph type="body" sz="quarter" idx="17" hasCustomPrompt="1"/>
          </p:nvPr>
        </p:nvSpPr>
        <p:spPr>
          <a:xfrm>
            <a:off x="8427413" y="3838862"/>
            <a:ext cx="3499519" cy="2748387"/>
          </a:xfrm>
        </p:spPr>
        <p:txBody>
          <a:bodyPr lIns="0">
            <a:noAutofit/>
          </a:bodyPr>
          <a:lstStyle>
            <a:lvl1pPr marL="0" indent="0">
              <a:lnSpc>
                <a:spcPct val="100000"/>
              </a:lnSpc>
              <a:buFont typeface="Arial" panose="020B0604020202020204" pitchFamily="34" charset="0"/>
              <a:buNone/>
              <a:defRPr sz="2118">
                <a:solidFill>
                  <a:schemeClr val="bg1"/>
                </a:solidFill>
                <a:latin typeface="+mj-lt"/>
                <a:cs typeface="Arial" panose="020B0604020202020204" pitchFamily="34" charset="0"/>
              </a:defRPr>
            </a:lvl1pPr>
            <a:lvl2pPr marL="403433" indent="0">
              <a:lnSpc>
                <a:spcPct val="100000"/>
              </a:lnSpc>
              <a:buNone/>
              <a:defRPr sz="1235">
                <a:solidFill>
                  <a:schemeClr val="bg1"/>
                </a:solidFill>
                <a:latin typeface="+mj-lt"/>
                <a:cs typeface="Arial" panose="020B0604020202020204" pitchFamily="34" charset="0"/>
              </a:defRPr>
            </a:lvl2pPr>
            <a:lvl3pPr marL="806867" indent="0">
              <a:lnSpc>
                <a:spcPct val="100000"/>
              </a:lnSpc>
              <a:buNone/>
              <a:defRPr sz="1235">
                <a:solidFill>
                  <a:schemeClr val="bg1"/>
                </a:solidFill>
                <a:latin typeface="+mj-lt"/>
                <a:cs typeface="Arial" panose="020B0604020202020204" pitchFamily="34" charset="0"/>
              </a:defRPr>
            </a:lvl3pPr>
            <a:lvl4pPr marL="1210300" indent="0">
              <a:lnSpc>
                <a:spcPct val="100000"/>
              </a:lnSpc>
              <a:buNone/>
              <a:defRPr sz="1235">
                <a:solidFill>
                  <a:schemeClr val="bg1"/>
                </a:solidFill>
                <a:latin typeface="+mj-lt"/>
                <a:cs typeface="Arial" panose="020B0604020202020204" pitchFamily="34" charset="0"/>
              </a:defRPr>
            </a:lvl4pPr>
            <a:lvl5pPr marL="1613733" indent="0">
              <a:lnSpc>
                <a:spcPct val="100000"/>
              </a:lnSpc>
              <a:buNone/>
              <a:defRPr sz="1235">
                <a:solidFill>
                  <a:schemeClr val="bg1"/>
                </a:solidFill>
                <a:latin typeface="+mj-lt"/>
                <a:cs typeface="Arial" panose="020B0604020202020204" pitchFamily="34" charset="0"/>
              </a:defRPr>
            </a:lvl5pPr>
          </a:lstStyle>
          <a:p>
            <a:pPr lvl="0"/>
            <a:r>
              <a:rPr lang="en-US" dirty="0"/>
              <a:t>Click to edit Master </a:t>
            </a:r>
            <a:br>
              <a:rPr lang="en-US" dirty="0"/>
            </a:br>
            <a:r>
              <a:rPr lang="en-US" dirty="0"/>
              <a:t>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3">
            <a:extLst>
              <a:ext uri="{FF2B5EF4-FFF2-40B4-BE49-F238E27FC236}">
                <a16:creationId xmlns:a16="http://schemas.microsoft.com/office/drawing/2014/main" id="{059F801B-9725-432B-9CE8-6F353446EC4B}"/>
              </a:ext>
            </a:extLst>
          </p:cNvPr>
          <p:cNvSpPr>
            <a:spLocks noGrp="1"/>
          </p:cNvSpPr>
          <p:nvPr>
            <p:ph type="title"/>
          </p:nvPr>
        </p:nvSpPr>
        <p:spPr>
          <a:xfrm>
            <a:off x="277092" y="3429000"/>
            <a:ext cx="3399366" cy="419396"/>
          </a:xfrm>
        </p:spPr>
        <p:txBody>
          <a:bodyPr vert="horz" lIns="0" tIns="45720" rIns="91440" bIns="45720" rtlCol="0" anchor="t">
            <a:noAutofit/>
          </a:bodyPr>
          <a:lstStyle>
            <a:lvl1pPr>
              <a:defRPr lang="en-US" sz="2118" b="0">
                <a:solidFill>
                  <a:schemeClr val="bg1"/>
                </a:solidFill>
                <a:ea typeface="+mn-ea"/>
                <a:cs typeface="+mn-cs"/>
              </a:defRPr>
            </a:lvl1pPr>
          </a:lstStyle>
          <a:p>
            <a:pPr marL="0" lvl="0" indent="0">
              <a:spcBef>
                <a:spcPts val="882"/>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3709550943"/>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Concept Description">
    <p:spTree>
      <p:nvGrpSpPr>
        <p:cNvPr id="1" name=""/>
        <p:cNvGrpSpPr/>
        <p:nvPr/>
      </p:nvGrpSpPr>
      <p:grpSpPr>
        <a:xfrm>
          <a:off x="0" y="0"/>
          <a:ext cx="0" cy="0"/>
          <a:chOff x="0" y="0"/>
          <a:chExt cx="0" cy="0"/>
        </a:xfrm>
      </p:grpSpPr>
      <p:sp>
        <p:nvSpPr>
          <p:cNvPr id="7" name="Title 6"/>
          <p:cNvSpPr>
            <a:spLocks noGrp="1"/>
          </p:cNvSpPr>
          <p:nvPr>
            <p:ph type="title"/>
          </p:nvPr>
        </p:nvSpPr>
        <p:spPr>
          <a:xfrm>
            <a:off x="304799" y="1"/>
            <a:ext cx="11586634" cy="917575"/>
          </a:xfrm>
        </p:spPr>
        <p:txBody>
          <a:bodyPr anchor="b"/>
          <a:lstStyle>
            <a:lvl1pPr>
              <a:defRPr sz="3106">
                <a:solidFill>
                  <a:srgbClr val="525252"/>
                </a:solidFill>
                <a:latin typeface="Arial"/>
                <a:cs typeface="Arial"/>
              </a:defRPr>
            </a:lvl1pPr>
          </a:lstStyle>
          <a:p>
            <a:r>
              <a:rPr lang="en-US"/>
              <a:t>Click to edit Master title style</a:t>
            </a:r>
          </a:p>
        </p:txBody>
      </p:sp>
      <p:sp>
        <p:nvSpPr>
          <p:cNvPr id="9" name="Text Placeholder 8"/>
          <p:cNvSpPr>
            <a:spLocks noGrp="1"/>
          </p:cNvSpPr>
          <p:nvPr>
            <p:ph type="body" sz="quarter" idx="10"/>
          </p:nvPr>
        </p:nvSpPr>
        <p:spPr>
          <a:xfrm>
            <a:off x="304803" y="6563375"/>
            <a:ext cx="11642316" cy="211549"/>
          </a:xfrm>
        </p:spPr>
        <p:txBody>
          <a:bodyPr anchor="b"/>
          <a:lstStyle>
            <a:lvl1pPr marL="0" indent="0" algn="r">
              <a:buNone/>
              <a:defRPr sz="1068" baseline="0">
                <a:solidFill>
                  <a:srgbClr val="9B9B9B"/>
                </a:solidFill>
                <a:latin typeface="Arial"/>
                <a:cs typeface="Arial"/>
              </a:defRPr>
            </a:lvl1pPr>
          </a:lstStyle>
          <a:p>
            <a:pPr lvl="0"/>
            <a:r>
              <a:rPr lang="en-US"/>
              <a:t>Click to edit Master text styles</a:t>
            </a:r>
          </a:p>
        </p:txBody>
      </p:sp>
    </p:spTree>
    <p:extLst>
      <p:ext uri="{BB962C8B-B14F-4D97-AF65-F5344CB8AC3E}">
        <p14:creationId xmlns:p14="http://schemas.microsoft.com/office/powerpoint/2010/main" val="27694468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CF5AC0-A9F9-435C-B521-47294846AF4B}" type="datetimeFigureOut">
              <a:rPr lang="en-US" smtClean="0">
                <a:solidFill>
                  <a:prstClr val="black">
                    <a:tint val="75000"/>
                  </a:prstClr>
                </a:solidFill>
              </a:rPr>
              <a:pPr/>
              <a:t>9/16/21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0FBCF65B-FB81-4005-95F4-89D7F03224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867235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5" Type="http://schemas.openxmlformats.org/officeDocument/2006/relationships/slideLayout" Target="../slideLayouts/slideLayout20.xml"/><Relationship Id="rId4" Type="http://schemas.openxmlformats.org/officeDocument/2006/relationships/slideLayout" Target="../slideLayouts/slideLayout19.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6.xml"/><Relationship Id="rId7" Type="http://schemas.openxmlformats.org/officeDocument/2006/relationships/theme" Target="../theme/theme4.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48733" y="15876"/>
            <a:ext cx="11277600" cy="836613"/>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48733" y="1262063"/>
            <a:ext cx="11277600" cy="519271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3973" name="Rectangle 5"/>
          <p:cNvSpPr>
            <a:spLocks noGrp="1" noChangeArrowheads="1"/>
          </p:cNvSpPr>
          <p:nvPr>
            <p:ph type="ftr" sz="quarter" idx="3"/>
          </p:nvPr>
        </p:nvSpPr>
        <p:spPr bwMode="auto">
          <a:xfrm>
            <a:off x="5539317" y="6457950"/>
            <a:ext cx="5943600" cy="306388"/>
          </a:xfrm>
          <a:prstGeom prst="rect">
            <a:avLst/>
          </a:prstGeom>
          <a:noFill/>
          <a:ln w="9525">
            <a:noFill/>
            <a:miter lim="800000"/>
            <a:headEnd/>
            <a:tailEnd/>
          </a:ln>
          <a:effectLst/>
        </p:spPr>
        <p:txBody>
          <a:bodyPr vert="horz" wrap="square" lIns="91429" tIns="45714" rIns="91429" bIns="45714" numCol="1" anchor="b" anchorCtr="0" compatLnSpc="1">
            <a:prstTxWarp prst="textNoShape">
              <a:avLst/>
            </a:prstTxWarp>
          </a:bodyPr>
          <a:lstStyle>
            <a:lvl1pPr algn="r" eaLnBrk="1" hangingPunct="1">
              <a:defRPr sz="700">
                <a:solidFill>
                  <a:srgbClr val="C0C0C0"/>
                </a:solidFill>
                <a:latin typeface="Arial" charset="0"/>
                <a:ea typeface="ＭＳ Ｐゴシック" charset="-128"/>
                <a:cs typeface="Arial" charset="0"/>
              </a:defRPr>
            </a:lvl1pPr>
          </a:lstStyle>
          <a:p>
            <a:endParaRPr lang="en-US"/>
          </a:p>
        </p:txBody>
      </p:sp>
      <p:sp>
        <p:nvSpPr>
          <p:cNvPr id="83974" name="Rectangle 6"/>
          <p:cNvSpPr>
            <a:spLocks noGrp="1" noChangeArrowheads="1"/>
          </p:cNvSpPr>
          <p:nvPr>
            <p:ph type="sldNum" sz="quarter" idx="4"/>
          </p:nvPr>
        </p:nvSpPr>
        <p:spPr bwMode="auto">
          <a:xfrm>
            <a:off x="11476567" y="6457950"/>
            <a:ext cx="391584" cy="306388"/>
          </a:xfrm>
          <a:prstGeom prst="rect">
            <a:avLst/>
          </a:prstGeom>
          <a:noFill/>
          <a:ln w="9525">
            <a:noFill/>
            <a:miter lim="800000"/>
            <a:headEnd/>
            <a:tailEnd/>
          </a:ln>
          <a:effectLst/>
        </p:spPr>
        <p:txBody>
          <a:bodyPr vert="horz" wrap="square" lIns="91429" tIns="45714" rIns="91429" bIns="45714" numCol="1" anchor="b" anchorCtr="0" compatLnSpc="1">
            <a:prstTxWarp prst="textNoShape">
              <a:avLst/>
            </a:prstTxWarp>
          </a:bodyPr>
          <a:lstStyle>
            <a:lvl1pPr algn="r" eaLnBrk="1" hangingPunct="1">
              <a:defRPr sz="700">
                <a:solidFill>
                  <a:srgbClr val="C0C0C0"/>
                </a:solidFill>
                <a:cs typeface="Arial" pitchFamily="34" charset="0"/>
              </a:defRPr>
            </a:lvl1pPr>
          </a:lstStyle>
          <a:p>
            <a:fld id="{94A7FA4D-F66D-46AF-94F8-B4D17D999E29}" type="slidenum">
              <a:rPr lang="en-US" smtClean="0"/>
              <a:t>‹#›</a:t>
            </a:fld>
            <a:endParaRPr lang="en-US"/>
          </a:p>
        </p:txBody>
      </p:sp>
      <p:cxnSp>
        <p:nvCxnSpPr>
          <p:cNvPr id="1030" name="Straight Connector 8"/>
          <p:cNvCxnSpPr>
            <a:cxnSpLocks noChangeShapeType="1"/>
          </p:cNvCxnSpPr>
          <p:nvPr/>
        </p:nvCxnSpPr>
        <p:spPr bwMode="auto">
          <a:xfrm rot="10800000">
            <a:off x="0" y="884874"/>
            <a:ext cx="12192000" cy="1587"/>
          </a:xfrm>
          <a:prstGeom prst="line">
            <a:avLst/>
          </a:prstGeom>
          <a:noFill/>
          <a:ln w="34925">
            <a:solidFill>
              <a:schemeClr val="accent1"/>
            </a:solidFill>
            <a:round/>
            <a:headEnd/>
            <a:tailEnd/>
          </a:ln>
        </p:spPr>
      </p:cxnSp>
      <p:cxnSp>
        <p:nvCxnSpPr>
          <p:cNvPr id="1031" name="Straight Connector 11"/>
          <p:cNvCxnSpPr>
            <a:cxnSpLocks noChangeShapeType="1"/>
          </p:cNvCxnSpPr>
          <p:nvPr/>
        </p:nvCxnSpPr>
        <p:spPr bwMode="auto">
          <a:xfrm rot="10800000" flipV="1">
            <a:off x="0" y="903289"/>
            <a:ext cx="12192000" cy="9525"/>
          </a:xfrm>
          <a:prstGeom prst="line">
            <a:avLst/>
          </a:prstGeom>
          <a:noFill/>
          <a:ln w="12700">
            <a:solidFill>
              <a:srgbClr val="F68B00"/>
            </a:solidFill>
            <a:round/>
            <a:headEnd/>
            <a:tailEnd/>
          </a:ln>
        </p:spPr>
      </p:cxnSp>
      <p:cxnSp>
        <p:nvCxnSpPr>
          <p:cNvPr id="9" name="Straight Connector 11"/>
          <p:cNvCxnSpPr>
            <a:cxnSpLocks noChangeShapeType="1"/>
          </p:cNvCxnSpPr>
          <p:nvPr/>
        </p:nvCxnSpPr>
        <p:spPr bwMode="auto">
          <a:xfrm rot="10800000" flipV="1">
            <a:off x="0" y="914401"/>
            <a:ext cx="12192000" cy="0"/>
          </a:xfrm>
          <a:prstGeom prst="line">
            <a:avLst/>
          </a:prstGeom>
          <a:ln>
            <a:solidFill>
              <a:schemeClr val="tx1"/>
            </a:solidFill>
            <a:headEnd/>
            <a:tailEnd/>
          </a:ln>
        </p:spPr>
        <p:style>
          <a:lnRef idx="2">
            <a:schemeClr val="accent4"/>
          </a:lnRef>
          <a:fillRef idx="0">
            <a:schemeClr val="accent4"/>
          </a:fillRef>
          <a:effectRef idx="1">
            <a:schemeClr val="accent4"/>
          </a:effectRef>
          <a:fontRef idx="minor">
            <a:schemeClr val="tx1"/>
          </a:fontRef>
        </p:style>
      </p:cxnSp>
      <p:cxnSp>
        <p:nvCxnSpPr>
          <p:cNvPr id="8" name="Straight Connector 7"/>
          <p:cNvCxnSpPr>
            <a:cxnSpLocks noChangeShapeType="1"/>
          </p:cNvCxnSpPr>
          <p:nvPr/>
        </p:nvCxnSpPr>
        <p:spPr bwMode="auto">
          <a:xfrm rot="10800000" flipV="1">
            <a:off x="0" y="935038"/>
            <a:ext cx="12192000" cy="0"/>
          </a:xfrm>
          <a:prstGeom prst="line">
            <a:avLst/>
          </a:prstGeom>
          <a:ln>
            <a:solidFill>
              <a:srgbClr val="FF0000"/>
            </a:solidFill>
            <a:headEnd/>
            <a:tailEnd/>
          </a:ln>
        </p:spPr>
        <p:style>
          <a:lnRef idx="2">
            <a:schemeClr val="accent5"/>
          </a:lnRef>
          <a:fillRef idx="0">
            <a:schemeClr val="accent5"/>
          </a:fillRef>
          <a:effectRef idx="1">
            <a:schemeClr val="accent5"/>
          </a:effectRef>
          <a:fontRef idx="minor">
            <a:schemeClr val="tx1"/>
          </a:fontRef>
        </p:style>
      </p:cxnSp>
    </p:spTree>
    <p:extLst>
      <p:ext uri="{BB962C8B-B14F-4D97-AF65-F5344CB8AC3E}">
        <p14:creationId xmlns:p14="http://schemas.microsoft.com/office/powerpoint/2010/main" val="1397350284"/>
      </p:ext>
    </p:extLst>
  </p:cSld>
  <p:clrMap bg1="dk1" tx1="lt1" bg2="dk2" tx2="lt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Lst>
  <p:txStyles>
    <p:titleStyle>
      <a:lvl1pPr algn="l" rtl="0" eaLnBrk="1" fontAlgn="base" hangingPunct="1">
        <a:spcBef>
          <a:spcPct val="0"/>
        </a:spcBef>
        <a:spcAft>
          <a:spcPct val="0"/>
        </a:spcAft>
        <a:defRPr sz="2600" b="1">
          <a:solidFill>
            <a:srgbClr val="EAEAEA"/>
          </a:solidFill>
          <a:latin typeface="Arial" pitchFamily="34" charset="0"/>
          <a:ea typeface="ＭＳ Ｐゴシック" pitchFamily="-108" charset="-128"/>
          <a:cs typeface="ＭＳ Ｐゴシック" charset="-128"/>
        </a:defRPr>
      </a:lvl1pPr>
      <a:lvl2pPr algn="l" rtl="0" eaLnBrk="1" fontAlgn="base" hangingPunct="1">
        <a:spcBef>
          <a:spcPct val="0"/>
        </a:spcBef>
        <a:spcAft>
          <a:spcPct val="0"/>
        </a:spcAft>
        <a:defRPr sz="2600" b="1">
          <a:solidFill>
            <a:srgbClr val="EAEAEA"/>
          </a:solidFill>
          <a:latin typeface="Arial" pitchFamily="-108" charset="0"/>
          <a:ea typeface="ＭＳ Ｐゴシック" pitchFamily="-108" charset="-128"/>
          <a:cs typeface="ＭＳ Ｐゴシック" pitchFamily="-108" charset="-128"/>
        </a:defRPr>
      </a:lvl2pPr>
      <a:lvl3pPr algn="l" rtl="0" eaLnBrk="1" fontAlgn="base" hangingPunct="1">
        <a:spcBef>
          <a:spcPct val="0"/>
        </a:spcBef>
        <a:spcAft>
          <a:spcPct val="0"/>
        </a:spcAft>
        <a:defRPr sz="2600" b="1">
          <a:solidFill>
            <a:srgbClr val="EAEAEA"/>
          </a:solidFill>
          <a:latin typeface="Arial" pitchFamily="-108" charset="0"/>
          <a:ea typeface="ＭＳ Ｐゴシック" pitchFamily="-108" charset="-128"/>
          <a:cs typeface="ＭＳ Ｐゴシック" pitchFamily="-108" charset="-128"/>
        </a:defRPr>
      </a:lvl3pPr>
      <a:lvl4pPr algn="l" rtl="0" eaLnBrk="1" fontAlgn="base" hangingPunct="1">
        <a:spcBef>
          <a:spcPct val="0"/>
        </a:spcBef>
        <a:spcAft>
          <a:spcPct val="0"/>
        </a:spcAft>
        <a:defRPr sz="2600" b="1">
          <a:solidFill>
            <a:srgbClr val="EAEAEA"/>
          </a:solidFill>
          <a:latin typeface="Arial" pitchFamily="-108" charset="0"/>
          <a:ea typeface="ＭＳ Ｐゴシック" pitchFamily="-108" charset="-128"/>
          <a:cs typeface="ＭＳ Ｐゴシック" pitchFamily="-108" charset="-128"/>
        </a:defRPr>
      </a:lvl4pPr>
      <a:lvl5pPr algn="l" rtl="0" eaLnBrk="1" fontAlgn="base" hangingPunct="1">
        <a:spcBef>
          <a:spcPct val="0"/>
        </a:spcBef>
        <a:spcAft>
          <a:spcPct val="0"/>
        </a:spcAft>
        <a:defRPr sz="2600" b="1">
          <a:solidFill>
            <a:srgbClr val="EAEAEA"/>
          </a:solidFill>
          <a:latin typeface="Arial" pitchFamily="-108" charset="0"/>
          <a:ea typeface="ＭＳ Ｐゴシック" pitchFamily="-108" charset="-128"/>
          <a:cs typeface="ＭＳ Ｐゴシック" pitchFamily="-108" charset="-128"/>
        </a:defRPr>
      </a:lvl5pPr>
      <a:lvl6pPr marL="410291" algn="l" defTabSz="914608" rtl="0" eaLnBrk="1" fontAlgn="base" hangingPunct="1">
        <a:spcBef>
          <a:spcPct val="0"/>
        </a:spcBef>
        <a:spcAft>
          <a:spcPct val="0"/>
        </a:spcAft>
        <a:defRPr sz="3200">
          <a:solidFill>
            <a:srgbClr val="939BA8"/>
          </a:solidFill>
          <a:latin typeface="Arial" pitchFamily="-108" charset="0"/>
        </a:defRPr>
      </a:lvl6pPr>
      <a:lvl7pPr marL="820583" algn="l" defTabSz="914608" rtl="0" eaLnBrk="1" fontAlgn="base" hangingPunct="1">
        <a:spcBef>
          <a:spcPct val="0"/>
        </a:spcBef>
        <a:spcAft>
          <a:spcPct val="0"/>
        </a:spcAft>
        <a:defRPr sz="3200">
          <a:solidFill>
            <a:srgbClr val="939BA8"/>
          </a:solidFill>
          <a:latin typeface="Arial" pitchFamily="-108" charset="0"/>
        </a:defRPr>
      </a:lvl7pPr>
      <a:lvl8pPr marL="1230874" algn="l" defTabSz="914608" rtl="0" eaLnBrk="1" fontAlgn="base" hangingPunct="1">
        <a:spcBef>
          <a:spcPct val="0"/>
        </a:spcBef>
        <a:spcAft>
          <a:spcPct val="0"/>
        </a:spcAft>
        <a:defRPr sz="3200">
          <a:solidFill>
            <a:srgbClr val="939BA8"/>
          </a:solidFill>
          <a:latin typeface="Arial" pitchFamily="-108" charset="0"/>
        </a:defRPr>
      </a:lvl8pPr>
      <a:lvl9pPr marL="1641165" algn="l" defTabSz="914608" rtl="0" eaLnBrk="1" fontAlgn="base" hangingPunct="1">
        <a:spcBef>
          <a:spcPct val="0"/>
        </a:spcBef>
        <a:spcAft>
          <a:spcPct val="0"/>
        </a:spcAft>
        <a:defRPr sz="3200">
          <a:solidFill>
            <a:srgbClr val="939BA8"/>
          </a:solidFill>
          <a:latin typeface="Arial" pitchFamily="-108" charset="0"/>
        </a:defRPr>
      </a:lvl9pPr>
    </p:titleStyle>
    <p:bodyStyle>
      <a:lvl1pPr marL="223838" indent="-223838" algn="l" rtl="0" eaLnBrk="1" fontAlgn="base" hangingPunct="1">
        <a:spcBef>
          <a:spcPct val="0"/>
        </a:spcBef>
        <a:spcAft>
          <a:spcPts val="600"/>
        </a:spcAft>
        <a:buClr>
          <a:srgbClr val="F68B00"/>
        </a:buClr>
        <a:buSzPct val="80000"/>
        <a:buFont typeface="Arial" pitchFamily="34" charset="0"/>
        <a:buChar char="•"/>
        <a:defRPr sz="2200">
          <a:solidFill>
            <a:srgbClr val="EAEAEA"/>
          </a:solidFill>
          <a:latin typeface="Arial" pitchFamily="34" charset="0"/>
          <a:ea typeface="ＭＳ Ｐゴシック" pitchFamily="-108" charset="-128"/>
          <a:cs typeface="ＭＳ Ｐゴシック" charset="-128"/>
        </a:defRPr>
      </a:lvl1pPr>
      <a:lvl2pPr marL="568325" indent="-168275" algn="l" rtl="0" eaLnBrk="1" fontAlgn="base" hangingPunct="1">
        <a:spcBef>
          <a:spcPct val="0"/>
        </a:spcBef>
        <a:spcAft>
          <a:spcPts val="600"/>
        </a:spcAft>
        <a:buClr>
          <a:srgbClr val="F68B00"/>
        </a:buClr>
        <a:buFont typeface="Arial" pitchFamily="34" charset="0"/>
        <a:buChar char="•"/>
        <a:defRPr>
          <a:solidFill>
            <a:srgbClr val="EAEAEA"/>
          </a:solidFill>
          <a:latin typeface="Arial" pitchFamily="34" charset="0"/>
          <a:ea typeface="ＭＳ Ｐゴシック" charset="-128"/>
          <a:cs typeface="Arial" pitchFamily="34" charset="0"/>
        </a:defRPr>
      </a:lvl2pPr>
      <a:lvl3pPr marL="1031875" indent="-168275" algn="l" rtl="0" eaLnBrk="1" fontAlgn="base" hangingPunct="1">
        <a:spcBef>
          <a:spcPct val="0"/>
        </a:spcBef>
        <a:spcAft>
          <a:spcPts val="600"/>
        </a:spcAft>
        <a:buClr>
          <a:srgbClr val="F68B00"/>
        </a:buClr>
        <a:buSzPct val="90000"/>
        <a:buFont typeface="Arial" pitchFamily="34" charset="0"/>
        <a:buChar char="•"/>
        <a:defRPr sz="1400">
          <a:solidFill>
            <a:srgbClr val="EAEAEA"/>
          </a:solidFill>
          <a:latin typeface="Arial" pitchFamily="34" charset="0"/>
          <a:ea typeface="ＭＳ Ｐゴシック" charset="-128"/>
          <a:cs typeface="Arial" pitchFamily="34" charset="0"/>
        </a:defRPr>
      </a:lvl3pPr>
      <a:lvl4pPr marL="1539875" indent="-168275" algn="l" rtl="0" eaLnBrk="1" fontAlgn="base" hangingPunct="1">
        <a:spcBef>
          <a:spcPct val="0"/>
        </a:spcBef>
        <a:spcAft>
          <a:spcPts val="600"/>
        </a:spcAft>
        <a:buClr>
          <a:srgbClr val="F68B00"/>
        </a:buClr>
        <a:buFont typeface="Arial" pitchFamily="34" charset="0"/>
        <a:buChar char="•"/>
        <a:defRPr sz="1300">
          <a:solidFill>
            <a:srgbClr val="EAEAEA"/>
          </a:solidFill>
          <a:latin typeface="Arial" pitchFamily="34" charset="0"/>
          <a:ea typeface="ＭＳ Ｐゴシック" charset="-128"/>
          <a:cs typeface="Arial" pitchFamily="34" charset="0"/>
        </a:defRPr>
      </a:lvl4pPr>
      <a:lvl5pPr marL="2055813" indent="-227013" algn="l" rtl="0" eaLnBrk="1" fontAlgn="base" hangingPunct="1">
        <a:spcBef>
          <a:spcPct val="0"/>
        </a:spcBef>
        <a:spcAft>
          <a:spcPts val="600"/>
        </a:spcAft>
        <a:buClr>
          <a:srgbClr val="F68B00"/>
        </a:buClr>
        <a:buFont typeface="Arial" pitchFamily="34" charset="0"/>
        <a:buChar char="•"/>
        <a:defRPr sz="1300">
          <a:solidFill>
            <a:srgbClr val="EAEAEA"/>
          </a:solidFill>
          <a:latin typeface="Arial" pitchFamily="34" charset="0"/>
          <a:ea typeface="ＭＳ Ｐゴシック" charset="-128"/>
          <a:cs typeface="Arial" pitchFamily="34" charset="0"/>
        </a:defRPr>
      </a:lvl5pPr>
      <a:lvl6pPr marL="2467446" indent="-227940" algn="l" defTabSz="914608"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6pPr>
      <a:lvl7pPr marL="2877737" indent="-227940" algn="l" defTabSz="914608"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7pPr>
      <a:lvl8pPr marL="3288029" indent="-227940" algn="l" defTabSz="914608"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8pPr>
      <a:lvl9pPr marL="3698320" indent="-227940" algn="l" defTabSz="914608"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9pPr>
    </p:bodyStyle>
    <p:otherStyle>
      <a:defPPr>
        <a:defRPr lang="en-US"/>
      </a:defPPr>
      <a:lvl1pPr marL="0" algn="l" defTabSz="410291" rtl="0" eaLnBrk="1" latinLnBrk="0" hangingPunct="1">
        <a:defRPr sz="1600" kern="1200">
          <a:solidFill>
            <a:schemeClr val="tx1"/>
          </a:solidFill>
          <a:latin typeface="+mn-lt"/>
          <a:ea typeface="+mn-ea"/>
          <a:cs typeface="+mn-cs"/>
        </a:defRPr>
      </a:lvl1pPr>
      <a:lvl2pPr marL="410291" algn="l" defTabSz="410291" rtl="0" eaLnBrk="1" latinLnBrk="0" hangingPunct="1">
        <a:defRPr sz="1600" kern="1200">
          <a:solidFill>
            <a:schemeClr val="tx1"/>
          </a:solidFill>
          <a:latin typeface="+mn-lt"/>
          <a:ea typeface="+mn-ea"/>
          <a:cs typeface="+mn-cs"/>
        </a:defRPr>
      </a:lvl2pPr>
      <a:lvl3pPr marL="820583" algn="l" defTabSz="410291" rtl="0" eaLnBrk="1" latinLnBrk="0" hangingPunct="1">
        <a:defRPr sz="1600" kern="1200">
          <a:solidFill>
            <a:schemeClr val="tx1"/>
          </a:solidFill>
          <a:latin typeface="+mn-lt"/>
          <a:ea typeface="+mn-ea"/>
          <a:cs typeface="+mn-cs"/>
        </a:defRPr>
      </a:lvl3pPr>
      <a:lvl4pPr marL="1230874" algn="l" defTabSz="410291" rtl="0" eaLnBrk="1" latinLnBrk="0" hangingPunct="1">
        <a:defRPr sz="1600" kern="1200">
          <a:solidFill>
            <a:schemeClr val="tx1"/>
          </a:solidFill>
          <a:latin typeface="+mn-lt"/>
          <a:ea typeface="+mn-ea"/>
          <a:cs typeface="+mn-cs"/>
        </a:defRPr>
      </a:lvl4pPr>
      <a:lvl5pPr marL="1641165" algn="l" defTabSz="410291" rtl="0" eaLnBrk="1" latinLnBrk="0" hangingPunct="1">
        <a:defRPr sz="1600" kern="1200">
          <a:solidFill>
            <a:schemeClr val="tx1"/>
          </a:solidFill>
          <a:latin typeface="+mn-lt"/>
          <a:ea typeface="+mn-ea"/>
          <a:cs typeface="+mn-cs"/>
        </a:defRPr>
      </a:lvl5pPr>
      <a:lvl6pPr marL="2051456" algn="l" defTabSz="410291" rtl="0" eaLnBrk="1" latinLnBrk="0" hangingPunct="1">
        <a:defRPr sz="1600" kern="1200">
          <a:solidFill>
            <a:schemeClr val="tx1"/>
          </a:solidFill>
          <a:latin typeface="+mn-lt"/>
          <a:ea typeface="+mn-ea"/>
          <a:cs typeface="+mn-cs"/>
        </a:defRPr>
      </a:lvl6pPr>
      <a:lvl7pPr marL="2461748" algn="l" defTabSz="410291" rtl="0" eaLnBrk="1" latinLnBrk="0" hangingPunct="1">
        <a:defRPr sz="1600" kern="1200">
          <a:solidFill>
            <a:schemeClr val="tx1"/>
          </a:solidFill>
          <a:latin typeface="+mn-lt"/>
          <a:ea typeface="+mn-ea"/>
          <a:cs typeface="+mn-cs"/>
        </a:defRPr>
      </a:lvl7pPr>
      <a:lvl8pPr marL="2872039" algn="l" defTabSz="410291" rtl="0" eaLnBrk="1" latinLnBrk="0" hangingPunct="1">
        <a:defRPr sz="1600" kern="1200">
          <a:solidFill>
            <a:schemeClr val="tx1"/>
          </a:solidFill>
          <a:latin typeface="+mn-lt"/>
          <a:ea typeface="+mn-ea"/>
          <a:cs typeface="+mn-cs"/>
        </a:defRPr>
      </a:lvl8pPr>
      <a:lvl9pPr marL="3282330" algn="l" defTabSz="410291" rtl="0" eaLnBrk="1" latinLnBrk="0" hangingPunct="1">
        <a:defRPr sz="1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48733" y="15876"/>
            <a:ext cx="11277600" cy="836613"/>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48733" y="1262063"/>
            <a:ext cx="11277600" cy="519271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3973" name="Rectangle 5"/>
          <p:cNvSpPr>
            <a:spLocks noGrp="1" noChangeArrowheads="1"/>
          </p:cNvSpPr>
          <p:nvPr>
            <p:ph type="ftr" sz="quarter" idx="3"/>
          </p:nvPr>
        </p:nvSpPr>
        <p:spPr bwMode="auto">
          <a:xfrm>
            <a:off x="5539317" y="6457950"/>
            <a:ext cx="5943600" cy="306388"/>
          </a:xfrm>
          <a:prstGeom prst="rect">
            <a:avLst/>
          </a:prstGeom>
          <a:noFill/>
          <a:ln w="9525">
            <a:noFill/>
            <a:miter lim="800000"/>
            <a:headEnd/>
            <a:tailEnd/>
          </a:ln>
          <a:effectLst/>
        </p:spPr>
        <p:txBody>
          <a:bodyPr vert="horz" wrap="square" lIns="91429" tIns="45714" rIns="91429" bIns="45714" numCol="1" anchor="b" anchorCtr="0" compatLnSpc="1">
            <a:prstTxWarp prst="textNoShape">
              <a:avLst/>
            </a:prstTxWarp>
          </a:bodyPr>
          <a:lstStyle>
            <a:lvl1pPr algn="r" eaLnBrk="1" hangingPunct="1">
              <a:defRPr sz="700">
                <a:solidFill>
                  <a:srgbClr val="C0C0C0"/>
                </a:solidFill>
                <a:latin typeface="Arial" charset="0"/>
                <a:ea typeface="ＭＳ Ｐゴシック" charset="-128"/>
                <a:cs typeface="Arial" charset="0"/>
              </a:defRPr>
            </a:lvl1pPr>
          </a:lstStyle>
          <a:p>
            <a:endParaRPr lang="en-US"/>
          </a:p>
        </p:txBody>
      </p:sp>
      <p:sp>
        <p:nvSpPr>
          <p:cNvPr id="83974" name="Rectangle 6"/>
          <p:cNvSpPr>
            <a:spLocks noGrp="1" noChangeArrowheads="1"/>
          </p:cNvSpPr>
          <p:nvPr>
            <p:ph type="sldNum" sz="quarter" idx="4"/>
          </p:nvPr>
        </p:nvSpPr>
        <p:spPr bwMode="auto">
          <a:xfrm>
            <a:off x="11476567" y="6457950"/>
            <a:ext cx="391584" cy="306388"/>
          </a:xfrm>
          <a:prstGeom prst="rect">
            <a:avLst/>
          </a:prstGeom>
          <a:noFill/>
          <a:ln w="9525">
            <a:noFill/>
            <a:miter lim="800000"/>
            <a:headEnd/>
            <a:tailEnd/>
          </a:ln>
          <a:effectLst/>
        </p:spPr>
        <p:txBody>
          <a:bodyPr vert="horz" wrap="square" lIns="91429" tIns="45714" rIns="91429" bIns="45714" numCol="1" anchor="b" anchorCtr="0" compatLnSpc="1">
            <a:prstTxWarp prst="textNoShape">
              <a:avLst/>
            </a:prstTxWarp>
          </a:bodyPr>
          <a:lstStyle>
            <a:lvl1pPr algn="r" eaLnBrk="1" hangingPunct="1">
              <a:defRPr sz="700">
                <a:solidFill>
                  <a:srgbClr val="C0C0C0"/>
                </a:solidFill>
                <a:cs typeface="Arial" pitchFamily="34" charset="0"/>
              </a:defRPr>
            </a:lvl1pPr>
          </a:lstStyle>
          <a:p>
            <a:fld id="{94A7FA4D-F66D-46AF-94F8-B4D17D999E29}" type="slidenum">
              <a:rPr lang="en-US" smtClean="0"/>
              <a:pPr/>
              <a:t>‹#›</a:t>
            </a:fld>
            <a:endParaRPr lang="en-US"/>
          </a:p>
        </p:txBody>
      </p:sp>
      <p:cxnSp>
        <p:nvCxnSpPr>
          <p:cNvPr id="14" name="Straight Connector 8">
            <a:extLst>
              <a:ext uri="{FF2B5EF4-FFF2-40B4-BE49-F238E27FC236}">
                <a16:creationId xmlns:a16="http://schemas.microsoft.com/office/drawing/2014/main" id="{56C79B2E-BAB7-B24D-B178-E75389709ACB}"/>
              </a:ext>
            </a:extLst>
          </p:cNvPr>
          <p:cNvCxnSpPr>
            <a:cxnSpLocks noChangeShapeType="1"/>
          </p:cNvCxnSpPr>
          <p:nvPr userDrawn="1"/>
        </p:nvCxnSpPr>
        <p:spPr bwMode="auto">
          <a:xfrm rot="10800000">
            <a:off x="0" y="884874"/>
            <a:ext cx="12192000" cy="1587"/>
          </a:xfrm>
          <a:prstGeom prst="line">
            <a:avLst/>
          </a:prstGeom>
          <a:noFill/>
          <a:ln w="34925">
            <a:solidFill>
              <a:schemeClr val="accent1"/>
            </a:solidFill>
            <a:round/>
            <a:headEnd/>
            <a:tailEnd/>
          </a:ln>
        </p:spPr>
      </p:cxnSp>
      <p:cxnSp>
        <p:nvCxnSpPr>
          <p:cNvPr id="15" name="Straight Connector 11">
            <a:extLst>
              <a:ext uri="{FF2B5EF4-FFF2-40B4-BE49-F238E27FC236}">
                <a16:creationId xmlns:a16="http://schemas.microsoft.com/office/drawing/2014/main" id="{6D87EE01-35BF-E24A-A75A-95AD07410271}"/>
              </a:ext>
            </a:extLst>
          </p:cNvPr>
          <p:cNvCxnSpPr>
            <a:cxnSpLocks noChangeShapeType="1"/>
          </p:cNvCxnSpPr>
          <p:nvPr userDrawn="1"/>
        </p:nvCxnSpPr>
        <p:spPr bwMode="auto">
          <a:xfrm rot="10800000" flipV="1">
            <a:off x="0" y="903289"/>
            <a:ext cx="12192000" cy="9525"/>
          </a:xfrm>
          <a:prstGeom prst="line">
            <a:avLst/>
          </a:prstGeom>
          <a:noFill/>
          <a:ln w="12700">
            <a:solidFill>
              <a:srgbClr val="F68B00"/>
            </a:solidFill>
            <a:round/>
            <a:headEnd/>
            <a:tailEnd/>
          </a:ln>
        </p:spPr>
      </p:cxnSp>
      <p:cxnSp>
        <p:nvCxnSpPr>
          <p:cNvPr id="16" name="Straight Connector 11">
            <a:extLst>
              <a:ext uri="{FF2B5EF4-FFF2-40B4-BE49-F238E27FC236}">
                <a16:creationId xmlns:a16="http://schemas.microsoft.com/office/drawing/2014/main" id="{C38DD304-1C8A-FE48-A3CE-F81228FFDC89}"/>
              </a:ext>
            </a:extLst>
          </p:cNvPr>
          <p:cNvCxnSpPr>
            <a:cxnSpLocks noChangeShapeType="1"/>
          </p:cNvCxnSpPr>
          <p:nvPr userDrawn="1"/>
        </p:nvCxnSpPr>
        <p:spPr bwMode="auto">
          <a:xfrm rot="10800000" flipV="1">
            <a:off x="0" y="914401"/>
            <a:ext cx="12192000" cy="0"/>
          </a:xfrm>
          <a:prstGeom prst="line">
            <a:avLst/>
          </a:prstGeom>
          <a:ln>
            <a:solidFill>
              <a:schemeClr val="tx1"/>
            </a:solidFill>
            <a:headEnd/>
            <a:tailEnd/>
          </a:ln>
        </p:spPr>
        <p:style>
          <a:lnRef idx="2">
            <a:schemeClr val="accent4"/>
          </a:lnRef>
          <a:fillRef idx="0">
            <a:schemeClr val="accent4"/>
          </a:fillRef>
          <a:effectRef idx="1">
            <a:schemeClr val="accent4"/>
          </a:effectRef>
          <a:fontRef idx="minor">
            <a:schemeClr val="tx1"/>
          </a:fontRef>
        </p:style>
      </p:cxnSp>
      <p:cxnSp>
        <p:nvCxnSpPr>
          <p:cNvPr id="17" name="Straight Connector 16">
            <a:extLst>
              <a:ext uri="{FF2B5EF4-FFF2-40B4-BE49-F238E27FC236}">
                <a16:creationId xmlns:a16="http://schemas.microsoft.com/office/drawing/2014/main" id="{9DFA62BF-B262-6B41-975F-139C20EFD3F0}"/>
              </a:ext>
            </a:extLst>
          </p:cNvPr>
          <p:cNvCxnSpPr>
            <a:cxnSpLocks noChangeShapeType="1"/>
          </p:cNvCxnSpPr>
          <p:nvPr userDrawn="1"/>
        </p:nvCxnSpPr>
        <p:spPr bwMode="auto">
          <a:xfrm rot="10800000" flipV="1">
            <a:off x="0" y="935038"/>
            <a:ext cx="12192000" cy="0"/>
          </a:xfrm>
          <a:prstGeom prst="line">
            <a:avLst/>
          </a:prstGeom>
          <a:ln>
            <a:solidFill>
              <a:srgbClr val="FF0000"/>
            </a:solidFill>
            <a:headEnd/>
            <a:tailEnd/>
          </a:ln>
        </p:spPr>
        <p:style>
          <a:lnRef idx="2">
            <a:schemeClr val="accent5"/>
          </a:lnRef>
          <a:fillRef idx="0">
            <a:schemeClr val="accent5"/>
          </a:fillRef>
          <a:effectRef idx="1">
            <a:schemeClr val="accent5"/>
          </a:effectRef>
          <a:fontRef idx="minor">
            <a:schemeClr val="tx1"/>
          </a:fontRef>
        </p:style>
      </p:cxnSp>
    </p:spTree>
    <p:extLst>
      <p:ext uri="{BB962C8B-B14F-4D97-AF65-F5344CB8AC3E}">
        <p14:creationId xmlns:p14="http://schemas.microsoft.com/office/powerpoint/2010/main" val="63841098"/>
      </p:ext>
    </p:extLst>
  </p:cSld>
  <p:clrMap bg1="dk1" tx1="lt1" bg2="dk2" tx2="lt2" accent1="accent1" accent2="accent2" accent3="accent3" accent4="accent4" accent5="accent5" accent6="accent6" hlink="hlink" folHlink="folHlink"/>
  <p:sldLayoutIdLst>
    <p:sldLayoutId id="2147483709" r:id="rId1"/>
  </p:sldLayoutIdLst>
  <p:txStyles>
    <p:titleStyle>
      <a:lvl1pPr algn="l" rtl="0" eaLnBrk="1" fontAlgn="base" hangingPunct="1">
        <a:spcBef>
          <a:spcPct val="0"/>
        </a:spcBef>
        <a:spcAft>
          <a:spcPct val="0"/>
        </a:spcAft>
        <a:defRPr sz="2600" b="1">
          <a:solidFill>
            <a:srgbClr val="EAEAEA"/>
          </a:solidFill>
          <a:latin typeface="Arial" pitchFamily="34" charset="0"/>
          <a:ea typeface="ＭＳ Ｐゴシック" pitchFamily="-108" charset="-128"/>
          <a:cs typeface="ＭＳ Ｐゴシック" charset="-128"/>
        </a:defRPr>
      </a:lvl1pPr>
      <a:lvl2pPr algn="l" rtl="0" eaLnBrk="1" fontAlgn="base" hangingPunct="1">
        <a:spcBef>
          <a:spcPct val="0"/>
        </a:spcBef>
        <a:spcAft>
          <a:spcPct val="0"/>
        </a:spcAft>
        <a:defRPr sz="2600" b="1">
          <a:solidFill>
            <a:srgbClr val="EAEAEA"/>
          </a:solidFill>
          <a:latin typeface="Arial" pitchFamily="-108" charset="0"/>
          <a:ea typeface="ＭＳ Ｐゴシック" pitchFamily="-108" charset="-128"/>
          <a:cs typeface="ＭＳ Ｐゴシック" pitchFamily="-108" charset="-128"/>
        </a:defRPr>
      </a:lvl2pPr>
      <a:lvl3pPr algn="l" rtl="0" eaLnBrk="1" fontAlgn="base" hangingPunct="1">
        <a:spcBef>
          <a:spcPct val="0"/>
        </a:spcBef>
        <a:spcAft>
          <a:spcPct val="0"/>
        </a:spcAft>
        <a:defRPr sz="2600" b="1">
          <a:solidFill>
            <a:srgbClr val="EAEAEA"/>
          </a:solidFill>
          <a:latin typeface="Arial" pitchFamily="-108" charset="0"/>
          <a:ea typeface="ＭＳ Ｐゴシック" pitchFamily="-108" charset="-128"/>
          <a:cs typeface="ＭＳ Ｐゴシック" pitchFamily="-108" charset="-128"/>
        </a:defRPr>
      </a:lvl3pPr>
      <a:lvl4pPr algn="l" rtl="0" eaLnBrk="1" fontAlgn="base" hangingPunct="1">
        <a:spcBef>
          <a:spcPct val="0"/>
        </a:spcBef>
        <a:spcAft>
          <a:spcPct val="0"/>
        </a:spcAft>
        <a:defRPr sz="2600" b="1">
          <a:solidFill>
            <a:srgbClr val="EAEAEA"/>
          </a:solidFill>
          <a:latin typeface="Arial" pitchFamily="-108" charset="0"/>
          <a:ea typeface="ＭＳ Ｐゴシック" pitchFamily="-108" charset="-128"/>
          <a:cs typeface="ＭＳ Ｐゴシック" pitchFamily="-108" charset="-128"/>
        </a:defRPr>
      </a:lvl4pPr>
      <a:lvl5pPr algn="l" rtl="0" eaLnBrk="1" fontAlgn="base" hangingPunct="1">
        <a:spcBef>
          <a:spcPct val="0"/>
        </a:spcBef>
        <a:spcAft>
          <a:spcPct val="0"/>
        </a:spcAft>
        <a:defRPr sz="2600" b="1">
          <a:solidFill>
            <a:srgbClr val="EAEAEA"/>
          </a:solidFill>
          <a:latin typeface="Arial" pitchFamily="-108" charset="0"/>
          <a:ea typeface="ＭＳ Ｐゴシック" pitchFamily="-108" charset="-128"/>
          <a:cs typeface="ＭＳ Ｐゴシック" pitchFamily="-108" charset="-128"/>
        </a:defRPr>
      </a:lvl5pPr>
      <a:lvl6pPr marL="410291" algn="l" defTabSz="914608" rtl="0" eaLnBrk="1" fontAlgn="base" hangingPunct="1">
        <a:spcBef>
          <a:spcPct val="0"/>
        </a:spcBef>
        <a:spcAft>
          <a:spcPct val="0"/>
        </a:spcAft>
        <a:defRPr sz="3200">
          <a:solidFill>
            <a:srgbClr val="939BA8"/>
          </a:solidFill>
          <a:latin typeface="Arial" pitchFamily="-108" charset="0"/>
        </a:defRPr>
      </a:lvl6pPr>
      <a:lvl7pPr marL="820583" algn="l" defTabSz="914608" rtl="0" eaLnBrk="1" fontAlgn="base" hangingPunct="1">
        <a:spcBef>
          <a:spcPct val="0"/>
        </a:spcBef>
        <a:spcAft>
          <a:spcPct val="0"/>
        </a:spcAft>
        <a:defRPr sz="3200">
          <a:solidFill>
            <a:srgbClr val="939BA8"/>
          </a:solidFill>
          <a:latin typeface="Arial" pitchFamily="-108" charset="0"/>
        </a:defRPr>
      </a:lvl7pPr>
      <a:lvl8pPr marL="1230874" algn="l" defTabSz="914608" rtl="0" eaLnBrk="1" fontAlgn="base" hangingPunct="1">
        <a:spcBef>
          <a:spcPct val="0"/>
        </a:spcBef>
        <a:spcAft>
          <a:spcPct val="0"/>
        </a:spcAft>
        <a:defRPr sz="3200">
          <a:solidFill>
            <a:srgbClr val="939BA8"/>
          </a:solidFill>
          <a:latin typeface="Arial" pitchFamily="-108" charset="0"/>
        </a:defRPr>
      </a:lvl8pPr>
      <a:lvl9pPr marL="1641165" algn="l" defTabSz="914608" rtl="0" eaLnBrk="1" fontAlgn="base" hangingPunct="1">
        <a:spcBef>
          <a:spcPct val="0"/>
        </a:spcBef>
        <a:spcAft>
          <a:spcPct val="0"/>
        </a:spcAft>
        <a:defRPr sz="3200">
          <a:solidFill>
            <a:srgbClr val="939BA8"/>
          </a:solidFill>
          <a:latin typeface="Arial" pitchFamily="-108" charset="0"/>
        </a:defRPr>
      </a:lvl9pPr>
    </p:titleStyle>
    <p:bodyStyle>
      <a:lvl1pPr marL="223838" indent="-223838" algn="l" rtl="0" eaLnBrk="1" fontAlgn="base" hangingPunct="1">
        <a:spcBef>
          <a:spcPct val="0"/>
        </a:spcBef>
        <a:spcAft>
          <a:spcPts val="600"/>
        </a:spcAft>
        <a:buClr>
          <a:srgbClr val="F68B00"/>
        </a:buClr>
        <a:buSzPct val="80000"/>
        <a:buFont typeface="Arial" pitchFamily="34" charset="0"/>
        <a:buChar char="•"/>
        <a:defRPr sz="2200">
          <a:solidFill>
            <a:srgbClr val="EAEAEA"/>
          </a:solidFill>
          <a:latin typeface="Arial" pitchFamily="34" charset="0"/>
          <a:ea typeface="ＭＳ Ｐゴシック" pitchFamily="-108" charset="-128"/>
          <a:cs typeface="ＭＳ Ｐゴシック" charset="-128"/>
        </a:defRPr>
      </a:lvl1pPr>
      <a:lvl2pPr marL="568325" indent="-168275" algn="l" rtl="0" eaLnBrk="1" fontAlgn="base" hangingPunct="1">
        <a:spcBef>
          <a:spcPct val="0"/>
        </a:spcBef>
        <a:spcAft>
          <a:spcPts val="600"/>
        </a:spcAft>
        <a:buClr>
          <a:srgbClr val="F68B00"/>
        </a:buClr>
        <a:buFont typeface="Arial" pitchFamily="34" charset="0"/>
        <a:buChar char="•"/>
        <a:defRPr>
          <a:solidFill>
            <a:srgbClr val="EAEAEA"/>
          </a:solidFill>
          <a:latin typeface="Arial" pitchFamily="34" charset="0"/>
          <a:ea typeface="ＭＳ Ｐゴシック" charset="-128"/>
          <a:cs typeface="Arial" pitchFamily="34" charset="0"/>
        </a:defRPr>
      </a:lvl2pPr>
      <a:lvl3pPr marL="1031875" indent="-168275" algn="l" rtl="0" eaLnBrk="1" fontAlgn="base" hangingPunct="1">
        <a:spcBef>
          <a:spcPct val="0"/>
        </a:spcBef>
        <a:spcAft>
          <a:spcPts val="600"/>
        </a:spcAft>
        <a:buClr>
          <a:srgbClr val="F68B00"/>
        </a:buClr>
        <a:buSzPct val="90000"/>
        <a:buFont typeface="Arial" pitchFamily="34" charset="0"/>
        <a:buChar char="•"/>
        <a:defRPr sz="1400">
          <a:solidFill>
            <a:srgbClr val="EAEAEA"/>
          </a:solidFill>
          <a:latin typeface="Arial" pitchFamily="34" charset="0"/>
          <a:ea typeface="ＭＳ Ｐゴシック" charset="-128"/>
          <a:cs typeface="Arial" pitchFamily="34" charset="0"/>
        </a:defRPr>
      </a:lvl3pPr>
      <a:lvl4pPr marL="1539875" indent="-168275" algn="l" rtl="0" eaLnBrk="1" fontAlgn="base" hangingPunct="1">
        <a:spcBef>
          <a:spcPct val="0"/>
        </a:spcBef>
        <a:spcAft>
          <a:spcPts val="600"/>
        </a:spcAft>
        <a:buClr>
          <a:srgbClr val="F68B00"/>
        </a:buClr>
        <a:buFont typeface="Arial" pitchFamily="34" charset="0"/>
        <a:buChar char="•"/>
        <a:defRPr sz="1300">
          <a:solidFill>
            <a:srgbClr val="EAEAEA"/>
          </a:solidFill>
          <a:latin typeface="Arial" pitchFamily="34" charset="0"/>
          <a:ea typeface="ＭＳ Ｐゴシック" charset="-128"/>
          <a:cs typeface="Arial" pitchFamily="34" charset="0"/>
        </a:defRPr>
      </a:lvl4pPr>
      <a:lvl5pPr marL="2055813" indent="-227013" algn="l" rtl="0" eaLnBrk="1" fontAlgn="base" hangingPunct="1">
        <a:spcBef>
          <a:spcPct val="0"/>
        </a:spcBef>
        <a:spcAft>
          <a:spcPts val="600"/>
        </a:spcAft>
        <a:buClr>
          <a:srgbClr val="F68B00"/>
        </a:buClr>
        <a:buFont typeface="Arial" pitchFamily="34" charset="0"/>
        <a:buChar char="•"/>
        <a:defRPr sz="1300">
          <a:solidFill>
            <a:srgbClr val="EAEAEA"/>
          </a:solidFill>
          <a:latin typeface="Arial" pitchFamily="34" charset="0"/>
          <a:ea typeface="ＭＳ Ｐゴシック" charset="-128"/>
          <a:cs typeface="Arial" pitchFamily="34" charset="0"/>
        </a:defRPr>
      </a:lvl5pPr>
      <a:lvl6pPr marL="2467446" indent="-227940" algn="l" defTabSz="914608"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6pPr>
      <a:lvl7pPr marL="2877737" indent="-227940" algn="l" defTabSz="914608"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7pPr>
      <a:lvl8pPr marL="3288029" indent="-227940" algn="l" defTabSz="914608"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8pPr>
      <a:lvl9pPr marL="3698320" indent="-227940" algn="l" defTabSz="914608"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9pPr>
    </p:bodyStyle>
    <p:otherStyle>
      <a:defPPr>
        <a:defRPr lang="en-US"/>
      </a:defPPr>
      <a:lvl1pPr marL="0" algn="l" defTabSz="410291" rtl="0" eaLnBrk="1" latinLnBrk="0" hangingPunct="1">
        <a:defRPr sz="1600" kern="1200">
          <a:solidFill>
            <a:schemeClr val="tx1"/>
          </a:solidFill>
          <a:latin typeface="+mn-lt"/>
          <a:ea typeface="+mn-ea"/>
          <a:cs typeface="+mn-cs"/>
        </a:defRPr>
      </a:lvl1pPr>
      <a:lvl2pPr marL="410291" algn="l" defTabSz="410291" rtl="0" eaLnBrk="1" latinLnBrk="0" hangingPunct="1">
        <a:defRPr sz="1600" kern="1200">
          <a:solidFill>
            <a:schemeClr val="tx1"/>
          </a:solidFill>
          <a:latin typeface="+mn-lt"/>
          <a:ea typeface="+mn-ea"/>
          <a:cs typeface="+mn-cs"/>
        </a:defRPr>
      </a:lvl2pPr>
      <a:lvl3pPr marL="820583" algn="l" defTabSz="410291" rtl="0" eaLnBrk="1" latinLnBrk="0" hangingPunct="1">
        <a:defRPr sz="1600" kern="1200">
          <a:solidFill>
            <a:schemeClr val="tx1"/>
          </a:solidFill>
          <a:latin typeface="+mn-lt"/>
          <a:ea typeface="+mn-ea"/>
          <a:cs typeface="+mn-cs"/>
        </a:defRPr>
      </a:lvl3pPr>
      <a:lvl4pPr marL="1230874" algn="l" defTabSz="410291" rtl="0" eaLnBrk="1" latinLnBrk="0" hangingPunct="1">
        <a:defRPr sz="1600" kern="1200">
          <a:solidFill>
            <a:schemeClr val="tx1"/>
          </a:solidFill>
          <a:latin typeface="+mn-lt"/>
          <a:ea typeface="+mn-ea"/>
          <a:cs typeface="+mn-cs"/>
        </a:defRPr>
      </a:lvl4pPr>
      <a:lvl5pPr marL="1641165" algn="l" defTabSz="410291" rtl="0" eaLnBrk="1" latinLnBrk="0" hangingPunct="1">
        <a:defRPr sz="1600" kern="1200">
          <a:solidFill>
            <a:schemeClr val="tx1"/>
          </a:solidFill>
          <a:latin typeface="+mn-lt"/>
          <a:ea typeface="+mn-ea"/>
          <a:cs typeface="+mn-cs"/>
        </a:defRPr>
      </a:lvl5pPr>
      <a:lvl6pPr marL="2051456" algn="l" defTabSz="410291" rtl="0" eaLnBrk="1" latinLnBrk="0" hangingPunct="1">
        <a:defRPr sz="1600" kern="1200">
          <a:solidFill>
            <a:schemeClr val="tx1"/>
          </a:solidFill>
          <a:latin typeface="+mn-lt"/>
          <a:ea typeface="+mn-ea"/>
          <a:cs typeface="+mn-cs"/>
        </a:defRPr>
      </a:lvl6pPr>
      <a:lvl7pPr marL="2461748" algn="l" defTabSz="410291" rtl="0" eaLnBrk="1" latinLnBrk="0" hangingPunct="1">
        <a:defRPr sz="1600" kern="1200">
          <a:solidFill>
            <a:schemeClr val="tx1"/>
          </a:solidFill>
          <a:latin typeface="+mn-lt"/>
          <a:ea typeface="+mn-ea"/>
          <a:cs typeface="+mn-cs"/>
        </a:defRPr>
      </a:lvl7pPr>
      <a:lvl8pPr marL="2872039" algn="l" defTabSz="410291" rtl="0" eaLnBrk="1" latinLnBrk="0" hangingPunct="1">
        <a:defRPr sz="1600" kern="1200">
          <a:solidFill>
            <a:schemeClr val="tx1"/>
          </a:solidFill>
          <a:latin typeface="+mn-lt"/>
          <a:ea typeface="+mn-ea"/>
          <a:cs typeface="+mn-cs"/>
        </a:defRPr>
      </a:lvl8pPr>
      <a:lvl9pPr marL="3282330" algn="l" defTabSz="410291" rtl="0" eaLnBrk="1" latinLnBrk="0" hangingPunct="1">
        <a:defRPr sz="16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54400" y="274639"/>
            <a:ext cx="8128000" cy="11430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5011942" y="1600201"/>
            <a:ext cx="6570465"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54081D04-EBE0-9D46-AD02-D42CC4F78F3A}" type="datetimeFigureOut">
              <a:rPr lang="en-US" smtClean="0"/>
              <a:t>9/16/21</a:t>
            </a:fld>
            <a:endParaRPr lang="en-US"/>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0AF55A35-7ED7-DD4F-85C9-98165BD8A662}" type="slidenum">
              <a:rPr lang="en-US" smtClean="0"/>
              <a:t>‹#›</a:t>
            </a:fld>
            <a:endParaRPr lang="en-US"/>
          </a:p>
        </p:txBody>
      </p:sp>
    </p:spTree>
    <p:extLst>
      <p:ext uri="{BB962C8B-B14F-4D97-AF65-F5344CB8AC3E}">
        <p14:creationId xmlns:p14="http://schemas.microsoft.com/office/powerpoint/2010/main" val="1008900470"/>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7" r:id="rId7"/>
    <p:sldLayoutId id="2147483748" r:id="rId8"/>
  </p:sldLayoutIdLst>
  <p:txStyles>
    <p:titleStyle>
      <a:lvl1pPr algn="r" defTabSz="609541" rtl="0" eaLnBrk="1" latinLnBrk="0" hangingPunct="1">
        <a:spcBef>
          <a:spcPct val="0"/>
        </a:spcBef>
        <a:buNone/>
        <a:defRPr sz="4800" b="1" kern="1200">
          <a:solidFill>
            <a:schemeClr val="accent1"/>
          </a:solidFill>
          <a:latin typeface="+mj-lt"/>
          <a:ea typeface="+mj-ea"/>
          <a:cs typeface="+mj-cs"/>
        </a:defRPr>
      </a:lvl1pPr>
    </p:titleStyle>
    <p:bodyStyle>
      <a:lvl1pPr marL="457154" indent="-457154" algn="l" defTabSz="609541" rtl="0" eaLnBrk="1" latinLnBrk="0" hangingPunct="1">
        <a:spcBef>
          <a:spcPct val="20000"/>
        </a:spcBef>
        <a:buFont typeface="Arial"/>
        <a:buChar char="•"/>
        <a:defRPr sz="3733" kern="1200">
          <a:solidFill>
            <a:srgbClr val="000000"/>
          </a:solidFill>
          <a:latin typeface="+mn-lt"/>
          <a:ea typeface="+mn-ea"/>
          <a:cs typeface="+mn-cs"/>
        </a:defRPr>
      </a:lvl1pPr>
      <a:lvl2pPr marL="990502" indent="-380964" algn="l" defTabSz="609541" rtl="0" eaLnBrk="1" latinLnBrk="0" hangingPunct="1">
        <a:spcBef>
          <a:spcPct val="20000"/>
        </a:spcBef>
        <a:buFont typeface="Arial"/>
        <a:buChar char="–"/>
        <a:defRPr sz="3200" kern="1200">
          <a:solidFill>
            <a:srgbClr val="000000"/>
          </a:solidFill>
          <a:latin typeface="+mn-lt"/>
          <a:ea typeface="+mn-ea"/>
          <a:cs typeface="+mn-cs"/>
        </a:defRPr>
      </a:lvl2pPr>
      <a:lvl3pPr marL="1523847" indent="-304768" algn="l" defTabSz="609541" rtl="0" eaLnBrk="1" latinLnBrk="0" hangingPunct="1">
        <a:spcBef>
          <a:spcPct val="20000"/>
        </a:spcBef>
        <a:buFont typeface="Arial"/>
        <a:buChar char="•"/>
        <a:defRPr sz="2667" kern="1200">
          <a:solidFill>
            <a:srgbClr val="000000"/>
          </a:solidFill>
          <a:latin typeface="+mn-lt"/>
          <a:ea typeface="+mn-ea"/>
          <a:cs typeface="+mn-cs"/>
        </a:defRPr>
      </a:lvl3pPr>
      <a:lvl4pPr marL="2133387" indent="-304768" algn="l" defTabSz="609541" rtl="0" eaLnBrk="1" latinLnBrk="0" hangingPunct="1">
        <a:spcBef>
          <a:spcPct val="20000"/>
        </a:spcBef>
        <a:buFont typeface="Arial"/>
        <a:buChar char="–"/>
        <a:defRPr sz="2400" kern="1200">
          <a:solidFill>
            <a:srgbClr val="000000"/>
          </a:solidFill>
          <a:latin typeface="+mn-lt"/>
          <a:ea typeface="+mn-ea"/>
          <a:cs typeface="+mn-cs"/>
        </a:defRPr>
      </a:lvl4pPr>
      <a:lvl5pPr marL="2742926" indent="-304768" algn="l" defTabSz="609541" rtl="0" eaLnBrk="1" latinLnBrk="0" hangingPunct="1">
        <a:spcBef>
          <a:spcPct val="20000"/>
        </a:spcBef>
        <a:buFont typeface="Arial"/>
        <a:buChar char="»"/>
        <a:defRPr sz="2400" kern="1200">
          <a:solidFill>
            <a:srgbClr val="000000"/>
          </a:solidFill>
          <a:latin typeface="+mn-lt"/>
          <a:ea typeface="+mn-ea"/>
          <a:cs typeface="+mn-cs"/>
        </a:defRPr>
      </a:lvl5pPr>
      <a:lvl6pPr marL="3352466" indent="-304768" algn="l" defTabSz="609541" rtl="0" eaLnBrk="1" latinLnBrk="0" hangingPunct="1">
        <a:spcBef>
          <a:spcPct val="20000"/>
        </a:spcBef>
        <a:buFont typeface="Arial"/>
        <a:buChar char="•"/>
        <a:defRPr sz="2667" kern="1200">
          <a:solidFill>
            <a:schemeClr val="tx1"/>
          </a:solidFill>
          <a:latin typeface="+mn-lt"/>
          <a:ea typeface="+mn-ea"/>
          <a:cs typeface="+mn-cs"/>
        </a:defRPr>
      </a:lvl6pPr>
      <a:lvl7pPr marL="3962005" indent="-304768" algn="l" defTabSz="609541" rtl="0" eaLnBrk="1" latinLnBrk="0" hangingPunct="1">
        <a:spcBef>
          <a:spcPct val="20000"/>
        </a:spcBef>
        <a:buFont typeface="Arial"/>
        <a:buChar char="•"/>
        <a:defRPr sz="2667" kern="1200">
          <a:solidFill>
            <a:schemeClr val="tx1"/>
          </a:solidFill>
          <a:latin typeface="+mn-lt"/>
          <a:ea typeface="+mn-ea"/>
          <a:cs typeface="+mn-cs"/>
        </a:defRPr>
      </a:lvl7pPr>
      <a:lvl8pPr marL="4571542" indent="-304768" algn="l" defTabSz="609541" rtl="0" eaLnBrk="1" latinLnBrk="0" hangingPunct="1">
        <a:spcBef>
          <a:spcPct val="20000"/>
        </a:spcBef>
        <a:buFont typeface="Arial"/>
        <a:buChar char="•"/>
        <a:defRPr sz="2667" kern="1200">
          <a:solidFill>
            <a:schemeClr val="tx1"/>
          </a:solidFill>
          <a:latin typeface="+mn-lt"/>
          <a:ea typeface="+mn-ea"/>
          <a:cs typeface="+mn-cs"/>
        </a:defRPr>
      </a:lvl8pPr>
      <a:lvl9pPr marL="5181084" indent="-304768" algn="l" defTabSz="609541"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41" rtl="0" eaLnBrk="1" latinLnBrk="0" hangingPunct="1">
        <a:defRPr sz="2400" kern="1200">
          <a:solidFill>
            <a:schemeClr val="tx1"/>
          </a:solidFill>
          <a:latin typeface="+mn-lt"/>
          <a:ea typeface="+mn-ea"/>
          <a:cs typeface="+mn-cs"/>
        </a:defRPr>
      </a:lvl1pPr>
      <a:lvl2pPr marL="609541" algn="l" defTabSz="609541" rtl="0" eaLnBrk="1" latinLnBrk="0" hangingPunct="1">
        <a:defRPr sz="2400" kern="1200">
          <a:solidFill>
            <a:schemeClr val="tx1"/>
          </a:solidFill>
          <a:latin typeface="+mn-lt"/>
          <a:ea typeface="+mn-ea"/>
          <a:cs typeface="+mn-cs"/>
        </a:defRPr>
      </a:lvl2pPr>
      <a:lvl3pPr marL="1219079" algn="l" defTabSz="609541" rtl="0" eaLnBrk="1" latinLnBrk="0" hangingPunct="1">
        <a:defRPr sz="2400" kern="1200">
          <a:solidFill>
            <a:schemeClr val="tx1"/>
          </a:solidFill>
          <a:latin typeface="+mn-lt"/>
          <a:ea typeface="+mn-ea"/>
          <a:cs typeface="+mn-cs"/>
        </a:defRPr>
      </a:lvl3pPr>
      <a:lvl4pPr marL="1828618" algn="l" defTabSz="609541" rtl="0" eaLnBrk="1" latinLnBrk="0" hangingPunct="1">
        <a:defRPr sz="2400" kern="1200">
          <a:solidFill>
            <a:schemeClr val="tx1"/>
          </a:solidFill>
          <a:latin typeface="+mn-lt"/>
          <a:ea typeface="+mn-ea"/>
          <a:cs typeface="+mn-cs"/>
        </a:defRPr>
      </a:lvl4pPr>
      <a:lvl5pPr marL="2438158" algn="l" defTabSz="609541" rtl="0" eaLnBrk="1" latinLnBrk="0" hangingPunct="1">
        <a:defRPr sz="2400" kern="1200">
          <a:solidFill>
            <a:schemeClr val="tx1"/>
          </a:solidFill>
          <a:latin typeface="+mn-lt"/>
          <a:ea typeface="+mn-ea"/>
          <a:cs typeface="+mn-cs"/>
        </a:defRPr>
      </a:lvl5pPr>
      <a:lvl6pPr marL="3047697" algn="l" defTabSz="609541" rtl="0" eaLnBrk="1" latinLnBrk="0" hangingPunct="1">
        <a:defRPr sz="2400" kern="1200">
          <a:solidFill>
            <a:schemeClr val="tx1"/>
          </a:solidFill>
          <a:latin typeface="+mn-lt"/>
          <a:ea typeface="+mn-ea"/>
          <a:cs typeface="+mn-cs"/>
        </a:defRPr>
      </a:lvl6pPr>
      <a:lvl7pPr marL="3657234" algn="l" defTabSz="609541" rtl="0" eaLnBrk="1" latinLnBrk="0" hangingPunct="1">
        <a:defRPr sz="2400" kern="1200">
          <a:solidFill>
            <a:schemeClr val="tx1"/>
          </a:solidFill>
          <a:latin typeface="+mn-lt"/>
          <a:ea typeface="+mn-ea"/>
          <a:cs typeface="+mn-cs"/>
        </a:defRPr>
      </a:lvl7pPr>
      <a:lvl8pPr marL="4266773" algn="l" defTabSz="609541" rtl="0" eaLnBrk="1" latinLnBrk="0" hangingPunct="1">
        <a:defRPr sz="2400" kern="1200">
          <a:solidFill>
            <a:schemeClr val="tx1"/>
          </a:solidFill>
          <a:latin typeface="+mn-lt"/>
          <a:ea typeface="+mn-ea"/>
          <a:cs typeface="+mn-cs"/>
        </a:defRPr>
      </a:lvl8pPr>
      <a:lvl9pPr marL="4876314" algn="l" defTabSz="609541"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8615E1-5D6D-48CF-AD07-8B84FA4FCCB4}"/>
              </a:ext>
            </a:extLst>
          </p:cNvPr>
          <p:cNvSpPr>
            <a:spLocks noGrp="1"/>
          </p:cNvSpPr>
          <p:nvPr>
            <p:ph type="title"/>
          </p:nvPr>
        </p:nvSpPr>
        <p:spPr>
          <a:xfrm>
            <a:off x="277092" y="201706"/>
            <a:ext cx="11637817" cy="132509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257D790-2770-4A00-BC9B-FA42651B62EE}"/>
              </a:ext>
            </a:extLst>
          </p:cNvPr>
          <p:cNvSpPr>
            <a:spLocks noGrp="1"/>
          </p:cNvSpPr>
          <p:nvPr>
            <p:ph type="body" idx="1"/>
          </p:nvPr>
        </p:nvSpPr>
        <p:spPr>
          <a:xfrm>
            <a:off x="277090" y="2085695"/>
            <a:ext cx="11637817" cy="4570599"/>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95001183"/>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Lst>
  <p:hf sldNum="0" hdr="0" dt="0"/>
  <p:txStyles>
    <p:titleStyle>
      <a:lvl1pPr algn="l" defTabSz="806867" rtl="0" eaLnBrk="1" latinLnBrk="0" hangingPunct="1">
        <a:lnSpc>
          <a:spcPct val="90000"/>
        </a:lnSpc>
        <a:spcBef>
          <a:spcPct val="0"/>
        </a:spcBef>
        <a:buNone/>
        <a:defRPr sz="3883" b="1" kern="1200">
          <a:solidFill>
            <a:schemeClr val="tx1">
              <a:lumMod val="75000"/>
              <a:lumOff val="25000"/>
            </a:schemeClr>
          </a:solidFill>
          <a:latin typeface="+mj-lt"/>
          <a:ea typeface="+mj-ea"/>
          <a:cs typeface="+mj-cs"/>
        </a:defRPr>
      </a:lvl1pPr>
    </p:titleStyle>
    <p:bodyStyle>
      <a:lvl1pPr marL="201717" indent="-201717" algn="l" defTabSz="806867" rtl="0" eaLnBrk="1" latinLnBrk="0" hangingPunct="1">
        <a:lnSpc>
          <a:spcPct val="90000"/>
        </a:lnSpc>
        <a:spcBef>
          <a:spcPts val="882"/>
        </a:spcBef>
        <a:buFont typeface="Arial" panose="020B0604020202020204" pitchFamily="34" charset="0"/>
        <a:buChar char="•"/>
        <a:defRPr sz="2471" kern="1200">
          <a:solidFill>
            <a:schemeClr val="tx1">
              <a:lumMod val="75000"/>
              <a:lumOff val="25000"/>
            </a:schemeClr>
          </a:solidFill>
          <a:latin typeface="+mn-lt"/>
          <a:ea typeface="+mn-ea"/>
          <a:cs typeface="+mn-cs"/>
        </a:defRPr>
      </a:lvl1pPr>
      <a:lvl2pPr marL="605150" indent="-201717" algn="l" defTabSz="806867" rtl="0" eaLnBrk="1" latinLnBrk="0" hangingPunct="1">
        <a:lnSpc>
          <a:spcPct val="90000"/>
        </a:lnSpc>
        <a:spcBef>
          <a:spcPts val="441"/>
        </a:spcBef>
        <a:buFont typeface="Arial" panose="020B0604020202020204" pitchFamily="34" charset="0"/>
        <a:buChar char="•"/>
        <a:defRPr sz="2118" kern="1200">
          <a:solidFill>
            <a:schemeClr val="tx1">
              <a:lumMod val="75000"/>
              <a:lumOff val="25000"/>
            </a:schemeClr>
          </a:solidFill>
          <a:latin typeface="+mn-lt"/>
          <a:ea typeface="+mn-ea"/>
          <a:cs typeface="+mn-cs"/>
        </a:defRPr>
      </a:lvl2pPr>
      <a:lvl3pPr marL="1008583" indent="-201717" algn="l" defTabSz="806867" rtl="0" eaLnBrk="1" latinLnBrk="0" hangingPunct="1">
        <a:lnSpc>
          <a:spcPct val="90000"/>
        </a:lnSpc>
        <a:spcBef>
          <a:spcPts val="441"/>
        </a:spcBef>
        <a:buFont typeface="Arial" panose="020B0604020202020204" pitchFamily="34" charset="0"/>
        <a:buChar char="•"/>
        <a:defRPr sz="1765" kern="1200">
          <a:solidFill>
            <a:schemeClr val="tx1">
              <a:lumMod val="75000"/>
              <a:lumOff val="25000"/>
            </a:schemeClr>
          </a:solidFill>
          <a:latin typeface="+mn-lt"/>
          <a:ea typeface="+mn-ea"/>
          <a:cs typeface="+mn-cs"/>
        </a:defRPr>
      </a:lvl3pPr>
      <a:lvl4pPr marL="1412016" indent="-201717" algn="l" defTabSz="806867" rtl="0" eaLnBrk="1" latinLnBrk="0" hangingPunct="1">
        <a:lnSpc>
          <a:spcPct val="90000"/>
        </a:lnSpc>
        <a:spcBef>
          <a:spcPts val="441"/>
        </a:spcBef>
        <a:buFont typeface="Arial" panose="020B0604020202020204" pitchFamily="34" charset="0"/>
        <a:buChar char="•"/>
        <a:defRPr sz="1588" kern="1200">
          <a:solidFill>
            <a:schemeClr val="tx1">
              <a:lumMod val="75000"/>
              <a:lumOff val="25000"/>
            </a:schemeClr>
          </a:solidFill>
          <a:latin typeface="+mn-lt"/>
          <a:ea typeface="+mn-ea"/>
          <a:cs typeface="+mn-cs"/>
        </a:defRPr>
      </a:lvl4pPr>
      <a:lvl5pPr marL="1815450" indent="-201717" algn="l" defTabSz="806867" rtl="0" eaLnBrk="1" latinLnBrk="0" hangingPunct="1">
        <a:lnSpc>
          <a:spcPct val="90000"/>
        </a:lnSpc>
        <a:spcBef>
          <a:spcPts val="441"/>
        </a:spcBef>
        <a:buFont typeface="Arial" panose="020B0604020202020204" pitchFamily="34" charset="0"/>
        <a:buChar char="•"/>
        <a:defRPr sz="1588" kern="1200">
          <a:solidFill>
            <a:schemeClr val="tx1">
              <a:lumMod val="75000"/>
              <a:lumOff val="25000"/>
            </a:schemeClr>
          </a:solidFill>
          <a:latin typeface="+mn-lt"/>
          <a:ea typeface="+mn-ea"/>
          <a:cs typeface="+mn-cs"/>
        </a:defRPr>
      </a:lvl5pPr>
      <a:lvl6pPr marL="2218883" indent="-201717" algn="l" defTabSz="806867" rtl="0" eaLnBrk="1" latinLnBrk="0" hangingPunct="1">
        <a:lnSpc>
          <a:spcPct val="90000"/>
        </a:lnSpc>
        <a:spcBef>
          <a:spcPts val="441"/>
        </a:spcBef>
        <a:buFont typeface="Arial" panose="020B0604020202020204" pitchFamily="34" charset="0"/>
        <a:buChar char="•"/>
        <a:defRPr sz="1588" kern="1200">
          <a:solidFill>
            <a:schemeClr val="tx1"/>
          </a:solidFill>
          <a:latin typeface="+mn-lt"/>
          <a:ea typeface="+mn-ea"/>
          <a:cs typeface="+mn-cs"/>
        </a:defRPr>
      </a:lvl6pPr>
      <a:lvl7pPr marL="2622316" indent="-201717" algn="l" defTabSz="806867" rtl="0" eaLnBrk="1" latinLnBrk="0" hangingPunct="1">
        <a:lnSpc>
          <a:spcPct val="90000"/>
        </a:lnSpc>
        <a:spcBef>
          <a:spcPts val="441"/>
        </a:spcBef>
        <a:buFont typeface="Arial" panose="020B0604020202020204" pitchFamily="34" charset="0"/>
        <a:buChar char="•"/>
        <a:defRPr sz="1588" kern="1200">
          <a:solidFill>
            <a:schemeClr val="tx1"/>
          </a:solidFill>
          <a:latin typeface="+mn-lt"/>
          <a:ea typeface="+mn-ea"/>
          <a:cs typeface="+mn-cs"/>
        </a:defRPr>
      </a:lvl7pPr>
      <a:lvl8pPr marL="3025750" indent="-201717" algn="l" defTabSz="806867" rtl="0" eaLnBrk="1" latinLnBrk="0" hangingPunct="1">
        <a:lnSpc>
          <a:spcPct val="90000"/>
        </a:lnSpc>
        <a:spcBef>
          <a:spcPts val="441"/>
        </a:spcBef>
        <a:buFont typeface="Arial" panose="020B0604020202020204" pitchFamily="34" charset="0"/>
        <a:buChar char="•"/>
        <a:defRPr sz="1588" kern="1200">
          <a:solidFill>
            <a:schemeClr val="tx1"/>
          </a:solidFill>
          <a:latin typeface="+mn-lt"/>
          <a:ea typeface="+mn-ea"/>
          <a:cs typeface="+mn-cs"/>
        </a:defRPr>
      </a:lvl8pPr>
      <a:lvl9pPr marL="3429183" indent="-201717" algn="l" defTabSz="806867" rtl="0" eaLnBrk="1" latinLnBrk="0" hangingPunct="1">
        <a:lnSpc>
          <a:spcPct val="90000"/>
        </a:lnSpc>
        <a:spcBef>
          <a:spcPts val="441"/>
        </a:spcBef>
        <a:buFont typeface="Arial" panose="020B0604020202020204" pitchFamily="34" charset="0"/>
        <a:buChar char="•"/>
        <a:defRPr sz="1588" kern="1200">
          <a:solidFill>
            <a:schemeClr val="tx1"/>
          </a:solidFill>
          <a:latin typeface="+mn-lt"/>
          <a:ea typeface="+mn-ea"/>
          <a:cs typeface="+mn-cs"/>
        </a:defRPr>
      </a:lvl9pPr>
    </p:bodyStyle>
    <p:otherStyle>
      <a:defPPr>
        <a:defRPr lang="en-US"/>
      </a:defPPr>
      <a:lvl1pPr marL="0" algn="l" defTabSz="806867" rtl="0" eaLnBrk="1" latinLnBrk="0" hangingPunct="1">
        <a:defRPr sz="1588" kern="1200">
          <a:solidFill>
            <a:schemeClr val="tx1"/>
          </a:solidFill>
          <a:latin typeface="+mn-lt"/>
          <a:ea typeface="+mn-ea"/>
          <a:cs typeface="+mn-cs"/>
        </a:defRPr>
      </a:lvl1pPr>
      <a:lvl2pPr marL="403433" algn="l" defTabSz="806867" rtl="0" eaLnBrk="1" latinLnBrk="0" hangingPunct="1">
        <a:defRPr sz="1588" kern="1200">
          <a:solidFill>
            <a:schemeClr val="tx1"/>
          </a:solidFill>
          <a:latin typeface="+mn-lt"/>
          <a:ea typeface="+mn-ea"/>
          <a:cs typeface="+mn-cs"/>
        </a:defRPr>
      </a:lvl2pPr>
      <a:lvl3pPr marL="806867" algn="l" defTabSz="806867" rtl="0" eaLnBrk="1" latinLnBrk="0" hangingPunct="1">
        <a:defRPr sz="1588" kern="1200">
          <a:solidFill>
            <a:schemeClr val="tx1"/>
          </a:solidFill>
          <a:latin typeface="+mn-lt"/>
          <a:ea typeface="+mn-ea"/>
          <a:cs typeface="+mn-cs"/>
        </a:defRPr>
      </a:lvl3pPr>
      <a:lvl4pPr marL="1210300" algn="l" defTabSz="806867" rtl="0" eaLnBrk="1" latinLnBrk="0" hangingPunct="1">
        <a:defRPr sz="1588" kern="1200">
          <a:solidFill>
            <a:schemeClr val="tx1"/>
          </a:solidFill>
          <a:latin typeface="+mn-lt"/>
          <a:ea typeface="+mn-ea"/>
          <a:cs typeface="+mn-cs"/>
        </a:defRPr>
      </a:lvl4pPr>
      <a:lvl5pPr marL="1613733" algn="l" defTabSz="806867" rtl="0" eaLnBrk="1" latinLnBrk="0" hangingPunct="1">
        <a:defRPr sz="1588" kern="1200">
          <a:solidFill>
            <a:schemeClr val="tx1"/>
          </a:solidFill>
          <a:latin typeface="+mn-lt"/>
          <a:ea typeface="+mn-ea"/>
          <a:cs typeface="+mn-cs"/>
        </a:defRPr>
      </a:lvl5pPr>
      <a:lvl6pPr marL="2017166" algn="l" defTabSz="806867" rtl="0" eaLnBrk="1" latinLnBrk="0" hangingPunct="1">
        <a:defRPr sz="1588" kern="1200">
          <a:solidFill>
            <a:schemeClr val="tx1"/>
          </a:solidFill>
          <a:latin typeface="+mn-lt"/>
          <a:ea typeface="+mn-ea"/>
          <a:cs typeface="+mn-cs"/>
        </a:defRPr>
      </a:lvl6pPr>
      <a:lvl7pPr marL="2420600" algn="l" defTabSz="806867" rtl="0" eaLnBrk="1" latinLnBrk="0" hangingPunct="1">
        <a:defRPr sz="1588" kern="1200">
          <a:solidFill>
            <a:schemeClr val="tx1"/>
          </a:solidFill>
          <a:latin typeface="+mn-lt"/>
          <a:ea typeface="+mn-ea"/>
          <a:cs typeface="+mn-cs"/>
        </a:defRPr>
      </a:lvl7pPr>
      <a:lvl8pPr marL="2824033" algn="l" defTabSz="806867" rtl="0" eaLnBrk="1" latinLnBrk="0" hangingPunct="1">
        <a:defRPr sz="1588" kern="1200">
          <a:solidFill>
            <a:schemeClr val="tx1"/>
          </a:solidFill>
          <a:latin typeface="+mn-lt"/>
          <a:ea typeface="+mn-ea"/>
          <a:cs typeface="+mn-cs"/>
        </a:defRPr>
      </a:lvl8pPr>
      <a:lvl9pPr marL="3227466" algn="l" defTabSz="806867" rtl="0" eaLnBrk="1" latinLnBrk="0" hangingPunct="1">
        <a:defRPr sz="1588" kern="1200">
          <a:solidFill>
            <a:schemeClr val="tx1"/>
          </a:solidFill>
          <a:latin typeface="+mn-lt"/>
          <a:ea typeface="+mn-ea"/>
          <a:cs typeface="+mn-cs"/>
        </a:defRPr>
      </a:lvl9pPr>
    </p:otherStyle>
  </p:txStyles>
  <p:extLst>
    <p:ext uri="{27BBF7A9-308A-43DC-89C8-2F10F3537804}">
      <p15:sldGuideLst xmlns:p15="http://schemas.microsoft.com/office/powerpoint/2012/main">
        <p15:guide id="2" pos="2112">
          <p15:clr>
            <a:srgbClr val="F26B43"/>
          </p15:clr>
        </p15:guide>
        <p15:guide id="3" pos="4224">
          <p15:clr>
            <a:srgbClr val="F26B43"/>
          </p15:clr>
        </p15:guide>
        <p15:guide id="4" pos="144">
          <p15:clr>
            <a:srgbClr val="5ACBF0"/>
          </p15:clr>
        </p15:guide>
        <p15:guide id="6" pos="6192">
          <p15:clr>
            <a:srgbClr val="5ACBF0"/>
          </p15:clr>
        </p15:guide>
        <p15:guide id="8" orient="horz" pos="144">
          <p15:clr>
            <a:srgbClr val="5ACBF0"/>
          </p15:clr>
        </p15:guide>
        <p15:guide id="9" orient="horz" pos="4752">
          <p15:clr>
            <a:srgbClr val="5ACBF0"/>
          </p15:clr>
        </p15:guide>
        <p15:guide id="10" pos="1968">
          <p15:clr>
            <a:srgbClr val="5ACBF0"/>
          </p15:clr>
        </p15:guide>
        <p15:guide id="11" pos="2256">
          <p15:clr>
            <a:srgbClr val="5ACBF0"/>
          </p15:clr>
        </p15:guide>
        <p15:guide id="12" pos="4080">
          <p15:clr>
            <a:srgbClr val="5ACBF0"/>
          </p15:clr>
        </p15:guide>
        <p15:guide id="13" pos="4368">
          <p15:clr>
            <a:srgbClr val="5ACBF0"/>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3" Type="http://schemas.openxmlformats.org/officeDocument/2006/relationships/image" Target="../media/image28.png"/><Relationship Id="rId7" Type="http://schemas.openxmlformats.org/officeDocument/2006/relationships/slide" Target="slide4.xml"/><Relationship Id="rId12" Type="http://schemas.openxmlformats.org/officeDocument/2006/relationships/image" Target="../media/image36.png"/><Relationship Id="rId2" Type="http://schemas.openxmlformats.org/officeDocument/2006/relationships/notesSlide" Target="../notesSlides/notesSlide1.xml"/><Relationship Id="rId1" Type="http://schemas.openxmlformats.org/officeDocument/2006/relationships/slideLayout" Target="../slideLayouts/slideLayout28.xml"/><Relationship Id="rId6" Type="http://schemas.openxmlformats.org/officeDocument/2006/relationships/image" Target="../media/image31.png"/><Relationship Id="rId11" Type="http://schemas.openxmlformats.org/officeDocument/2006/relationships/image" Target="../media/image35.png"/><Relationship Id="rId5" Type="http://schemas.openxmlformats.org/officeDocument/2006/relationships/image" Target="../media/image30.png"/><Relationship Id="rId15" Type="http://schemas.openxmlformats.org/officeDocument/2006/relationships/image" Target="../media/image39.tiff"/><Relationship Id="rId10" Type="http://schemas.openxmlformats.org/officeDocument/2006/relationships/image" Target="../media/image34.png"/><Relationship Id="rId4" Type="http://schemas.openxmlformats.org/officeDocument/2006/relationships/image" Target="../media/image29.png"/><Relationship Id="rId9" Type="http://schemas.openxmlformats.org/officeDocument/2006/relationships/image" Target="../media/image33.png"/><Relationship Id="rId14" Type="http://schemas.openxmlformats.org/officeDocument/2006/relationships/image" Target="../media/image38.tiff"/></Relationships>
</file>

<file path=ppt/slides/_rels/slide3.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40.png"/><Relationship Id="rId7" Type="http://schemas.openxmlformats.org/officeDocument/2006/relationships/image" Target="../media/image32.png"/><Relationship Id="rId12" Type="http://schemas.openxmlformats.org/officeDocument/2006/relationships/image" Target="../media/image39.tiff"/><Relationship Id="rId2" Type="http://schemas.openxmlformats.org/officeDocument/2006/relationships/notesSlide" Target="../notesSlides/notesSlide2.xml"/><Relationship Id="rId1" Type="http://schemas.openxmlformats.org/officeDocument/2006/relationships/slideLayout" Target="../slideLayouts/slideLayout25.xml"/><Relationship Id="rId6" Type="http://schemas.openxmlformats.org/officeDocument/2006/relationships/image" Target="../media/image41.jpeg"/><Relationship Id="rId11" Type="http://schemas.openxmlformats.org/officeDocument/2006/relationships/image" Target="../media/image38.tiff"/><Relationship Id="rId5" Type="http://schemas.openxmlformats.org/officeDocument/2006/relationships/hyperlink" Target="mailto:neil.rainwater@nasa.gov" TargetMode="External"/><Relationship Id="rId10" Type="http://schemas.openxmlformats.org/officeDocument/2006/relationships/image" Target="../media/image35.png"/><Relationship Id="rId4" Type="http://schemas.openxmlformats.org/officeDocument/2006/relationships/hyperlink" Target="mailto:rex.graves@nasa.gov" TargetMode="External"/><Relationship Id="rId9" Type="http://schemas.openxmlformats.org/officeDocument/2006/relationships/image" Target="../media/image34.png"/></Relationships>
</file>

<file path=ppt/slides/_rels/slide4.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42.jpeg"/><Relationship Id="rId7" Type="http://schemas.openxmlformats.org/officeDocument/2006/relationships/image" Target="../media/image32.png"/><Relationship Id="rId2" Type="http://schemas.openxmlformats.org/officeDocument/2006/relationships/notesSlide" Target="../notesSlides/notesSlide3.xml"/><Relationship Id="rId1" Type="http://schemas.openxmlformats.org/officeDocument/2006/relationships/slideLayout" Target="../slideLayouts/slideLayout25.xml"/><Relationship Id="rId6" Type="http://schemas.openxmlformats.org/officeDocument/2006/relationships/image" Target="../media/image45.jpeg"/><Relationship Id="rId11" Type="http://schemas.openxmlformats.org/officeDocument/2006/relationships/image" Target="../media/image38.tiff"/><Relationship Id="rId5" Type="http://schemas.openxmlformats.org/officeDocument/2006/relationships/image" Target="../media/image44.png"/><Relationship Id="rId10" Type="http://schemas.openxmlformats.org/officeDocument/2006/relationships/image" Target="../media/image35.png"/><Relationship Id="rId4" Type="http://schemas.openxmlformats.org/officeDocument/2006/relationships/image" Target="../media/image43.png"/><Relationship Id="rId9" Type="http://schemas.openxmlformats.org/officeDocument/2006/relationships/image" Target="../media/image34.png"/></Relationships>
</file>

<file path=ppt/slides/_rels/slide5.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46.png"/><Relationship Id="rId7" Type="http://schemas.openxmlformats.org/officeDocument/2006/relationships/image" Target="../media/image32.png"/><Relationship Id="rId12" Type="http://schemas.openxmlformats.org/officeDocument/2006/relationships/image" Target="../media/image39.tiff"/><Relationship Id="rId2" Type="http://schemas.openxmlformats.org/officeDocument/2006/relationships/notesSlide" Target="../notesSlides/notesSlide4.xml"/><Relationship Id="rId1" Type="http://schemas.openxmlformats.org/officeDocument/2006/relationships/slideLayout" Target="../slideLayouts/slideLayout25.xml"/><Relationship Id="rId6" Type="http://schemas.openxmlformats.org/officeDocument/2006/relationships/image" Target="../media/image48.jpeg"/><Relationship Id="rId11" Type="http://schemas.openxmlformats.org/officeDocument/2006/relationships/image" Target="../media/image38.tiff"/><Relationship Id="rId5" Type="http://schemas.openxmlformats.org/officeDocument/2006/relationships/image" Target="../media/image47.jpeg"/><Relationship Id="rId10" Type="http://schemas.openxmlformats.org/officeDocument/2006/relationships/image" Target="../media/image35.png"/><Relationship Id="rId4" Type="http://schemas.microsoft.com/office/2007/relationships/hdphoto" Target="../media/hdphoto1.wdp"/><Relationship Id="rId9" Type="http://schemas.openxmlformats.org/officeDocument/2006/relationships/image" Target="../media/image34.png"/></Relationships>
</file>

<file path=ppt/slides/_rels/slide6.xml.rels><?xml version="1.0" encoding="UTF-8" standalone="yes"?>
<Relationships xmlns="http://schemas.openxmlformats.org/package/2006/relationships"><Relationship Id="rId8" Type="http://schemas.openxmlformats.org/officeDocument/2006/relationships/image" Target="../media/image38.tiff"/><Relationship Id="rId3" Type="http://schemas.openxmlformats.org/officeDocument/2006/relationships/image" Target="../media/image49.jpeg"/><Relationship Id="rId7" Type="http://schemas.openxmlformats.org/officeDocument/2006/relationships/image" Target="../media/image35.png"/><Relationship Id="rId2" Type="http://schemas.openxmlformats.org/officeDocument/2006/relationships/notesSlide" Target="../notesSlides/notesSlide5.xml"/><Relationship Id="rId1" Type="http://schemas.openxmlformats.org/officeDocument/2006/relationships/slideLayout" Target="../slideLayouts/slideLayout25.xml"/><Relationship Id="rId6" Type="http://schemas.openxmlformats.org/officeDocument/2006/relationships/image" Target="../media/image34.png"/><Relationship Id="rId5" Type="http://schemas.openxmlformats.org/officeDocument/2006/relationships/image" Target="../media/image32.png"/><Relationship Id="rId4" Type="http://schemas.openxmlformats.org/officeDocument/2006/relationships/image" Target="../media/image50.jpeg"/></Relationships>
</file>

<file path=ppt/slides/_rels/slide7.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51.jpeg"/><Relationship Id="rId7" Type="http://schemas.openxmlformats.org/officeDocument/2006/relationships/image" Target="../media/image32.png"/><Relationship Id="rId12" Type="http://schemas.openxmlformats.org/officeDocument/2006/relationships/image" Target="../media/image39.tiff"/><Relationship Id="rId2" Type="http://schemas.openxmlformats.org/officeDocument/2006/relationships/notesSlide" Target="../notesSlides/notesSlide6.xml"/><Relationship Id="rId1" Type="http://schemas.openxmlformats.org/officeDocument/2006/relationships/slideLayout" Target="../slideLayouts/slideLayout25.xml"/><Relationship Id="rId6" Type="http://schemas.openxmlformats.org/officeDocument/2006/relationships/image" Target="../media/image54.jpeg"/><Relationship Id="rId11" Type="http://schemas.openxmlformats.org/officeDocument/2006/relationships/image" Target="../media/image38.tiff"/><Relationship Id="rId5" Type="http://schemas.openxmlformats.org/officeDocument/2006/relationships/image" Target="../media/image53.jpeg"/><Relationship Id="rId10" Type="http://schemas.openxmlformats.org/officeDocument/2006/relationships/image" Target="../media/image35.png"/><Relationship Id="rId4" Type="http://schemas.openxmlformats.org/officeDocument/2006/relationships/image" Target="../media/image52.jpeg"/><Relationship Id="rId9" Type="http://schemas.openxmlformats.org/officeDocument/2006/relationships/image" Target="../media/image34.png"/></Relationships>
</file>

<file path=ppt/slides/_rels/slide8.xml.rels><?xml version="1.0" encoding="UTF-8" standalone="yes"?>
<Relationships xmlns="http://schemas.openxmlformats.org/package/2006/relationships"><Relationship Id="rId8" Type="http://schemas.openxmlformats.org/officeDocument/2006/relationships/image" Target="../media/image61.svg"/><Relationship Id="rId3" Type="http://schemas.openxmlformats.org/officeDocument/2006/relationships/image" Target="../media/image56.tiff"/><Relationship Id="rId7" Type="http://schemas.openxmlformats.org/officeDocument/2006/relationships/image" Target="../media/image60.png"/><Relationship Id="rId12" Type="http://schemas.openxmlformats.org/officeDocument/2006/relationships/image" Target="../media/image65.tiff"/><Relationship Id="rId2" Type="http://schemas.openxmlformats.org/officeDocument/2006/relationships/image" Target="../media/image55.tiff"/><Relationship Id="rId1" Type="http://schemas.openxmlformats.org/officeDocument/2006/relationships/slideLayout" Target="../slideLayouts/slideLayout25.xml"/><Relationship Id="rId6" Type="http://schemas.openxmlformats.org/officeDocument/2006/relationships/image" Target="../media/image59.svg"/><Relationship Id="rId11" Type="http://schemas.openxmlformats.org/officeDocument/2006/relationships/image" Target="../media/image64.tiff"/><Relationship Id="rId5" Type="http://schemas.openxmlformats.org/officeDocument/2006/relationships/image" Target="../media/image58.png"/><Relationship Id="rId10" Type="http://schemas.openxmlformats.org/officeDocument/2006/relationships/image" Target="../media/image63.tiff"/><Relationship Id="rId4" Type="http://schemas.openxmlformats.org/officeDocument/2006/relationships/image" Target="../media/image57.tiff"/><Relationship Id="rId9" Type="http://schemas.openxmlformats.org/officeDocument/2006/relationships/image" Target="../media/image62.tiff"/></Relationships>
</file>

<file path=ppt/slides/_rels/slide9.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8.png"/><Relationship Id="rId7"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9.xml"/><Relationship Id="rId6" Type="http://schemas.openxmlformats.org/officeDocument/2006/relationships/image" Target="../media/image24.png"/><Relationship Id="rId5" Type="http://schemas.openxmlformats.org/officeDocument/2006/relationships/image" Target="../media/image23.png"/><Relationship Id="rId10" Type="http://schemas.openxmlformats.org/officeDocument/2006/relationships/image" Target="../media/image66.jpg"/><Relationship Id="rId4" Type="http://schemas.openxmlformats.org/officeDocument/2006/relationships/image" Target="../media/image22.png"/><Relationship Id="rId9" Type="http://schemas.openxmlformats.org/officeDocument/2006/relationships/image" Target="../media/image27.png"/></Relationships>
</file>

<file path=ppt/slides/_rels/slide10.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8" Type="http://schemas.openxmlformats.org/officeDocument/2006/relationships/image" Target="../media/image74.jpeg"/><Relationship Id="rId13" Type="http://schemas.openxmlformats.org/officeDocument/2006/relationships/image" Target="../media/image79.tiff"/><Relationship Id="rId3" Type="http://schemas.openxmlformats.org/officeDocument/2006/relationships/image" Target="../media/image69.jpeg"/><Relationship Id="rId7" Type="http://schemas.openxmlformats.org/officeDocument/2006/relationships/image" Target="../media/image73.jpeg"/><Relationship Id="rId12" Type="http://schemas.openxmlformats.org/officeDocument/2006/relationships/image" Target="../media/image78.jpeg"/><Relationship Id="rId2" Type="http://schemas.openxmlformats.org/officeDocument/2006/relationships/image" Target="../media/image68.jpeg"/><Relationship Id="rId1" Type="http://schemas.openxmlformats.org/officeDocument/2006/relationships/slideLayout" Target="../slideLayouts/slideLayout14.xml"/><Relationship Id="rId6" Type="http://schemas.openxmlformats.org/officeDocument/2006/relationships/image" Target="../media/image72.jpeg"/><Relationship Id="rId11" Type="http://schemas.openxmlformats.org/officeDocument/2006/relationships/image" Target="../media/image77.jpeg"/><Relationship Id="rId5" Type="http://schemas.openxmlformats.org/officeDocument/2006/relationships/image" Target="../media/image71.jpeg"/><Relationship Id="rId10" Type="http://schemas.openxmlformats.org/officeDocument/2006/relationships/image" Target="../media/image76.jpeg"/><Relationship Id="rId4" Type="http://schemas.openxmlformats.org/officeDocument/2006/relationships/image" Target="../media/image70.jpeg"/><Relationship Id="rId9" Type="http://schemas.openxmlformats.org/officeDocument/2006/relationships/image" Target="../media/image75.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5368C-B7BA-3542-AFEC-16D4C1AA1FBC}"/>
              </a:ext>
            </a:extLst>
          </p:cNvPr>
          <p:cNvSpPr>
            <a:spLocks noGrp="1"/>
          </p:cNvSpPr>
          <p:nvPr>
            <p:ph type="title"/>
          </p:nvPr>
        </p:nvSpPr>
        <p:spPr>
          <a:xfrm>
            <a:off x="76200" y="1524000"/>
            <a:ext cx="5140145" cy="1689533"/>
          </a:xfrm>
          <a:effectLst>
            <a:outerShdw blurRad="50800" dist="38100" dir="2700000" algn="tl" rotWithShape="0">
              <a:prstClr val="black">
                <a:alpha val="40000"/>
              </a:prstClr>
            </a:outerShdw>
          </a:effectLst>
        </p:spPr>
        <p:txBody>
          <a:bodyPr/>
          <a:lstStyle/>
          <a:p>
            <a:br>
              <a:rPr lang="en-US" sz="2800" dirty="0">
                <a:effectLst>
                  <a:outerShdw blurRad="50800" dist="38100" algn="l" rotWithShape="0">
                    <a:prstClr val="black">
                      <a:alpha val="40000"/>
                    </a:prstClr>
                  </a:outerShdw>
                </a:effectLst>
              </a:rPr>
            </a:br>
            <a:r>
              <a:rPr lang="en-US" sz="2800" dirty="0">
                <a:effectLst>
                  <a:outerShdw blurRad="50800" dist="38100" algn="l" rotWithShape="0">
                    <a:prstClr val="black">
                      <a:alpha val="40000"/>
                    </a:prstClr>
                  </a:outerShdw>
                </a:effectLst>
              </a:rPr>
              <a:t>Engineering Directorate</a:t>
            </a:r>
            <a:br>
              <a:rPr lang="en-US" sz="2800" dirty="0">
                <a:effectLst>
                  <a:outerShdw blurRad="50800" dist="38100" algn="l" rotWithShape="0">
                    <a:prstClr val="black">
                      <a:alpha val="40000"/>
                    </a:prstClr>
                  </a:outerShdw>
                </a:effectLst>
              </a:rPr>
            </a:br>
            <a:r>
              <a:rPr lang="en-US" sz="2800" dirty="0">
                <a:effectLst>
                  <a:outerShdw blurRad="50800" dist="38100" algn="l" rotWithShape="0">
                    <a:prstClr val="black">
                      <a:alpha val="40000"/>
                    </a:prstClr>
                  </a:outerShdw>
                </a:effectLst>
              </a:rPr>
              <a:t>Space Systems Department</a:t>
            </a:r>
            <a:br>
              <a:rPr lang="en-US" sz="2800" dirty="0">
                <a:effectLst>
                  <a:outerShdw blurRad="50800" dist="38100" algn="l" rotWithShape="0">
                    <a:prstClr val="black">
                      <a:alpha val="40000"/>
                    </a:prstClr>
                  </a:outerShdw>
                </a:effectLst>
              </a:rPr>
            </a:br>
            <a:r>
              <a:rPr lang="en-US" sz="2800" dirty="0">
                <a:effectLst>
                  <a:outerShdw blurRad="50800" dist="38100" algn="l" rotWithShape="0">
                    <a:prstClr val="black">
                      <a:alpha val="40000"/>
                    </a:prstClr>
                  </a:outerShdw>
                </a:effectLst>
              </a:rPr>
              <a:t>Capabilities</a:t>
            </a:r>
            <a:br>
              <a:rPr lang="en-US" sz="2800" dirty="0">
                <a:effectLst>
                  <a:outerShdw blurRad="50800" dist="38100" algn="l" rotWithShape="0">
                    <a:prstClr val="black">
                      <a:alpha val="40000"/>
                    </a:prstClr>
                  </a:outerShdw>
                </a:effectLst>
              </a:rPr>
            </a:br>
            <a:endParaRPr lang="en-US" sz="2800" dirty="0">
              <a:effectLst>
                <a:outerShdw blurRad="50800" dist="38100" algn="l" rotWithShape="0">
                  <a:prstClr val="black">
                    <a:alpha val="40000"/>
                  </a:prstClr>
                </a:outerShdw>
              </a:effectLst>
            </a:endParaRPr>
          </a:p>
        </p:txBody>
      </p:sp>
      <p:sp>
        <p:nvSpPr>
          <p:cNvPr id="3" name="Text Placeholder 2">
            <a:extLst>
              <a:ext uri="{FF2B5EF4-FFF2-40B4-BE49-F238E27FC236}">
                <a16:creationId xmlns:a16="http://schemas.microsoft.com/office/drawing/2014/main" id="{459B381E-23B3-0E4F-B77F-32D9B80A616A}"/>
              </a:ext>
            </a:extLst>
          </p:cNvPr>
          <p:cNvSpPr>
            <a:spLocks noGrp="1"/>
          </p:cNvSpPr>
          <p:nvPr>
            <p:ph type="body" sz="quarter" idx="13"/>
          </p:nvPr>
        </p:nvSpPr>
        <p:spPr>
          <a:xfrm>
            <a:off x="76200" y="4300364"/>
            <a:ext cx="4051664" cy="693739"/>
          </a:xfrm>
        </p:spPr>
        <p:txBody>
          <a:bodyPr>
            <a:noAutofit/>
          </a:bodyPr>
          <a:lstStyle/>
          <a:p>
            <a:r>
              <a:rPr lang="en-US" sz="2400" dirty="0">
                <a:effectLst>
                  <a:outerShdw blurRad="50800" dist="38100" dir="18900000" algn="bl" rotWithShape="0">
                    <a:prstClr val="black">
                      <a:alpha val="40000"/>
                    </a:prstClr>
                  </a:outerShdw>
                </a:effectLst>
              </a:rPr>
              <a:t>Partnership Forum Presentation</a:t>
            </a:r>
            <a:br>
              <a:rPr lang="en-US" sz="2400" dirty="0">
                <a:effectLst>
                  <a:outerShdw blurRad="50800" dist="38100" dir="18900000" algn="bl" rotWithShape="0">
                    <a:prstClr val="black">
                      <a:alpha val="40000"/>
                    </a:prstClr>
                  </a:outerShdw>
                </a:effectLst>
              </a:rPr>
            </a:br>
            <a:r>
              <a:rPr lang="en-US" sz="2400" dirty="0">
                <a:effectLst>
                  <a:outerShdw blurRad="50800" dist="38100" dir="18900000" algn="bl" rotWithShape="0">
                    <a:prstClr val="black">
                      <a:alpha val="40000"/>
                    </a:prstClr>
                  </a:outerShdw>
                </a:effectLst>
              </a:rPr>
              <a:t>September 2021</a:t>
            </a:r>
          </a:p>
        </p:txBody>
      </p:sp>
      <p:sp>
        <p:nvSpPr>
          <p:cNvPr id="4" name="Text Placeholder 3">
            <a:extLst>
              <a:ext uri="{FF2B5EF4-FFF2-40B4-BE49-F238E27FC236}">
                <a16:creationId xmlns:a16="http://schemas.microsoft.com/office/drawing/2014/main" id="{9AE00CCA-23BB-CB47-93AD-53B511135A49}"/>
              </a:ext>
            </a:extLst>
          </p:cNvPr>
          <p:cNvSpPr>
            <a:spLocks noGrp="1"/>
          </p:cNvSpPr>
          <p:nvPr>
            <p:ph type="body" sz="quarter" idx="14"/>
          </p:nvPr>
        </p:nvSpPr>
        <p:spPr>
          <a:xfrm>
            <a:off x="76200" y="5734065"/>
            <a:ext cx="5793317" cy="693739"/>
          </a:xfrm>
        </p:spPr>
        <p:txBody>
          <a:bodyPr>
            <a:normAutofit fontScale="92500" lnSpcReduction="20000"/>
          </a:bodyPr>
          <a:lstStyle/>
          <a:p>
            <a:r>
              <a:rPr lang="en-US" dirty="0"/>
              <a:t>Tia Ferguson – Director</a:t>
            </a:r>
          </a:p>
          <a:p>
            <a:r>
              <a:rPr lang="en-US" dirty="0"/>
              <a:t>Tony Clark – Acting Deputy Director</a:t>
            </a:r>
          </a:p>
          <a:p>
            <a:endParaRPr lang="en-US" dirty="0"/>
          </a:p>
        </p:txBody>
      </p:sp>
    </p:spTree>
    <p:extLst>
      <p:ext uri="{BB962C8B-B14F-4D97-AF65-F5344CB8AC3E}">
        <p14:creationId xmlns:p14="http://schemas.microsoft.com/office/powerpoint/2010/main" val="31451304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7EEC255-05DE-4249-B089-8A4BADCE4D4B}"/>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0603532" y="148617"/>
            <a:ext cx="1287005" cy="1084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p:cNvGrpSpPr/>
          <p:nvPr/>
        </p:nvGrpSpPr>
        <p:grpSpPr>
          <a:xfrm>
            <a:off x="7293476" y="403412"/>
            <a:ext cx="3831724" cy="6503686"/>
            <a:chOff x="4245436" y="221737"/>
            <a:chExt cx="3916719" cy="6165424"/>
          </a:xfrm>
          <a:effectLst>
            <a:outerShdw blurRad="50800" dist="38100" dir="2700000" algn="tl" rotWithShape="0">
              <a:prstClr val="black">
                <a:alpha val="40000"/>
              </a:prstClr>
            </a:outerShdw>
          </a:effectLst>
        </p:grpSpPr>
        <p:grpSp>
          <p:nvGrpSpPr>
            <p:cNvPr id="8" name="Group 5">
              <a:extLst>
                <a:ext uri="{FF2B5EF4-FFF2-40B4-BE49-F238E27FC236}">
                  <a16:creationId xmlns:a16="http://schemas.microsoft.com/office/drawing/2014/main" id="{B15D0C33-8D42-CD40-9961-9218484B23C0}"/>
                </a:ext>
              </a:extLst>
            </p:cNvPr>
            <p:cNvGrpSpPr>
              <a:grpSpLocks/>
            </p:cNvGrpSpPr>
            <p:nvPr/>
          </p:nvGrpSpPr>
          <p:grpSpPr bwMode="auto">
            <a:xfrm>
              <a:off x="4352789" y="4132911"/>
              <a:ext cx="2427287" cy="2254250"/>
              <a:chOff x="4865688" y="4478337"/>
              <a:chExt cx="1722438" cy="1717675"/>
            </a:xfrm>
          </p:grpSpPr>
          <p:sp>
            <p:nvSpPr>
              <p:cNvPr id="9" name="Freeform 16">
                <a:extLst>
                  <a:ext uri="{FF2B5EF4-FFF2-40B4-BE49-F238E27FC236}">
                    <a16:creationId xmlns:a16="http://schemas.microsoft.com/office/drawing/2014/main" id="{A46C4D64-F125-1346-8118-19D3B78BCACE}"/>
                  </a:ext>
                </a:extLst>
              </p:cNvPr>
              <p:cNvSpPr>
                <a:spLocks/>
              </p:cNvSpPr>
              <p:nvPr/>
            </p:nvSpPr>
            <p:spPr bwMode="auto">
              <a:xfrm>
                <a:off x="4865688" y="4478337"/>
                <a:ext cx="1722438" cy="1717675"/>
              </a:xfrm>
              <a:custGeom>
                <a:avLst/>
                <a:gdLst/>
                <a:ahLst/>
                <a:cxnLst>
                  <a:cxn ang="0">
                    <a:pos x="348" y="393"/>
                  </a:cxn>
                  <a:cxn ang="0">
                    <a:pos x="66" y="348"/>
                  </a:cxn>
                  <a:cxn ang="0">
                    <a:pos x="111" y="66"/>
                  </a:cxn>
                  <a:cxn ang="0">
                    <a:pos x="393" y="110"/>
                  </a:cxn>
                  <a:cxn ang="0">
                    <a:pos x="348" y="393"/>
                  </a:cxn>
                </a:cxnLst>
                <a:rect l="0" t="0" r="r" b="b"/>
                <a:pathLst>
                  <a:path w="459" h="458">
                    <a:moveTo>
                      <a:pt x="348" y="393"/>
                    </a:moveTo>
                    <a:cubicBezTo>
                      <a:pt x="258" y="458"/>
                      <a:pt x="132" y="438"/>
                      <a:pt x="66" y="348"/>
                    </a:cubicBezTo>
                    <a:cubicBezTo>
                      <a:pt x="0" y="258"/>
                      <a:pt x="20" y="131"/>
                      <a:pt x="111" y="66"/>
                    </a:cubicBezTo>
                    <a:cubicBezTo>
                      <a:pt x="201" y="0"/>
                      <a:pt x="327" y="20"/>
                      <a:pt x="393" y="110"/>
                    </a:cubicBezTo>
                    <a:cubicBezTo>
                      <a:pt x="459" y="201"/>
                      <a:pt x="439" y="327"/>
                      <a:pt x="348" y="393"/>
                    </a:cubicBezTo>
                    <a:close/>
                  </a:path>
                </a:pathLst>
              </a:custGeom>
              <a:solidFill>
                <a:srgbClr val="093667"/>
              </a:solidFill>
              <a:ln w="9525" cap="flat" cmpd="sng" algn="ctr">
                <a:solidFill>
                  <a:srgbClr val="013253"/>
                </a:solidFill>
                <a:prstDash val="solid"/>
                <a:round/>
                <a:headEnd type="none" w="med" len="med"/>
                <a:tailEnd type="none" w="med" len="med"/>
              </a:ln>
              <a:effectLst>
                <a:outerShdw blurRad="38100" dist="25400" dir="5400000" algn="t" rotWithShape="0">
                  <a:prstClr val="black">
                    <a:alpha val="27000"/>
                  </a:prstClr>
                </a:outerShdw>
              </a:effectLst>
            </p:spPr>
            <p:txBody>
              <a:bodyPr lIns="79708" tIns="39853" rIns="79708" bIns="39853" anchor="ctr"/>
              <a:lstStyle/>
              <a:p>
                <a:pPr algn="ctr" defTabSz="790478">
                  <a:lnSpc>
                    <a:spcPct val="90000"/>
                  </a:lnSpc>
                  <a:defRPr/>
                </a:pPr>
                <a:endParaRPr lang="en-US" sz="2330" dirty="0">
                  <a:solidFill>
                    <a:srgbClr val="000000"/>
                  </a:solidFill>
                  <a:latin typeface="Arial" charset="0"/>
                </a:endParaRPr>
              </a:p>
            </p:txBody>
          </p:sp>
          <p:sp>
            <p:nvSpPr>
              <p:cNvPr id="10" name="Freeform 20">
                <a:extLst>
                  <a:ext uri="{FF2B5EF4-FFF2-40B4-BE49-F238E27FC236}">
                    <a16:creationId xmlns:a16="http://schemas.microsoft.com/office/drawing/2014/main" id="{5728AD59-39E9-F144-983A-30C44F083E32}"/>
                  </a:ext>
                </a:extLst>
              </p:cNvPr>
              <p:cNvSpPr>
                <a:spLocks/>
              </p:cNvSpPr>
              <p:nvPr/>
            </p:nvSpPr>
            <p:spPr bwMode="auto">
              <a:xfrm>
                <a:off x="5198269" y="4810125"/>
                <a:ext cx="1293813" cy="1293813"/>
              </a:xfrm>
              <a:custGeom>
                <a:avLst/>
                <a:gdLst>
                  <a:gd name="T0" fmla="*/ 2147483646 w 345"/>
                  <a:gd name="T1" fmla="*/ 2011132929 h 345"/>
                  <a:gd name="T2" fmla="*/ 1997069744 w 345"/>
                  <a:gd name="T3" fmla="*/ 2147483646 h 345"/>
                  <a:gd name="T4" fmla="*/ 0 w 345"/>
                  <a:gd name="T5" fmla="*/ 2147483646 h 345"/>
                  <a:gd name="T6" fmla="*/ 2147483646 w 345"/>
                  <a:gd name="T7" fmla="*/ 0 h 345"/>
                  <a:gd name="T8" fmla="*/ 2147483646 w 345"/>
                  <a:gd name="T9" fmla="*/ 2011132929 h 3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5" h="345">
                    <a:moveTo>
                      <a:pt x="345" y="143"/>
                    </a:moveTo>
                    <a:cubicBezTo>
                      <a:pt x="345" y="255"/>
                      <a:pt x="254" y="345"/>
                      <a:pt x="142" y="345"/>
                    </a:cubicBezTo>
                    <a:cubicBezTo>
                      <a:pt x="87" y="345"/>
                      <a:pt x="36" y="323"/>
                      <a:pt x="0" y="286"/>
                    </a:cubicBezTo>
                    <a:cubicBezTo>
                      <a:pt x="285" y="0"/>
                      <a:pt x="285" y="0"/>
                      <a:pt x="285" y="0"/>
                    </a:cubicBezTo>
                    <a:cubicBezTo>
                      <a:pt x="322" y="37"/>
                      <a:pt x="345" y="87"/>
                      <a:pt x="345" y="143"/>
                    </a:cubicBezTo>
                    <a:close/>
                  </a:path>
                </a:pathLst>
              </a:custGeom>
              <a:gradFill rotWithShape="1">
                <a:gsLst>
                  <a:gs pos="0">
                    <a:srgbClr val="000C16">
                      <a:alpha val="34900"/>
                    </a:srgbClr>
                  </a:gs>
                  <a:gs pos="100000">
                    <a:schemeClr val="bg1">
                      <a:alpha val="0"/>
                    </a:schemeClr>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806867"/>
                <a:endParaRPr lang="en-US" sz="1747" dirty="0">
                  <a:solidFill>
                    <a:srgbClr val="000000"/>
                  </a:solidFill>
                  <a:latin typeface="Gill Sans MT"/>
                </a:endParaRPr>
              </a:p>
            </p:txBody>
          </p:sp>
        </p:grpSp>
        <p:grpSp>
          <p:nvGrpSpPr>
            <p:cNvPr id="14" name="Group 6">
              <a:extLst>
                <a:ext uri="{FF2B5EF4-FFF2-40B4-BE49-F238E27FC236}">
                  <a16:creationId xmlns:a16="http://schemas.microsoft.com/office/drawing/2014/main" id="{14190081-051D-344B-A6D8-CF164BD8666D}"/>
                </a:ext>
              </a:extLst>
            </p:cNvPr>
            <p:cNvGrpSpPr>
              <a:grpSpLocks/>
            </p:cNvGrpSpPr>
            <p:nvPr/>
          </p:nvGrpSpPr>
          <p:grpSpPr bwMode="auto">
            <a:xfrm>
              <a:off x="5742805" y="3118415"/>
              <a:ext cx="2419350" cy="2255838"/>
              <a:chOff x="2574925" y="4478337"/>
              <a:chExt cx="1717675" cy="1717675"/>
            </a:xfrm>
          </p:grpSpPr>
          <p:sp>
            <p:nvSpPr>
              <p:cNvPr id="15" name="Freeform 15">
                <a:extLst>
                  <a:ext uri="{FF2B5EF4-FFF2-40B4-BE49-F238E27FC236}">
                    <a16:creationId xmlns:a16="http://schemas.microsoft.com/office/drawing/2014/main" id="{3CBCC423-952B-9147-AF51-200A144BF517}"/>
                  </a:ext>
                </a:extLst>
              </p:cNvPr>
              <p:cNvSpPr>
                <a:spLocks/>
              </p:cNvSpPr>
              <p:nvPr/>
            </p:nvSpPr>
            <p:spPr bwMode="auto">
              <a:xfrm>
                <a:off x="2574925" y="4478337"/>
                <a:ext cx="1717675" cy="1717675"/>
              </a:xfrm>
              <a:custGeom>
                <a:avLst/>
                <a:gdLst/>
                <a:ahLst/>
                <a:cxnLst>
                  <a:cxn ang="0">
                    <a:pos x="110" y="393"/>
                  </a:cxn>
                  <a:cxn ang="0">
                    <a:pos x="65" y="110"/>
                  </a:cxn>
                  <a:cxn ang="0">
                    <a:pos x="348" y="66"/>
                  </a:cxn>
                  <a:cxn ang="0">
                    <a:pos x="392" y="348"/>
                  </a:cxn>
                  <a:cxn ang="0">
                    <a:pos x="110" y="393"/>
                  </a:cxn>
                </a:cxnLst>
                <a:rect l="0" t="0" r="r" b="b"/>
                <a:pathLst>
                  <a:path w="458" h="458">
                    <a:moveTo>
                      <a:pt x="110" y="393"/>
                    </a:moveTo>
                    <a:cubicBezTo>
                      <a:pt x="20" y="327"/>
                      <a:pt x="0" y="201"/>
                      <a:pt x="65" y="110"/>
                    </a:cubicBezTo>
                    <a:cubicBezTo>
                      <a:pt x="131" y="20"/>
                      <a:pt x="257" y="0"/>
                      <a:pt x="348" y="66"/>
                    </a:cubicBezTo>
                    <a:cubicBezTo>
                      <a:pt x="438" y="131"/>
                      <a:pt x="458" y="258"/>
                      <a:pt x="392" y="348"/>
                    </a:cubicBezTo>
                    <a:cubicBezTo>
                      <a:pt x="327" y="438"/>
                      <a:pt x="201" y="458"/>
                      <a:pt x="110" y="393"/>
                    </a:cubicBezTo>
                    <a:close/>
                  </a:path>
                </a:pathLst>
              </a:custGeom>
              <a:solidFill>
                <a:srgbClr val="025663"/>
              </a:solidFill>
              <a:ln w="9525" cap="flat" cmpd="sng" algn="ctr">
                <a:solidFill>
                  <a:srgbClr val="034543"/>
                </a:solidFill>
                <a:prstDash val="solid"/>
                <a:round/>
                <a:headEnd type="none" w="med" len="med"/>
                <a:tailEnd type="none" w="med" len="med"/>
              </a:ln>
              <a:effectLst>
                <a:outerShdw blurRad="38100" dist="25400" dir="5400000" algn="t" rotWithShape="0">
                  <a:prstClr val="black">
                    <a:alpha val="27000"/>
                  </a:prstClr>
                </a:outerShdw>
              </a:effectLst>
            </p:spPr>
            <p:txBody>
              <a:bodyPr lIns="79708" tIns="39853" rIns="79708" bIns="39853" anchor="ctr"/>
              <a:lstStyle/>
              <a:p>
                <a:pPr algn="ctr" defTabSz="790478">
                  <a:lnSpc>
                    <a:spcPct val="90000"/>
                  </a:lnSpc>
                  <a:defRPr/>
                </a:pPr>
                <a:endParaRPr lang="en-US" sz="2330">
                  <a:solidFill>
                    <a:srgbClr val="000000"/>
                  </a:solidFill>
                  <a:latin typeface="Arial" charset="0"/>
                </a:endParaRPr>
              </a:p>
            </p:txBody>
          </p:sp>
          <p:sp>
            <p:nvSpPr>
              <p:cNvPr id="16" name="Freeform 21">
                <a:extLst>
                  <a:ext uri="{FF2B5EF4-FFF2-40B4-BE49-F238E27FC236}">
                    <a16:creationId xmlns:a16="http://schemas.microsoft.com/office/drawing/2014/main" id="{0BF7D186-8CFD-4F47-A161-85FD5AC2E9A9}"/>
                  </a:ext>
                </a:extLst>
              </p:cNvPr>
              <p:cNvSpPr>
                <a:spLocks/>
              </p:cNvSpPr>
              <p:nvPr/>
            </p:nvSpPr>
            <p:spPr bwMode="auto">
              <a:xfrm>
                <a:off x="2904331" y="4805363"/>
                <a:ext cx="1293813" cy="1293813"/>
              </a:xfrm>
              <a:custGeom>
                <a:avLst/>
                <a:gdLst>
                  <a:gd name="T0" fmla="*/ 2147483646 w 345"/>
                  <a:gd name="T1" fmla="*/ 2011132929 h 345"/>
                  <a:gd name="T2" fmla="*/ 2011132929 w 345"/>
                  <a:gd name="T3" fmla="*/ 2147483646 h 345"/>
                  <a:gd name="T4" fmla="*/ 0 w 345"/>
                  <a:gd name="T5" fmla="*/ 2147483646 h 345"/>
                  <a:gd name="T6" fmla="*/ 2147483646 w 345"/>
                  <a:gd name="T7" fmla="*/ 0 h 345"/>
                  <a:gd name="T8" fmla="*/ 2147483646 w 345"/>
                  <a:gd name="T9" fmla="*/ 2011132929 h 3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5" h="345">
                    <a:moveTo>
                      <a:pt x="345" y="143"/>
                    </a:moveTo>
                    <a:cubicBezTo>
                      <a:pt x="345" y="255"/>
                      <a:pt x="255" y="345"/>
                      <a:pt x="143" y="345"/>
                    </a:cubicBezTo>
                    <a:cubicBezTo>
                      <a:pt x="87" y="345"/>
                      <a:pt x="37" y="323"/>
                      <a:pt x="0" y="286"/>
                    </a:cubicBezTo>
                    <a:cubicBezTo>
                      <a:pt x="286" y="0"/>
                      <a:pt x="286" y="0"/>
                      <a:pt x="286" y="0"/>
                    </a:cubicBezTo>
                    <a:cubicBezTo>
                      <a:pt x="322" y="37"/>
                      <a:pt x="345" y="87"/>
                      <a:pt x="345" y="143"/>
                    </a:cubicBezTo>
                    <a:close/>
                  </a:path>
                </a:pathLst>
              </a:custGeom>
              <a:gradFill rotWithShape="1">
                <a:gsLst>
                  <a:gs pos="0">
                    <a:srgbClr val="01315D">
                      <a:alpha val="28000"/>
                    </a:srgbClr>
                  </a:gs>
                  <a:gs pos="100000">
                    <a:srgbClr val="FFFFFF">
                      <a:alpha val="0"/>
                    </a:srgbClr>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806867"/>
                <a:endParaRPr lang="en-US" sz="1747">
                  <a:solidFill>
                    <a:srgbClr val="000000"/>
                  </a:solidFill>
                  <a:latin typeface="Gill Sans MT"/>
                </a:endParaRPr>
              </a:p>
            </p:txBody>
          </p:sp>
        </p:grpSp>
        <p:grpSp>
          <p:nvGrpSpPr>
            <p:cNvPr id="17" name="Group 3">
              <a:extLst>
                <a:ext uri="{FF2B5EF4-FFF2-40B4-BE49-F238E27FC236}">
                  <a16:creationId xmlns:a16="http://schemas.microsoft.com/office/drawing/2014/main" id="{16E825CE-7153-D448-AD7C-B62675036A75}"/>
                </a:ext>
              </a:extLst>
            </p:cNvPr>
            <p:cNvGrpSpPr>
              <a:grpSpLocks/>
            </p:cNvGrpSpPr>
            <p:nvPr/>
          </p:nvGrpSpPr>
          <p:grpSpPr bwMode="auto">
            <a:xfrm>
              <a:off x="4245436" y="2074768"/>
              <a:ext cx="2397125" cy="2228850"/>
              <a:chOff x="1874838" y="2306637"/>
              <a:chExt cx="1701800" cy="1698625"/>
            </a:xfrm>
          </p:grpSpPr>
          <p:sp>
            <p:nvSpPr>
              <p:cNvPr id="18" name="Freeform 14">
                <a:extLst>
                  <a:ext uri="{FF2B5EF4-FFF2-40B4-BE49-F238E27FC236}">
                    <a16:creationId xmlns:a16="http://schemas.microsoft.com/office/drawing/2014/main" id="{A167B7E5-24B5-FD42-B974-3A70CD15377B}"/>
                  </a:ext>
                </a:extLst>
              </p:cNvPr>
              <p:cNvSpPr>
                <a:spLocks/>
              </p:cNvSpPr>
              <p:nvPr/>
            </p:nvSpPr>
            <p:spPr bwMode="auto">
              <a:xfrm>
                <a:off x="1874838" y="2306637"/>
                <a:ext cx="1701800" cy="1698625"/>
              </a:xfrm>
              <a:custGeom>
                <a:avLst/>
                <a:gdLst/>
                <a:ahLst/>
                <a:cxnLst>
                  <a:cxn ang="0">
                    <a:pos x="35" y="164"/>
                  </a:cxn>
                  <a:cxn ang="0">
                    <a:pos x="289" y="34"/>
                  </a:cxn>
                  <a:cxn ang="0">
                    <a:pos x="419" y="289"/>
                  </a:cxn>
                  <a:cxn ang="0">
                    <a:pos x="165" y="419"/>
                  </a:cxn>
                  <a:cxn ang="0">
                    <a:pos x="35" y="164"/>
                  </a:cxn>
                </a:cxnLst>
                <a:rect l="0" t="0" r="r" b="b"/>
                <a:pathLst>
                  <a:path w="454" h="453">
                    <a:moveTo>
                      <a:pt x="35" y="164"/>
                    </a:moveTo>
                    <a:cubicBezTo>
                      <a:pt x="69" y="58"/>
                      <a:pt x="183" y="0"/>
                      <a:pt x="289" y="34"/>
                    </a:cubicBezTo>
                    <a:cubicBezTo>
                      <a:pt x="396" y="69"/>
                      <a:pt x="454" y="183"/>
                      <a:pt x="419" y="289"/>
                    </a:cubicBezTo>
                    <a:cubicBezTo>
                      <a:pt x="385" y="395"/>
                      <a:pt x="271" y="453"/>
                      <a:pt x="165" y="419"/>
                    </a:cubicBezTo>
                    <a:cubicBezTo>
                      <a:pt x="58" y="384"/>
                      <a:pt x="0" y="270"/>
                      <a:pt x="35" y="164"/>
                    </a:cubicBezTo>
                    <a:close/>
                  </a:path>
                </a:pathLst>
              </a:custGeom>
              <a:solidFill>
                <a:srgbClr val="0199A1"/>
              </a:solidFill>
              <a:ln w="9525" cap="flat" cmpd="sng" algn="ctr">
                <a:solidFill>
                  <a:srgbClr val="048C89"/>
                </a:solidFill>
                <a:prstDash val="solid"/>
                <a:round/>
                <a:headEnd type="none" w="med" len="med"/>
                <a:tailEnd type="none" w="med" len="med"/>
              </a:ln>
              <a:effectLst>
                <a:outerShdw blurRad="25400" dist="25400" dir="5400000" algn="t" rotWithShape="0">
                  <a:prstClr val="black">
                    <a:alpha val="27000"/>
                  </a:prstClr>
                </a:outerShdw>
              </a:effectLst>
            </p:spPr>
            <p:txBody>
              <a:bodyPr lIns="79708" tIns="39853" rIns="79708" bIns="39853" anchor="ctr"/>
              <a:lstStyle/>
              <a:p>
                <a:pPr algn="ctr" defTabSz="790478">
                  <a:lnSpc>
                    <a:spcPct val="90000"/>
                  </a:lnSpc>
                  <a:defRPr/>
                </a:pPr>
                <a:endParaRPr lang="en-US" sz="2330">
                  <a:solidFill>
                    <a:srgbClr val="000000"/>
                  </a:solidFill>
                  <a:latin typeface="Arial" charset="0"/>
                </a:endParaRPr>
              </a:p>
            </p:txBody>
          </p:sp>
          <p:sp>
            <p:nvSpPr>
              <p:cNvPr id="19" name="Freeform 22">
                <a:extLst>
                  <a:ext uri="{FF2B5EF4-FFF2-40B4-BE49-F238E27FC236}">
                    <a16:creationId xmlns:a16="http://schemas.microsoft.com/office/drawing/2014/main" id="{BCC269B5-55E8-E941-998C-FCF8F3E21916}"/>
                  </a:ext>
                </a:extLst>
              </p:cNvPr>
              <p:cNvSpPr>
                <a:spLocks/>
              </p:cNvSpPr>
              <p:nvPr/>
            </p:nvSpPr>
            <p:spPr bwMode="auto">
              <a:xfrm>
                <a:off x="2191544" y="2624136"/>
                <a:ext cx="1293813" cy="1293813"/>
              </a:xfrm>
              <a:custGeom>
                <a:avLst/>
                <a:gdLst>
                  <a:gd name="T0" fmla="*/ 2147483646 w 345"/>
                  <a:gd name="T1" fmla="*/ 2011132929 h 345"/>
                  <a:gd name="T2" fmla="*/ 2011132929 w 345"/>
                  <a:gd name="T3" fmla="*/ 2147483646 h 345"/>
                  <a:gd name="T4" fmla="*/ 0 w 345"/>
                  <a:gd name="T5" fmla="*/ 2147483646 h 345"/>
                  <a:gd name="T6" fmla="*/ 2147483646 w 345"/>
                  <a:gd name="T7" fmla="*/ 0 h 345"/>
                  <a:gd name="T8" fmla="*/ 2147483646 w 345"/>
                  <a:gd name="T9" fmla="*/ 2011132929 h 3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5" h="345">
                    <a:moveTo>
                      <a:pt x="345" y="143"/>
                    </a:moveTo>
                    <a:cubicBezTo>
                      <a:pt x="345" y="254"/>
                      <a:pt x="255" y="345"/>
                      <a:pt x="143" y="345"/>
                    </a:cubicBezTo>
                    <a:cubicBezTo>
                      <a:pt x="87" y="345"/>
                      <a:pt x="37" y="322"/>
                      <a:pt x="0" y="286"/>
                    </a:cubicBezTo>
                    <a:cubicBezTo>
                      <a:pt x="286" y="0"/>
                      <a:pt x="286" y="0"/>
                      <a:pt x="286" y="0"/>
                    </a:cubicBezTo>
                    <a:cubicBezTo>
                      <a:pt x="323" y="36"/>
                      <a:pt x="345" y="87"/>
                      <a:pt x="345" y="143"/>
                    </a:cubicBezTo>
                    <a:close/>
                  </a:path>
                </a:pathLst>
              </a:custGeom>
              <a:gradFill rotWithShape="1">
                <a:gsLst>
                  <a:gs pos="0">
                    <a:srgbClr val="01315D">
                      <a:alpha val="28000"/>
                    </a:srgbClr>
                  </a:gs>
                  <a:gs pos="100000">
                    <a:srgbClr val="FFFFFF">
                      <a:alpha val="0"/>
                    </a:srgbClr>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806867"/>
                <a:endParaRPr lang="en-US" sz="1747">
                  <a:solidFill>
                    <a:srgbClr val="000000"/>
                  </a:solidFill>
                  <a:latin typeface="Gill Sans MT"/>
                </a:endParaRPr>
              </a:p>
            </p:txBody>
          </p:sp>
        </p:grpSp>
        <p:grpSp>
          <p:nvGrpSpPr>
            <p:cNvPr id="5" name="Group 4">
              <a:extLst>
                <a:ext uri="{FF2B5EF4-FFF2-40B4-BE49-F238E27FC236}">
                  <a16:creationId xmlns:a16="http://schemas.microsoft.com/office/drawing/2014/main" id="{224CE845-2CE2-3C45-890B-ED02CAC88933}"/>
                </a:ext>
              </a:extLst>
            </p:cNvPr>
            <p:cNvGrpSpPr>
              <a:grpSpLocks/>
            </p:cNvGrpSpPr>
            <p:nvPr/>
          </p:nvGrpSpPr>
          <p:grpSpPr bwMode="auto">
            <a:xfrm>
              <a:off x="5742805" y="1034872"/>
              <a:ext cx="2393950" cy="2230437"/>
              <a:chOff x="5586413" y="2306637"/>
              <a:chExt cx="1698625" cy="1698625"/>
            </a:xfrm>
          </p:grpSpPr>
          <p:sp>
            <p:nvSpPr>
              <p:cNvPr id="6" name="Freeform 17">
                <a:extLst>
                  <a:ext uri="{FF2B5EF4-FFF2-40B4-BE49-F238E27FC236}">
                    <a16:creationId xmlns:a16="http://schemas.microsoft.com/office/drawing/2014/main" id="{F6D4680E-CB26-B947-9F95-A6536F301200}"/>
                  </a:ext>
                </a:extLst>
              </p:cNvPr>
              <p:cNvSpPr>
                <a:spLocks/>
              </p:cNvSpPr>
              <p:nvPr/>
            </p:nvSpPr>
            <p:spPr bwMode="auto">
              <a:xfrm>
                <a:off x="5586413" y="2306637"/>
                <a:ext cx="1698625" cy="1698625"/>
              </a:xfrm>
              <a:custGeom>
                <a:avLst/>
                <a:gdLst/>
                <a:ahLst/>
                <a:cxnLst>
                  <a:cxn ang="0">
                    <a:pos x="419" y="164"/>
                  </a:cxn>
                  <a:cxn ang="0">
                    <a:pos x="289" y="419"/>
                  </a:cxn>
                  <a:cxn ang="0">
                    <a:pos x="34" y="289"/>
                  </a:cxn>
                  <a:cxn ang="0">
                    <a:pos x="164" y="34"/>
                  </a:cxn>
                  <a:cxn ang="0">
                    <a:pos x="419" y="164"/>
                  </a:cxn>
                </a:cxnLst>
                <a:rect l="0" t="0" r="r" b="b"/>
                <a:pathLst>
                  <a:path w="453" h="453">
                    <a:moveTo>
                      <a:pt x="419" y="164"/>
                    </a:moveTo>
                    <a:cubicBezTo>
                      <a:pt x="453" y="270"/>
                      <a:pt x="395" y="384"/>
                      <a:pt x="289" y="419"/>
                    </a:cubicBezTo>
                    <a:cubicBezTo>
                      <a:pt x="183" y="453"/>
                      <a:pt x="69" y="395"/>
                      <a:pt x="34" y="289"/>
                    </a:cubicBezTo>
                    <a:cubicBezTo>
                      <a:pt x="0" y="183"/>
                      <a:pt x="58" y="69"/>
                      <a:pt x="164" y="34"/>
                    </a:cubicBezTo>
                    <a:cubicBezTo>
                      <a:pt x="270" y="0"/>
                      <a:pt x="384" y="58"/>
                      <a:pt x="419" y="164"/>
                    </a:cubicBezTo>
                    <a:close/>
                  </a:path>
                </a:pathLst>
              </a:custGeom>
              <a:solidFill>
                <a:srgbClr val="0560B3"/>
              </a:solidFill>
              <a:ln w="9525" cap="flat" cmpd="sng" algn="ctr">
                <a:solidFill>
                  <a:srgbClr val="01568F"/>
                </a:solidFill>
                <a:prstDash val="solid"/>
                <a:round/>
                <a:headEnd type="none" w="med" len="med"/>
                <a:tailEnd type="none" w="med" len="med"/>
              </a:ln>
              <a:effectLst>
                <a:outerShdw blurRad="38100" dist="25400" dir="5400000" algn="t" rotWithShape="0">
                  <a:prstClr val="black">
                    <a:alpha val="27000"/>
                  </a:prstClr>
                </a:outerShdw>
              </a:effectLst>
            </p:spPr>
            <p:txBody>
              <a:bodyPr lIns="79708" tIns="39853" rIns="79708" bIns="39853" anchor="ctr"/>
              <a:lstStyle/>
              <a:p>
                <a:pPr algn="ctr" defTabSz="790478">
                  <a:lnSpc>
                    <a:spcPct val="90000"/>
                  </a:lnSpc>
                  <a:defRPr/>
                </a:pPr>
                <a:endParaRPr lang="en-US" sz="2330">
                  <a:solidFill>
                    <a:srgbClr val="000000"/>
                  </a:solidFill>
                  <a:latin typeface="Arial" charset="0"/>
                </a:endParaRPr>
              </a:p>
            </p:txBody>
          </p:sp>
          <p:sp>
            <p:nvSpPr>
              <p:cNvPr id="7" name="Freeform 19">
                <a:extLst>
                  <a:ext uri="{FF2B5EF4-FFF2-40B4-BE49-F238E27FC236}">
                    <a16:creationId xmlns:a16="http://schemas.microsoft.com/office/drawing/2014/main" id="{9202285F-936A-EF49-B5F6-F67262B14903}"/>
                  </a:ext>
                </a:extLst>
              </p:cNvPr>
              <p:cNvSpPr>
                <a:spLocks/>
              </p:cNvSpPr>
              <p:nvPr/>
            </p:nvSpPr>
            <p:spPr bwMode="auto">
              <a:xfrm>
                <a:off x="5905500" y="2626517"/>
                <a:ext cx="1293813" cy="1293813"/>
              </a:xfrm>
              <a:custGeom>
                <a:avLst/>
                <a:gdLst>
                  <a:gd name="T0" fmla="*/ 2147483646 w 345"/>
                  <a:gd name="T1" fmla="*/ 2011132929 h 345"/>
                  <a:gd name="T2" fmla="*/ 1997069744 w 345"/>
                  <a:gd name="T3" fmla="*/ 2147483646 h 345"/>
                  <a:gd name="T4" fmla="*/ 0 w 345"/>
                  <a:gd name="T5" fmla="*/ 2147483646 h 345"/>
                  <a:gd name="T6" fmla="*/ 2147483646 w 345"/>
                  <a:gd name="T7" fmla="*/ 0 h 345"/>
                  <a:gd name="T8" fmla="*/ 2147483646 w 345"/>
                  <a:gd name="T9" fmla="*/ 2011132929 h 3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5" h="345">
                    <a:moveTo>
                      <a:pt x="345" y="143"/>
                    </a:moveTo>
                    <a:cubicBezTo>
                      <a:pt x="345" y="254"/>
                      <a:pt x="254" y="345"/>
                      <a:pt x="142" y="345"/>
                    </a:cubicBezTo>
                    <a:cubicBezTo>
                      <a:pt x="87" y="345"/>
                      <a:pt x="36" y="322"/>
                      <a:pt x="0" y="286"/>
                    </a:cubicBezTo>
                    <a:cubicBezTo>
                      <a:pt x="285" y="0"/>
                      <a:pt x="285" y="0"/>
                      <a:pt x="285" y="0"/>
                    </a:cubicBezTo>
                    <a:cubicBezTo>
                      <a:pt x="322" y="36"/>
                      <a:pt x="345" y="87"/>
                      <a:pt x="345" y="143"/>
                    </a:cubicBezTo>
                    <a:close/>
                  </a:path>
                </a:pathLst>
              </a:custGeom>
              <a:gradFill rotWithShape="1">
                <a:gsLst>
                  <a:gs pos="0">
                    <a:srgbClr val="01315D">
                      <a:alpha val="28000"/>
                    </a:srgbClr>
                  </a:gs>
                  <a:gs pos="100000">
                    <a:srgbClr val="FFFFFF">
                      <a:alpha val="0"/>
                    </a:srgbClr>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806867"/>
                <a:endParaRPr lang="en-US" sz="1747">
                  <a:solidFill>
                    <a:srgbClr val="000000"/>
                  </a:solidFill>
                  <a:latin typeface="Gill Sans MT"/>
                </a:endParaRPr>
              </a:p>
            </p:txBody>
          </p:sp>
        </p:grpSp>
        <p:grpSp>
          <p:nvGrpSpPr>
            <p:cNvPr id="11" name="Group 21">
              <a:extLst>
                <a:ext uri="{FF2B5EF4-FFF2-40B4-BE49-F238E27FC236}">
                  <a16:creationId xmlns:a16="http://schemas.microsoft.com/office/drawing/2014/main" id="{0CB1B1A8-502E-D947-BCF7-529ACD4DC9F4}"/>
                </a:ext>
              </a:extLst>
            </p:cNvPr>
            <p:cNvGrpSpPr>
              <a:grpSpLocks/>
            </p:cNvGrpSpPr>
            <p:nvPr/>
          </p:nvGrpSpPr>
          <p:grpSpPr bwMode="auto">
            <a:xfrm>
              <a:off x="4388363" y="221737"/>
              <a:ext cx="2062163" cy="1963738"/>
              <a:chOff x="3819525" y="1043190"/>
              <a:chExt cx="1514475" cy="1517650"/>
            </a:xfrm>
          </p:grpSpPr>
          <p:sp>
            <p:nvSpPr>
              <p:cNvPr id="12" name="Oval 10">
                <a:extLst>
                  <a:ext uri="{FF2B5EF4-FFF2-40B4-BE49-F238E27FC236}">
                    <a16:creationId xmlns:a16="http://schemas.microsoft.com/office/drawing/2014/main" id="{F70ABB32-CCAF-F742-8304-91C04AD5EEB7}"/>
                  </a:ext>
                </a:extLst>
              </p:cNvPr>
              <p:cNvSpPr>
                <a:spLocks noChangeArrowheads="1"/>
              </p:cNvSpPr>
              <p:nvPr/>
            </p:nvSpPr>
            <p:spPr bwMode="auto">
              <a:xfrm>
                <a:off x="3819525" y="1043190"/>
                <a:ext cx="1514475" cy="1513969"/>
              </a:xfrm>
              <a:prstGeom prst="ellipse">
                <a:avLst/>
              </a:prstGeom>
              <a:solidFill>
                <a:srgbClr val="08A7EE"/>
              </a:solidFill>
              <a:ln w="9525" cap="flat" cmpd="sng" algn="ctr">
                <a:solidFill>
                  <a:srgbClr val="0195F9"/>
                </a:solidFill>
                <a:prstDash val="solid"/>
                <a:round/>
                <a:headEnd type="none" w="med" len="med"/>
                <a:tailEnd type="none" w="med" len="med"/>
              </a:ln>
              <a:effectLst>
                <a:outerShdw blurRad="38100" dist="25400" dir="5400000" algn="t" rotWithShape="0">
                  <a:prstClr val="black">
                    <a:alpha val="27000"/>
                  </a:prstClr>
                </a:outerShdw>
              </a:effectLst>
            </p:spPr>
            <p:txBody>
              <a:bodyPr lIns="79708" tIns="39853" rIns="79708" bIns="39853" anchor="ctr"/>
              <a:lstStyle/>
              <a:p>
                <a:pPr algn="ctr" defTabSz="790478">
                  <a:lnSpc>
                    <a:spcPct val="90000"/>
                  </a:lnSpc>
                  <a:defRPr/>
                </a:pPr>
                <a:endParaRPr lang="en-US" sz="2330">
                  <a:solidFill>
                    <a:srgbClr val="000000"/>
                  </a:solidFill>
                  <a:latin typeface="Arial" charset="0"/>
                </a:endParaRPr>
              </a:p>
            </p:txBody>
          </p:sp>
          <p:sp>
            <p:nvSpPr>
              <p:cNvPr id="13" name="Freeform 14">
                <a:extLst>
                  <a:ext uri="{FF2B5EF4-FFF2-40B4-BE49-F238E27FC236}">
                    <a16:creationId xmlns:a16="http://schemas.microsoft.com/office/drawing/2014/main" id="{0FE9A8A8-37C8-B94E-B3E4-07C21ED29D48}"/>
                  </a:ext>
                </a:extLst>
              </p:cNvPr>
              <p:cNvSpPr>
                <a:spLocks/>
              </p:cNvSpPr>
              <p:nvPr/>
            </p:nvSpPr>
            <p:spPr bwMode="auto">
              <a:xfrm>
                <a:off x="4037806" y="1267027"/>
                <a:ext cx="1293813" cy="1293813"/>
              </a:xfrm>
              <a:custGeom>
                <a:avLst/>
                <a:gdLst>
                  <a:gd name="T0" fmla="*/ 2147483646 w 345"/>
                  <a:gd name="T1" fmla="*/ 2011132929 h 345"/>
                  <a:gd name="T2" fmla="*/ 2011132929 w 345"/>
                  <a:gd name="T3" fmla="*/ 2147483646 h 345"/>
                  <a:gd name="T4" fmla="*/ 0 w 345"/>
                  <a:gd name="T5" fmla="*/ 2147483646 h 345"/>
                  <a:gd name="T6" fmla="*/ 2147483646 w 345"/>
                  <a:gd name="T7" fmla="*/ 0 h 345"/>
                  <a:gd name="T8" fmla="*/ 2147483646 w 345"/>
                  <a:gd name="T9" fmla="*/ 2011132929 h 3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5" h="345">
                    <a:moveTo>
                      <a:pt x="345" y="143"/>
                    </a:moveTo>
                    <a:cubicBezTo>
                      <a:pt x="345" y="255"/>
                      <a:pt x="254" y="345"/>
                      <a:pt x="143" y="345"/>
                    </a:cubicBezTo>
                    <a:cubicBezTo>
                      <a:pt x="87" y="345"/>
                      <a:pt x="36" y="323"/>
                      <a:pt x="0" y="286"/>
                    </a:cubicBezTo>
                    <a:cubicBezTo>
                      <a:pt x="286" y="0"/>
                      <a:pt x="286" y="0"/>
                      <a:pt x="286" y="0"/>
                    </a:cubicBezTo>
                    <a:cubicBezTo>
                      <a:pt x="322" y="37"/>
                      <a:pt x="345" y="88"/>
                      <a:pt x="345" y="143"/>
                    </a:cubicBezTo>
                    <a:close/>
                  </a:path>
                </a:pathLst>
              </a:custGeom>
              <a:gradFill rotWithShape="1">
                <a:gsLst>
                  <a:gs pos="0">
                    <a:srgbClr val="01315D">
                      <a:alpha val="28000"/>
                    </a:srgbClr>
                  </a:gs>
                  <a:gs pos="100000">
                    <a:srgbClr val="FFFFFF">
                      <a:alpha val="0"/>
                    </a:srgbClr>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806867"/>
                <a:endParaRPr lang="en-US" sz="1747">
                  <a:solidFill>
                    <a:srgbClr val="000000"/>
                  </a:solidFill>
                  <a:latin typeface="Gill Sans MT"/>
                </a:endParaRPr>
              </a:p>
            </p:txBody>
          </p:sp>
        </p:grpSp>
      </p:grpSp>
      <p:sp>
        <p:nvSpPr>
          <p:cNvPr id="38" name="Oval 14">
            <a:extLst>
              <a:ext uri="{FF2B5EF4-FFF2-40B4-BE49-F238E27FC236}">
                <a16:creationId xmlns:a16="http://schemas.microsoft.com/office/drawing/2014/main" id="{9D9E1260-5570-AB4C-B694-10F429E97CDE}"/>
              </a:ext>
            </a:extLst>
          </p:cNvPr>
          <p:cNvSpPr>
            <a:spLocks noChangeArrowheads="1"/>
          </p:cNvSpPr>
          <p:nvPr/>
        </p:nvSpPr>
        <p:spPr bwMode="auto">
          <a:xfrm>
            <a:off x="223658" y="155340"/>
            <a:ext cx="4378184" cy="458949"/>
          </a:xfrm>
          <a:prstGeom prst="rect">
            <a:avLst/>
          </a:prstGeom>
          <a:noFill/>
          <a:effectLst>
            <a:outerShdw blurRad="38100" dist="25400" dir="5400000" algn="tl" rotWithShape="0">
              <a:srgbClr val="000000">
                <a:alpha val="27000"/>
              </a:srgbClr>
            </a:outerShdw>
          </a:effectLst>
        </p:spPr>
        <p:txBody>
          <a:bodyPr wrap="square" lIns="88751" tIns="44375" rIns="88751" bIns="44375" anchor="ctr">
            <a:spAutoFit/>
          </a:bodyPr>
          <a:lstStyle/>
          <a:p>
            <a:pPr algn="ctr" defTabSz="806867">
              <a:defRPr/>
            </a:pPr>
            <a:r>
              <a:rPr lang="en-US" sz="2400" dirty="0">
                <a:solidFill>
                  <a:srgbClr val="17406D">
                    <a:lumMod val="50000"/>
                  </a:srgbClr>
                </a:solidFill>
                <a:latin typeface="Arial"/>
                <a:cs typeface="Arial"/>
              </a:rPr>
              <a:t>Space Systems Department</a:t>
            </a:r>
          </a:p>
        </p:txBody>
      </p:sp>
      <p:grpSp>
        <p:nvGrpSpPr>
          <p:cNvPr id="3" name="Group 2"/>
          <p:cNvGrpSpPr/>
          <p:nvPr/>
        </p:nvGrpSpPr>
        <p:grpSpPr>
          <a:xfrm>
            <a:off x="2588754" y="708933"/>
            <a:ext cx="4531849" cy="5862323"/>
            <a:chOff x="331803" y="1428697"/>
            <a:chExt cx="3369272" cy="4805623"/>
          </a:xfrm>
          <a:effectLst>
            <a:outerShdw blurRad="50800" dist="38100" dir="2700000" algn="tl" rotWithShape="0">
              <a:prstClr val="black">
                <a:alpha val="40000"/>
              </a:prstClr>
            </a:outerShdw>
          </a:effectLst>
        </p:grpSpPr>
        <p:sp>
          <p:nvSpPr>
            <p:cNvPr id="39" name="Rectangle 38">
              <a:extLst>
                <a:ext uri="{FF2B5EF4-FFF2-40B4-BE49-F238E27FC236}">
                  <a16:creationId xmlns:a16="http://schemas.microsoft.com/office/drawing/2014/main" id="{B3024B27-052B-AC48-B80B-D765C9A44818}"/>
                </a:ext>
              </a:extLst>
            </p:cNvPr>
            <p:cNvSpPr/>
            <p:nvPr/>
          </p:nvSpPr>
          <p:spPr bwMode="auto">
            <a:xfrm>
              <a:off x="331805" y="1428697"/>
              <a:ext cx="3359195" cy="887028"/>
            </a:xfrm>
            <a:prstGeom prst="rect">
              <a:avLst/>
            </a:prstGeom>
            <a:solidFill>
              <a:srgbClr val="21AAE9"/>
            </a:solidFill>
            <a:ln w="9525" cap="flat" cmpd="sng" algn="ctr">
              <a:noFill/>
              <a:prstDash val="solid"/>
              <a:round/>
              <a:headEnd type="none" w="med" len="med"/>
              <a:tailEnd type="none" w="med" len="med"/>
            </a:ln>
            <a:effectLst/>
          </p:spPr>
          <p:txBody>
            <a:bodyPr vert="horz" wrap="square" lIns="79708" tIns="39853" rIns="79708" bIns="39853" numCol="1" rtlCol="0" anchor="ctr" anchorCtr="0" compatLnSpc="1">
              <a:prstTxWarp prst="textNoShape">
                <a:avLst/>
              </a:prstTxWarp>
              <a:noAutofit/>
            </a:bodyPr>
            <a:lstStyle/>
            <a:p>
              <a:pPr algn="ctr" defTabSz="790478" eaLnBrk="0" fontAlgn="base" hangingPunct="0">
                <a:lnSpc>
                  <a:spcPct val="90000"/>
                </a:lnSpc>
                <a:spcBef>
                  <a:spcPct val="0"/>
                </a:spcBef>
                <a:spcAft>
                  <a:spcPct val="0"/>
                </a:spcAft>
              </a:pPr>
              <a:endParaRPr lang="en-US" sz="1747">
                <a:solidFill>
                  <a:srgbClr val="000000"/>
                </a:solidFill>
                <a:latin typeface="Gill Sans MT"/>
              </a:endParaRPr>
            </a:p>
          </p:txBody>
        </p:sp>
        <p:sp>
          <p:nvSpPr>
            <p:cNvPr id="40" name="Rectangle 39">
              <a:extLst>
                <a:ext uri="{FF2B5EF4-FFF2-40B4-BE49-F238E27FC236}">
                  <a16:creationId xmlns:a16="http://schemas.microsoft.com/office/drawing/2014/main" id="{6809EF86-F052-5F42-AE7E-BF8B3ACDFC14}"/>
                </a:ext>
              </a:extLst>
            </p:cNvPr>
            <p:cNvSpPr/>
            <p:nvPr/>
          </p:nvSpPr>
          <p:spPr bwMode="auto">
            <a:xfrm>
              <a:off x="331805" y="2384194"/>
              <a:ext cx="3359195" cy="887028"/>
            </a:xfrm>
            <a:prstGeom prst="rect">
              <a:avLst/>
            </a:prstGeom>
            <a:solidFill>
              <a:srgbClr val="166BB8"/>
            </a:solidFill>
            <a:ln w="9525" cap="flat" cmpd="sng" algn="ctr">
              <a:noFill/>
              <a:prstDash val="solid"/>
              <a:round/>
              <a:headEnd type="none" w="med" len="med"/>
              <a:tailEnd type="none" w="med" len="med"/>
            </a:ln>
            <a:effectLst/>
          </p:spPr>
          <p:txBody>
            <a:bodyPr vert="horz" wrap="square" lIns="79708" tIns="39853" rIns="79708" bIns="39853" numCol="1" rtlCol="0" anchor="ctr" anchorCtr="0" compatLnSpc="1">
              <a:prstTxWarp prst="textNoShape">
                <a:avLst/>
              </a:prstTxWarp>
              <a:noAutofit/>
            </a:bodyPr>
            <a:lstStyle/>
            <a:p>
              <a:pPr algn="ctr" defTabSz="790478" eaLnBrk="0" fontAlgn="base" hangingPunct="0">
                <a:lnSpc>
                  <a:spcPct val="90000"/>
                </a:lnSpc>
                <a:spcBef>
                  <a:spcPct val="0"/>
                </a:spcBef>
                <a:spcAft>
                  <a:spcPct val="0"/>
                </a:spcAft>
              </a:pPr>
              <a:endParaRPr lang="en-US" sz="1747">
                <a:solidFill>
                  <a:srgbClr val="000000"/>
                </a:solidFill>
                <a:latin typeface="Gill Sans MT"/>
              </a:endParaRPr>
            </a:p>
          </p:txBody>
        </p:sp>
        <p:sp>
          <p:nvSpPr>
            <p:cNvPr id="41" name="Rectangle 40">
              <a:extLst>
                <a:ext uri="{FF2B5EF4-FFF2-40B4-BE49-F238E27FC236}">
                  <a16:creationId xmlns:a16="http://schemas.microsoft.com/office/drawing/2014/main" id="{1B468847-1FDD-2543-B91A-4596A64DA59D}"/>
                </a:ext>
              </a:extLst>
            </p:cNvPr>
            <p:cNvSpPr/>
            <p:nvPr/>
          </p:nvSpPr>
          <p:spPr bwMode="auto">
            <a:xfrm>
              <a:off x="331804" y="3373744"/>
              <a:ext cx="3359195" cy="887028"/>
            </a:xfrm>
            <a:prstGeom prst="rect">
              <a:avLst/>
            </a:prstGeom>
            <a:solidFill>
              <a:srgbClr val="1AA0A8"/>
            </a:solidFill>
            <a:ln w="9525" cap="flat" cmpd="sng" algn="ctr">
              <a:noFill/>
              <a:prstDash val="solid"/>
              <a:round/>
              <a:headEnd type="none" w="med" len="med"/>
              <a:tailEnd type="none" w="med" len="med"/>
            </a:ln>
            <a:effectLst/>
          </p:spPr>
          <p:txBody>
            <a:bodyPr vert="horz" wrap="square" lIns="79708" tIns="39853" rIns="79708" bIns="39853" numCol="1" rtlCol="0" anchor="ctr" anchorCtr="0" compatLnSpc="1">
              <a:prstTxWarp prst="textNoShape">
                <a:avLst/>
              </a:prstTxWarp>
              <a:noAutofit/>
            </a:bodyPr>
            <a:lstStyle/>
            <a:p>
              <a:pPr algn="ctr" defTabSz="790478" eaLnBrk="0" fontAlgn="base" hangingPunct="0">
                <a:lnSpc>
                  <a:spcPct val="90000"/>
                </a:lnSpc>
                <a:spcBef>
                  <a:spcPct val="0"/>
                </a:spcBef>
                <a:spcAft>
                  <a:spcPct val="0"/>
                </a:spcAft>
              </a:pPr>
              <a:endParaRPr lang="en-US" sz="1747">
                <a:solidFill>
                  <a:srgbClr val="000000"/>
                </a:solidFill>
                <a:latin typeface="Gill Sans MT"/>
              </a:endParaRPr>
            </a:p>
          </p:txBody>
        </p:sp>
        <p:sp>
          <p:nvSpPr>
            <p:cNvPr id="42" name="Rectangle 41">
              <a:extLst>
                <a:ext uri="{FF2B5EF4-FFF2-40B4-BE49-F238E27FC236}">
                  <a16:creationId xmlns:a16="http://schemas.microsoft.com/office/drawing/2014/main" id="{2C2B0996-6215-3240-9DCE-ABF5665AD2C3}"/>
                </a:ext>
              </a:extLst>
            </p:cNvPr>
            <p:cNvSpPr/>
            <p:nvPr/>
          </p:nvSpPr>
          <p:spPr bwMode="auto">
            <a:xfrm>
              <a:off x="331803" y="4363294"/>
              <a:ext cx="3359195" cy="887028"/>
            </a:xfrm>
            <a:prstGeom prst="rect">
              <a:avLst/>
            </a:prstGeom>
            <a:solidFill>
              <a:srgbClr val="1B6672"/>
            </a:solidFill>
            <a:ln w="9525" cap="flat" cmpd="sng" algn="ctr">
              <a:noFill/>
              <a:prstDash val="solid"/>
              <a:round/>
              <a:headEnd type="none" w="med" len="med"/>
              <a:tailEnd type="none" w="med" len="med"/>
            </a:ln>
            <a:effectLst/>
          </p:spPr>
          <p:txBody>
            <a:bodyPr vert="horz" wrap="square" lIns="79708" tIns="39853" rIns="79708" bIns="39853" numCol="1" rtlCol="0" anchor="ctr" anchorCtr="0" compatLnSpc="1">
              <a:prstTxWarp prst="textNoShape">
                <a:avLst/>
              </a:prstTxWarp>
              <a:noAutofit/>
            </a:bodyPr>
            <a:lstStyle/>
            <a:p>
              <a:pPr algn="ctr" defTabSz="790478" eaLnBrk="0" fontAlgn="base" hangingPunct="0">
                <a:lnSpc>
                  <a:spcPct val="90000"/>
                </a:lnSpc>
                <a:spcBef>
                  <a:spcPct val="0"/>
                </a:spcBef>
                <a:spcAft>
                  <a:spcPct val="0"/>
                </a:spcAft>
              </a:pPr>
              <a:endParaRPr lang="en-US" sz="1747">
                <a:solidFill>
                  <a:srgbClr val="000000"/>
                </a:solidFill>
                <a:latin typeface="Gill Sans MT"/>
              </a:endParaRPr>
            </a:p>
          </p:txBody>
        </p:sp>
        <p:sp>
          <p:nvSpPr>
            <p:cNvPr id="57" name="Rectangle 56">
              <a:extLst>
                <a:ext uri="{FF2B5EF4-FFF2-40B4-BE49-F238E27FC236}">
                  <a16:creationId xmlns:a16="http://schemas.microsoft.com/office/drawing/2014/main" id="{BDBAE325-1161-D641-96EC-BE819B955714}"/>
                </a:ext>
              </a:extLst>
            </p:cNvPr>
            <p:cNvSpPr/>
            <p:nvPr/>
          </p:nvSpPr>
          <p:spPr bwMode="auto">
            <a:xfrm>
              <a:off x="341880" y="5347292"/>
              <a:ext cx="3359195" cy="887028"/>
            </a:xfrm>
            <a:prstGeom prst="rect">
              <a:avLst/>
            </a:prstGeom>
            <a:solidFill>
              <a:srgbClr val="274B73"/>
            </a:solidFill>
            <a:ln w="9525" cap="flat" cmpd="sng" algn="ctr">
              <a:noFill/>
              <a:prstDash val="solid"/>
              <a:round/>
              <a:headEnd type="none" w="med" len="med"/>
              <a:tailEnd type="none" w="med" len="med"/>
            </a:ln>
            <a:effectLst/>
          </p:spPr>
          <p:txBody>
            <a:bodyPr vert="horz" wrap="square" lIns="79708" tIns="39853" rIns="79708" bIns="39853" numCol="1" rtlCol="0" anchor="ctr" anchorCtr="0" compatLnSpc="1">
              <a:prstTxWarp prst="textNoShape">
                <a:avLst/>
              </a:prstTxWarp>
              <a:noAutofit/>
            </a:bodyPr>
            <a:lstStyle/>
            <a:p>
              <a:pPr algn="ctr" defTabSz="790478" eaLnBrk="0" fontAlgn="base" hangingPunct="0">
                <a:lnSpc>
                  <a:spcPct val="90000"/>
                </a:lnSpc>
                <a:spcBef>
                  <a:spcPct val="0"/>
                </a:spcBef>
                <a:spcAft>
                  <a:spcPct val="0"/>
                </a:spcAft>
              </a:pPr>
              <a:endParaRPr lang="en-US" sz="1747">
                <a:solidFill>
                  <a:srgbClr val="000000"/>
                </a:solidFill>
                <a:latin typeface="Gill Sans MT"/>
              </a:endParaRPr>
            </a:p>
          </p:txBody>
        </p:sp>
      </p:grpSp>
      <p:sp>
        <p:nvSpPr>
          <p:cNvPr id="21" name="TextBox 20"/>
          <p:cNvSpPr txBox="1"/>
          <p:nvPr/>
        </p:nvSpPr>
        <p:spPr>
          <a:xfrm>
            <a:off x="2671032" y="1975084"/>
            <a:ext cx="3925969" cy="938719"/>
          </a:xfrm>
          <a:prstGeom prst="rect">
            <a:avLst/>
          </a:prstGeom>
          <a:noFill/>
        </p:spPr>
        <p:txBody>
          <a:bodyPr wrap="square" rtlCol="0">
            <a:spAutoFit/>
          </a:bodyPr>
          <a:lstStyle/>
          <a:p>
            <a:pPr marL="151287" indent="-151287" defTabSz="806867">
              <a:buFont typeface="Arial" panose="020B0604020202020204" pitchFamily="34" charset="0"/>
              <a:buChar char="•"/>
            </a:pPr>
            <a:r>
              <a:rPr lang="en-US" sz="1100" dirty="0">
                <a:solidFill>
                  <a:prstClr val="white"/>
                </a:solidFill>
                <a:latin typeface="Verdana" panose="020B0604030504040204" pitchFamily="34" charset="0"/>
                <a:ea typeface="Verdana" panose="020B0604030504040204" pitchFamily="34" charset="0"/>
              </a:rPr>
              <a:t>Mechanical Design</a:t>
            </a:r>
          </a:p>
          <a:p>
            <a:pPr marL="151287" indent="-151287" defTabSz="806867">
              <a:buFont typeface="Arial" panose="020B0604020202020204" pitchFamily="34" charset="0"/>
              <a:buChar char="•"/>
            </a:pPr>
            <a:r>
              <a:rPr lang="en-US" sz="1100" dirty="0">
                <a:solidFill>
                  <a:prstClr val="white"/>
                </a:solidFill>
                <a:latin typeface="Verdana" panose="020B0604030504040204" pitchFamily="34" charset="0"/>
                <a:ea typeface="Verdana" panose="020B0604030504040204" pitchFamily="34" charset="0"/>
              </a:rPr>
              <a:t>Stress, Thermal, and Loads Analysis</a:t>
            </a:r>
          </a:p>
          <a:p>
            <a:pPr marL="151287" indent="-151287" defTabSz="806867">
              <a:buFont typeface="Arial" panose="020B0604020202020204" pitchFamily="34" charset="0"/>
              <a:buChar char="•"/>
            </a:pPr>
            <a:r>
              <a:rPr lang="en-US" sz="1100" dirty="0">
                <a:solidFill>
                  <a:prstClr val="white"/>
                </a:solidFill>
                <a:latin typeface="Verdana" panose="020B0604030504040204" pitchFamily="34" charset="0"/>
                <a:ea typeface="Verdana" panose="020B0604030504040204" pitchFamily="34" charset="0"/>
              </a:rPr>
              <a:t>Optical Systems Design, Fabrication, &amp; Test</a:t>
            </a:r>
          </a:p>
          <a:p>
            <a:pPr marL="151287" indent="-151287" defTabSz="806867">
              <a:buFont typeface="Arial" panose="020B0604020202020204" pitchFamily="34" charset="0"/>
              <a:buChar char="•"/>
            </a:pPr>
            <a:r>
              <a:rPr lang="en-US" sz="1100" dirty="0">
                <a:solidFill>
                  <a:prstClr val="white"/>
                </a:solidFill>
                <a:latin typeface="Verdana" panose="020B0604030504040204" pitchFamily="34" charset="0"/>
                <a:ea typeface="Verdana" panose="020B0604030504040204" pitchFamily="34" charset="0"/>
              </a:rPr>
              <a:t>Hardware Fabrication: Large Structures, Assembly, Cleaning, &amp; Outsourcing</a:t>
            </a:r>
          </a:p>
        </p:txBody>
      </p:sp>
      <p:grpSp>
        <p:nvGrpSpPr>
          <p:cNvPr id="55" name="Group 54"/>
          <p:cNvGrpSpPr/>
          <p:nvPr/>
        </p:nvGrpSpPr>
        <p:grpSpPr>
          <a:xfrm>
            <a:off x="9427565" y="1383352"/>
            <a:ext cx="1156151" cy="764201"/>
            <a:chOff x="8756362" y="192354"/>
            <a:chExt cx="1173594" cy="982608"/>
          </a:xfrm>
        </p:grpSpPr>
        <p:pic>
          <p:nvPicPr>
            <p:cNvPr id="56" name="Picture 55">
              <a:extLst>
                <a:ext uri="{FF2B5EF4-FFF2-40B4-BE49-F238E27FC236}">
                  <a16:creationId xmlns:a16="http://schemas.microsoft.com/office/drawing/2014/main" id="{5DE06891-6BEB-5840-B095-DFBD86B37C7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02993" y="192354"/>
              <a:ext cx="827292" cy="904249"/>
            </a:xfrm>
            <a:prstGeom prst="rect">
              <a:avLst/>
            </a:prstGeom>
          </p:spPr>
        </p:pic>
        <p:sp>
          <p:nvSpPr>
            <p:cNvPr id="59" name="TextBox 58"/>
            <p:cNvSpPr txBox="1"/>
            <p:nvPr/>
          </p:nvSpPr>
          <p:spPr>
            <a:xfrm>
              <a:off x="8756362" y="864142"/>
              <a:ext cx="1173594" cy="310820"/>
            </a:xfrm>
            <a:prstGeom prst="rect">
              <a:avLst/>
            </a:prstGeom>
            <a:noFill/>
          </p:spPr>
          <p:txBody>
            <a:bodyPr wrap="square" rtlCol="0">
              <a:spAutoFit/>
            </a:bodyPr>
            <a:lstStyle/>
            <a:p>
              <a:pPr algn="ctr" defTabSz="806867"/>
              <a:r>
                <a:rPr lang="en-US" sz="971" dirty="0">
                  <a:solidFill>
                    <a:srgbClr val="000000"/>
                  </a:solidFill>
                  <a:latin typeface="Gill Sans MT"/>
                </a:rPr>
                <a:t>ECLS/Habitat</a:t>
              </a:r>
            </a:p>
          </p:txBody>
        </p:sp>
      </p:grpSp>
      <p:grpSp>
        <p:nvGrpSpPr>
          <p:cNvPr id="60" name="Group 59"/>
          <p:cNvGrpSpPr/>
          <p:nvPr/>
        </p:nvGrpSpPr>
        <p:grpSpPr>
          <a:xfrm>
            <a:off x="10210266" y="1975807"/>
            <a:ext cx="755764" cy="844844"/>
            <a:chOff x="7952463" y="1467099"/>
            <a:chExt cx="845125" cy="965987"/>
          </a:xfrm>
        </p:grpSpPr>
        <p:pic>
          <p:nvPicPr>
            <p:cNvPr id="61" name="Picture 60" descr="A picture containing icon&#10;&#10;Description automatically generated">
              <a:extLst>
                <a:ext uri="{FF2B5EF4-FFF2-40B4-BE49-F238E27FC236}">
                  <a16:creationId xmlns:a16="http://schemas.microsoft.com/office/drawing/2014/main" id="{AA874F75-799C-D54E-A530-4119FDE43BE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986869" y="1467099"/>
              <a:ext cx="810719" cy="810719"/>
            </a:xfrm>
            <a:prstGeom prst="rect">
              <a:avLst/>
            </a:prstGeom>
          </p:spPr>
        </p:pic>
        <p:sp>
          <p:nvSpPr>
            <p:cNvPr id="62" name="TextBox 61"/>
            <p:cNvSpPr txBox="1"/>
            <p:nvPr/>
          </p:nvSpPr>
          <p:spPr>
            <a:xfrm>
              <a:off x="7952463" y="2110210"/>
              <a:ext cx="844596" cy="322876"/>
            </a:xfrm>
            <a:prstGeom prst="rect">
              <a:avLst/>
            </a:prstGeom>
            <a:noFill/>
          </p:spPr>
          <p:txBody>
            <a:bodyPr wrap="square" rtlCol="0">
              <a:spAutoFit/>
            </a:bodyPr>
            <a:lstStyle/>
            <a:p>
              <a:pPr defTabSz="806867"/>
              <a:r>
                <a:rPr lang="en-US" sz="1235" dirty="0" err="1">
                  <a:solidFill>
                    <a:srgbClr val="000000"/>
                  </a:solidFill>
                  <a:latin typeface="Gill Sans MT"/>
                </a:rPr>
                <a:t>AdvMan</a:t>
              </a:r>
              <a:endParaRPr lang="en-US" sz="1235" dirty="0">
                <a:solidFill>
                  <a:srgbClr val="000000"/>
                </a:solidFill>
                <a:latin typeface="Gill Sans MT"/>
              </a:endParaRPr>
            </a:p>
          </p:txBody>
        </p:sp>
      </p:grpSp>
      <p:grpSp>
        <p:nvGrpSpPr>
          <p:cNvPr id="66" name="Group 65"/>
          <p:cNvGrpSpPr/>
          <p:nvPr/>
        </p:nvGrpSpPr>
        <p:grpSpPr>
          <a:xfrm>
            <a:off x="9486293" y="2726553"/>
            <a:ext cx="725938" cy="804179"/>
            <a:chOff x="7921388" y="224750"/>
            <a:chExt cx="875672" cy="1144180"/>
          </a:xfrm>
        </p:grpSpPr>
        <p:pic>
          <p:nvPicPr>
            <p:cNvPr id="67" name="Picture 66" descr="A picture containing drawing&#10;&#10;Description automatically generated">
              <a:extLst>
                <a:ext uri="{FF2B5EF4-FFF2-40B4-BE49-F238E27FC236}">
                  <a16:creationId xmlns:a16="http://schemas.microsoft.com/office/drawing/2014/main" id="{A693E663-BE8D-BC4B-9A22-B8861EE8B21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921388" y="224750"/>
              <a:ext cx="809851" cy="809851"/>
            </a:xfrm>
            <a:prstGeom prst="rect">
              <a:avLst/>
            </a:prstGeom>
          </p:spPr>
        </p:pic>
        <p:sp>
          <p:nvSpPr>
            <p:cNvPr id="68" name="TextBox 67"/>
            <p:cNvSpPr txBox="1"/>
            <p:nvPr/>
          </p:nvSpPr>
          <p:spPr>
            <a:xfrm>
              <a:off x="7970076" y="967155"/>
              <a:ext cx="826984" cy="401775"/>
            </a:xfrm>
            <a:prstGeom prst="rect">
              <a:avLst/>
            </a:prstGeom>
            <a:noFill/>
          </p:spPr>
          <p:txBody>
            <a:bodyPr wrap="square" rtlCol="0">
              <a:spAutoFit/>
            </a:bodyPr>
            <a:lstStyle/>
            <a:p>
              <a:pPr defTabSz="806867"/>
              <a:r>
                <a:rPr lang="en-US" sz="1235" dirty="0">
                  <a:solidFill>
                    <a:srgbClr val="000000"/>
                  </a:solidFill>
                  <a:latin typeface="Gill Sans MT"/>
                </a:rPr>
                <a:t>Lander</a:t>
              </a:r>
            </a:p>
          </p:txBody>
        </p:sp>
      </p:grpSp>
      <p:sp>
        <p:nvSpPr>
          <p:cNvPr id="29" name="TextBox 28">
            <a:hlinkClick r:id="rId7" action="ppaction://hlinksldjump"/>
          </p:cNvPr>
          <p:cNvSpPr txBox="1"/>
          <p:nvPr/>
        </p:nvSpPr>
        <p:spPr>
          <a:xfrm>
            <a:off x="228600" y="2038374"/>
            <a:ext cx="2342949" cy="662489"/>
          </a:xfrm>
          <a:prstGeom prst="rect">
            <a:avLst/>
          </a:prstGeom>
          <a:noFill/>
        </p:spPr>
        <p:txBody>
          <a:bodyPr wrap="square" rtlCol="0">
            <a:spAutoFit/>
          </a:bodyPr>
          <a:lstStyle/>
          <a:p>
            <a:pPr algn="r" defTabSz="806867"/>
            <a:r>
              <a:rPr lang="en-US" sz="1235" b="1" dirty="0">
                <a:solidFill>
                  <a:srgbClr val="17406D"/>
                </a:solidFill>
                <a:latin typeface="Verdana" panose="020B0604030504040204" pitchFamily="34" charset="0"/>
                <a:ea typeface="Verdana" panose="020B0604030504040204" pitchFamily="34" charset="0"/>
              </a:rPr>
              <a:t>ES20 -  Mechanical &amp; Optical Design, Analysis and Fabrication</a:t>
            </a:r>
          </a:p>
        </p:txBody>
      </p:sp>
      <p:sp>
        <p:nvSpPr>
          <p:cNvPr id="69" name="TextBox 68"/>
          <p:cNvSpPr txBox="1"/>
          <p:nvPr/>
        </p:nvSpPr>
        <p:spPr>
          <a:xfrm>
            <a:off x="984872" y="925201"/>
            <a:ext cx="1586677" cy="662489"/>
          </a:xfrm>
          <a:prstGeom prst="rect">
            <a:avLst/>
          </a:prstGeom>
          <a:noFill/>
        </p:spPr>
        <p:txBody>
          <a:bodyPr wrap="square" rtlCol="0">
            <a:spAutoFit/>
          </a:bodyPr>
          <a:lstStyle/>
          <a:p>
            <a:pPr algn="r" defTabSz="806867"/>
            <a:r>
              <a:rPr lang="en-US" sz="1235" b="1" dirty="0">
                <a:solidFill>
                  <a:srgbClr val="17406D"/>
                </a:solidFill>
                <a:latin typeface="Verdana" panose="020B0604030504040204" pitchFamily="34" charset="0"/>
                <a:ea typeface="Verdana" panose="020B0604030504040204" pitchFamily="34" charset="0"/>
              </a:rPr>
              <a:t>ES10 - Systems Engineering &amp; Integration</a:t>
            </a:r>
          </a:p>
        </p:txBody>
      </p:sp>
      <p:sp>
        <p:nvSpPr>
          <p:cNvPr id="70" name="TextBox 69"/>
          <p:cNvSpPr txBox="1"/>
          <p:nvPr/>
        </p:nvSpPr>
        <p:spPr>
          <a:xfrm>
            <a:off x="984872" y="3437167"/>
            <a:ext cx="1586677" cy="282385"/>
          </a:xfrm>
          <a:prstGeom prst="rect">
            <a:avLst/>
          </a:prstGeom>
          <a:noFill/>
        </p:spPr>
        <p:txBody>
          <a:bodyPr wrap="square" rtlCol="0">
            <a:spAutoFit/>
          </a:bodyPr>
          <a:lstStyle/>
          <a:p>
            <a:pPr algn="r" defTabSz="806867"/>
            <a:r>
              <a:rPr lang="en-US" sz="1235" b="1" dirty="0">
                <a:solidFill>
                  <a:srgbClr val="17406D"/>
                </a:solidFill>
                <a:latin typeface="Verdana" panose="020B0604030504040204" pitchFamily="34" charset="0"/>
                <a:ea typeface="Verdana" panose="020B0604030504040204" pitchFamily="34" charset="0"/>
              </a:rPr>
              <a:t>ES30 - Avionics</a:t>
            </a:r>
          </a:p>
        </p:txBody>
      </p:sp>
      <p:sp>
        <p:nvSpPr>
          <p:cNvPr id="71" name="TextBox 70"/>
          <p:cNvSpPr txBox="1"/>
          <p:nvPr/>
        </p:nvSpPr>
        <p:spPr>
          <a:xfrm>
            <a:off x="685800" y="4529170"/>
            <a:ext cx="1885749" cy="662489"/>
          </a:xfrm>
          <a:prstGeom prst="rect">
            <a:avLst/>
          </a:prstGeom>
          <a:noFill/>
        </p:spPr>
        <p:txBody>
          <a:bodyPr wrap="square" rtlCol="0">
            <a:spAutoFit/>
          </a:bodyPr>
          <a:lstStyle/>
          <a:p>
            <a:pPr algn="r" defTabSz="806867"/>
            <a:r>
              <a:rPr lang="en-US" sz="1235" b="1" dirty="0">
                <a:solidFill>
                  <a:srgbClr val="17406D"/>
                </a:solidFill>
                <a:latin typeface="Verdana" panose="020B0604030504040204" pitchFamily="34" charset="0"/>
                <a:ea typeface="Verdana" panose="020B0604030504040204" pitchFamily="34" charset="0"/>
              </a:rPr>
              <a:t>ES50 - Flight &amp; Ground Software &amp; Simulation </a:t>
            </a:r>
          </a:p>
        </p:txBody>
      </p:sp>
      <p:sp>
        <p:nvSpPr>
          <p:cNvPr id="72" name="TextBox 71"/>
          <p:cNvSpPr txBox="1"/>
          <p:nvPr/>
        </p:nvSpPr>
        <p:spPr>
          <a:xfrm>
            <a:off x="685800" y="5650119"/>
            <a:ext cx="1885749" cy="662489"/>
          </a:xfrm>
          <a:prstGeom prst="rect">
            <a:avLst/>
          </a:prstGeom>
          <a:noFill/>
        </p:spPr>
        <p:txBody>
          <a:bodyPr wrap="square" rtlCol="0">
            <a:spAutoFit/>
          </a:bodyPr>
          <a:lstStyle/>
          <a:p>
            <a:pPr algn="r" defTabSz="806867"/>
            <a:r>
              <a:rPr lang="en-US" sz="1235" b="1" dirty="0">
                <a:solidFill>
                  <a:srgbClr val="17406D"/>
                </a:solidFill>
                <a:latin typeface="Verdana" panose="020B0604030504040204" pitchFamily="34" charset="0"/>
                <a:ea typeface="Verdana" panose="020B0604030504040204" pitchFamily="34" charset="0"/>
              </a:rPr>
              <a:t>ES60 - Systems Development, Integration, &amp; Test </a:t>
            </a:r>
          </a:p>
        </p:txBody>
      </p:sp>
      <p:sp>
        <p:nvSpPr>
          <p:cNvPr id="73" name="TextBox 72">
            <a:extLst>
              <a:ext uri="{FF2B5EF4-FFF2-40B4-BE49-F238E27FC236}">
                <a16:creationId xmlns:a16="http://schemas.microsoft.com/office/drawing/2014/main" id="{75A4B246-AB15-E244-B988-70D15E3D81AE}"/>
              </a:ext>
            </a:extLst>
          </p:cNvPr>
          <p:cNvSpPr txBox="1"/>
          <p:nvPr/>
        </p:nvSpPr>
        <p:spPr>
          <a:xfrm>
            <a:off x="2671032" y="3171952"/>
            <a:ext cx="3475993" cy="931024"/>
          </a:xfrm>
          <a:prstGeom prst="rect">
            <a:avLst/>
          </a:prstGeom>
          <a:noFill/>
        </p:spPr>
        <p:txBody>
          <a:bodyPr wrap="square" rtlCol="0">
            <a:spAutoFit/>
          </a:bodyPr>
          <a:lstStyle/>
          <a:p>
            <a:pPr marL="133496" indent="-133496" defTabSz="806867">
              <a:buFont typeface="Arial" panose="020B0604020202020204" pitchFamily="34" charset="0"/>
              <a:buChar char="•"/>
            </a:pPr>
            <a:r>
              <a:rPr lang="en-US" sz="1100" dirty="0">
                <a:solidFill>
                  <a:prstClr val="white"/>
                </a:solidFill>
                <a:latin typeface="Verdana" panose="020B0604030504040204" pitchFamily="34" charset="0"/>
                <a:ea typeface="Verdana" panose="020B0604030504040204" pitchFamily="34" charset="0"/>
              </a:rPr>
              <a:t>Avionics Design &amp; Electrical Integration</a:t>
            </a:r>
          </a:p>
          <a:p>
            <a:pPr marL="133496" indent="-133496" defTabSz="806867">
              <a:buFont typeface="Arial" panose="020B0604020202020204" pitchFamily="34" charset="0"/>
              <a:buChar char="•"/>
            </a:pPr>
            <a:r>
              <a:rPr lang="en-US" sz="1100" dirty="0">
                <a:solidFill>
                  <a:prstClr val="white"/>
                </a:solidFill>
                <a:latin typeface="Verdana" panose="020B0604030504040204" pitchFamily="34" charset="0"/>
                <a:ea typeface="Verdana" panose="020B0604030504040204" pitchFamily="34" charset="0"/>
              </a:rPr>
              <a:t>Power Electronics Development</a:t>
            </a:r>
          </a:p>
          <a:p>
            <a:pPr marL="133496" indent="-133496" defTabSz="806867">
              <a:buFont typeface="Arial" panose="020B0604020202020204" pitchFamily="34" charset="0"/>
              <a:buChar char="•"/>
            </a:pPr>
            <a:r>
              <a:rPr lang="en-US" sz="1100" dirty="0">
                <a:solidFill>
                  <a:prstClr val="white"/>
                </a:solidFill>
                <a:latin typeface="Verdana" panose="020B0604030504040204" pitchFamily="34" charset="0"/>
                <a:ea typeface="Verdana" panose="020B0604030504040204" pitchFamily="34" charset="0"/>
              </a:rPr>
              <a:t>Electronics Fabrication &amp; Failure Analysis</a:t>
            </a:r>
          </a:p>
          <a:p>
            <a:pPr marL="133496" indent="-133496" defTabSz="806867">
              <a:buFont typeface="Arial" panose="020B0604020202020204" pitchFamily="34" charset="0"/>
              <a:buChar char="•"/>
            </a:pPr>
            <a:r>
              <a:rPr lang="en-US" sz="1100" dirty="0">
                <a:solidFill>
                  <a:prstClr val="white"/>
                </a:solidFill>
                <a:latin typeface="Verdana" panose="020B0604030504040204" pitchFamily="34" charset="0"/>
                <a:ea typeface="Verdana" panose="020B0604030504040204" pitchFamily="34" charset="0"/>
              </a:rPr>
              <a:t>RF, E3, &amp; GNC Analysis and Testing</a:t>
            </a:r>
          </a:p>
          <a:p>
            <a:pPr marL="133496" indent="-133496" defTabSz="806867">
              <a:buFont typeface="Arial" panose="020B0604020202020204" pitchFamily="34" charset="0"/>
              <a:buChar char="•"/>
            </a:pPr>
            <a:r>
              <a:rPr lang="en-US" sz="1100" dirty="0">
                <a:solidFill>
                  <a:prstClr val="white"/>
                </a:solidFill>
                <a:latin typeface="Verdana" panose="020B0604030504040204" pitchFamily="34" charset="0"/>
                <a:ea typeface="Verdana" panose="020B0604030504040204" pitchFamily="34" charset="0"/>
              </a:rPr>
              <a:t>Spaceflight Imaging Systems &amp; Sensors</a:t>
            </a:r>
          </a:p>
        </p:txBody>
      </p:sp>
      <p:grpSp>
        <p:nvGrpSpPr>
          <p:cNvPr id="74" name="Group 73"/>
          <p:cNvGrpSpPr/>
          <p:nvPr/>
        </p:nvGrpSpPr>
        <p:grpSpPr>
          <a:xfrm>
            <a:off x="8468870" y="2537281"/>
            <a:ext cx="540968" cy="730038"/>
            <a:chOff x="9141612" y="1555997"/>
            <a:chExt cx="803574" cy="1048951"/>
          </a:xfrm>
        </p:grpSpPr>
        <p:pic>
          <p:nvPicPr>
            <p:cNvPr id="75" name="Picture 74">
              <a:extLst>
                <a:ext uri="{FF2B5EF4-FFF2-40B4-BE49-F238E27FC236}">
                  <a16:creationId xmlns:a16="http://schemas.microsoft.com/office/drawing/2014/main" id="{ED8DEF84-CD63-784B-9046-ADB1907F4CE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162775" y="1555997"/>
              <a:ext cx="782411" cy="760456"/>
            </a:xfrm>
            <a:prstGeom prst="rect">
              <a:avLst/>
            </a:prstGeom>
          </p:spPr>
        </p:pic>
        <p:sp>
          <p:nvSpPr>
            <p:cNvPr id="76" name="TextBox 75"/>
            <p:cNvSpPr txBox="1"/>
            <p:nvPr/>
          </p:nvSpPr>
          <p:spPr>
            <a:xfrm>
              <a:off x="9141612" y="2199205"/>
              <a:ext cx="755196" cy="405743"/>
            </a:xfrm>
            <a:prstGeom prst="rect">
              <a:avLst/>
            </a:prstGeom>
            <a:noFill/>
          </p:spPr>
          <p:txBody>
            <a:bodyPr wrap="square" rtlCol="0">
              <a:spAutoFit/>
            </a:bodyPr>
            <a:lstStyle/>
            <a:p>
              <a:pPr algn="ctr" defTabSz="806867"/>
              <a:r>
                <a:rPr lang="en-US" sz="1235" dirty="0">
                  <a:solidFill>
                    <a:srgbClr val="000000"/>
                  </a:solidFill>
                  <a:latin typeface="Verdana" panose="020B0604030504040204" pitchFamily="34" charset="0"/>
                  <a:ea typeface="Verdana" panose="020B0604030504040204" pitchFamily="34" charset="0"/>
                </a:rPr>
                <a:t>SLS</a:t>
              </a:r>
            </a:p>
          </p:txBody>
        </p:sp>
      </p:grpSp>
      <p:grpSp>
        <p:nvGrpSpPr>
          <p:cNvPr id="77" name="Group 76"/>
          <p:cNvGrpSpPr/>
          <p:nvPr/>
        </p:nvGrpSpPr>
        <p:grpSpPr>
          <a:xfrm>
            <a:off x="7566933" y="3107139"/>
            <a:ext cx="494881" cy="921137"/>
            <a:chOff x="7952463" y="1467099"/>
            <a:chExt cx="845125" cy="1320245"/>
          </a:xfrm>
        </p:grpSpPr>
        <p:pic>
          <p:nvPicPr>
            <p:cNvPr id="78" name="Picture 77" descr="A picture containing icon&#10;&#10;Description automatically generated">
              <a:extLst>
                <a:ext uri="{FF2B5EF4-FFF2-40B4-BE49-F238E27FC236}">
                  <a16:creationId xmlns:a16="http://schemas.microsoft.com/office/drawing/2014/main" id="{AA874F75-799C-D54E-A530-4119FDE43BE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986869" y="1467099"/>
              <a:ext cx="810719" cy="810719"/>
            </a:xfrm>
            <a:prstGeom prst="rect">
              <a:avLst/>
            </a:prstGeom>
          </p:spPr>
        </p:pic>
        <p:sp>
          <p:nvSpPr>
            <p:cNvPr id="79" name="TextBox 78"/>
            <p:cNvSpPr txBox="1"/>
            <p:nvPr/>
          </p:nvSpPr>
          <p:spPr>
            <a:xfrm>
              <a:off x="7952463" y="2110211"/>
              <a:ext cx="844596" cy="677133"/>
            </a:xfrm>
            <a:prstGeom prst="rect">
              <a:avLst/>
            </a:prstGeom>
            <a:noFill/>
          </p:spPr>
          <p:txBody>
            <a:bodyPr wrap="square" rtlCol="0">
              <a:spAutoFit/>
            </a:bodyPr>
            <a:lstStyle/>
            <a:p>
              <a:pPr defTabSz="806867"/>
              <a:r>
                <a:rPr lang="en-US" sz="1235" dirty="0" err="1">
                  <a:solidFill>
                    <a:srgbClr val="000000"/>
                  </a:solidFill>
                  <a:latin typeface="Gill Sans MT"/>
                </a:rPr>
                <a:t>AdvMan</a:t>
              </a:r>
              <a:endParaRPr lang="en-US" sz="1235" dirty="0">
                <a:solidFill>
                  <a:srgbClr val="000000"/>
                </a:solidFill>
                <a:latin typeface="Gill Sans MT"/>
              </a:endParaRPr>
            </a:p>
          </p:txBody>
        </p:sp>
      </p:grpSp>
      <p:grpSp>
        <p:nvGrpSpPr>
          <p:cNvPr id="80" name="Group 79"/>
          <p:cNvGrpSpPr/>
          <p:nvPr/>
        </p:nvGrpSpPr>
        <p:grpSpPr>
          <a:xfrm>
            <a:off x="8005086" y="3813523"/>
            <a:ext cx="873843" cy="709015"/>
            <a:chOff x="8756362" y="192354"/>
            <a:chExt cx="1173594" cy="1019315"/>
          </a:xfrm>
        </p:grpSpPr>
        <p:pic>
          <p:nvPicPr>
            <p:cNvPr id="81" name="Picture 80">
              <a:extLst>
                <a:ext uri="{FF2B5EF4-FFF2-40B4-BE49-F238E27FC236}">
                  <a16:creationId xmlns:a16="http://schemas.microsoft.com/office/drawing/2014/main" id="{5DE06891-6BEB-5840-B095-DFBD86B37C74}"/>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902993" y="192354"/>
              <a:ext cx="827292" cy="904249"/>
            </a:xfrm>
            <a:prstGeom prst="rect">
              <a:avLst/>
            </a:prstGeom>
          </p:spPr>
        </p:pic>
        <p:sp>
          <p:nvSpPr>
            <p:cNvPr id="82" name="TextBox 81"/>
            <p:cNvSpPr txBox="1"/>
            <p:nvPr/>
          </p:nvSpPr>
          <p:spPr>
            <a:xfrm>
              <a:off x="8756362" y="864142"/>
              <a:ext cx="1173594" cy="347527"/>
            </a:xfrm>
            <a:prstGeom prst="rect">
              <a:avLst/>
            </a:prstGeom>
            <a:noFill/>
          </p:spPr>
          <p:txBody>
            <a:bodyPr wrap="square" rtlCol="0">
              <a:spAutoFit/>
            </a:bodyPr>
            <a:lstStyle/>
            <a:p>
              <a:pPr algn="ctr" defTabSz="806867"/>
              <a:r>
                <a:rPr lang="en-US" sz="971" dirty="0">
                  <a:solidFill>
                    <a:srgbClr val="000000"/>
                  </a:solidFill>
                  <a:latin typeface="Gill Sans MT"/>
                </a:rPr>
                <a:t>ECLS/Habitat</a:t>
              </a:r>
            </a:p>
          </p:txBody>
        </p:sp>
      </p:grpSp>
      <p:grpSp>
        <p:nvGrpSpPr>
          <p:cNvPr id="83" name="Group 82"/>
          <p:cNvGrpSpPr/>
          <p:nvPr/>
        </p:nvGrpSpPr>
        <p:grpSpPr>
          <a:xfrm>
            <a:off x="8702652" y="3379751"/>
            <a:ext cx="687301" cy="810945"/>
            <a:chOff x="7921388" y="224750"/>
            <a:chExt cx="875672" cy="1139037"/>
          </a:xfrm>
        </p:grpSpPr>
        <p:pic>
          <p:nvPicPr>
            <p:cNvPr id="84" name="Picture 83" descr="A picture containing drawing&#10;&#10;Description automatically generated">
              <a:extLst>
                <a:ext uri="{FF2B5EF4-FFF2-40B4-BE49-F238E27FC236}">
                  <a16:creationId xmlns:a16="http://schemas.microsoft.com/office/drawing/2014/main" id="{A693E663-BE8D-BC4B-9A22-B8861EE8B217}"/>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921388" y="224750"/>
              <a:ext cx="809851" cy="809851"/>
            </a:xfrm>
            <a:prstGeom prst="rect">
              <a:avLst/>
            </a:prstGeom>
          </p:spPr>
        </p:pic>
        <p:sp>
          <p:nvSpPr>
            <p:cNvPr id="85" name="TextBox 84"/>
            <p:cNvSpPr txBox="1"/>
            <p:nvPr/>
          </p:nvSpPr>
          <p:spPr>
            <a:xfrm>
              <a:off x="7970075" y="967155"/>
              <a:ext cx="826985" cy="396632"/>
            </a:xfrm>
            <a:prstGeom prst="rect">
              <a:avLst/>
            </a:prstGeom>
            <a:noFill/>
          </p:spPr>
          <p:txBody>
            <a:bodyPr wrap="square" rtlCol="0">
              <a:spAutoFit/>
            </a:bodyPr>
            <a:lstStyle/>
            <a:p>
              <a:pPr defTabSz="806867"/>
              <a:r>
                <a:rPr lang="en-US" sz="1235" dirty="0">
                  <a:solidFill>
                    <a:srgbClr val="000000"/>
                  </a:solidFill>
                  <a:latin typeface="Gill Sans MT"/>
                </a:rPr>
                <a:t>Lander</a:t>
              </a:r>
            </a:p>
          </p:txBody>
        </p:sp>
      </p:grpSp>
      <p:sp>
        <p:nvSpPr>
          <p:cNvPr id="30" name="Rectangle 29"/>
          <p:cNvSpPr/>
          <p:nvPr/>
        </p:nvSpPr>
        <p:spPr>
          <a:xfrm>
            <a:off x="2671032" y="829405"/>
            <a:ext cx="4437529" cy="854080"/>
          </a:xfrm>
          <a:prstGeom prst="rect">
            <a:avLst/>
          </a:prstGeom>
        </p:spPr>
        <p:txBody>
          <a:bodyPr>
            <a:spAutoFit/>
          </a:bodyPr>
          <a:lstStyle/>
          <a:p>
            <a:pPr marL="171450" indent="-171450" defTabSz="697518" eaLnBrk="0" fontAlgn="base" hangingPunct="0">
              <a:lnSpc>
                <a:spcPct val="90000"/>
              </a:lnSpc>
              <a:spcBef>
                <a:spcPct val="0"/>
              </a:spcBef>
              <a:spcAft>
                <a:spcPct val="0"/>
              </a:spcAft>
              <a:buFont typeface="Arial" panose="020B0604020202020204" pitchFamily="34" charset="0"/>
              <a:buChar char="•"/>
            </a:pPr>
            <a:r>
              <a:rPr lang="en-US" sz="1100" dirty="0">
                <a:solidFill>
                  <a:prstClr val="white"/>
                </a:solidFill>
                <a:latin typeface="Verdana" panose="020B0604030504040204" pitchFamily="34" charset="0"/>
                <a:ea typeface="Verdana" panose="020B0604030504040204" pitchFamily="34" charset="0"/>
              </a:rPr>
              <a:t>Lead Systems Engineers (LSE)</a:t>
            </a:r>
          </a:p>
          <a:p>
            <a:pPr marL="171450" indent="-171450" defTabSz="697518" eaLnBrk="0" fontAlgn="base" hangingPunct="0">
              <a:lnSpc>
                <a:spcPct val="90000"/>
              </a:lnSpc>
              <a:spcBef>
                <a:spcPct val="0"/>
              </a:spcBef>
              <a:spcAft>
                <a:spcPct val="0"/>
              </a:spcAft>
              <a:buFont typeface="Arial" panose="020B0604020202020204" pitchFamily="34" charset="0"/>
              <a:buChar char="•"/>
            </a:pPr>
            <a:r>
              <a:rPr lang="en-US" sz="1100" dirty="0">
                <a:solidFill>
                  <a:prstClr val="white"/>
                </a:solidFill>
                <a:latin typeface="Verdana" panose="020B0604030504040204" pitchFamily="34" charset="0"/>
                <a:ea typeface="Verdana" panose="020B0604030504040204" pitchFamily="34" charset="0"/>
              </a:rPr>
              <a:t>Systems Integration</a:t>
            </a:r>
          </a:p>
          <a:p>
            <a:pPr marL="171450" indent="-171450" defTabSz="697518" eaLnBrk="0" fontAlgn="base" hangingPunct="0">
              <a:lnSpc>
                <a:spcPct val="90000"/>
              </a:lnSpc>
              <a:spcBef>
                <a:spcPct val="0"/>
              </a:spcBef>
              <a:spcAft>
                <a:spcPct val="0"/>
              </a:spcAft>
              <a:buFont typeface="Arial" panose="020B0604020202020204" pitchFamily="34" charset="0"/>
              <a:buChar char="•"/>
            </a:pPr>
            <a:r>
              <a:rPr lang="en-US" sz="1100" dirty="0">
                <a:solidFill>
                  <a:prstClr val="white"/>
                </a:solidFill>
                <a:latin typeface="Verdana" panose="020B0604030504040204" pitchFamily="34" charset="0"/>
                <a:ea typeface="Verdana" panose="020B0604030504040204" pitchFamily="34" charset="0"/>
              </a:rPr>
              <a:t>Systems Engineering Implementation</a:t>
            </a:r>
          </a:p>
          <a:p>
            <a:pPr marL="171450" indent="-171450" defTabSz="697518" eaLnBrk="0" fontAlgn="base" hangingPunct="0">
              <a:lnSpc>
                <a:spcPct val="90000"/>
              </a:lnSpc>
              <a:spcBef>
                <a:spcPct val="0"/>
              </a:spcBef>
              <a:spcAft>
                <a:spcPct val="0"/>
              </a:spcAft>
              <a:buFont typeface="Arial" panose="020B0604020202020204" pitchFamily="34" charset="0"/>
              <a:buChar char="•"/>
            </a:pPr>
            <a:r>
              <a:rPr lang="en-US" sz="1100" dirty="0">
                <a:solidFill>
                  <a:prstClr val="white"/>
                </a:solidFill>
                <a:latin typeface="Verdana" panose="020B0604030504040204" pitchFamily="34" charset="0"/>
                <a:ea typeface="Verdana" panose="020B0604030504040204" pitchFamily="34" charset="0"/>
              </a:rPr>
              <a:t>Leads Avionics &amp; SW Integration</a:t>
            </a:r>
          </a:p>
          <a:p>
            <a:pPr marL="171450" indent="-171450" defTabSz="697518" eaLnBrk="0" fontAlgn="base" hangingPunct="0">
              <a:lnSpc>
                <a:spcPct val="90000"/>
              </a:lnSpc>
              <a:spcBef>
                <a:spcPct val="0"/>
              </a:spcBef>
              <a:spcAft>
                <a:spcPct val="0"/>
              </a:spcAft>
              <a:buFont typeface="Arial" panose="020B0604020202020204" pitchFamily="34" charset="0"/>
              <a:buChar char="•"/>
            </a:pPr>
            <a:r>
              <a:rPr lang="en-US" sz="1100" dirty="0">
                <a:solidFill>
                  <a:prstClr val="white"/>
                </a:solidFill>
                <a:latin typeface="Verdana" panose="020B0604030504040204" pitchFamily="34" charset="0"/>
                <a:ea typeface="Verdana" panose="020B0604030504040204" pitchFamily="34" charset="0"/>
              </a:rPr>
              <a:t>Imagery</a:t>
            </a:r>
          </a:p>
        </p:txBody>
      </p:sp>
      <p:grpSp>
        <p:nvGrpSpPr>
          <p:cNvPr id="92" name="Group 91"/>
          <p:cNvGrpSpPr/>
          <p:nvPr/>
        </p:nvGrpSpPr>
        <p:grpSpPr>
          <a:xfrm>
            <a:off x="8569009" y="500193"/>
            <a:ext cx="540968" cy="730038"/>
            <a:chOff x="9141612" y="1555997"/>
            <a:chExt cx="803574" cy="1048951"/>
          </a:xfrm>
        </p:grpSpPr>
        <p:pic>
          <p:nvPicPr>
            <p:cNvPr id="93" name="Picture 92">
              <a:extLst>
                <a:ext uri="{FF2B5EF4-FFF2-40B4-BE49-F238E27FC236}">
                  <a16:creationId xmlns:a16="http://schemas.microsoft.com/office/drawing/2014/main" id="{ED8DEF84-CD63-784B-9046-ADB1907F4CE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162775" y="1555997"/>
              <a:ext cx="782411" cy="760456"/>
            </a:xfrm>
            <a:prstGeom prst="rect">
              <a:avLst/>
            </a:prstGeom>
          </p:spPr>
        </p:pic>
        <p:sp>
          <p:nvSpPr>
            <p:cNvPr id="94" name="TextBox 93"/>
            <p:cNvSpPr txBox="1"/>
            <p:nvPr/>
          </p:nvSpPr>
          <p:spPr>
            <a:xfrm>
              <a:off x="9141612" y="2199205"/>
              <a:ext cx="755196" cy="405743"/>
            </a:xfrm>
            <a:prstGeom prst="rect">
              <a:avLst/>
            </a:prstGeom>
            <a:noFill/>
          </p:spPr>
          <p:txBody>
            <a:bodyPr wrap="square" rtlCol="0">
              <a:spAutoFit/>
            </a:bodyPr>
            <a:lstStyle/>
            <a:p>
              <a:pPr algn="ctr" defTabSz="806867"/>
              <a:r>
                <a:rPr lang="en-US" sz="1235" dirty="0">
                  <a:solidFill>
                    <a:srgbClr val="000000"/>
                  </a:solidFill>
                  <a:latin typeface="Verdana" panose="020B0604030504040204" pitchFamily="34" charset="0"/>
                  <a:ea typeface="Verdana" panose="020B0604030504040204" pitchFamily="34" charset="0"/>
                </a:rPr>
                <a:t>SLS</a:t>
              </a:r>
            </a:p>
          </p:txBody>
        </p:sp>
      </p:grpSp>
      <p:grpSp>
        <p:nvGrpSpPr>
          <p:cNvPr id="95" name="Group 94"/>
          <p:cNvGrpSpPr/>
          <p:nvPr/>
        </p:nvGrpSpPr>
        <p:grpSpPr>
          <a:xfrm>
            <a:off x="7572652" y="975632"/>
            <a:ext cx="494881" cy="921137"/>
            <a:chOff x="7952463" y="1467099"/>
            <a:chExt cx="845125" cy="1320245"/>
          </a:xfrm>
        </p:grpSpPr>
        <p:pic>
          <p:nvPicPr>
            <p:cNvPr id="96" name="Picture 95" descr="A picture containing icon&#10;&#10;Description automatically generated">
              <a:extLst>
                <a:ext uri="{FF2B5EF4-FFF2-40B4-BE49-F238E27FC236}">
                  <a16:creationId xmlns:a16="http://schemas.microsoft.com/office/drawing/2014/main" id="{AA874F75-799C-D54E-A530-4119FDE43BE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986869" y="1467099"/>
              <a:ext cx="810719" cy="810719"/>
            </a:xfrm>
            <a:prstGeom prst="rect">
              <a:avLst/>
            </a:prstGeom>
          </p:spPr>
        </p:pic>
        <p:sp>
          <p:nvSpPr>
            <p:cNvPr id="97" name="TextBox 96"/>
            <p:cNvSpPr txBox="1"/>
            <p:nvPr/>
          </p:nvSpPr>
          <p:spPr>
            <a:xfrm>
              <a:off x="7952463" y="2110211"/>
              <a:ext cx="844596" cy="677133"/>
            </a:xfrm>
            <a:prstGeom prst="rect">
              <a:avLst/>
            </a:prstGeom>
            <a:noFill/>
          </p:spPr>
          <p:txBody>
            <a:bodyPr wrap="square" rtlCol="0">
              <a:spAutoFit/>
            </a:bodyPr>
            <a:lstStyle/>
            <a:p>
              <a:pPr defTabSz="806867"/>
              <a:r>
                <a:rPr lang="en-US" sz="1235" dirty="0" err="1">
                  <a:solidFill>
                    <a:srgbClr val="000000"/>
                  </a:solidFill>
                  <a:latin typeface="Gill Sans MT"/>
                </a:rPr>
                <a:t>AdvMan</a:t>
              </a:r>
              <a:endParaRPr lang="en-US" sz="1235" dirty="0">
                <a:solidFill>
                  <a:srgbClr val="000000"/>
                </a:solidFill>
                <a:latin typeface="Gill Sans MT"/>
              </a:endParaRPr>
            </a:p>
          </p:txBody>
        </p:sp>
      </p:grpSp>
      <p:grpSp>
        <p:nvGrpSpPr>
          <p:cNvPr id="98" name="Group 97"/>
          <p:cNvGrpSpPr/>
          <p:nvPr/>
        </p:nvGrpSpPr>
        <p:grpSpPr>
          <a:xfrm>
            <a:off x="8010806" y="1682016"/>
            <a:ext cx="873843" cy="709015"/>
            <a:chOff x="8756362" y="192354"/>
            <a:chExt cx="1173594" cy="1019315"/>
          </a:xfrm>
        </p:grpSpPr>
        <p:pic>
          <p:nvPicPr>
            <p:cNvPr id="99" name="Picture 98">
              <a:extLst>
                <a:ext uri="{FF2B5EF4-FFF2-40B4-BE49-F238E27FC236}">
                  <a16:creationId xmlns:a16="http://schemas.microsoft.com/office/drawing/2014/main" id="{5DE06891-6BEB-5840-B095-DFBD86B37C74}"/>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902993" y="192354"/>
              <a:ext cx="827292" cy="904249"/>
            </a:xfrm>
            <a:prstGeom prst="rect">
              <a:avLst/>
            </a:prstGeom>
          </p:spPr>
        </p:pic>
        <p:sp>
          <p:nvSpPr>
            <p:cNvPr id="100" name="TextBox 99"/>
            <p:cNvSpPr txBox="1"/>
            <p:nvPr/>
          </p:nvSpPr>
          <p:spPr>
            <a:xfrm>
              <a:off x="8756362" y="864142"/>
              <a:ext cx="1173594" cy="347527"/>
            </a:xfrm>
            <a:prstGeom prst="rect">
              <a:avLst/>
            </a:prstGeom>
            <a:noFill/>
          </p:spPr>
          <p:txBody>
            <a:bodyPr wrap="square" rtlCol="0">
              <a:spAutoFit/>
            </a:bodyPr>
            <a:lstStyle/>
            <a:p>
              <a:pPr algn="ctr" defTabSz="806867"/>
              <a:r>
                <a:rPr lang="en-US" sz="971" dirty="0">
                  <a:solidFill>
                    <a:srgbClr val="000000"/>
                  </a:solidFill>
                  <a:latin typeface="Gill Sans MT"/>
                </a:rPr>
                <a:t>ECLS/Habitat</a:t>
              </a:r>
            </a:p>
          </p:txBody>
        </p:sp>
      </p:grpSp>
      <p:grpSp>
        <p:nvGrpSpPr>
          <p:cNvPr id="101" name="Group 100"/>
          <p:cNvGrpSpPr/>
          <p:nvPr/>
        </p:nvGrpSpPr>
        <p:grpSpPr>
          <a:xfrm>
            <a:off x="8708371" y="1248244"/>
            <a:ext cx="687301" cy="810945"/>
            <a:chOff x="7921388" y="224750"/>
            <a:chExt cx="875672" cy="1139037"/>
          </a:xfrm>
        </p:grpSpPr>
        <p:pic>
          <p:nvPicPr>
            <p:cNvPr id="102" name="Picture 101" descr="A picture containing drawing&#10;&#10;Description automatically generated">
              <a:extLst>
                <a:ext uri="{FF2B5EF4-FFF2-40B4-BE49-F238E27FC236}">
                  <a16:creationId xmlns:a16="http://schemas.microsoft.com/office/drawing/2014/main" id="{A693E663-BE8D-BC4B-9A22-B8861EE8B217}"/>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921388" y="224750"/>
              <a:ext cx="809851" cy="809851"/>
            </a:xfrm>
            <a:prstGeom prst="rect">
              <a:avLst/>
            </a:prstGeom>
          </p:spPr>
        </p:pic>
        <p:sp>
          <p:nvSpPr>
            <p:cNvPr id="103" name="TextBox 102"/>
            <p:cNvSpPr txBox="1"/>
            <p:nvPr/>
          </p:nvSpPr>
          <p:spPr>
            <a:xfrm>
              <a:off x="7970075" y="967155"/>
              <a:ext cx="826985" cy="396632"/>
            </a:xfrm>
            <a:prstGeom prst="rect">
              <a:avLst/>
            </a:prstGeom>
            <a:noFill/>
          </p:spPr>
          <p:txBody>
            <a:bodyPr wrap="square" rtlCol="0">
              <a:spAutoFit/>
            </a:bodyPr>
            <a:lstStyle/>
            <a:p>
              <a:pPr defTabSz="806867"/>
              <a:r>
                <a:rPr lang="en-US" sz="1235" dirty="0">
                  <a:solidFill>
                    <a:srgbClr val="000000"/>
                  </a:solidFill>
                  <a:latin typeface="Gill Sans MT"/>
                </a:rPr>
                <a:t>Lander</a:t>
              </a:r>
            </a:p>
          </p:txBody>
        </p:sp>
      </p:grpSp>
      <p:sp>
        <p:nvSpPr>
          <p:cNvPr id="31" name="Rectangle 30"/>
          <p:cNvSpPr/>
          <p:nvPr/>
        </p:nvSpPr>
        <p:spPr>
          <a:xfrm>
            <a:off x="2671032" y="5590102"/>
            <a:ext cx="3986714" cy="972574"/>
          </a:xfrm>
          <a:prstGeom prst="rect">
            <a:avLst/>
          </a:prstGeom>
        </p:spPr>
        <p:txBody>
          <a:bodyPr wrap="square">
            <a:spAutoFit/>
          </a:bodyPr>
          <a:lstStyle/>
          <a:p>
            <a:pPr marL="151287" indent="-151287" defTabSz="697518" eaLnBrk="0" fontAlgn="base" hangingPunct="0">
              <a:lnSpc>
                <a:spcPct val="90000"/>
              </a:lnSpc>
              <a:spcBef>
                <a:spcPct val="0"/>
              </a:spcBef>
              <a:spcAft>
                <a:spcPct val="0"/>
              </a:spcAft>
              <a:buFont typeface="Arial" panose="020B0604020202020204" pitchFamily="34" charset="0"/>
              <a:buChar char="•"/>
            </a:pPr>
            <a:r>
              <a:rPr lang="en-US" sz="1059" dirty="0">
                <a:solidFill>
                  <a:prstClr val="white"/>
                </a:solidFill>
                <a:latin typeface="Verdana" panose="020B0604030504040204" pitchFamily="34" charset="0"/>
                <a:ea typeface="Verdana" panose="020B0604030504040204" pitchFamily="34" charset="0"/>
              </a:rPr>
              <a:t>Testing of instruments, racks, payloads &amp; subsystems</a:t>
            </a:r>
          </a:p>
          <a:p>
            <a:pPr marL="151287" indent="-151287" defTabSz="697518" eaLnBrk="0" fontAlgn="base" hangingPunct="0">
              <a:lnSpc>
                <a:spcPct val="90000"/>
              </a:lnSpc>
              <a:spcBef>
                <a:spcPct val="0"/>
              </a:spcBef>
              <a:spcAft>
                <a:spcPct val="0"/>
              </a:spcAft>
              <a:buFont typeface="Arial" panose="020B0604020202020204" pitchFamily="34" charset="0"/>
              <a:buChar char="•"/>
            </a:pPr>
            <a:r>
              <a:rPr lang="en-US" sz="1059" dirty="0">
                <a:solidFill>
                  <a:prstClr val="white"/>
                </a:solidFill>
                <a:latin typeface="Verdana" panose="020B0604030504040204" pitchFamily="34" charset="0"/>
                <a:ea typeface="Verdana" panose="020B0604030504040204" pitchFamily="34" charset="0"/>
              </a:rPr>
              <a:t>Design &amp; development of specialized sensors &amp; science instruments</a:t>
            </a:r>
          </a:p>
          <a:p>
            <a:pPr marL="151287" indent="-151287" defTabSz="697518" eaLnBrk="0" fontAlgn="base" hangingPunct="0">
              <a:lnSpc>
                <a:spcPct val="90000"/>
              </a:lnSpc>
              <a:spcBef>
                <a:spcPct val="0"/>
              </a:spcBef>
              <a:spcAft>
                <a:spcPct val="0"/>
              </a:spcAft>
              <a:buFont typeface="Arial" panose="020B0604020202020204" pitchFamily="34" charset="0"/>
              <a:buChar char="•"/>
            </a:pPr>
            <a:r>
              <a:rPr lang="en-US" sz="1059" dirty="0">
                <a:solidFill>
                  <a:prstClr val="white"/>
                </a:solidFill>
                <a:latin typeface="Verdana" panose="020B0604030504040204" pitchFamily="34" charset="0"/>
                <a:ea typeface="Verdana" panose="020B0604030504040204" pitchFamily="34" charset="0"/>
              </a:rPr>
              <a:t>Integrated ECLSS systems design, analysis and technology development for human space exploration missions</a:t>
            </a:r>
          </a:p>
        </p:txBody>
      </p:sp>
      <p:grpSp>
        <p:nvGrpSpPr>
          <p:cNvPr id="110" name="Group 109"/>
          <p:cNvGrpSpPr/>
          <p:nvPr/>
        </p:nvGrpSpPr>
        <p:grpSpPr>
          <a:xfrm>
            <a:off x="8534673" y="4766064"/>
            <a:ext cx="540968" cy="730038"/>
            <a:chOff x="9141612" y="1555997"/>
            <a:chExt cx="803574" cy="1048951"/>
          </a:xfrm>
        </p:grpSpPr>
        <p:pic>
          <p:nvPicPr>
            <p:cNvPr id="111" name="Picture 110">
              <a:extLst>
                <a:ext uri="{FF2B5EF4-FFF2-40B4-BE49-F238E27FC236}">
                  <a16:creationId xmlns:a16="http://schemas.microsoft.com/office/drawing/2014/main" id="{ED8DEF84-CD63-784B-9046-ADB1907F4CEA}"/>
                </a:ext>
              </a:extLst>
            </p:cNvPr>
            <p:cNvPicPr>
              <a:picLocks noChangeAspect="1"/>
            </p:cNvPicPr>
            <p:nvPr/>
          </p:nvPicPr>
          <p:blipFill>
            <a:blip r:embed="rId8"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9162775" y="1555997"/>
              <a:ext cx="782411" cy="760456"/>
            </a:xfrm>
            <a:prstGeom prst="rect">
              <a:avLst/>
            </a:prstGeom>
          </p:spPr>
        </p:pic>
        <p:sp>
          <p:nvSpPr>
            <p:cNvPr id="112" name="TextBox 111"/>
            <p:cNvSpPr txBox="1"/>
            <p:nvPr/>
          </p:nvSpPr>
          <p:spPr>
            <a:xfrm>
              <a:off x="9141612" y="2199205"/>
              <a:ext cx="755196" cy="405743"/>
            </a:xfrm>
            <a:prstGeom prst="rect">
              <a:avLst/>
            </a:prstGeom>
            <a:noFill/>
          </p:spPr>
          <p:txBody>
            <a:bodyPr wrap="square" rtlCol="0">
              <a:spAutoFit/>
            </a:bodyPr>
            <a:lstStyle/>
            <a:p>
              <a:pPr algn="ctr" defTabSz="806867"/>
              <a:r>
                <a:rPr lang="en-US" sz="1235" dirty="0">
                  <a:solidFill>
                    <a:schemeClr val="accent3">
                      <a:lumMod val="85000"/>
                    </a:schemeClr>
                  </a:solidFill>
                  <a:latin typeface="Verdana" panose="020B0604030504040204" pitchFamily="34" charset="0"/>
                  <a:ea typeface="Verdana" panose="020B0604030504040204" pitchFamily="34" charset="0"/>
                </a:rPr>
                <a:t>SLS</a:t>
              </a:r>
            </a:p>
          </p:txBody>
        </p:sp>
      </p:grpSp>
      <p:grpSp>
        <p:nvGrpSpPr>
          <p:cNvPr id="113" name="Group 112"/>
          <p:cNvGrpSpPr/>
          <p:nvPr/>
        </p:nvGrpSpPr>
        <p:grpSpPr>
          <a:xfrm>
            <a:off x="7632735" y="5335922"/>
            <a:ext cx="494881" cy="921137"/>
            <a:chOff x="7952463" y="1467099"/>
            <a:chExt cx="845125" cy="1320245"/>
          </a:xfrm>
        </p:grpSpPr>
        <p:pic>
          <p:nvPicPr>
            <p:cNvPr id="114" name="Picture 113" descr="A picture containing icon&#10;&#10;Description automatically generated">
              <a:extLst>
                <a:ext uri="{FF2B5EF4-FFF2-40B4-BE49-F238E27FC236}">
                  <a16:creationId xmlns:a16="http://schemas.microsoft.com/office/drawing/2014/main" id="{AA874F75-799C-D54E-A530-4119FDE43BED}"/>
                </a:ext>
              </a:extLst>
            </p:cNvPr>
            <p:cNvPicPr>
              <a:picLocks noChangeAspect="1"/>
            </p:cNvPicPr>
            <p:nvPr/>
          </p:nvPicPr>
          <p:blipFill>
            <a:blip r:embed="rId9"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7986869" y="1467099"/>
              <a:ext cx="810719" cy="810719"/>
            </a:xfrm>
            <a:prstGeom prst="rect">
              <a:avLst/>
            </a:prstGeom>
          </p:spPr>
        </p:pic>
        <p:sp>
          <p:nvSpPr>
            <p:cNvPr id="115" name="TextBox 114"/>
            <p:cNvSpPr txBox="1"/>
            <p:nvPr/>
          </p:nvSpPr>
          <p:spPr>
            <a:xfrm>
              <a:off x="7952463" y="2110211"/>
              <a:ext cx="844596" cy="677133"/>
            </a:xfrm>
            <a:prstGeom prst="rect">
              <a:avLst/>
            </a:prstGeom>
            <a:noFill/>
          </p:spPr>
          <p:txBody>
            <a:bodyPr wrap="square" rtlCol="0">
              <a:spAutoFit/>
            </a:bodyPr>
            <a:lstStyle/>
            <a:p>
              <a:pPr defTabSz="806867"/>
              <a:r>
                <a:rPr lang="en-US" sz="1235" dirty="0" err="1">
                  <a:solidFill>
                    <a:schemeClr val="accent3">
                      <a:lumMod val="85000"/>
                    </a:schemeClr>
                  </a:solidFill>
                  <a:latin typeface="Gill Sans MT"/>
                </a:rPr>
                <a:t>AdvMan</a:t>
              </a:r>
              <a:endParaRPr lang="en-US" sz="1235" dirty="0">
                <a:solidFill>
                  <a:schemeClr val="accent3">
                    <a:lumMod val="85000"/>
                  </a:schemeClr>
                </a:solidFill>
                <a:latin typeface="Gill Sans MT"/>
              </a:endParaRPr>
            </a:p>
          </p:txBody>
        </p:sp>
      </p:grpSp>
      <p:grpSp>
        <p:nvGrpSpPr>
          <p:cNvPr id="116" name="Group 115"/>
          <p:cNvGrpSpPr/>
          <p:nvPr/>
        </p:nvGrpSpPr>
        <p:grpSpPr>
          <a:xfrm>
            <a:off x="8070889" y="6042306"/>
            <a:ext cx="873843" cy="709015"/>
            <a:chOff x="8756362" y="192354"/>
            <a:chExt cx="1173594" cy="1019315"/>
          </a:xfrm>
        </p:grpSpPr>
        <p:pic>
          <p:nvPicPr>
            <p:cNvPr id="117" name="Picture 116">
              <a:extLst>
                <a:ext uri="{FF2B5EF4-FFF2-40B4-BE49-F238E27FC236}">
                  <a16:creationId xmlns:a16="http://schemas.microsoft.com/office/drawing/2014/main" id="{5DE06891-6BEB-5840-B095-DFBD86B37C74}"/>
                </a:ext>
              </a:extLst>
            </p:cNvPr>
            <p:cNvPicPr>
              <a:picLocks noChangeAspect="1"/>
            </p:cNvPicPr>
            <p:nvPr/>
          </p:nvPicPr>
          <p:blipFill>
            <a:blip r:embed="rId10"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902993" y="192354"/>
              <a:ext cx="827292" cy="904249"/>
            </a:xfrm>
            <a:prstGeom prst="rect">
              <a:avLst/>
            </a:prstGeom>
          </p:spPr>
        </p:pic>
        <p:sp>
          <p:nvSpPr>
            <p:cNvPr id="118" name="TextBox 117"/>
            <p:cNvSpPr txBox="1"/>
            <p:nvPr/>
          </p:nvSpPr>
          <p:spPr>
            <a:xfrm>
              <a:off x="8756362" y="864142"/>
              <a:ext cx="1173594" cy="347527"/>
            </a:xfrm>
            <a:prstGeom prst="rect">
              <a:avLst/>
            </a:prstGeom>
            <a:noFill/>
          </p:spPr>
          <p:txBody>
            <a:bodyPr wrap="square" rtlCol="0">
              <a:spAutoFit/>
            </a:bodyPr>
            <a:lstStyle/>
            <a:p>
              <a:pPr algn="ctr" defTabSz="806867"/>
              <a:r>
                <a:rPr lang="en-US" sz="971" dirty="0">
                  <a:solidFill>
                    <a:schemeClr val="accent3">
                      <a:lumMod val="85000"/>
                    </a:schemeClr>
                  </a:solidFill>
                  <a:latin typeface="Gill Sans MT"/>
                </a:rPr>
                <a:t>ECLS/Habitat</a:t>
              </a:r>
            </a:p>
          </p:txBody>
        </p:sp>
      </p:grpSp>
      <p:grpSp>
        <p:nvGrpSpPr>
          <p:cNvPr id="119" name="Group 118"/>
          <p:cNvGrpSpPr/>
          <p:nvPr/>
        </p:nvGrpSpPr>
        <p:grpSpPr>
          <a:xfrm>
            <a:off x="8768454" y="5608534"/>
            <a:ext cx="687301" cy="810945"/>
            <a:chOff x="7921388" y="224750"/>
            <a:chExt cx="875672" cy="1139037"/>
          </a:xfrm>
        </p:grpSpPr>
        <p:pic>
          <p:nvPicPr>
            <p:cNvPr id="120" name="Picture 119" descr="A picture containing drawing&#10;&#10;Description automatically generated">
              <a:extLst>
                <a:ext uri="{FF2B5EF4-FFF2-40B4-BE49-F238E27FC236}">
                  <a16:creationId xmlns:a16="http://schemas.microsoft.com/office/drawing/2014/main" id="{A693E663-BE8D-BC4B-9A22-B8861EE8B217}"/>
                </a:ext>
              </a:extLst>
            </p:cNvPr>
            <p:cNvPicPr>
              <a:picLocks noChangeAspect="1"/>
            </p:cNvPicPr>
            <p:nvPr/>
          </p:nvPicPr>
          <p:blipFill>
            <a:blip r:embed="rId11"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7921388" y="224750"/>
              <a:ext cx="809851" cy="809851"/>
            </a:xfrm>
            <a:prstGeom prst="rect">
              <a:avLst/>
            </a:prstGeom>
          </p:spPr>
        </p:pic>
        <p:sp>
          <p:nvSpPr>
            <p:cNvPr id="121" name="TextBox 120"/>
            <p:cNvSpPr txBox="1"/>
            <p:nvPr/>
          </p:nvSpPr>
          <p:spPr>
            <a:xfrm>
              <a:off x="7970075" y="967155"/>
              <a:ext cx="826985" cy="396632"/>
            </a:xfrm>
            <a:prstGeom prst="rect">
              <a:avLst/>
            </a:prstGeom>
            <a:noFill/>
          </p:spPr>
          <p:txBody>
            <a:bodyPr wrap="square" rtlCol="0">
              <a:spAutoFit/>
            </a:bodyPr>
            <a:lstStyle/>
            <a:p>
              <a:pPr defTabSz="806867"/>
              <a:r>
                <a:rPr lang="en-US" sz="1235" dirty="0">
                  <a:solidFill>
                    <a:schemeClr val="accent3">
                      <a:lumMod val="85000"/>
                    </a:schemeClr>
                  </a:solidFill>
                  <a:latin typeface="Gill Sans MT"/>
                </a:rPr>
                <a:t>Lander</a:t>
              </a:r>
            </a:p>
          </p:txBody>
        </p:sp>
      </p:grpSp>
      <p:grpSp>
        <p:nvGrpSpPr>
          <p:cNvPr id="128" name="Group 127"/>
          <p:cNvGrpSpPr/>
          <p:nvPr/>
        </p:nvGrpSpPr>
        <p:grpSpPr>
          <a:xfrm>
            <a:off x="9559131" y="3677772"/>
            <a:ext cx="540968" cy="730038"/>
            <a:chOff x="9141612" y="1555997"/>
            <a:chExt cx="803574" cy="1048951"/>
          </a:xfrm>
        </p:grpSpPr>
        <p:pic>
          <p:nvPicPr>
            <p:cNvPr id="129" name="Picture 128">
              <a:extLst>
                <a:ext uri="{FF2B5EF4-FFF2-40B4-BE49-F238E27FC236}">
                  <a16:creationId xmlns:a16="http://schemas.microsoft.com/office/drawing/2014/main" id="{ED8DEF84-CD63-784B-9046-ADB1907F4CE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162775" y="1555997"/>
              <a:ext cx="782411" cy="760456"/>
            </a:xfrm>
            <a:prstGeom prst="rect">
              <a:avLst/>
            </a:prstGeom>
          </p:spPr>
        </p:pic>
        <p:sp>
          <p:nvSpPr>
            <p:cNvPr id="130" name="TextBox 129"/>
            <p:cNvSpPr txBox="1"/>
            <p:nvPr/>
          </p:nvSpPr>
          <p:spPr>
            <a:xfrm>
              <a:off x="9141612" y="2199205"/>
              <a:ext cx="755196" cy="405743"/>
            </a:xfrm>
            <a:prstGeom prst="rect">
              <a:avLst/>
            </a:prstGeom>
            <a:noFill/>
          </p:spPr>
          <p:txBody>
            <a:bodyPr wrap="square" rtlCol="0">
              <a:spAutoFit/>
            </a:bodyPr>
            <a:lstStyle/>
            <a:p>
              <a:pPr algn="ctr" defTabSz="806867"/>
              <a:r>
                <a:rPr lang="en-US" sz="1235" dirty="0">
                  <a:solidFill>
                    <a:srgbClr val="000000"/>
                  </a:solidFill>
                  <a:latin typeface="Verdana" panose="020B0604030504040204" pitchFamily="34" charset="0"/>
                  <a:ea typeface="Verdana" panose="020B0604030504040204" pitchFamily="34" charset="0"/>
                </a:rPr>
                <a:t>SLS</a:t>
              </a:r>
            </a:p>
          </p:txBody>
        </p:sp>
      </p:grpSp>
      <p:grpSp>
        <p:nvGrpSpPr>
          <p:cNvPr id="131" name="Group 130"/>
          <p:cNvGrpSpPr/>
          <p:nvPr/>
        </p:nvGrpSpPr>
        <p:grpSpPr>
          <a:xfrm>
            <a:off x="9124687" y="4287088"/>
            <a:ext cx="682266" cy="917162"/>
            <a:chOff x="7921388" y="224750"/>
            <a:chExt cx="875672" cy="1072668"/>
          </a:xfrm>
        </p:grpSpPr>
        <p:pic>
          <p:nvPicPr>
            <p:cNvPr id="132" name="Picture 131" descr="A picture containing drawing&#10;&#10;Description automatically generated">
              <a:extLst>
                <a:ext uri="{FF2B5EF4-FFF2-40B4-BE49-F238E27FC236}">
                  <a16:creationId xmlns:a16="http://schemas.microsoft.com/office/drawing/2014/main" id="{A693E663-BE8D-BC4B-9A22-B8861EE8B217}"/>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921388" y="224750"/>
              <a:ext cx="809851" cy="809851"/>
            </a:xfrm>
            <a:prstGeom prst="rect">
              <a:avLst/>
            </a:prstGeom>
          </p:spPr>
        </p:pic>
        <p:sp>
          <p:nvSpPr>
            <p:cNvPr id="133" name="TextBox 132"/>
            <p:cNvSpPr txBox="1"/>
            <p:nvPr/>
          </p:nvSpPr>
          <p:spPr>
            <a:xfrm>
              <a:off x="7970075" y="967154"/>
              <a:ext cx="826985" cy="330264"/>
            </a:xfrm>
            <a:prstGeom prst="rect">
              <a:avLst/>
            </a:prstGeom>
            <a:noFill/>
          </p:spPr>
          <p:txBody>
            <a:bodyPr wrap="square" rtlCol="0">
              <a:spAutoFit/>
            </a:bodyPr>
            <a:lstStyle/>
            <a:p>
              <a:pPr defTabSz="806867"/>
              <a:r>
                <a:rPr lang="en-US" sz="1235" dirty="0">
                  <a:solidFill>
                    <a:srgbClr val="000000"/>
                  </a:solidFill>
                  <a:latin typeface="Gill Sans MT"/>
                </a:rPr>
                <a:t>Lander</a:t>
              </a:r>
            </a:p>
          </p:txBody>
        </p:sp>
      </p:grpSp>
      <p:grpSp>
        <p:nvGrpSpPr>
          <p:cNvPr id="134" name="Group 133"/>
          <p:cNvGrpSpPr/>
          <p:nvPr/>
        </p:nvGrpSpPr>
        <p:grpSpPr>
          <a:xfrm>
            <a:off x="9850005" y="4044581"/>
            <a:ext cx="1156151" cy="764201"/>
            <a:chOff x="8756362" y="192354"/>
            <a:chExt cx="1173594" cy="982608"/>
          </a:xfrm>
        </p:grpSpPr>
        <p:pic>
          <p:nvPicPr>
            <p:cNvPr id="135" name="Picture 134">
              <a:extLst>
                <a:ext uri="{FF2B5EF4-FFF2-40B4-BE49-F238E27FC236}">
                  <a16:creationId xmlns:a16="http://schemas.microsoft.com/office/drawing/2014/main" id="{5DE06891-6BEB-5840-B095-DFBD86B37C7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02993" y="192354"/>
              <a:ext cx="827292" cy="904249"/>
            </a:xfrm>
            <a:prstGeom prst="rect">
              <a:avLst/>
            </a:prstGeom>
          </p:spPr>
        </p:pic>
        <p:sp>
          <p:nvSpPr>
            <p:cNvPr id="136" name="TextBox 135"/>
            <p:cNvSpPr txBox="1"/>
            <p:nvPr/>
          </p:nvSpPr>
          <p:spPr>
            <a:xfrm>
              <a:off x="8756362" y="864142"/>
              <a:ext cx="1173594" cy="310820"/>
            </a:xfrm>
            <a:prstGeom prst="rect">
              <a:avLst/>
            </a:prstGeom>
            <a:noFill/>
          </p:spPr>
          <p:txBody>
            <a:bodyPr wrap="square" rtlCol="0">
              <a:spAutoFit/>
            </a:bodyPr>
            <a:lstStyle/>
            <a:p>
              <a:pPr algn="ctr" defTabSz="806867"/>
              <a:r>
                <a:rPr lang="en-US" sz="971" dirty="0">
                  <a:solidFill>
                    <a:srgbClr val="000000"/>
                  </a:solidFill>
                  <a:latin typeface="Gill Sans MT"/>
                </a:rPr>
                <a:t>ECLS/Habitat</a:t>
              </a:r>
            </a:p>
          </p:txBody>
        </p:sp>
      </p:grpSp>
      <p:sp>
        <p:nvSpPr>
          <p:cNvPr id="32" name="TextBox 31"/>
          <p:cNvSpPr txBox="1"/>
          <p:nvPr/>
        </p:nvSpPr>
        <p:spPr>
          <a:xfrm>
            <a:off x="2671032" y="4465104"/>
            <a:ext cx="3902631" cy="769441"/>
          </a:xfrm>
          <a:prstGeom prst="rect">
            <a:avLst/>
          </a:prstGeom>
          <a:noFill/>
        </p:spPr>
        <p:txBody>
          <a:bodyPr wrap="square" rtlCol="0">
            <a:spAutoFit/>
          </a:bodyPr>
          <a:lstStyle/>
          <a:p>
            <a:pPr marL="171450" indent="-171450" defTabSz="806867">
              <a:buFont typeface="Arial" panose="020B0604020202020204" pitchFamily="34" charset="0"/>
              <a:buChar char="•"/>
            </a:pPr>
            <a:r>
              <a:rPr lang="en-US" sz="1100" dirty="0">
                <a:solidFill>
                  <a:prstClr val="white"/>
                </a:solidFill>
                <a:latin typeface="Verdana" panose="020B0604030504040204" pitchFamily="34" charset="0"/>
                <a:ea typeface="Verdana" panose="020B0604030504040204" pitchFamily="34" charset="0"/>
              </a:rPr>
              <a:t>Software Systems Engineering</a:t>
            </a:r>
          </a:p>
          <a:p>
            <a:pPr marL="171450" indent="-171450" defTabSz="806867">
              <a:buFont typeface="Arial" panose="020B0604020202020204" pitchFamily="34" charset="0"/>
              <a:buChar char="•"/>
            </a:pPr>
            <a:r>
              <a:rPr lang="en-US" sz="1100" dirty="0">
                <a:solidFill>
                  <a:prstClr val="white"/>
                </a:solidFill>
                <a:latin typeface="Verdana" panose="020B0604030504040204" pitchFamily="34" charset="0"/>
                <a:ea typeface="Verdana" panose="020B0604030504040204" pitchFamily="34" charset="0"/>
              </a:rPr>
              <a:t>Software Development</a:t>
            </a:r>
          </a:p>
          <a:p>
            <a:pPr marL="171450" indent="-171450" defTabSz="806867">
              <a:buFont typeface="Arial" panose="020B0604020202020204" pitchFamily="34" charset="0"/>
              <a:buChar char="•"/>
            </a:pPr>
            <a:r>
              <a:rPr lang="en-US" sz="1100" dirty="0">
                <a:solidFill>
                  <a:prstClr val="white"/>
                </a:solidFill>
                <a:latin typeface="Verdana" panose="020B0604030504040204" pitchFamily="34" charset="0"/>
                <a:ea typeface="Verdana" panose="020B0604030504040204" pitchFamily="34" charset="0"/>
              </a:rPr>
              <a:t>Hardware-in-the-loop and Simulation Development</a:t>
            </a:r>
          </a:p>
        </p:txBody>
      </p:sp>
      <p:grpSp>
        <p:nvGrpSpPr>
          <p:cNvPr id="140" name="Group 139"/>
          <p:cNvGrpSpPr/>
          <p:nvPr/>
        </p:nvGrpSpPr>
        <p:grpSpPr>
          <a:xfrm>
            <a:off x="9688562" y="2050259"/>
            <a:ext cx="524828" cy="782618"/>
            <a:chOff x="9141612" y="1555997"/>
            <a:chExt cx="803574" cy="1006302"/>
          </a:xfrm>
        </p:grpSpPr>
        <p:pic>
          <p:nvPicPr>
            <p:cNvPr id="141" name="Picture 140">
              <a:extLst>
                <a:ext uri="{FF2B5EF4-FFF2-40B4-BE49-F238E27FC236}">
                  <a16:creationId xmlns:a16="http://schemas.microsoft.com/office/drawing/2014/main" id="{ED8DEF84-CD63-784B-9046-ADB1907F4CE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9162775" y="1555997"/>
              <a:ext cx="782411" cy="760456"/>
            </a:xfrm>
            <a:prstGeom prst="rect">
              <a:avLst/>
            </a:prstGeom>
          </p:spPr>
        </p:pic>
        <p:sp>
          <p:nvSpPr>
            <p:cNvPr id="142" name="TextBox 141"/>
            <p:cNvSpPr txBox="1"/>
            <p:nvPr/>
          </p:nvSpPr>
          <p:spPr>
            <a:xfrm>
              <a:off x="9141612" y="2199204"/>
              <a:ext cx="755195" cy="363095"/>
            </a:xfrm>
            <a:prstGeom prst="rect">
              <a:avLst/>
            </a:prstGeom>
            <a:noFill/>
          </p:spPr>
          <p:txBody>
            <a:bodyPr wrap="square" rtlCol="0">
              <a:spAutoFit/>
            </a:bodyPr>
            <a:lstStyle/>
            <a:p>
              <a:pPr algn="ctr" defTabSz="806867"/>
              <a:r>
                <a:rPr lang="en-US" sz="1235" dirty="0">
                  <a:solidFill>
                    <a:srgbClr val="000000"/>
                  </a:solidFill>
                  <a:latin typeface="Verdana" panose="020B0604030504040204" pitchFamily="34" charset="0"/>
                  <a:ea typeface="Verdana" panose="020B0604030504040204" pitchFamily="34" charset="0"/>
                </a:rPr>
                <a:t>SLS</a:t>
              </a:r>
            </a:p>
          </p:txBody>
        </p:sp>
      </p:grpSp>
      <p:sp>
        <p:nvSpPr>
          <p:cNvPr id="143" name="TextBox 142"/>
          <p:cNvSpPr txBox="1"/>
          <p:nvPr/>
        </p:nvSpPr>
        <p:spPr>
          <a:xfrm>
            <a:off x="4167521" y="6622695"/>
            <a:ext cx="3704665" cy="214546"/>
          </a:xfrm>
          <a:prstGeom prst="rect">
            <a:avLst/>
          </a:prstGeom>
          <a:noFill/>
        </p:spPr>
        <p:txBody>
          <a:bodyPr wrap="square" rtlCol="0">
            <a:spAutoFit/>
          </a:bodyPr>
          <a:lstStyle/>
          <a:p>
            <a:pPr defTabSz="806867"/>
            <a:r>
              <a:rPr lang="en-US" sz="794" dirty="0">
                <a:solidFill>
                  <a:srgbClr val="000000"/>
                </a:solidFill>
                <a:latin typeface="Verdana" panose="020B0604030504040204" pitchFamily="34" charset="0"/>
                <a:ea typeface="Verdana" panose="020B0604030504040204" pitchFamily="34" charset="0"/>
              </a:rPr>
              <a:t>Distribution A – Approved for public release – distribution unlimited</a:t>
            </a:r>
          </a:p>
        </p:txBody>
      </p:sp>
      <p:grpSp>
        <p:nvGrpSpPr>
          <p:cNvPr id="23" name="Group 22">
            <a:extLst>
              <a:ext uri="{FF2B5EF4-FFF2-40B4-BE49-F238E27FC236}">
                <a16:creationId xmlns:a16="http://schemas.microsoft.com/office/drawing/2014/main" id="{822E50D2-CD67-1849-A0CB-A45D1EA08697}"/>
              </a:ext>
            </a:extLst>
          </p:cNvPr>
          <p:cNvGrpSpPr/>
          <p:nvPr/>
        </p:nvGrpSpPr>
        <p:grpSpPr>
          <a:xfrm>
            <a:off x="7945313" y="399193"/>
            <a:ext cx="609365" cy="745472"/>
            <a:chOff x="7722441" y="399193"/>
            <a:chExt cx="609365" cy="745472"/>
          </a:xfrm>
        </p:grpSpPr>
        <p:sp>
          <p:nvSpPr>
            <p:cNvPr id="109" name="TextBox 3">
              <a:extLst>
                <a:ext uri="{FF2B5EF4-FFF2-40B4-BE49-F238E27FC236}">
                  <a16:creationId xmlns:a16="http://schemas.microsoft.com/office/drawing/2014/main" id="{15CB3B9C-1997-45B1-93BD-9BC10E515921}"/>
                </a:ext>
              </a:extLst>
            </p:cNvPr>
            <p:cNvSpPr txBox="1"/>
            <p:nvPr/>
          </p:nvSpPr>
          <p:spPr>
            <a:xfrm>
              <a:off x="7722441" y="889339"/>
              <a:ext cx="595035" cy="255326"/>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403433"/>
              <a:r>
                <a:rPr lang="en-US" sz="1059" dirty="0">
                  <a:solidFill>
                    <a:srgbClr val="000000"/>
                  </a:solidFill>
                  <a:latin typeface="Gill Sans MT"/>
                </a:rPr>
                <a:t>Science</a:t>
              </a:r>
            </a:p>
          </p:txBody>
        </p:sp>
        <p:pic>
          <p:nvPicPr>
            <p:cNvPr id="20" name="Picture 19">
              <a:extLst>
                <a:ext uri="{FF2B5EF4-FFF2-40B4-BE49-F238E27FC236}">
                  <a16:creationId xmlns:a16="http://schemas.microsoft.com/office/drawing/2014/main" id="{992A91D3-1570-F84F-AC0C-BBCA97F681D8}"/>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7740399" y="399193"/>
              <a:ext cx="591407" cy="591407"/>
            </a:xfrm>
            <a:prstGeom prst="rect">
              <a:avLst/>
            </a:prstGeom>
          </p:spPr>
        </p:pic>
      </p:grpSp>
      <p:grpSp>
        <p:nvGrpSpPr>
          <p:cNvPr id="24" name="Group 23">
            <a:extLst>
              <a:ext uri="{FF2B5EF4-FFF2-40B4-BE49-F238E27FC236}">
                <a16:creationId xmlns:a16="http://schemas.microsoft.com/office/drawing/2014/main" id="{D4F0BC0B-63D2-F444-A4CB-A71B28C162A4}"/>
              </a:ext>
            </a:extLst>
          </p:cNvPr>
          <p:cNvGrpSpPr/>
          <p:nvPr/>
        </p:nvGrpSpPr>
        <p:grpSpPr>
          <a:xfrm>
            <a:off x="8123793" y="1049807"/>
            <a:ext cx="641522" cy="833306"/>
            <a:chOff x="7900921" y="1049807"/>
            <a:chExt cx="641522" cy="833306"/>
          </a:xfrm>
        </p:grpSpPr>
        <p:sp>
          <p:nvSpPr>
            <p:cNvPr id="106" name="TextBox 3">
              <a:extLst>
                <a:ext uri="{FF2B5EF4-FFF2-40B4-BE49-F238E27FC236}">
                  <a16:creationId xmlns:a16="http://schemas.microsoft.com/office/drawing/2014/main" id="{A86617AD-CA66-42C1-B04F-DCFF14114C9E}"/>
                </a:ext>
              </a:extLst>
            </p:cNvPr>
            <p:cNvSpPr txBox="1"/>
            <p:nvPr/>
          </p:nvSpPr>
          <p:spPr>
            <a:xfrm>
              <a:off x="7900921" y="1464794"/>
              <a:ext cx="641522" cy="418319"/>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403433"/>
              <a:r>
                <a:rPr lang="en-US" sz="1059" dirty="0">
                  <a:solidFill>
                    <a:srgbClr val="000000"/>
                  </a:solidFill>
                  <a:latin typeface="Gill Sans MT"/>
                </a:rPr>
                <a:t>In-Space</a:t>
              </a:r>
            </a:p>
            <a:p>
              <a:pPr algn="ctr" defTabSz="403433"/>
              <a:r>
                <a:rPr lang="en-US" sz="1059" dirty="0">
                  <a:solidFill>
                    <a:srgbClr val="000000"/>
                  </a:solidFill>
                  <a:latin typeface="Gill Sans MT"/>
                </a:rPr>
                <a:t>Prop</a:t>
              </a:r>
            </a:p>
          </p:txBody>
        </p:sp>
        <p:pic>
          <p:nvPicPr>
            <p:cNvPr id="22" name="Picture 21">
              <a:extLst>
                <a:ext uri="{FF2B5EF4-FFF2-40B4-BE49-F238E27FC236}">
                  <a16:creationId xmlns:a16="http://schemas.microsoft.com/office/drawing/2014/main" id="{0B5A7072-6FD7-D14E-A858-9EBC9E662567}"/>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7999677" y="1049807"/>
              <a:ext cx="427266" cy="488304"/>
            </a:xfrm>
            <a:prstGeom prst="rect">
              <a:avLst/>
            </a:prstGeom>
          </p:spPr>
        </p:pic>
      </p:grpSp>
      <p:grpSp>
        <p:nvGrpSpPr>
          <p:cNvPr id="144" name="Group 143">
            <a:extLst>
              <a:ext uri="{FF2B5EF4-FFF2-40B4-BE49-F238E27FC236}">
                <a16:creationId xmlns:a16="http://schemas.microsoft.com/office/drawing/2014/main" id="{6A097DD8-682A-B04C-9054-FF0E4FF4CCDF}"/>
              </a:ext>
            </a:extLst>
          </p:cNvPr>
          <p:cNvGrpSpPr/>
          <p:nvPr/>
        </p:nvGrpSpPr>
        <p:grpSpPr>
          <a:xfrm>
            <a:off x="7900509" y="2533454"/>
            <a:ext cx="609365" cy="745472"/>
            <a:chOff x="7722441" y="399193"/>
            <a:chExt cx="609365" cy="745472"/>
          </a:xfrm>
        </p:grpSpPr>
        <p:sp>
          <p:nvSpPr>
            <p:cNvPr id="145" name="TextBox 3">
              <a:extLst>
                <a:ext uri="{FF2B5EF4-FFF2-40B4-BE49-F238E27FC236}">
                  <a16:creationId xmlns:a16="http://schemas.microsoft.com/office/drawing/2014/main" id="{4118F4EC-2117-5A44-89B5-C265FE4EA341}"/>
                </a:ext>
              </a:extLst>
            </p:cNvPr>
            <p:cNvSpPr txBox="1"/>
            <p:nvPr/>
          </p:nvSpPr>
          <p:spPr>
            <a:xfrm>
              <a:off x="7722441" y="889339"/>
              <a:ext cx="595035" cy="255326"/>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403433"/>
              <a:r>
                <a:rPr lang="en-US" sz="1059" dirty="0">
                  <a:solidFill>
                    <a:srgbClr val="000000"/>
                  </a:solidFill>
                  <a:latin typeface="Gill Sans MT"/>
                </a:rPr>
                <a:t>Science</a:t>
              </a:r>
            </a:p>
          </p:txBody>
        </p:sp>
        <p:pic>
          <p:nvPicPr>
            <p:cNvPr id="146" name="Picture 145">
              <a:extLst>
                <a:ext uri="{FF2B5EF4-FFF2-40B4-BE49-F238E27FC236}">
                  <a16:creationId xmlns:a16="http://schemas.microsoft.com/office/drawing/2014/main" id="{E0103169-C694-CA4D-A7F9-D62CFC05BB96}"/>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7740399" y="399193"/>
              <a:ext cx="591407" cy="591407"/>
            </a:xfrm>
            <a:prstGeom prst="rect">
              <a:avLst/>
            </a:prstGeom>
          </p:spPr>
        </p:pic>
      </p:grpSp>
      <p:grpSp>
        <p:nvGrpSpPr>
          <p:cNvPr id="147" name="Group 146">
            <a:extLst>
              <a:ext uri="{FF2B5EF4-FFF2-40B4-BE49-F238E27FC236}">
                <a16:creationId xmlns:a16="http://schemas.microsoft.com/office/drawing/2014/main" id="{52875C16-4868-3E4E-9669-9DB1175F8642}"/>
              </a:ext>
            </a:extLst>
          </p:cNvPr>
          <p:cNvGrpSpPr/>
          <p:nvPr/>
        </p:nvGrpSpPr>
        <p:grpSpPr>
          <a:xfrm>
            <a:off x="8078989" y="3184068"/>
            <a:ext cx="641522" cy="833306"/>
            <a:chOff x="7900921" y="1049807"/>
            <a:chExt cx="641522" cy="833306"/>
          </a:xfrm>
        </p:grpSpPr>
        <p:sp>
          <p:nvSpPr>
            <p:cNvPr id="148" name="TextBox 3">
              <a:extLst>
                <a:ext uri="{FF2B5EF4-FFF2-40B4-BE49-F238E27FC236}">
                  <a16:creationId xmlns:a16="http://schemas.microsoft.com/office/drawing/2014/main" id="{5EE5FD45-6E9C-594A-8C56-0B3C42F25E43}"/>
                </a:ext>
              </a:extLst>
            </p:cNvPr>
            <p:cNvSpPr txBox="1"/>
            <p:nvPr/>
          </p:nvSpPr>
          <p:spPr>
            <a:xfrm>
              <a:off x="7900921" y="1464794"/>
              <a:ext cx="641522" cy="418319"/>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403433"/>
              <a:r>
                <a:rPr lang="en-US" sz="1059" dirty="0">
                  <a:solidFill>
                    <a:srgbClr val="000000"/>
                  </a:solidFill>
                  <a:latin typeface="Gill Sans MT"/>
                </a:rPr>
                <a:t>In-Space</a:t>
              </a:r>
            </a:p>
            <a:p>
              <a:pPr algn="ctr" defTabSz="403433"/>
              <a:r>
                <a:rPr lang="en-US" sz="1059" dirty="0">
                  <a:solidFill>
                    <a:srgbClr val="000000"/>
                  </a:solidFill>
                  <a:latin typeface="Gill Sans MT"/>
                </a:rPr>
                <a:t>Prop</a:t>
              </a:r>
            </a:p>
          </p:txBody>
        </p:sp>
        <p:pic>
          <p:nvPicPr>
            <p:cNvPr id="149" name="Picture 148">
              <a:extLst>
                <a:ext uri="{FF2B5EF4-FFF2-40B4-BE49-F238E27FC236}">
                  <a16:creationId xmlns:a16="http://schemas.microsoft.com/office/drawing/2014/main" id="{033D0A87-A42B-6540-9B81-F0FF6B1AF374}"/>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7999677" y="1049807"/>
              <a:ext cx="427266" cy="488304"/>
            </a:xfrm>
            <a:prstGeom prst="rect">
              <a:avLst/>
            </a:prstGeom>
          </p:spPr>
        </p:pic>
      </p:grpSp>
      <p:grpSp>
        <p:nvGrpSpPr>
          <p:cNvPr id="150" name="Group 149">
            <a:extLst>
              <a:ext uri="{FF2B5EF4-FFF2-40B4-BE49-F238E27FC236}">
                <a16:creationId xmlns:a16="http://schemas.microsoft.com/office/drawing/2014/main" id="{30DA000A-5A6E-584F-AF30-01B3C0FBD309}"/>
              </a:ext>
            </a:extLst>
          </p:cNvPr>
          <p:cNvGrpSpPr/>
          <p:nvPr/>
        </p:nvGrpSpPr>
        <p:grpSpPr>
          <a:xfrm>
            <a:off x="7927239" y="4717355"/>
            <a:ext cx="609365" cy="745472"/>
            <a:chOff x="7722441" y="399193"/>
            <a:chExt cx="609365" cy="745472"/>
          </a:xfrm>
        </p:grpSpPr>
        <p:sp>
          <p:nvSpPr>
            <p:cNvPr id="151" name="TextBox 3">
              <a:extLst>
                <a:ext uri="{FF2B5EF4-FFF2-40B4-BE49-F238E27FC236}">
                  <a16:creationId xmlns:a16="http://schemas.microsoft.com/office/drawing/2014/main" id="{D7D6219C-F432-8E48-87B0-0C4F3D09B30B}"/>
                </a:ext>
              </a:extLst>
            </p:cNvPr>
            <p:cNvSpPr txBox="1"/>
            <p:nvPr/>
          </p:nvSpPr>
          <p:spPr>
            <a:xfrm>
              <a:off x="7722441" y="889339"/>
              <a:ext cx="595035" cy="255326"/>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403433"/>
              <a:r>
                <a:rPr lang="en-US" sz="1059" dirty="0">
                  <a:solidFill>
                    <a:schemeClr val="accent3">
                      <a:lumMod val="85000"/>
                    </a:schemeClr>
                  </a:solidFill>
                  <a:latin typeface="Gill Sans MT"/>
                </a:rPr>
                <a:t>Science</a:t>
              </a:r>
            </a:p>
          </p:txBody>
        </p:sp>
        <p:pic>
          <p:nvPicPr>
            <p:cNvPr id="152" name="Picture 151">
              <a:extLst>
                <a:ext uri="{FF2B5EF4-FFF2-40B4-BE49-F238E27FC236}">
                  <a16:creationId xmlns:a16="http://schemas.microsoft.com/office/drawing/2014/main" id="{AA863DCA-FE97-4E4A-AFAD-A82DB46867E3}"/>
                </a:ext>
              </a:extLst>
            </p:cNvPr>
            <p:cNvPicPr>
              <a:picLocks noChangeAspect="1"/>
            </p:cNvPicPr>
            <p:nvPr/>
          </p:nvPicPr>
          <p:blipFill>
            <a:blip r:embed="rId14"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7740399" y="399193"/>
              <a:ext cx="591407" cy="591407"/>
            </a:xfrm>
            <a:prstGeom prst="rect">
              <a:avLst/>
            </a:prstGeom>
          </p:spPr>
        </p:pic>
      </p:grpSp>
      <p:grpSp>
        <p:nvGrpSpPr>
          <p:cNvPr id="153" name="Group 152">
            <a:extLst>
              <a:ext uri="{FF2B5EF4-FFF2-40B4-BE49-F238E27FC236}">
                <a16:creationId xmlns:a16="http://schemas.microsoft.com/office/drawing/2014/main" id="{E9165B50-88BC-A548-8EFE-1B75823F56F4}"/>
              </a:ext>
            </a:extLst>
          </p:cNvPr>
          <p:cNvGrpSpPr/>
          <p:nvPr/>
        </p:nvGrpSpPr>
        <p:grpSpPr>
          <a:xfrm>
            <a:off x="8105719" y="5367969"/>
            <a:ext cx="641522" cy="833306"/>
            <a:chOff x="7900921" y="1049807"/>
            <a:chExt cx="641522" cy="833306"/>
          </a:xfrm>
        </p:grpSpPr>
        <p:sp>
          <p:nvSpPr>
            <p:cNvPr id="154" name="TextBox 3">
              <a:extLst>
                <a:ext uri="{FF2B5EF4-FFF2-40B4-BE49-F238E27FC236}">
                  <a16:creationId xmlns:a16="http://schemas.microsoft.com/office/drawing/2014/main" id="{1A010AB9-1814-7443-AAEC-22E42FC77500}"/>
                </a:ext>
              </a:extLst>
            </p:cNvPr>
            <p:cNvSpPr txBox="1"/>
            <p:nvPr/>
          </p:nvSpPr>
          <p:spPr>
            <a:xfrm>
              <a:off x="7900921" y="1464794"/>
              <a:ext cx="641522" cy="418319"/>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403433"/>
              <a:r>
                <a:rPr lang="en-US" sz="1059" dirty="0">
                  <a:solidFill>
                    <a:schemeClr val="accent3">
                      <a:lumMod val="85000"/>
                    </a:schemeClr>
                  </a:solidFill>
                  <a:latin typeface="Gill Sans MT"/>
                </a:rPr>
                <a:t>In-Space</a:t>
              </a:r>
            </a:p>
            <a:p>
              <a:pPr algn="ctr" defTabSz="403433"/>
              <a:r>
                <a:rPr lang="en-US" sz="1059" dirty="0">
                  <a:solidFill>
                    <a:schemeClr val="accent3">
                      <a:lumMod val="85000"/>
                    </a:schemeClr>
                  </a:solidFill>
                  <a:latin typeface="Gill Sans MT"/>
                </a:rPr>
                <a:t>Prop</a:t>
              </a:r>
            </a:p>
          </p:txBody>
        </p:sp>
        <p:pic>
          <p:nvPicPr>
            <p:cNvPr id="155" name="Picture 154">
              <a:extLst>
                <a:ext uri="{FF2B5EF4-FFF2-40B4-BE49-F238E27FC236}">
                  <a16:creationId xmlns:a16="http://schemas.microsoft.com/office/drawing/2014/main" id="{4A361E40-BC41-6E47-B8E1-970ECEE96692}"/>
                </a:ext>
              </a:extLst>
            </p:cNvPr>
            <p:cNvPicPr>
              <a:picLocks noChangeAspect="1"/>
            </p:cNvPicPr>
            <p:nvPr/>
          </p:nvPicPr>
          <p:blipFill>
            <a:blip r:embed="rId15"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7999677" y="1049807"/>
              <a:ext cx="427266" cy="488304"/>
            </a:xfrm>
            <a:prstGeom prst="rect">
              <a:avLst/>
            </a:prstGeom>
          </p:spPr>
        </p:pic>
      </p:grpSp>
      <p:grpSp>
        <p:nvGrpSpPr>
          <p:cNvPr id="156" name="Group 155">
            <a:extLst>
              <a:ext uri="{FF2B5EF4-FFF2-40B4-BE49-F238E27FC236}">
                <a16:creationId xmlns:a16="http://schemas.microsoft.com/office/drawing/2014/main" id="{5433A7EA-FE51-764A-A5F2-3FE96CF3F5D2}"/>
              </a:ext>
            </a:extLst>
          </p:cNvPr>
          <p:cNvGrpSpPr/>
          <p:nvPr/>
        </p:nvGrpSpPr>
        <p:grpSpPr>
          <a:xfrm>
            <a:off x="9826128" y="4800029"/>
            <a:ext cx="609365" cy="745472"/>
            <a:chOff x="7722441" y="399193"/>
            <a:chExt cx="609365" cy="745472"/>
          </a:xfrm>
        </p:grpSpPr>
        <p:sp>
          <p:nvSpPr>
            <p:cNvPr id="157" name="TextBox 3">
              <a:extLst>
                <a:ext uri="{FF2B5EF4-FFF2-40B4-BE49-F238E27FC236}">
                  <a16:creationId xmlns:a16="http://schemas.microsoft.com/office/drawing/2014/main" id="{68C5C26B-9FE5-184A-90CB-5BF99D05E041}"/>
                </a:ext>
              </a:extLst>
            </p:cNvPr>
            <p:cNvSpPr txBox="1"/>
            <p:nvPr/>
          </p:nvSpPr>
          <p:spPr>
            <a:xfrm>
              <a:off x="7722441" y="889339"/>
              <a:ext cx="595035" cy="255326"/>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403433"/>
              <a:r>
                <a:rPr lang="en-US" sz="1059" dirty="0">
                  <a:solidFill>
                    <a:srgbClr val="000000"/>
                  </a:solidFill>
                  <a:latin typeface="Gill Sans MT"/>
                </a:rPr>
                <a:t>Science</a:t>
              </a:r>
            </a:p>
          </p:txBody>
        </p:sp>
        <p:pic>
          <p:nvPicPr>
            <p:cNvPr id="158" name="Picture 157">
              <a:extLst>
                <a:ext uri="{FF2B5EF4-FFF2-40B4-BE49-F238E27FC236}">
                  <a16:creationId xmlns:a16="http://schemas.microsoft.com/office/drawing/2014/main" id="{6C884D2B-DD42-7041-88A8-067347D41877}"/>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7740399" y="399193"/>
              <a:ext cx="591407" cy="591407"/>
            </a:xfrm>
            <a:prstGeom prst="rect">
              <a:avLst/>
            </a:prstGeom>
          </p:spPr>
        </p:pic>
      </p:grpSp>
      <p:grpSp>
        <p:nvGrpSpPr>
          <p:cNvPr id="159" name="Group 158">
            <a:extLst>
              <a:ext uri="{FF2B5EF4-FFF2-40B4-BE49-F238E27FC236}">
                <a16:creationId xmlns:a16="http://schemas.microsoft.com/office/drawing/2014/main" id="{AA7F0A5D-8AB6-A245-A14E-9394E5CB80D4}"/>
              </a:ext>
            </a:extLst>
          </p:cNvPr>
          <p:cNvGrpSpPr/>
          <p:nvPr/>
        </p:nvGrpSpPr>
        <p:grpSpPr>
          <a:xfrm>
            <a:off x="9081923" y="2119269"/>
            <a:ext cx="609365" cy="745472"/>
            <a:chOff x="7722441" y="399193"/>
            <a:chExt cx="609365" cy="745472"/>
          </a:xfrm>
        </p:grpSpPr>
        <p:sp>
          <p:nvSpPr>
            <p:cNvPr id="160" name="TextBox 3">
              <a:extLst>
                <a:ext uri="{FF2B5EF4-FFF2-40B4-BE49-F238E27FC236}">
                  <a16:creationId xmlns:a16="http://schemas.microsoft.com/office/drawing/2014/main" id="{5495A7F3-9BC2-0C4E-9054-3A2C34D5E867}"/>
                </a:ext>
              </a:extLst>
            </p:cNvPr>
            <p:cNvSpPr txBox="1"/>
            <p:nvPr/>
          </p:nvSpPr>
          <p:spPr>
            <a:xfrm>
              <a:off x="7722441" y="889339"/>
              <a:ext cx="595035" cy="255326"/>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403433"/>
              <a:r>
                <a:rPr lang="en-US" sz="1059" dirty="0">
                  <a:solidFill>
                    <a:srgbClr val="000000"/>
                  </a:solidFill>
                  <a:latin typeface="Gill Sans MT"/>
                </a:rPr>
                <a:t>Science</a:t>
              </a:r>
            </a:p>
          </p:txBody>
        </p:sp>
        <p:pic>
          <p:nvPicPr>
            <p:cNvPr id="161" name="Picture 160">
              <a:extLst>
                <a:ext uri="{FF2B5EF4-FFF2-40B4-BE49-F238E27FC236}">
                  <a16:creationId xmlns:a16="http://schemas.microsoft.com/office/drawing/2014/main" id="{041011FC-F4E5-6D4B-AE3A-DF83F543EE57}"/>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7740399" y="399193"/>
              <a:ext cx="591407" cy="591407"/>
            </a:xfrm>
            <a:prstGeom prst="rect">
              <a:avLst/>
            </a:prstGeom>
          </p:spPr>
        </p:pic>
      </p:grpSp>
      <p:sp>
        <p:nvSpPr>
          <p:cNvPr id="122" name="TextBox 121">
            <a:extLst>
              <a:ext uri="{FF2B5EF4-FFF2-40B4-BE49-F238E27FC236}">
                <a16:creationId xmlns:a16="http://schemas.microsoft.com/office/drawing/2014/main" id="{75B837D5-FE08-9D4D-9CDA-B417406CD2BE}"/>
              </a:ext>
            </a:extLst>
          </p:cNvPr>
          <p:cNvSpPr txBox="1"/>
          <p:nvPr/>
        </p:nvSpPr>
        <p:spPr>
          <a:xfrm>
            <a:off x="9704256" y="5836981"/>
            <a:ext cx="1489239" cy="830997"/>
          </a:xfrm>
          <a:prstGeom prst="rect">
            <a:avLst/>
          </a:prstGeom>
          <a:noFill/>
        </p:spPr>
        <p:txBody>
          <a:bodyPr wrap="square" rtlCol="0">
            <a:spAutoFit/>
          </a:bodyPr>
          <a:lstStyle/>
          <a:p>
            <a:r>
              <a:rPr lang="en-US" sz="1600" b="1" dirty="0">
                <a:solidFill>
                  <a:schemeClr val="bg1">
                    <a:lumMod val="50000"/>
                  </a:schemeClr>
                </a:solidFill>
                <a:latin typeface="Calibri" panose="020F0502020204030204" pitchFamily="34" charset="0"/>
                <a:cs typeface="Calibri" panose="020F0502020204030204" pitchFamily="34" charset="0"/>
              </a:rPr>
              <a:t>Corporate Strategy </a:t>
            </a:r>
          </a:p>
          <a:p>
            <a:r>
              <a:rPr lang="en-US" sz="1600" b="1" dirty="0">
                <a:solidFill>
                  <a:schemeClr val="bg1">
                    <a:lumMod val="50000"/>
                  </a:schemeClr>
                </a:solidFill>
                <a:latin typeface="Calibri" panose="020F0502020204030204" pitchFamily="34" charset="0"/>
                <a:cs typeface="Calibri" panose="020F0502020204030204" pitchFamily="34" charset="0"/>
              </a:rPr>
              <a:t>Areas</a:t>
            </a:r>
            <a:endParaRPr lang="en-US" sz="20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481106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305802" y="1114263"/>
            <a:ext cx="3124198" cy="2823163"/>
          </a:xfrm>
          <a:prstGeom prst="rect">
            <a:avLst/>
          </a:prstGeom>
          <a:effectLst>
            <a:outerShdw blurRad="50800" dist="38100" dir="2700000" algn="tl" rotWithShape="0">
              <a:prstClr val="black">
                <a:alpha val="40000"/>
              </a:prstClr>
            </a:outerShdw>
          </a:effectLst>
        </p:spPr>
      </p:pic>
      <p:sp>
        <p:nvSpPr>
          <p:cNvPr id="45" name="Title 44">
            <a:extLst>
              <a:ext uri="{FF2B5EF4-FFF2-40B4-BE49-F238E27FC236}">
                <a16:creationId xmlns:a16="http://schemas.microsoft.com/office/drawing/2014/main" id="{2704561A-EBDC-4554-AB63-6E7F0AD34E9B}"/>
              </a:ext>
            </a:extLst>
          </p:cNvPr>
          <p:cNvSpPr>
            <a:spLocks noGrp="1"/>
          </p:cNvSpPr>
          <p:nvPr>
            <p:ph type="ctrTitle"/>
          </p:nvPr>
        </p:nvSpPr>
        <p:spPr>
          <a:xfrm>
            <a:off x="4595563" y="3738736"/>
            <a:ext cx="5950324" cy="1104579"/>
          </a:xfrm>
        </p:spPr>
        <p:txBody>
          <a:bodyPr/>
          <a:lstStyle/>
          <a:p>
            <a:pPr algn="l"/>
            <a:r>
              <a:rPr lang="en-US" sz="1765" b="1" dirty="0">
                <a:solidFill>
                  <a:schemeClr val="tx1"/>
                </a:solidFill>
                <a:latin typeface="Verdana" panose="020B0604030504040204" pitchFamily="34" charset="0"/>
                <a:ea typeface="Verdana" panose="020B0604030504040204" pitchFamily="34" charset="0"/>
              </a:rPr>
              <a:t>Systems Engineering &amp; Integration Division</a:t>
            </a:r>
          </a:p>
        </p:txBody>
      </p:sp>
      <p:sp>
        <p:nvSpPr>
          <p:cNvPr id="26" name="Text Placeholder 25">
            <a:extLst>
              <a:ext uri="{FF2B5EF4-FFF2-40B4-BE49-F238E27FC236}">
                <a16:creationId xmlns:a16="http://schemas.microsoft.com/office/drawing/2014/main" id="{CE9C5F90-E573-43D7-AC40-5AD946F4D032}"/>
              </a:ext>
            </a:extLst>
          </p:cNvPr>
          <p:cNvSpPr>
            <a:spLocks noGrp="1"/>
          </p:cNvSpPr>
          <p:nvPr>
            <p:ph type="body" sz="quarter" idx="14"/>
          </p:nvPr>
        </p:nvSpPr>
        <p:spPr>
          <a:xfrm>
            <a:off x="0" y="165361"/>
            <a:ext cx="4038600" cy="5552028"/>
          </a:xfrm>
        </p:spPr>
        <p:txBody>
          <a:bodyPr vert="horz" lIns="80682" tIns="40341" rIns="80682" bIns="40341" rtlCol="0" anchor="t">
            <a:noAutofit/>
          </a:bodyPr>
          <a:lstStyle/>
          <a:p>
            <a:pPr algn="ctr">
              <a:lnSpc>
                <a:spcPct val="100000"/>
              </a:lnSpc>
              <a:spcBef>
                <a:spcPts val="0"/>
              </a:spcBef>
            </a:pPr>
            <a:r>
              <a:rPr lang="en-US" sz="1400" b="1" dirty="0">
                <a:solidFill>
                  <a:schemeClr val="accent3"/>
                </a:solidFill>
                <a:latin typeface="Verdana" panose="020B0604030504040204" pitchFamily="34" charset="0"/>
                <a:ea typeface="Verdana" panose="020B0604030504040204" pitchFamily="34" charset="0"/>
              </a:rPr>
              <a:t>Key Capabilities</a:t>
            </a:r>
          </a:p>
          <a:p>
            <a:pPr marL="262890" indent="-171450">
              <a:lnSpc>
                <a:spcPts val="1640"/>
              </a:lnSpc>
              <a:spcBef>
                <a:spcPts val="600"/>
              </a:spcBef>
              <a:spcAft>
                <a:spcPts val="600"/>
              </a:spcAft>
              <a:buFont typeface="Arial" panose="020B0604020202020204" pitchFamily="34" charset="0"/>
              <a:buChar char="•"/>
            </a:pPr>
            <a:r>
              <a:rPr lang="en-US" sz="1400" dirty="0">
                <a:latin typeface="Verdana" panose="020B0604030504040204" pitchFamily="34" charset="0"/>
                <a:ea typeface="Verdana" panose="020B0604030504040204" pitchFamily="34" charset="0"/>
                <a:cs typeface="+mn-lt"/>
              </a:rPr>
              <a:t>Plan for the application and management of </a:t>
            </a:r>
            <a:r>
              <a:rPr lang="en-US" sz="1400" b="1" dirty="0">
                <a:solidFill>
                  <a:srgbClr val="FFFF00"/>
                </a:solidFill>
                <a:latin typeface="Verdana" panose="020B0604030504040204" pitchFamily="34" charset="0"/>
                <a:ea typeface="Verdana" panose="020B0604030504040204" pitchFamily="34" charset="0"/>
                <a:cs typeface="+mn-lt"/>
              </a:rPr>
              <a:t>Systems Engineering </a:t>
            </a:r>
            <a:r>
              <a:rPr lang="en-US" sz="1400" dirty="0">
                <a:latin typeface="Verdana" panose="020B0604030504040204" pitchFamily="34" charset="0"/>
                <a:ea typeface="Verdana" panose="020B0604030504040204" pitchFamily="34" charset="0"/>
                <a:cs typeface="+mn-lt"/>
              </a:rPr>
              <a:t>discipline expertise</a:t>
            </a:r>
            <a:r>
              <a:rPr lang="en-US" sz="1400" b="1" dirty="0">
                <a:solidFill>
                  <a:srgbClr val="FFFF00"/>
                </a:solidFill>
                <a:latin typeface="Verdana" panose="020B0604030504040204" pitchFamily="34" charset="0"/>
                <a:ea typeface="Verdana" panose="020B0604030504040204" pitchFamily="34" charset="0"/>
                <a:cs typeface="+mn-lt"/>
              </a:rPr>
              <a:t> </a:t>
            </a:r>
            <a:r>
              <a:rPr lang="en-US" sz="1400" dirty="0">
                <a:latin typeface="Verdana" panose="020B0604030504040204" pitchFamily="34" charset="0"/>
                <a:ea typeface="Verdana" panose="020B0604030504040204" pitchFamily="34" charset="0"/>
                <a:cs typeface="+mn-lt"/>
              </a:rPr>
              <a:t>practices and principles to help solve complex science and engineering challenges</a:t>
            </a:r>
            <a:endParaRPr lang="en-US" sz="1400" b="1" dirty="0">
              <a:solidFill>
                <a:srgbClr val="FFFF00"/>
              </a:solidFill>
              <a:latin typeface="Verdana" panose="020B0604030504040204" pitchFamily="34" charset="0"/>
              <a:ea typeface="Verdana" panose="020B0604030504040204" pitchFamily="34" charset="0"/>
            </a:endParaRPr>
          </a:p>
          <a:p>
            <a:pPr marL="262890" indent="-171450">
              <a:lnSpc>
                <a:spcPts val="1640"/>
              </a:lnSpc>
              <a:spcBef>
                <a:spcPts val="600"/>
              </a:spcBef>
              <a:spcAft>
                <a:spcPts val="600"/>
              </a:spcAft>
              <a:buFont typeface="Arial" panose="020B0604020202020204" pitchFamily="34" charset="0"/>
              <a:buChar char="•"/>
            </a:pPr>
            <a:r>
              <a:rPr lang="en-US" sz="1400" dirty="0">
                <a:latin typeface="Verdana" panose="020B0604030504040204" pitchFamily="34" charset="0"/>
                <a:ea typeface="Verdana" panose="020B0604030504040204" pitchFamily="34" charset="0"/>
                <a:cs typeface="+mn-lt"/>
              </a:rPr>
              <a:t>Identify, define, and plan the technical effort applicable to the product-line lifecycle</a:t>
            </a:r>
            <a:endParaRPr lang="en-US" sz="1400" dirty="0">
              <a:latin typeface="Verdana" panose="020B0604030504040204" pitchFamily="34" charset="0"/>
              <a:ea typeface="Verdana" panose="020B0604030504040204" pitchFamily="34" charset="0"/>
            </a:endParaRPr>
          </a:p>
          <a:p>
            <a:pPr marL="262890" indent="-171450">
              <a:lnSpc>
                <a:spcPts val="1640"/>
              </a:lnSpc>
              <a:spcBef>
                <a:spcPts val="600"/>
              </a:spcBef>
              <a:spcAft>
                <a:spcPts val="600"/>
              </a:spcAft>
              <a:buFont typeface="Arial" panose="020B0604020202020204" pitchFamily="34" charset="0"/>
              <a:buChar char="•"/>
            </a:pPr>
            <a:r>
              <a:rPr lang="en-US" sz="1400" dirty="0">
                <a:latin typeface="Verdana" panose="020B0604030504040204" pitchFamily="34" charset="0"/>
                <a:ea typeface="Verdana" panose="020B0604030504040204" pitchFamily="34" charset="0"/>
                <a:cs typeface="+mn-lt"/>
              </a:rPr>
              <a:t>Provide </a:t>
            </a:r>
            <a:r>
              <a:rPr lang="en-US" sz="1400" b="1" dirty="0">
                <a:solidFill>
                  <a:srgbClr val="FFFF00"/>
                </a:solidFill>
                <a:latin typeface="Verdana" panose="020B0604030504040204" pitchFamily="34" charset="0"/>
                <a:ea typeface="Verdana" panose="020B0604030504040204" pitchFamily="34" charset="0"/>
                <a:cs typeface="+mn-lt"/>
              </a:rPr>
              <a:t>technical management </a:t>
            </a:r>
            <a:r>
              <a:rPr lang="en-US" sz="1400" dirty="0">
                <a:latin typeface="Verdana" panose="020B0604030504040204" pitchFamily="34" charset="0"/>
                <a:ea typeface="Verdana" panose="020B0604030504040204" pitchFamily="34" charset="0"/>
                <a:cs typeface="+mn-lt"/>
              </a:rPr>
              <a:t>and coordinate across engineering</a:t>
            </a:r>
          </a:p>
          <a:p>
            <a:pPr marL="262890" indent="-171450">
              <a:lnSpc>
                <a:spcPts val="1640"/>
              </a:lnSpc>
              <a:spcBef>
                <a:spcPts val="600"/>
              </a:spcBef>
              <a:spcAft>
                <a:spcPts val="600"/>
              </a:spcAft>
              <a:buFont typeface="Arial" panose="020B0604020202020204" pitchFamily="34" charset="0"/>
              <a:buChar char="•"/>
            </a:pPr>
            <a:r>
              <a:rPr lang="en-US" sz="1400" dirty="0">
                <a:latin typeface="Verdana" panose="020B0604030504040204" pitchFamily="34" charset="0"/>
                <a:ea typeface="Verdana" panose="020B0604030504040204" pitchFamily="34" charset="0"/>
                <a:cs typeface="+mn-lt"/>
              </a:rPr>
              <a:t>Integrate engineering resource requirements</a:t>
            </a:r>
            <a:endParaRPr lang="en-US" sz="1400" dirty="0">
              <a:latin typeface="Verdana" panose="020B0604030504040204" pitchFamily="34" charset="0"/>
              <a:ea typeface="Verdana" panose="020B0604030504040204" pitchFamily="34" charset="0"/>
            </a:endParaRPr>
          </a:p>
          <a:p>
            <a:pPr marL="262890" indent="-171450">
              <a:lnSpc>
                <a:spcPts val="1640"/>
              </a:lnSpc>
              <a:spcBef>
                <a:spcPts val="600"/>
              </a:spcBef>
              <a:spcAft>
                <a:spcPts val="600"/>
              </a:spcAft>
              <a:buFont typeface="Arial" panose="020B0604020202020204" pitchFamily="34" charset="0"/>
              <a:buChar char="•"/>
            </a:pPr>
            <a:r>
              <a:rPr lang="en-US" sz="1400" dirty="0">
                <a:latin typeface="Verdana" panose="020B0604030504040204" pitchFamily="34" charset="0"/>
                <a:ea typeface="Verdana" panose="020B0604030504040204" pitchFamily="34" charset="0"/>
                <a:cs typeface="+mn-lt"/>
              </a:rPr>
              <a:t>Provide Department </a:t>
            </a:r>
            <a:r>
              <a:rPr lang="en-US" sz="1400" b="1" dirty="0">
                <a:solidFill>
                  <a:srgbClr val="FFFF00"/>
                </a:solidFill>
                <a:latin typeface="Verdana" panose="020B0604030504040204" pitchFamily="34" charset="0"/>
                <a:ea typeface="Verdana" panose="020B0604030504040204" pitchFamily="34" charset="0"/>
                <a:cs typeface="+mn-lt"/>
              </a:rPr>
              <a:t>Lead Engineers</a:t>
            </a:r>
          </a:p>
          <a:p>
            <a:pPr marL="262890" indent="-171450">
              <a:lnSpc>
                <a:spcPts val="1640"/>
              </a:lnSpc>
              <a:spcBef>
                <a:spcPts val="600"/>
              </a:spcBef>
              <a:spcAft>
                <a:spcPts val="600"/>
              </a:spcAft>
              <a:buFont typeface="Arial" panose="020B0604020202020204" pitchFamily="34" charset="0"/>
              <a:buChar char="•"/>
            </a:pPr>
            <a:r>
              <a:rPr lang="en-US" sz="1400" dirty="0">
                <a:latin typeface="Verdana" panose="020B0604030504040204" pitchFamily="34" charset="0"/>
                <a:ea typeface="Verdana" panose="020B0604030504040204" pitchFamily="34" charset="0"/>
                <a:cs typeface="+mn-lt"/>
              </a:rPr>
              <a:t>Coordinate the development of integrated avionics and software products</a:t>
            </a:r>
            <a:endParaRPr lang="en-US" sz="1400" dirty="0">
              <a:latin typeface="Verdana" panose="020B0604030504040204" pitchFamily="34" charset="0"/>
              <a:ea typeface="Verdana" panose="020B0604030504040204" pitchFamily="34" charset="0"/>
            </a:endParaRPr>
          </a:p>
          <a:p>
            <a:pPr marL="262890" indent="-171450">
              <a:lnSpc>
                <a:spcPts val="1640"/>
              </a:lnSpc>
              <a:spcBef>
                <a:spcPts val="600"/>
              </a:spcBef>
              <a:spcAft>
                <a:spcPts val="600"/>
              </a:spcAft>
              <a:buFont typeface="Arial" panose="020B0604020202020204" pitchFamily="34" charset="0"/>
              <a:buChar char="•"/>
            </a:pPr>
            <a:r>
              <a:rPr lang="en-US" sz="1400" dirty="0">
                <a:latin typeface="Verdana" panose="020B0604030504040204" pitchFamily="34" charset="0"/>
                <a:ea typeface="Verdana" panose="020B0604030504040204" pitchFamily="34" charset="0"/>
                <a:cs typeface="+mn-lt"/>
              </a:rPr>
              <a:t>Provide technical integration expertise for the </a:t>
            </a:r>
            <a:r>
              <a:rPr lang="en-US" sz="1400" b="1" dirty="0">
                <a:solidFill>
                  <a:srgbClr val="FFFF00"/>
                </a:solidFill>
                <a:latin typeface="Verdana" panose="020B0604030504040204" pitchFamily="34" charset="0"/>
                <a:ea typeface="Verdana" panose="020B0604030504040204" pitchFamily="34" charset="0"/>
                <a:cs typeface="+mn-lt"/>
              </a:rPr>
              <a:t>avionics architecture</a:t>
            </a:r>
            <a:endParaRPr lang="en-US" sz="1400" b="1" dirty="0">
              <a:solidFill>
                <a:srgbClr val="FFFF00"/>
              </a:solidFill>
              <a:latin typeface="Verdana" panose="020B0604030504040204" pitchFamily="34" charset="0"/>
              <a:ea typeface="Verdana" panose="020B0604030504040204" pitchFamily="34" charset="0"/>
            </a:endParaRPr>
          </a:p>
          <a:p>
            <a:pPr marL="262890" indent="-171450">
              <a:lnSpc>
                <a:spcPts val="1640"/>
              </a:lnSpc>
              <a:spcBef>
                <a:spcPts val="600"/>
              </a:spcBef>
              <a:spcAft>
                <a:spcPts val="600"/>
              </a:spcAft>
              <a:buFont typeface="Arial" panose="020B0604020202020204" pitchFamily="34" charset="0"/>
              <a:buChar char="•"/>
            </a:pPr>
            <a:r>
              <a:rPr lang="en-US" sz="1400" dirty="0">
                <a:latin typeface="Verdana" panose="020B0604030504040204" pitchFamily="34" charset="0"/>
                <a:ea typeface="Verdana" panose="020B0604030504040204" pitchFamily="34" charset="0"/>
                <a:cs typeface="+mn-lt"/>
              </a:rPr>
              <a:t>Provide Systems Engineering work products</a:t>
            </a:r>
            <a:endParaRPr lang="en-US" sz="1400" dirty="0">
              <a:solidFill>
                <a:schemeClr val="accent3"/>
              </a:solidFill>
              <a:latin typeface="Verdana" panose="020B0604030504040204" pitchFamily="34" charset="0"/>
              <a:ea typeface="Verdana" panose="020B0604030504040204" pitchFamily="34" charset="0"/>
            </a:endParaRPr>
          </a:p>
        </p:txBody>
      </p:sp>
      <p:sp>
        <p:nvSpPr>
          <p:cNvPr id="9" name="Text Placeholder 31">
            <a:extLst>
              <a:ext uri="{FF2B5EF4-FFF2-40B4-BE49-F238E27FC236}">
                <a16:creationId xmlns:a16="http://schemas.microsoft.com/office/drawing/2014/main" id="{B16388D3-BE48-44F4-A6D7-DDF229373084}"/>
              </a:ext>
            </a:extLst>
          </p:cNvPr>
          <p:cNvSpPr txBox="1">
            <a:spLocks/>
          </p:cNvSpPr>
          <p:nvPr/>
        </p:nvSpPr>
        <p:spPr>
          <a:xfrm>
            <a:off x="4595563" y="4532976"/>
            <a:ext cx="4828522" cy="1904072"/>
          </a:xfrm>
          <a:prstGeom prst="rect">
            <a:avLst/>
          </a:prstGeom>
        </p:spPr>
        <p:txBody>
          <a:bodyPr vert="horz" lIns="80682" tIns="40341" rIns="80682" bIns="40341" rtlCol="0" anchor="t">
            <a:noAutofit/>
          </a:bodyPr>
          <a:lstStyle>
            <a:lvl1pPr marL="0" indent="0" algn="l" defTabSz="914400" rtl="0" eaLnBrk="1" latinLnBrk="0" hangingPunct="1">
              <a:lnSpc>
                <a:spcPct val="150000"/>
              </a:lnSpc>
              <a:spcBef>
                <a:spcPts val="1200"/>
              </a:spcBef>
              <a:buFont typeface="Arial" panose="020B0604020202020204" pitchFamily="34" charset="0"/>
              <a:buNone/>
              <a:defRPr sz="1100" kern="1200">
                <a:solidFill>
                  <a:schemeClr val="bg1"/>
                </a:solidFill>
                <a:latin typeface="+mn-lt"/>
                <a:ea typeface="+mn-ea"/>
                <a:cs typeface="Arial" panose="020B0604020202020204" pitchFamily="34" charset="0"/>
              </a:defRPr>
            </a:lvl1pPr>
            <a:lvl2pPr marL="457200" indent="0" algn="l" defTabSz="914400" rtl="0" eaLnBrk="1" latinLnBrk="0" hangingPunct="1">
              <a:lnSpc>
                <a:spcPct val="150000"/>
              </a:lnSpc>
              <a:spcBef>
                <a:spcPts val="1200"/>
              </a:spcBef>
              <a:buFont typeface="Arial" panose="020B0604020202020204" pitchFamily="34" charset="0"/>
              <a:buNone/>
              <a:defRPr sz="1100" kern="1200">
                <a:solidFill>
                  <a:schemeClr val="bg1"/>
                </a:solidFill>
                <a:latin typeface="+mn-lt"/>
                <a:ea typeface="+mn-ea"/>
                <a:cs typeface="Arial" panose="020B0604020202020204" pitchFamily="34" charset="0"/>
              </a:defRPr>
            </a:lvl2pPr>
            <a:lvl3pPr marL="914400" indent="0" algn="l" defTabSz="914400" rtl="0" eaLnBrk="1" latinLnBrk="0" hangingPunct="1">
              <a:lnSpc>
                <a:spcPct val="150000"/>
              </a:lnSpc>
              <a:spcBef>
                <a:spcPts val="1200"/>
              </a:spcBef>
              <a:buFont typeface="Arial" panose="020B0604020202020204" pitchFamily="34" charset="0"/>
              <a:buNone/>
              <a:defRPr sz="1100" kern="1200">
                <a:solidFill>
                  <a:schemeClr val="bg1"/>
                </a:solidFill>
                <a:latin typeface="+mn-lt"/>
                <a:ea typeface="+mn-ea"/>
                <a:cs typeface="Arial" panose="020B0604020202020204" pitchFamily="34" charset="0"/>
              </a:defRPr>
            </a:lvl3pPr>
            <a:lvl4pPr marL="1371600" indent="0" algn="l" defTabSz="914400" rtl="0" eaLnBrk="1" latinLnBrk="0" hangingPunct="1">
              <a:lnSpc>
                <a:spcPct val="150000"/>
              </a:lnSpc>
              <a:spcBef>
                <a:spcPts val="1200"/>
              </a:spcBef>
              <a:buFont typeface="Arial" panose="020B0604020202020204" pitchFamily="34" charset="0"/>
              <a:buNone/>
              <a:defRPr sz="1100" kern="1200">
                <a:solidFill>
                  <a:schemeClr val="bg1"/>
                </a:solidFill>
                <a:latin typeface="+mn-lt"/>
                <a:ea typeface="+mn-ea"/>
                <a:cs typeface="Arial" panose="020B0604020202020204" pitchFamily="34" charset="0"/>
              </a:defRPr>
            </a:lvl4pPr>
            <a:lvl5pPr marL="1828800" indent="0" algn="l" defTabSz="914400" rtl="0" eaLnBrk="1" latinLnBrk="0" hangingPunct="1">
              <a:lnSpc>
                <a:spcPct val="150000"/>
              </a:lnSpc>
              <a:spcBef>
                <a:spcPts val="1200"/>
              </a:spcBef>
              <a:buFont typeface="Arial" panose="020B0604020202020204" pitchFamily="34" charset="0"/>
              <a:buNone/>
              <a:defRPr sz="110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806867">
              <a:lnSpc>
                <a:spcPct val="100000"/>
              </a:lnSpc>
              <a:spcBef>
                <a:spcPts val="0"/>
              </a:spcBef>
            </a:pPr>
            <a:r>
              <a:rPr lang="en-US" sz="1400" dirty="0">
                <a:solidFill>
                  <a:srgbClr val="000000"/>
                </a:solidFill>
                <a:latin typeface="Verdana" panose="020B0604030504040204" pitchFamily="34" charset="0"/>
                <a:ea typeface="Verdana" panose="020B0604030504040204" pitchFamily="34" charset="0"/>
                <a:cs typeface="+mn-lt"/>
              </a:rPr>
              <a:t>The Systems Engineering and Integration division provides projects value-added solutions to a broad spectrum of SE&amp;I challenges from initial Formulation through Sustaining Engineering. The division is comprised of a Projects Engineering Branch, an Avionics Systems Integration Branch, and a Systems Engineering Branch. Together the branches integrate multi-disciplines to deliver products that meet the customer’s particular needs.</a:t>
            </a:r>
            <a:endParaRPr lang="en-US" sz="1400" dirty="0">
              <a:solidFill>
                <a:srgbClr val="000000"/>
              </a:solidFill>
              <a:latin typeface="Verdana" panose="020B0604030504040204" pitchFamily="34" charset="0"/>
              <a:ea typeface="Verdana" panose="020B0604030504040204" pitchFamily="34" charset="0"/>
            </a:endParaRPr>
          </a:p>
        </p:txBody>
      </p:sp>
      <p:graphicFrame>
        <p:nvGraphicFramePr>
          <p:cNvPr id="7" name="Table 6"/>
          <p:cNvGraphicFramePr>
            <a:graphicFrameLocks noGrp="1"/>
          </p:cNvGraphicFramePr>
          <p:nvPr>
            <p:extLst>
              <p:ext uri="{D42A27DB-BD31-4B8C-83A1-F6EECF244321}">
                <p14:modId xmlns:p14="http://schemas.microsoft.com/office/powerpoint/2010/main" val="225802054"/>
              </p:ext>
            </p:extLst>
          </p:nvPr>
        </p:nvGraphicFramePr>
        <p:xfrm>
          <a:off x="9438403" y="4840267"/>
          <a:ext cx="2641882" cy="1422512"/>
        </p:xfrm>
        <a:graphic>
          <a:graphicData uri="http://schemas.openxmlformats.org/drawingml/2006/table">
            <a:tbl>
              <a:tblPr firstRow="1" firstCol="1" bandRow="1">
                <a:tableStyleId>{B301B821-A1FF-4177-AEE7-76D212191A09}</a:tableStyleId>
              </a:tblPr>
              <a:tblGrid>
                <a:gridCol w="975450">
                  <a:extLst>
                    <a:ext uri="{9D8B030D-6E8A-4147-A177-3AD203B41FA5}">
                      <a16:colId xmlns:a16="http://schemas.microsoft.com/office/drawing/2014/main" val="1924004356"/>
                    </a:ext>
                  </a:extLst>
                </a:gridCol>
                <a:gridCol w="725271">
                  <a:extLst>
                    <a:ext uri="{9D8B030D-6E8A-4147-A177-3AD203B41FA5}">
                      <a16:colId xmlns:a16="http://schemas.microsoft.com/office/drawing/2014/main" val="4151246998"/>
                    </a:ext>
                  </a:extLst>
                </a:gridCol>
                <a:gridCol w="941161">
                  <a:extLst>
                    <a:ext uri="{9D8B030D-6E8A-4147-A177-3AD203B41FA5}">
                      <a16:colId xmlns:a16="http://schemas.microsoft.com/office/drawing/2014/main" val="4230410549"/>
                    </a:ext>
                  </a:extLst>
                </a:gridCol>
              </a:tblGrid>
              <a:tr h="440876">
                <a:tc gridSpan="3">
                  <a:txBody>
                    <a:bodyPr/>
                    <a:lstStyle/>
                    <a:p>
                      <a:pPr marL="0" marR="0" algn="ctr">
                        <a:spcBef>
                          <a:spcPts val="0"/>
                        </a:spcBef>
                        <a:spcAft>
                          <a:spcPts val="0"/>
                        </a:spcAft>
                      </a:pPr>
                      <a:r>
                        <a:rPr lang="en-US" sz="1200" dirty="0">
                          <a:solidFill>
                            <a:schemeClr val="tx2">
                              <a:lumMod val="50000"/>
                            </a:schemeClr>
                          </a:solidFill>
                          <a:effectLst/>
                          <a:latin typeface="Verdana" panose="020B0604030504040204" pitchFamily="34" charset="0"/>
                          <a:ea typeface="Verdana" panose="020B0604030504040204" pitchFamily="34" charset="0"/>
                        </a:rPr>
                        <a:t>ES10</a:t>
                      </a:r>
                      <a:r>
                        <a:rPr lang="en-US" sz="1200" baseline="0" dirty="0">
                          <a:solidFill>
                            <a:schemeClr val="tx2">
                              <a:lumMod val="50000"/>
                            </a:schemeClr>
                          </a:solidFill>
                          <a:effectLst/>
                          <a:latin typeface="Verdana" panose="020B0604030504040204" pitchFamily="34" charset="0"/>
                          <a:ea typeface="Verdana" panose="020B0604030504040204" pitchFamily="34" charset="0"/>
                        </a:rPr>
                        <a:t> Division Contacts</a:t>
                      </a:r>
                      <a:endParaRPr lang="en-US" sz="1200" dirty="0">
                        <a:solidFill>
                          <a:schemeClr val="tx2">
                            <a:lumMod val="50000"/>
                          </a:schemeClr>
                        </a:solidFill>
                        <a:effectLst/>
                        <a:latin typeface="Verdana" panose="020B0604030504040204" pitchFamily="34" charset="0"/>
                        <a:ea typeface="Verdana" panose="020B0604030504040204" pitchFamily="34" charset="0"/>
                      </a:endParaRPr>
                    </a:p>
                  </a:txBody>
                  <a:tcPr marL="33618" marR="33618" marT="16809" marB="16809" anchor="ctr">
                    <a:solidFill>
                      <a:schemeClr val="tx2">
                        <a:lumMod val="40000"/>
                        <a:lumOff val="60000"/>
                      </a:schemeClr>
                    </a:solidFill>
                  </a:tcPr>
                </a:tc>
                <a:tc hMerge="1">
                  <a:txBody>
                    <a:bodyPr/>
                    <a:lstStyle/>
                    <a:p>
                      <a:pPr marL="0" marR="0" fontAlgn="base">
                        <a:spcBef>
                          <a:spcPts val="0"/>
                        </a:spcBef>
                        <a:spcAft>
                          <a:spcPts val="0"/>
                        </a:spcAft>
                      </a:pPr>
                      <a:endParaRPr lang="en-US" sz="1050" b="0" dirty="0">
                        <a:solidFill>
                          <a:srgbClr val="1A305C"/>
                        </a:solidFill>
                        <a:effectLst/>
                      </a:endParaRPr>
                    </a:p>
                  </a:txBody>
                  <a:tcPr marL="38100" marR="38100" marT="19050" marB="19050" anchor="b"/>
                </a:tc>
                <a:tc hMerge="1">
                  <a:txBody>
                    <a:bodyPr/>
                    <a:lstStyle/>
                    <a:p>
                      <a:pPr marL="0" marR="0">
                        <a:spcBef>
                          <a:spcPts val="0"/>
                        </a:spcBef>
                        <a:spcAft>
                          <a:spcPts val="0"/>
                        </a:spcAft>
                      </a:pPr>
                      <a:endParaRPr lang="en-US" sz="1050" b="0" dirty="0">
                        <a:solidFill>
                          <a:srgbClr val="1A305C"/>
                        </a:solidFill>
                        <a:effectLst/>
                      </a:endParaRPr>
                    </a:p>
                  </a:txBody>
                  <a:tcPr marL="38100" marR="38100" marT="19050" marB="19050" anchor="b"/>
                </a:tc>
                <a:extLst>
                  <a:ext uri="{0D108BD9-81ED-4DB2-BD59-A6C34878D82A}">
                    <a16:rowId xmlns:a16="http://schemas.microsoft.com/office/drawing/2014/main" val="2716994583"/>
                  </a:ext>
                </a:extLst>
              </a:tr>
              <a:tr h="477371">
                <a:tc>
                  <a:txBody>
                    <a:bodyPr/>
                    <a:lstStyle/>
                    <a:p>
                      <a:pPr marL="0" marR="0" lvl="0" algn="l">
                        <a:spcBef>
                          <a:spcPts val="0"/>
                        </a:spcBef>
                        <a:spcAft>
                          <a:spcPts val="0"/>
                        </a:spcAft>
                        <a:buNone/>
                      </a:pPr>
                      <a:r>
                        <a:rPr lang="en-US" sz="1000" b="1" dirty="0">
                          <a:solidFill>
                            <a:schemeClr val="tx2">
                              <a:lumMod val="50000"/>
                            </a:schemeClr>
                          </a:solidFill>
                          <a:effectLst/>
                          <a:latin typeface="Verdana" panose="020B0604030504040204" pitchFamily="34" charset="0"/>
                          <a:ea typeface="Verdana" panose="020B0604030504040204" pitchFamily="34" charset="0"/>
                          <a:cs typeface="Arial"/>
                        </a:rPr>
                        <a:t>ES10</a:t>
                      </a:r>
                      <a:r>
                        <a:rPr lang="en-US" sz="1000" b="1" baseline="0" dirty="0">
                          <a:solidFill>
                            <a:schemeClr val="tx2">
                              <a:lumMod val="50000"/>
                            </a:schemeClr>
                          </a:solidFill>
                          <a:effectLst/>
                          <a:latin typeface="Verdana" panose="020B0604030504040204" pitchFamily="34" charset="0"/>
                          <a:ea typeface="Verdana" panose="020B0604030504040204" pitchFamily="34" charset="0"/>
                          <a:cs typeface="Arial"/>
                        </a:rPr>
                        <a:t> Division Chief</a:t>
                      </a:r>
                      <a:endParaRPr lang="en-US" sz="1000" b="1" dirty="0">
                        <a:solidFill>
                          <a:schemeClr val="tx2">
                            <a:lumMod val="50000"/>
                          </a:schemeClr>
                        </a:solidFill>
                        <a:effectLst/>
                        <a:latin typeface="Verdana" panose="020B0604030504040204" pitchFamily="34" charset="0"/>
                        <a:ea typeface="Verdana" panose="020B0604030504040204" pitchFamily="34" charset="0"/>
                        <a:cs typeface="Arial"/>
                      </a:endParaRPr>
                    </a:p>
                  </a:txBody>
                  <a:tcPr marL="33618" marR="33618" marT="16809" marB="16809" anchor="b"/>
                </a:tc>
                <a:tc>
                  <a:txBody>
                    <a:bodyPr/>
                    <a:lstStyle/>
                    <a:p>
                      <a:pPr marL="0" marR="0" algn="ctr" fontAlgn="base">
                        <a:spcBef>
                          <a:spcPts val="0"/>
                        </a:spcBef>
                        <a:spcAft>
                          <a:spcPts val="0"/>
                        </a:spcAft>
                      </a:pPr>
                      <a:r>
                        <a:rPr lang="en-US" sz="1000" dirty="0">
                          <a:solidFill>
                            <a:schemeClr val="tx2">
                              <a:lumMod val="50000"/>
                            </a:schemeClr>
                          </a:solidFill>
                          <a:effectLst/>
                          <a:latin typeface="Verdana" panose="020B0604030504040204" pitchFamily="34" charset="0"/>
                          <a:ea typeface="Verdana" panose="020B0604030504040204" pitchFamily="34" charset="0"/>
                          <a:hlinkClick r:id="rId4"/>
                        </a:rPr>
                        <a:t>Rex Graves</a:t>
                      </a:r>
                      <a:endParaRPr lang="en-US" sz="1000" dirty="0">
                        <a:solidFill>
                          <a:schemeClr val="tx2">
                            <a:lumMod val="50000"/>
                          </a:schemeClr>
                        </a:solidFill>
                        <a:effectLst/>
                        <a:latin typeface="Verdana" panose="020B0604030504040204" pitchFamily="34" charset="0"/>
                        <a:ea typeface="Verdana" panose="020B0604030504040204" pitchFamily="34" charset="0"/>
                      </a:endParaRPr>
                    </a:p>
                  </a:txBody>
                  <a:tcPr marL="33618" marR="33618" marT="16809" marB="16809" anchor="ctr"/>
                </a:tc>
                <a:tc>
                  <a:txBody>
                    <a:bodyPr/>
                    <a:lstStyle/>
                    <a:p>
                      <a:pPr marL="0" marR="0" algn="ctr">
                        <a:spcBef>
                          <a:spcPts val="0"/>
                        </a:spcBef>
                        <a:spcAft>
                          <a:spcPts val="0"/>
                        </a:spcAft>
                      </a:pPr>
                      <a:r>
                        <a:rPr lang="en-US" sz="1000" dirty="0">
                          <a:solidFill>
                            <a:schemeClr val="tx2">
                              <a:lumMod val="50000"/>
                            </a:schemeClr>
                          </a:solidFill>
                          <a:effectLst/>
                          <a:latin typeface="Verdana" panose="020B0604030504040204" pitchFamily="34" charset="0"/>
                          <a:ea typeface="Verdana" panose="020B0604030504040204" pitchFamily="34" charset="0"/>
                          <a:cs typeface="Arial" panose="020B0604020202020204" pitchFamily="34" charset="0"/>
                        </a:rPr>
                        <a:t>544-2224</a:t>
                      </a:r>
                    </a:p>
                  </a:txBody>
                  <a:tcPr marL="33618" marR="33618" marT="16809" marB="16809" anchor="ctr"/>
                </a:tc>
                <a:extLst>
                  <a:ext uri="{0D108BD9-81ED-4DB2-BD59-A6C34878D82A}">
                    <a16:rowId xmlns:a16="http://schemas.microsoft.com/office/drawing/2014/main" val="1615176370"/>
                  </a:ext>
                </a:extLst>
              </a:tr>
              <a:tr h="477371">
                <a:tc>
                  <a:txBody>
                    <a:bodyPr/>
                    <a:lstStyle/>
                    <a:p>
                      <a:pPr marL="0" marR="0" algn="l">
                        <a:spcBef>
                          <a:spcPts val="0"/>
                        </a:spcBef>
                        <a:spcAft>
                          <a:spcPts val="0"/>
                        </a:spcAft>
                      </a:pPr>
                      <a:r>
                        <a:rPr lang="en-US" sz="1000" b="1" dirty="0">
                          <a:solidFill>
                            <a:schemeClr val="tx2">
                              <a:lumMod val="50000"/>
                            </a:schemeClr>
                          </a:solidFill>
                          <a:effectLst/>
                          <a:latin typeface="Verdana" panose="020B0604030504040204" pitchFamily="34" charset="0"/>
                          <a:ea typeface="Verdana" panose="020B0604030504040204" pitchFamily="34" charset="0"/>
                        </a:rPr>
                        <a:t>ES10</a:t>
                      </a:r>
                    </a:p>
                    <a:p>
                      <a:pPr marL="0" marR="0" lvl="0" algn="l">
                        <a:spcBef>
                          <a:spcPts val="0"/>
                        </a:spcBef>
                        <a:spcAft>
                          <a:spcPts val="0"/>
                        </a:spcAft>
                        <a:buNone/>
                      </a:pPr>
                      <a:r>
                        <a:rPr lang="en-US" sz="1000" b="1" dirty="0">
                          <a:solidFill>
                            <a:schemeClr val="tx2">
                              <a:lumMod val="50000"/>
                            </a:schemeClr>
                          </a:solidFill>
                          <a:effectLst/>
                          <a:latin typeface="Verdana" panose="020B0604030504040204" pitchFamily="34" charset="0"/>
                          <a:ea typeface="Verdana" panose="020B0604030504040204" pitchFamily="34" charset="0"/>
                        </a:rPr>
                        <a:t>Assistant Manager </a:t>
                      </a:r>
                      <a:endParaRPr lang="en-US" sz="1000" b="1" dirty="0">
                        <a:solidFill>
                          <a:schemeClr val="tx2">
                            <a:lumMod val="50000"/>
                          </a:schemeClr>
                        </a:solidFill>
                        <a:effectLst/>
                        <a:latin typeface="Verdana" panose="020B0604030504040204" pitchFamily="34" charset="0"/>
                        <a:ea typeface="Verdana" panose="020B0604030504040204" pitchFamily="34" charset="0"/>
                        <a:cs typeface="Arial"/>
                      </a:endParaRPr>
                    </a:p>
                  </a:txBody>
                  <a:tcPr marL="33618" marR="33618" marT="16809" marB="16809" anchor="b"/>
                </a:tc>
                <a:tc>
                  <a:txBody>
                    <a:bodyPr/>
                    <a:lstStyle/>
                    <a:p>
                      <a:pPr marL="0" marR="0" algn="ctr" fontAlgn="base">
                        <a:spcBef>
                          <a:spcPts val="0"/>
                        </a:spcBef>
                        <a:spcAft>
                          <a:spcPts val="0"/>
                        </a:spcAft>
                      </a:pPr>
                      <a:r>
                        <a:rPr lang="en-US" sz="1000" i="0" dirty="0">
                          <a:solidFill>
                            <a:schemeClr val="tx2">
                              <a:lumMod val="50000"/>
                            </a:schemeClr>
                          </a:solidFill>
                          <a:effectLst/>
                          <a:latin typeface="Verdana" panose="020B0604030504040204" pitchFamily="34" charset="0"/>
                          <a:ea typeface="Verdana" panose="020B0604030504040204" pitchFamily="34" charset="0"/>
                          <a:hlinkClick r:id="rId5"/>
                        </a:rPr>
                        <a:t>Neil Rainwater</a:t>
                      </a:r>
                      <a:endParaRPr lang="en-US" sz="1000" i="0" dirty="0">
                        <a:solidFill>
                          <a:schemeClr val="tx2">
                            <a:lumMod val="50000"/>
                          </a:schemeClr>
                        </a:solidFill>
                        <a:effectLst/>
                        <a:latin typeface="Verdana" panose="020B0604030504040204" pitchFamily="34" charset="0"/>
                        <a:ea typeface="Verdana" panose="020B0604030504040204" pitchFamily="34" charset="0"/>
                      </a:endParaRPr>
                    </a:p>
                  </a:txBody>
                  <a:tcPr marL="33618" marR="33618" marT="16809" marB="16809" anchor="ctr"/>
                </a:tc>
                <a:tc>
                  <a:txBody>
                    <a:bodyPr/>
                    <a:lstStyle/>
                    <a:p>
                      <a:pPr marL="0" marR="0" algn="ctr">
                        <a:spcBef>
                          <a:spcPts val="0"/>
                        </a:spcBef>
                        <a:spcAft>
                          <a:spcPts val="0"/>
                        </a:spcAft>
                      </a:pPr>
                      <a:r>
                        <a:rPr lang="en-US" sz="1000" dirty="0">
                          <a:solidFill>
                            <a:schemeClr val="tx2">
                              <a:lumMod val="50000"/>
                            </a:schemeClr>
                          </a:solidFill>
                          <a:effectLst/>
                          <a:latin typeface="Verdana" panose="020B0604030504040204" pitchFamily="34" charset="0"/>
                          <a:ea typeface="Verdana" panose="020B0604030504040204" pitchFamily="34" charset="0"/>
                        </a:rPr>
                        <a:t>544-8918</a:t>
                      </a:r>
                      <a:endParaRPr lang="en-US" sz="1000" dirty="0">
                        <a:solidFill>
                          <a:schemeClr val="tx2">
                            <a:lumMod val="50000"/>
                          </a:schemeClr>
                        </a:solidFill>
                        <a:effectLst/>
                        <a:latin typeface="Verdana" panose="020B0604030504040204" pitchFamily="34" charset="0"/>
                        <a:ea typeface="Verdana" panose="020B0604030504040204" pitchFamily="34" charset="0"/>
                        <a:cs typeface="Arial" panose="020B0604020202020204" pitchFamily="34" charset="0"/>
                      </a:endParaRPr>
                    </a:p>
                  </a:txBody>
                  <a:tcPr marL="33618" marR="33618" marT="16809" marB="16809" anchor="ctr"/>
                </a:tc>
                <a:extLst>
                  <a:ext uri="{0D108BD9-81ED-4DB2-BD59-A6C34878D82A}">
                    <a16:rowId xmlns:a16="http://schemas.microsoft.com/office/drawing/2014/main" val="1978278915"/>
                  </a:ext>
                </a:extLst>
              </a:tr>
            </a:tbl>
          </a:graphicData>
        </a:graphic>
      </p:graphicFrame>
      <p:sp>
        <p:nvSpPr>
          <p:cNvPr id="8" name="TextBox 7"/>
          <p:cNvSpPr txBox="1"/>
          <p:nvPr/>
        </p:nvSpPr>
        <p:spPr>
          <a:xfrm>
            <a:off x="5342965" y="6678998"/>
            <a:ext cx="3704665" cy="214546"/>
          </a:xfrm>
          <a:prstGeom prst="rect">
            <a:avLst/>
          </a:prstGeom>
          <a:noFill/>
        </p:spPr>
        <p:txBody>
          <a:bodyPr wrap="square" rtlCol="0">
            <a:spAutoFit/>
          </a:bodyPr>
          <a:lstStyle/>
          <a:p>
            <a:pPr defTabSz="806867"/>
            <a:r>
              <a:rPr lang="en-US" sz="794" dirty="0">
                <a:solidFill>
                  <a:srgbClr val="000000"/>
                </a:solidFill>
                <a:latin typeface="Verdana" panose="020B0604030504040204" pitchFamily="34" charset="0"/>
                <a:ea typeface="Verdana" panose="020B0604030504040204" pitchFamily="34" charset="0"/>
              </a:rPr>
              <a:t>Distribution A – Approved for public release – distribution unlimited</a:t>
            </a:r>
          </a:p>
        </p:txBody>
      </p:sp>
      <p:pic>
        <p:nvPicPr>
          <p:cNvPr id="11" name="Picture Placeholder 24" descr="GEDS Sample Exchange_Doug Hurley (003).jpg">
            <a:extLst>
              <a:ext uri="{FF2B5EF4-FFF2-40B4-BE49-F238E27FC236}">
                <a16:creationId xmlns:a16="http://schemas.microsoft.com/office/drawing/2014/main" id="{3A866D61-5A53-48A0-9828-C82CDA027DCB}"/>
              </a:ext>
            </a:extLst>
          </p:cNvPr>
          <p:cNvPicPr>
            <a:picLocks noGrp="1" noChangeAspect="1"/>
          </p:cNvPicPr>
          <p:nvPr>
            <p:ph type="pic" sz="quarter" idx="11"/>
          </p:nvPr>
        </p:nvPicPr>
        <p:blipFill rotWithShape="1">
          <a:blip r:embed="rId6" cstate="screen">
            <a:extLst>
              <a:ext uri="{28A0092B-C50C-407E-A947-70E740481C1C}">
                <a14:useLocalDpi xmlns:a14="http://schemas.microsoft.com/office/drawing/2010/main"/>
              </a:ext>
            </a:extLst>
          </a:blip>
          <a:srcRect/>
          <a:stretch/>
        </p:blipFill>
        <p:spPr>
          <a:xfrm>
            <a:off x="4850686" y="296241"/>
            <a:ext cx="3886052" cy="2413543"/>
          </a:xfrm>
          <a:prstGeom prst="rect">
            <a:avLst/>
          </a:prstGeom>
          <a:ln>
            <a:noFill/>
          </a:ln>
          <a:effectLst>
            <a:outerShdw blurRad="50800" dist="38100" dir="2700000" algn="tl" rotWithShape="0">
              <a:prstClr val="black">
                <a:alpha val="40000"/>
              </a:prstClr>
            </a:outerShdw>
          </a:effectLst>
        </p:spPr>
      </p:pic>
      <p:grpSp>
        <p:nvGrpSpPr>
          <p:cNvPr id="12" name="Group 11">
            <a:extLst>
              <a:ext uri="{FF2B5EF4-FFF2-40B4-BE49-F238E27FC236}">
                <a16:creationId xmlns:a16="http://schemas.microsoft.com/office/drawing/2014/main" id="{6B18FF7C-C5BF-454C-881A-6D7B4CE5B58B}"/>
              </a:ext>
            </a:extLst>
          </p:cNvPr>
          <p:cNvGrpSpPr/>
          <p:nvPr/>
        </p:nvGrpSpPr>
        <p:grpSpPr>
          <a:xfrm>
            <a:off x="117248" y="5941243"/>
            <a:ext cx="540968" cy="730038"/>
            <a:chOff x="9141612" y="1555997"/>
            <a:chExt cx="803574" cy="1048951"/>
          </a:xfrm>
        </p:grpSpPr>
        <p:pic>
          <p:nvPicPr>
            <p:cNvPr id="14" name="Picture 13">
              <a:extLst>
                <a:ext uri="{FF2B5EF4-FFF2-40B4-BE49-F238E27FC236}">
                  <a16:creationId xmlns:a16="http://schemas.microsoft.com/office/drawing/2014/main" id="{3CE12057-8324-EC41-904C-11D715ECD092}"/>
                </a:ext>
              </a:extLst>
            </p:cNvPr>
            <p:cNvPicPr>
              <a:picLocks noChangeAspect="1"/>
            </p:cNvPicPr>
            <p:nvPr/>
          </p:nvPicPr>
          <p:blipFill>
            <a:blip r:embed="rId7" cstate="screen">
              <a:lum bright="70000" contrast="-70000"/>
              <a:extLst>
                <a:ext uri="{28A0092B-C50C-407E-A947-70E740481C1C}">
                  <a14:useLocalDpi xmlns:a14="http://schemas.microsoft.com/office/drawing/2010/main"/>
                </a:ext>
              </a:extLst>
            </a:blip>
            <a:stretch>
              <a:fillRect/>
            </a:stretch>
          </p:blipFill>
          <p:spPr>
            <a:xfrm>
              <a:off x="9162775" y="1555997"/>
              <a:ext cx="782411" cy="760456"/>
            </a:xfrm>
            <a:prstGeom prst="rect">
              <a:avLst/>
            </a:prstGeom>
          </p:spPr>
        </p:pic>
        <p:sp>
          <p:nvSpPr>
            <p:cNvPr id="15" name="TextBox 14">
              <a:extLst>
                <a:ext uri="{FF2B5EF4-FFF2-40B4-BE49-F238E27FC236}">
                  <a16:creationId xmlns:a16="http://schemas.microsoft.com/office/drawing/2014/main" id="{E399B611-2772-424D-BD87-B43583DBA707}"/>
                </a:ext>
              </a:extLst>
            </p:cNvPr>
            <p:cNvSpPr txBox="1"/>
            <p:nvPr/>
          </p:nvSpPr>
          <p:spPr>
            <a:xfrm>
              <a:off x="9141612" y="2199205"/>
              <a:ext cx="755196" cy="405743"/>
            </a:xfrm>
            <a:prstGeom prst="rect">
              <a:avLst/>
            </a:prstGeom>
            <a:noFill/>
          </p:spPr>
          <p:txBody>
            <a:bodyPr wrap="square" rtlCol="0">
              <a:spAutoFit/>
            </a:bodyPr>
            <a:lstStyle/>
            <a:p>
              <a:pPr algn="ctr" defTabSz="806867"/>
              <a:r>
                <a:rPr lang="en-US" sz="1235" dirty="0">
                  <a:solidFill>
                    <a:schemeClr val="bg1"/>
                  </a:solidFill>
                  <a:latin typeface="Verdana" panose="020B0604030504040204" pitchFamily="34" charset="0"/>
                  <a:ea typeface="Verdana" panose="020B0604030504040204" pitchFamily="34" charset="0"/>
                </a:rPr>
                <a:t>SLS</a:t>
              </a:r>
            </a:p>
          </p:txBody>
        </p:sp>
      </p:grpSp>
      <p:grpSp>
        <p:nvGrpSpPr>
          <p:cNvPr id="16" name="Group 15">
            <a:extLst>
              <a:ext uri="{FF2B5EF4-FFF2-40B4-BE49-F238E27FC236}">
                <a16:creationId xmlns:a16="http://schemas.microsoft.com/office/drawing/2014/main" id="{6014FFFF-DE81-8B45-A9F3-434ADCFC7FFA}"/>
              </a:ext>
            </a:extLst>
          </p:cNvPr>
          <p:cNvGrpSpPr/>
          <p:nvPr/>
        </p:nvGrpSpPr>
        <p:grpSpPr>
          <a:xfrm>
            <a:off x="724235" y="5845694"/>
            <a:ext cx="494881" cy="921137"/>
            <a:chOff x="7952463" y="1467099"/>
            <a:chExt cx="845125" cy="1320245"/>
          </a:xfrm>
        </p:grpSpPr>
        <p:pic>
          <p:nvPicPr>
            <p:cNvPr id="17" name="Picture 16" descr="A picture containing icon&#10;&#10;Description automatically generated">
              <a:extLst>
                <a:ext uri="{FF2B5EF4-FFF2-40B4-BE49-F238E27FC236}">
                  <a16:creationId xmlns:a16="http://schemas.microsoft.com/office/drawing/2014/main" id="{59784656-77AC-DA41-9DFA-9A8D9BD1AFF0}"/>
                </a:ext>
              </a:extLst>
            </p:cNvPr>
            <p:cNvPicPr>
              <a:picLocks noChangeAspect="1"/>
            </p:cNvPicPr>
            <p:nvPr/>
          </p:nvPicPr>
          <p:blipFill>
            <a:blip r:embed="rId8" cstate="screen">
              <a:lum bright="70000" contrast="-70000"/>
              <a:extLst>
                <a:ext uri="{28A0092B-C50C-407E-A947-70E740481C1C}">
                  <a14:useLocalDpi xmlns:a14="http://schemas.microsoft.com/office/drawing/2010/main"/>
                </a:ext>
              </a:extLst>
            </a:blip>
            <a:stretch>
              <a:fillRect/>
            </a:stretch>
          </p:blipFill>
          <p:spPr>
            <a:xfrm>
              <a:off x="7986869" y="1467099"/>
              <a:ext cx="810719" cy="810719"/>
            </a:xfrm>
            <a:prstGeom prst="rect">
              <a:avLst/>
            </a:prstGeom>
          </p:spPr>
        </p:pic>
        <p:sp>
          <p:nvSpPr>
            <p:cNvPr id="18" name="TextBox 17">
              <a:extLst>
                <a:ext uri="{FF2B5EF4-FFF2-40B4-BE49-F238E27FC236}">
                  <a16:creationId xmlns:a16="http://schemas.microsoft.com/office/drawing/2014/main" id="{7A03D233-3AF2-1949-B094-871E4C68EC81}"/>
                </a:ext>
              </a:extLst>
            </p:cNvPr>
            <p:cNvSpPr txBox="1"/>
            <p:nvPr/>
          </p:nvSpPr>
          <p:spPr>
            <a:xfrm>
              <a:off x="7952463" y="2110211"/>
              <a:ext cx="844596" cy="677133"/>
            </a:xfrm>
            <a:prstGeom prst="rect">
              <a:avLst/>
            </a:prstGeom>
            <a:noFill/>
          </p:spPr>
          <p:txBody>
            <a:bodyPr wrap="square" rtlCol="0">
              <a:spAutoFit/>
            </a:bodyPr>
            <a:lstStyle/>
            <a:p>
              <a:pPr algn="ctr" defTabSz="806867"/>
              <a:r>
                <a:rPr lang="en-US" sz="1235" dirty="0" err="1">
                  <a:solidFill>
                    <a:schemeClr val="bg1"/>
                  </a:solidFill>
                  <a:latin typeface="Gill Sans MT"/>
                </a:rPr>
                <a:t>AdvMan</a:t>
              </a:r>
              <a:endParaRPr lang="en-US" sz="1235" dirty="0">
                <a:solidFill>
                  <a:schemeClr val="bg1"/>
                </a:solidFill>
                <a:latin typeface="Gill Sans MT"/>
              </a:endParaRPr>
            </a:p>
          </p:txBody>
        </p:sp>
      </p:grpSp>
      <p:grpSp>
        <p:nvGrpSpPr>
          <p:cNvPr id="19" name="Group 18">
            <a:extLst>
              <a:ext uri="{FF2B5EF4-FFF2-40B4-BE49-F238E27FC236}">
                <a16:creationId xmlns:a16="http://schemas.microsoft.com/office/drawing/2014/main" id="{4354057F-230F-EC4C-B2D9-ABC404493B88}"/>
              </a:ext>
            </a:extLst>
          </p:cNvPr>
          <p:cNvGrpSpPr/>
          <p:nvPr/>
        </p:nvGrpSpPr>
        <p:grpSpPr>
          <a:xfrm>
            <a:off x="1233124" y="5951755"/>
            <a:ext cx="873843" cy="709015"/>
            <a:chOff x="8756362" y="192354"/>
            <a:chExt cx="1173594" cy="1019315"/>
          </a:xfrm>
        </p:grpSpPr>
        <p:pic>
          <p:nvPicPr>
            <p:cNvPr id="20" name="Picture 19">
              <a:extLst>
                <a:ext uri="{FF2B5EF4-FFF2-40B4-BE49-F238E27FC236}">
                  <a16:creationId xmlns:a16="http://schemas.microsoft.com/office/drawing/2014/main" id="{95DBC673-3977-4F4E-958D-A772719C33CF}"/>
                </a:ext>
              </a:extLst>
            </p:cNvPr>
            <p:cNvPicPr>
              <a:picLocks noChangeAspect="1"/>
            </p:cNvPicPr>
            <p:nvPr/>
          </p:nvPicPr>
          <p:blipFill>
            <a:blip r:embed="rId9" cstate="screen">
              <a:lum bright="70000" contrast="-70000"/>
              <a:extLst>
                <a:ext uri="{28A0092B-C50C-407E-A947-70E740481C1C}">
                  <a14:useLocalDpi xmlns:a14="http://schemas.microsoft.com/office/drawing/2010/main"/>
                </a:ext>
              </a:extLst>
            </a:blip>
            <a:stretch>
              <a:fillRect/>
            </a:stretch>
          </p:blipFill>
          <p:spPr>
            <a:xfrm>
              <a:off x="8902993" y="192354"/>
              <a:ext cx="827292" cy="904249"/>
            </a:xfrm>
            <a:prstGeom prst="rect">
              <a:avLst/>
            </a:prstGeom>
          </p:spPr>
        </p:pic>
        <p:sp>
          <p:nvSpPr>
            <p:cNvPr id="21" name="TextBox 20">
              <a:extLst>
                <a:ext uri="{FF2B5EF4-FFF2-40B4-BE49-F238E27FC236}">
                  <a16:creationId xmlns:a16="http://schemas.microsoft.com/office/drawing/2014/main" id="{CD827CC2-E471-C340-B45E-74CEE2E931EA}"/>
                </a:ext>
              </a:extLst>
            </p:cNvPr>
            <p:cNvSpPr txBox="1"/>
            <p:nvPr/>
          </p:nvSpPr>
          <p:spPr>
            <a:xfrm>
              <a:off x="8756362" y="864142"/>
              <a:ext cx="1173594" cy="347527"/>
            </a:xfrm>
            <a:prstGeom prst="rect">
              <a:avLst/>
            </a:prstGeom>
            <a:noFill/>
          </p:spPr>
          <p:txBody>
            <a:bodyPr wrap="square" rtlCol="0">
              <a:spAutoFit/>
            </a:bodyPr>
            <a:lstStyle/>
            <a:p>
              <a:pPr algn="ctr" defTabSz="806867"/>
              <a:r>
                <a:rPr lang="en-US" sz="971" dirty="0">
                  <a:solidFill>
                    <a:schemeClr val="bg1"/>
                  </a:solidFill>
                  <a:latin typeface="Gill Sans MT"/>
                </a:rPr>
                <a:t>ECLS/Habitat</a:t>
              </a:r>
            </a:p>
          </p:txBody>
        </p:sp>
      </p:grpSp>
      <p:grpSp>
        <p:nvGrpSpPr>
          <p:cNvPr id="22" name="Group 21">
            <a:extLst>
              <a:ext uri="{FF2B5EF4-FFF2-40B4-BE49-F238E27FC236}">
                <a16:creationId xmlns:a16="http://schemas.microsoft.com/office/drawing/2014/main" id="{7C9A6162-4689-9B45-A1CB-BB033D49C35E}"/>
              </a:ext>
            </a:extLst>
          </p:cNvPr>
          <p:cNvGrpSpPr/>
          <p:nvPr/>
        </p:nvGrpSpPr>
        <p:grpSpPr>
          <a:xfrm>
            <a:off x="2057400" y="5900790"/>
            <a:ext cx="687301" cy="810945"/>
            <a:chOff x="7921388" y="224750"/>
            <a:chExt cx="875672" cy="1139037"/>
          </a:xfrm>
        </p:grpSpPr>
        <p:pic>
          <p:nvPicPr>
            <p:cNvPr id="23" name="Picture 22" descr="A picture containing drawing&#10;&#10;Description automatically generated">
              <a:extLst>
                <a:ext uri="{FF2B5EF4-FFF2-40B4-BE49-F238E27FC236}">
                  <a16:creationId xmlns:a16="http://schemas.microsoft.com/office/drawing/2014/main" id="{77E43544-F819-F347-BCFB-09E479FB5546}"/>
                </a:ext>
              </a:extLst>
            </p:cNvPr>
            <p:cNvPicPr>
              <a:picLocks noChangeAspect="1"/>
            </p:cNvPicPr>
            <p:nvPr/>
          </p:nvPicPr>
          <p:blipFill>
            <a:blip r:embed="rId10" cstate="screen">
              <a:lum bright="70000" contrast="-70000"/>
              <a:extLst>
                <a:ext uri="{28A0092B-C50C-407E-A947-70E740481C1C}">
                  <a14:useLocalDpi xmlns:a14="http://schemas.microsoft.com/office/drawing/2010/main"/>
                </a:ext>
              </a:extLst>
            </a:blip>
            <a:stretch>
              <a:fillRect/>
            </a:stretch>
          </p:blipFill>
          <p:spPr>
            <a:xfrm>
              <a:off x="7921388" y="224750"/>
              <a:ext cx="809851" cy="809851"/>
            </a:xfrm>
            <a:prstGeom prst="rect">
              <a:avLst/>
            </a:prstGeom>
          </p:spPr>
        </p:pic>
        <p:sp>
          <p:nvSpPr>
            <p:cNvPr id="24" name="TextBox 23">
              <a:extLst>
                <a:ext uri="{FF2B5EF4-FFF2-40B4-BE49-F238E27FC236}">
                  <a16:creationId xmlns:a16="http://schemas.microsoft.com/office/drawing/2014/main" id="{7358B523-FA1D-5B48-972D-4D880AB5697F}"/>
                </a:ext>
              </a:extLst>
            </p:cNvPr>
            <p:cNvSpPr txBox="1"/>
            <p:nvPr/>
          </p:nvSpPr>
          <p:spPr>
            <a:xfrm>
              <a:off x="7970075" y="967155"/>
              <a:ext cx="826985" cy="396632"/>
            </a:xfrm>
            <a:prstGeom prst="rect">
              <a:avLst/>
            </a:prstGeom>
            <a:noFill/>
          </p:spPr>
          <p:txBody>
            <a:bodyPr wrap="square" rtlCol="0">
              <a:spAutoFit/>
            </a:bodyPr>
            <a:lstStyle/>
            <a:p>
              <a:pPr algn="ctr" defTabSz="806867"/>
              <a:r>
                <a:rPr lang="en-US" sz="1235" dirty="0">
                  <a:solidFill>
                    <a:schemeClr val="bg1"/>
                  </a:solidFill>
                  <a:latin typeface="Gill Sans MT"/>
                </a:rPr>
                <a:t>Lander</a:t>
              </a:r>
            </a:p>
          </p:txBody>
        </p:sp>
      </p:grpSp>
      <p:grpSp>
        <p:nvGrpSpPr>
          <p:cNvPr id="25" name="Group 24">
            <a:extLst>
              <a:ext uri="{FF2B5EF4-FFF2-40B4-BE49-F238E27FC236}">
                <a16:creationId xmlns:a16="http://schemas.microsoft.com/office/drawing/2014/main" id="{D28954FF-68D4-D74E-A1BE-4AEE7C9C84BA}"/>
              </a:ext>
            </a:extLst>
          </p:cNvPr>
          <p:cNvGrpSpPr/>
          <p:nvPr/>
        </p:nvGrpSpPr>
        <p:grpSpPr>
          <a:xfrm>
            <a:off x="3299011" y="5933526"/>
            <a:ext cx="609365" cy="745472"/>
            <a:chOff x="7722441" y="399193"/>
            <a:chExt cx="609365" cy="745472"/>
          </a:xfrm>
        </p:grpSpPr>
        <p:sp>
          <p:nvSpPr>
            <p:cNvPr id="27" name="TextBox 3">
              <a:extLst>
                <a:ext uri="{FF2B5EF4-FFF2-40B4-BE49-F238E27FC236}">
                  <a16:creationId xmlns:a16="http://schemas.microsoft.com/office/drawing/2014/main" id="{3D5C9182-1EEF-8E4B-AE23-FD7F81F1BF88}"/>
                </a:ext>
              </a:extLst>
            </p:cNvPr>
            <p:cNvSpPr txBox="1"/>
            <p:nvPr/>
          </p:nvSpPr>
          <p:spPr>
            <a:xfrm>
              <a:off x="7722441" y="889339"/>
              <a:ext cx="595035" cy="255326"/>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403433"/>
              <a:r>
                <a:rPr lang="en-US" sz="1059" dirty="0">
                  <a:solidFill>
                    <a:schemeClr val="bg1"/>
                  </a:solidFill>
                  <a:latin typeface="Gill Sans MT"/>
                </a:rPr>
                <a:t>Science</a:t>
              </a:r>
            </a:p>
          </p:txBody>
        </p:sp>
        <p:pic>
          <p:nvPicPr>
            <p:cNvPr id="28" name="Picture 27">
              <a:extLst>
                <a:ext uri="{FF2B5EF4-FFF2-40B4-BE49-F238E27FC236}">
                  <a16:creationId xmlns:a16="http://schemas.microsoft.com/office/drawing/2014/main" id="{C85F8EEB-9A81-1240-BC4C-CE14A78AFEA3}"/>
                </a:ext>
              </a:extLst>
            </p:cNvPr>
            <p:cNvPicPr>
              <a:picLocks noChangeAspect="1"/>
            </p:cNvPicPr>
            <p:nvPr/>
          </p:nvPicPr>
          <p:blipFill>
            <a:blip r:embed="rId11" cstate="screen">
              <a:lum bright="70000" contrast="-70000"/>
              <a:extLst>
                <a:ext uri="{28A0092B-C50C-407E-A947-70E740481C1C}">
                  <a14:useLocalDpi xmlns:a14="http://schemas.microsoft.com/office/drawing/2010/main"/>
                </a:ext>
              </a:extLst>
            </a:blip>
            <a:stretch>
              <a:fillRect/>
            </a:stretch>
          </p:blipFill>
          <p:spPr>
            <a:xfrm>
              <a:off x="7740399" y="399193"/>
              <a:ext cx="591407" cy="591407"/>
            </a:xfrm>
            <a:prstGeom prst="rect">
              <a:avLst/>
            </a:prstGeom>
          </p:spPr>
        </p:pic>
      </p:grpSp>
      <p:grpSp>
        <p:nvGrpSpPr>
          <p:cNvPr id="29" name="Group 28">
            <a:extLst>
              <a:ext uri="{FF2B5EF4-FFF2-40B4-BE49-F238E27FC236}">
                <a16:creationId xmlns:a16="http://schemas.microsoft.com/office/drawing/2014/main" id="{5065957A-C43C-2A4A-AEC4-E7C11CF1497E}"/>
              </a:ext>
            </a:extLst>
          </p:cNvPr>
          <p:cNvGrpSpPr/>
          <p:nvPr/>
        </p:nvGrpSpPr>
        <p:grpSpPr>
          <a:xfrm>
            <a:off x="2693039" y="5889609"/>
            <a:ext cx="641522" cy="833306"/>
            <a:chOff x="7900921" y="1049807"/>
            <a:chExt cx="641522" cy="833306"/>
          </a:xfrm>
        </p:grpSpPr>
        <p:sp>
          <p:nvSpPr>
            <p:cNvPr id="30" name="TextBox 3">
              <a:extLst>
                <a:ext uri="{FF2B5EF4-FFF2-40B4-BE49-F238E27FC236}">
                  <a16:creationId xmlns:a16="http://schemas.microsoft.com/office/drawing/2014/main" id="{5881823F-1DDE-414D-8095-314437803508}"/>
                </a:ext>
              </a:extLst>
            </p:cNvPr>
            <p:cNvSpPr txBox="1"/>
            <p:nvPr/>
          </p:nvSpPr>
          <p:spPr>
            <a:xfrm>
              <a:off x="7900921" y="1464794"/>
              <a:ext cx="641522" cy="418319"/>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403433"/>
              <a:r>
                <a:rPr lang="en-US" sz="1059" dirty="0">
                  <a:solidFill>
                    <a:schemeClr val="bg1"/>
                  </a:solidFill>
                  <a:latin typeface="Gill Sans MT"/>
                </a:rPr>
                <a:t>In-Space</a:t>
              </a:r>
            </a:p>
            <a:p>
              <a:pPr algn="ctr" defTabSz="403433"/>
              <a:r>
                <a:rPr lang="en-US" sz="1059" dirty="0">
                  <a:solidFill>
                    <a:schemeClr val="bg1"/>
                  </a:solidFill>
                  <a:latin typeface="Gill Sans MT"/>
                </a:rPr>
                <a:t>Prop</a:t>
              </a:r>
            </a:p>
          </p:txBody>
        </p:sp>
        <p:pic>
          <p:nvPicPr>
            <p:cNvPr id="31" name="Picture 30">
              <a:extLst>
                <a:ext uri="{FF2B5EF4-FFF2-40B4-BE49-F238E27FC236}">
                  <a16:creationId xmlns:a16="http://schemas.microsoft.com/office/drawing/2014/main" id="{4D20831E-3F69-B240-8E01-60C7C27BF0E0}"/>
                </a:ext>
              </a:extLst>
            </p:cNvPr>
            <p:cNvPicPr>
              <a:picLocks noChangeAspect="1"/>
            </p:cNvPicPr>
            <p:nvPr/>
          </p:nvPicPr>
          <p:blipFill>
            <a:blip r:embed="rId12" cstate="screen">
              <a:lum bright="70000" contrast="-70000"/>
              <a:extLst>
                <a:ext uri="{28A0092B-C50C-407E-A947-70E740481C1C}">
                  <a14:useLocalDpi xmlns:a14="http://schemas.microsoft.com/office/drawing/2010/main"/>
                </a:ext>
              </a:extLst>
            </a:blip>
            <a:stretch>
              <a:fillRect/>
            </a:stretch>
          </p:blipFill>
          <p:spPr>
            <a:xfrm>
              <a:off x="7999677" y="1049807"/>
              <a:ext cx="427266" cy="488304"/>
            </a:xfrm>
            <a:prstGeom prst="rect">
              <a:avLst/>
            </a:prstGeom>
          </p:spPr>
        </p:pic>
      </p:grpSp>
    </p:spTree>
    <p:extLst>
      <p:ext uri="{BB962C8B-B14F-4D97-AF65-F5344CB8AC3E}">
        <p14:creationId xmlns:p14="http://schemas.microsoft.com/office/powerpoint/2010/main" val="13879986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itle 44">
            <a:extLst>
              <a:ext uri="{FF2B5EF4-FFF2-40B4-BE49-F238E27FC236}">
                <a16:creationId xmlns:a16="http://schemas.microsoft.com/office/drawing/2014/main" id="{2704561A-EBDC-4554-AB63-6E7F0AD34E9B}"/>
              </a:ext>
            </a:extLst>
          </p:cNvPr>
          <p:cNvSpPr>
            <a:spLocks noGrp="1"/>
          </p:cNvSpPr>
          <p:nvPr>
            <p:ph type="ctrTitle"/>
          </p:nvPr>
        </p:nvSpPr>
        <p:spPr>
          <a:xfrm>
            <a:off x="4567575" y="3914263"/>
            <a:ext cx="7167225" cy="615334"/>
          </a:xfrm>
        </p:spPr>
        <p:txBody>
          <a:bodyPr/>
          <a:lstStyle/>
          <a:p>
            <a:pPr algn="l"/>
            <a:r>
              <a:rPr lang="en-US" sz="1765" b="1" dirty="0">
                <a:solidFill>
                  <a:schemeClr val="tx1"/>
                </a:solidFill>
                <a:latin typeface="Verdana" panose="020B0604030504040204" pitchFamily="34" charset="0"/>
                <a:ea typeface="Verdana" panose="020B0604030504040204" pitchFamily="34" charset="0"/>
                <a:cs typeface="+mj-lt"/>
              </a:rPr>
              <a:t>Mechanical &amp; Optical Design, Analysis &amp; Fabrication Division</a:t>
            </a:r>
            <a:endParaRPr lang="en-US" sz="1765" b="1" dirty="0">
              <a:solidFill>
                <a:schemeClr val="tx1"/>
              </a:solidFill>
              <a:latin typeface="Verdana" panose="020B0604030504040204" pitchFamily="34" charset="0"/>
              <a:ea typeface="Verdana" panose="020B0604030504040204" pitchFamily="34" charset="0"/>
            </a:endParaRPr>
          </a:p>
        </p:txBody>
      </p:sp>
      <p:sp>
        <p:nvSpPr>
          <p:cNvPr id="26" name="Text Placeholder 25">
            <a:extLst>
              <a:ext uri="{FF2B5EF4-FFF2-40B4-BE49-F238E27FC236}">
                <a16:creationId xmlns:a16="http://schemas.microsoft.com/office/drawing/2014/main" id="{CE9C5F90-E573-43D7-AC40-5AD946F4D032}"/>
              </a:ext>
            </a:extLst>
          </p:cNvPr>
          <p:cNvSpPr>
            <a:spLocks noGrp="1"/>
          </p:cNvSpPr>
          <p:nvPr>
            <p:ph type="body" sz="quarter" idx="14"/>
          </p:nvPr>
        </p:nvSpPr>
        <p:spPr>
          <a:xfrm>
            <a:off x="1" y="115485"/>
            <a:ext cx="4038600" cy="5029200"/>
          </a:xfrm>
        </p:spPr>
        <p:txBody>
          <a:bodyPr vert="horz" lIns="78309" tIns="39154" rIns="78309" bIns="39154" rtlCol="0" anchor="t">
            <a:noAutofit/>
          </a:bodyPr>
          <a:lstStyle/>
          <a:p>
            <a:pPr algn="ctr">
              <a:lnSpc>
                <a:spcPct val="100000"/>
              </a:lnSpc>
              <a:spcBef>
                <a:spcPts val="300"/>
              </a:spcBef>
              <a:spcAft>
                <a:spcPts val="300"/>
              </a:spcAft>
            </a:pPr>
            <a:r>
              <a:rPr lang="en-US" sz="1400" b="1" dirty="0">
                <a:solidFill>
                  <a:prstClr val="white"/>
                </a:solidFill>
                <a:latin typeface="Verdana" panose="020B0604030504040204" pitchFamily="34" charset="0"/>
                <a:ea typeface="Verdana" panose="020B0604030504040204" pitchFamily="34" charset="0"/>
              </a:rPr>
              <a:t>Key Capabilities</a:t>
            </a:r>
            <a:endParaRPr lang="en-US" sz="1400" dirty="0">
              <a:latin typeface="Verdana" panose="020B0604030504040204" pitchFamily="34" charset="0"/>
              <a:ea typeface="Verdana" panose="020B0604030504040204" pitchFamily="34" charset="0"/>
            </a:endParaRPr>
          </a:p>
          <a:p>
            <a:pPr marL="166416" indent="-166416">
              <a:lnSpc>
                <a:spcPts val="1840"/>
              </a:lnSpc>
              <a:spcBef>
                <a:spcPts val="300"/>
              </a:spcBef>
              <a:spcAft>
                <a:spcPts val="300"/>
              </a:spcAft>
              <a:buFont typeface="Arial" panose="020B0604020202020204" pitchFamily="34" charset="0"/>
              <a:buChar char="•"/>
            </a:pPr>
            <a:r>
              <a:rPr lang="en-US" sz="1300" b="1" dirty="0">
                <a:solidFill>
                  <a:srgbClr val="FFFF00"/>
                </a:solidFill>
                <a:latin typeface="Verdana" panose="020B0604030504040204" pitchFamily="34" charset="0"/>
                <a:ea typeface="Verdana" panose="020B0604030504040204" pitchFamily="34" charset="0"/>
              </a:rPr>
              <a:t>Mechanical &amp; structural space flight and development hardware </a:t>
            </a:r>
            <a:r>
              <a:rPr lang="en-US" sz="1300" dirty="0">
                <a:latin typeface="Verdana" panose="020B0604030504040204" pitchFamily="34" charset="0"/>
                <a:ea typeface="Verdana" panose="020B0604030504040204" pitchFamily="34" charset="0"/>
              </a:rPr>
              <a:t>including ground support equipment</a:t>
            </a:r>
          </a:p>
          <a:p>
            <a:pPr marL="166416" indent="-166416">
              <a:lnSpc>
                <a:spcPts val="1840"/>
              </a:lnSpc>
              <a:spcBef>
                <a:spcPts val="300"/>
              </a:spcBef>
              <a:spcAft>
                <a:spcPts val="300"/>
              </a:spcAft>
              <a:buFont typeface="Arial" panose="020B0604020202020204" pitchFamily="34" charset="0"/>
              <a:buChar char="•"/>
            </a:pPr>
            <a:r>
              <a:rPr lang="en-US" sz="1300" b="1" dirty="0">
                <a:solidFill>
                  <a:srgbClr val="FFFF00"/>
                </a:solidFill>
                <a:latin typeface="Verdana" panose="020B0604030504040204" pitchFamily="34" charset="0"/>
                <a:ea typeface="Verdana" panose="020B0604030504040204" pitchFamily="34" charset="0"/>
              </a:rPr>
              <a:t>Thermal</a:t>
            </a:r>
            <a:r>
              <a:rPr lang="en-US" sz="1300" dirty="0">
                <a:latin typeface="Verdana" panose="020B0604030504040204" pitchFamily="34" charset="0"/>
                <a:ea typeface="Verdana" panose="020B0604030504040204" pitchFamily="34" charset="0"/>
              </a:rPr>
              <a:t> control</a:t>
            </a:r>
          </a:p>
          <a:p>
            <a:pPr marL="166416" indent="-166416">
              <a:lnSpc>
                <a:spcPts val="1840"/>
              </a:lnSpc>
              <a:spcBef>
                <a:spcPts val="300"/>
              </a:spcBef>
              <a:spcAft>
                <a:spcPts val="300"/>
              </a:spcAft>
              <a:buFont typeface="Arial" panose="020B0604020202020204" pitchFamily="34" charset="0"/>
              <a:buChar char="•"/>
            </a:pPr>
            <a:r>
              <a:rPr lang="en-US" sz="1300" b="1" dirty="0">
                <a:solidFill>
                  <a:srgbClr val="FFFF00"/>
                </a:solidFill>
                <a:latin typeface="Verdana" panose="020B0604030504040204" pitchFamily="34" charset="0"/>
                <a:ea typeface="Verdana" panose="020B0604030504040204" pitchFamily="34" charset="0"/>
              </a:rPr>
              <a:t>Optical mirrors </a:t>
            </a:r>
            <a:r>
              <a:rPr lang="en-US" sz="1300" dirty="0">
                <a:latin typeface="Verdana" panose="020B0604030504040204" pitchFamily="34" charset="0"/>
                <a:ea typeface="Verdana" panose="020B0604030504040204" pitchFamily="34" charset="0"/>
              </a:rPr>
              <a:t>for grazing &amp; normal incidence &amp; light lightweight replicated optics</a:t>
            </a:r>
          </a:p>
          <a:p>
            <a:pPr marL="166416" indent="-166416">
              <a:lnSpc>
                <a:spcPts val="1840"/>
              </a:lnSpc>
              <a:spcBef>
                <a:spcPts val="300"/>
              </a:spcBef>
              <a:spcAft>
                <a:spcPts val="300"/>
              </a:spcAft>
              <a:buFont typeface="Arial" panose="020B0604020202020204" pitchFamily="34" charset="0"/>
              <a:buChar char="•"/>
            </a:pPr>
            <a:r>
              <a:rPr lang="en-US" sz="1300" dirty="0">
                <a:latin typeface="Verdana" panose="020B0604030504040204" pitchFamily="34" charset="0"/>
                <a:ea typeface="Verdana" panose="020B0604030504040204" pitchFamily="34" charset="0"/>
              </a:rPr>
              <a:t>Structural &amp; mechanical, GDT-based design</a:t>
            </a:r>
          </a:p>
          <a:p>
            <a:pPr marL="166416" indent="-166416">
              <a:lnSpc>
                <a:spcPts val="1840"/>
              </a:lnSpc>
              <a:spcBef>
                <a:spcPts val="300"/>
              </a:spcBef>
              <a:spcAft>
                <a:spcPts val="300"/>
              </a:spcAft>
              <a:buFont typeface="Arial" panose="020B0604020202020204" pitchFamily="34" charset="0"/>
              <a:buChar char="•"/>
            </a:pPr>
            <a:r>
              <a:rPr lang="en-US" sz="1300" b="1" dirty="0">
                <a:solidFill>
                  <a:srgbClr val="FFFF00"/>
                </a:solidFill>
                <a:latin typeface="Verdana" panose="020B0604030504040204" pitchFamily="34" charset="0"/>
                <a:ea typeface="Verdana" panose="020B0604030504040204" pitchFamily="34" charset="0"/>
              </a:rPr>
              <a:t>Strength, fatigue, fracture, loads, dynamics, vibroacoustics, microgravity, shock</a:t>
            </a:r>
            <a:r>
              <a:rPr lang="en-US" sz="1300" dirty="0">
                <a:latin typeface="Verdana" panose="020B0604030504040204" pitchFamily="34" charset="0"/>
                <a:ea typeface="Verdana" panose="020B0604030504040204" pitchFamily="34" charset="0"/>
              </a:rPr>
              <a:t>, &amp; advanced payload isolation modeling &amp; analyses </a:t>
            </a:r>
          </a:p>
          <a:p>
            <a:pPr marL="166416" indent="-166416">
              <a:lnSpc>
                <a:spcPts val="1840"/>
              </a:lnSpc>
              <a:spcBef>
                <a:spcPts val="300"/>
              </a:spcBef>
              <a:spcAft>
                <a:spcPts val="300"/>
              </a:spcAft>
              <a:buFont typeface="Arial" panose="020B0604020202020204" pitchFamily="34" charset="0"/>
              <a:buChar char="•"/>
            </a:pPr>
            <a:r>
              <a:rPr lang="en-US" sz="1300" dirty="0">
                <a:latin typeface="Verdana" panose="020B0604030504040204" pitchFamily="34" charset="0"/>
                <a:ea typeface="Verdana" panose="020B0604030504040204" pitchFamily="34" charset="0"/>
              </a:rPr>
              <a:t>In-space thermal &amp; pipe flow analysis</a:t>
            </a:r>
          </a:p>
          <a:p>
            <a:pPr marL="166416" indent="-166416">
              <a:lnSpc>
                <a:spcPts val="1840"/>
              </a:lnSpc>
              <a:spcBef>
                <a:spcPts val="300"/>
              </a:spcBef>
              <a:spcAft>
                <a:spcPts val="300"/>
              </a:spcAft>
              <a:buFont typeface="Arial" panose="020B0604020202020204" pitchFamily="34" charset="0"/>
              <a:buChar char="•"/>
            </a:pPr>
            <a:r>
              <a:rPr lang="en-US" sz="1300" dirty="0">
                <a:latin typeface="Verdana" panose="020B0604030504040204" pitchFamily="34" charset="0"/>
                <a:ea typeface="Verdana" panose="020B0604030504040204" pitchFamily="34" charset="0"/>
              </a:rPr>
              <a:t>Development &amp; verification test criteria/requirements, extensive test operations support, data processing/ correlation for thermal, strength, dynamics, acoustics and vibration</a:t>
            </a:r>
          </a:p>
          <a:p>
            <a:pPr marL="166416" indent="-166416">
              <a:lnSpc>
                <a:spcPts val="1840"/>
              </a:lnSpc>
              <a:spcBef>
                <a:spcPts val="300"/>
              </a:spcBef>
              <a:spcAft>
                <a:spcPts val="300"/>
              </a:spcAft>
              <a:buFont typeface="Arial" panose="020B0604020202020204" pitchFamily="34" charset="0"/>
              <a:buChar char="•"/>
            </a:pPr>
            <a:r>
              <a:rPr lang="en-US" sz="1300" dirty="0">
                <a:latin typeface="Verdana" panose="020B0604030504040204" pitchFamily="34" charset="0"/>
                <a:ea typeface="Verdana" panose="020B0604030504040204" pitchFamily="34" charset="0"/>
              </a:rPr>
              <a:t>Opto-mechanical thermal design &amp; analysis</a:t>
            </a:r>
          </a:p>
        </p:txBody>
      </p:sp>
      <p:sp>
        <p:nvSpPr>
          <p:cNvPr id="9" name="Text Placeholder 31">
            <a:extLst>
              <a:ext uri="{FF2B5EF4-FFF2-40B4-BE49-F238E27FC236}">
                <a16:creationId xmlns:a16="http://schemas.microsoft.com/office/drawing/2014/main" id="{B16388D3-BE48-44F4-A6D7-DDF229373084}"/>
              </a:ext>
            </a:extLst>
          </p:cNvPr>
          <p:cNvSpPr txBox="1">
            <a:spLocks/>
          </p:cNvSpPr>
          <p:nvPr/>
        </p:nvSpPr>
        <p:spPr>
          <a:xfrm>
            <a:off x="4567575" y="4542467"/>
            <a:ext cx="4424026" cy="2214680"/>
          </a:xfrm>
          <a:prstGeom prst="rect">
            <a:avLst/>
          </a:prstGeom>
        </p:spPr>
        <p:txBody>
          <a:bodyPr vert="horz" lIns="78309" tIns="39154" rIns="78309" bIns="39154" rtlCol="0" anchor="t">
            <a:noAutofit/>
          </a:bodyPr>
          <a:lstStyle>
            <a:lvl1pPr marL="0" indent="0" algn="l" defTabSz="914400" rtl="0" eaLnBrk="1" latinLnBrk="0" hangingPunct="1">
              <a:lnSpc>
                <a:spcPct val="150000"/>
              </a:lnSpc>
              <a:spcBef>
                <a:spcPts val="1200"/>
              </a:spcBef>
              <a:buFont typeface="Arial" panose="020B0604020202020204" pitchFamily="34" charset="0"/>
              <a:buNone/>
              <a:defRPr sz="1100" kern="1200">
                <a:solidFill>
                  <a:schemeClr val="bg1"/>
                </a:solidFill>
                <a:latin typeface="+mn-lt"/>
                <a:ea typeface="+mn-ea"/>
                <a:cs typeface="Arial" panose="020B0604020202020204" pitchFamily="34" charset="0"/>
              </a:defRPr>
            </a:lvl1pPr>
            <a:lvl2pPr marL="457200" indent="0" algn="l" defTabSz="914400" rtl="0" eaLnBrk="1" latinLnBrk="0" hangingPunct="1">
              <a:lnSpc>
                <a:spcPct val="150000"/>
              </a:lnSpc>
              <a:spcBef>
                <a:spcPts val="1200"/>
              </a:spcBef>
              <a:buFont typeface="Arial" panose="020B0604020202020204" pitchFamily="34" charset="0"/>
              <a:buNone/>
              <a:defRPr sz="1100" kern="1200">
                <a:solidFill>
                  <a:schemeClr val="bg1"/>
                </a:solidFill>
                <a:latin typeface="+mn-lt"/>
                <a:ea typeface="+mn-ea"/>
                <a:cs typeface="Arial" panose="020B0604020202020204" pitchFamily="34" charset="0"/>
              </a:defRPr>
            </a:lvl2pPr>
            <a:lvl3pPr marL="914400" indent="0" algn="l" defTabSz="914400" rtl="0" eaLnBrk="1" latinLnBrk="0" hangingPunct="1">
              <a:lnSpc>
                <a:spcPct val="150000"/>
              </a:lnSpc>
              <a:spcBef>
                <a:spcPts val="1200"/>
              </a:spcBef>
              <a:buFont typeface="Arial" panose="020B0604020202020204" pitchFamily="34" charset="0"/>
              <a:buNone/>
              <a:defRPr sz="1100" kern="1200">
                <a:solidFill>
                  <a:schemeClr val="bg1"/>
                </a:solidFill>
                <a:latin typeface="+mn-lt"/>
                <a:ea typeface="+mn-ea"/>
                <a:cs typeface="Arial" panose="020B0604020202020204" pitchFamily="34" charset="0"/>
              </a:defRPr>
            </a:lvl3pPr>
            <a:lvl4pPr marL="1371600" indent="0" algn="l" defTabSz="914400" rtl="0" eaLnBrk="1" latinLnBrk="0" hangingPunct="1">
              <a:lnSpc>
                <a:spcPct val="150000"/>
              </a:lnSpc>
              <a:spcBef>
                <a:spcPts val="1200"/>
              </a:spcBef>
              <a:buFont typeface="Arial" panose="020B0604020202020204" pitchFamily="34" charset="0"/>
              <a:buNone/>
              <a:defRPr sz="1100" kern="1200">
                <a:solidFill>
                  <a:schemeClr val="bg1"/>
                </a:solidFill>
                <a:latin typeface="+mn-lt"/>
                <a:ea typeface="+mn-ea"/>
                <a:cs typeface="Arial" panose="020B0604020202020204" pitchFamily="34" charset="0"/>
              </a:defRPr>
            </a:lvl4pPr>
            <a:lvl5pPr marL="1828800" indent="0" algn="l" defTabSz="914400" rtl="0" eaLnBrk="1" latinLnBrk="0" hangingPunct="1">
              <a:lnSpc>
                <a:spcPct val="150000"/>
              </a:lnSpc>
              <a:spcBef>
                <a:spcPts val="1200"/>
              </a:spcBef>
              <a:buFont typeface="Arial" panose="020B0604020202020204" pitchFamily="34" charset="0"/>
              <a:buNone/>
              <a:defRPr sz="110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783178">
              <a:lnSpc>
                <a:spcPct val="100000"/>
              </a:lnSpc>
              <a:spcBef>
                <a:spcPts val="1028"/>
              </a:spcBef>
            </a:pPr>
            <a:r>
              <a:rPr lang="en-US" sz="1400" dirty="0">
                <a:solidFill>
                  <a:srgbClr val="000000"/>
                </a:solidFill>
                <a:latin typeface="Verdana" panose="020B0604030504040204" pitchFamily="34" charset="0"/>
                <a:ea typeface="Verdana" panose="020B0604030504040204" pitchFamily="34" charset="0"/>
                <a:cs typeface="Arial"/>
              </a:rPr>
              <a:t>The Mechanical &amp; Optical Design, Analysis &amp; Fabrication Division provides comprehensive mechanical and aerospace engineering expertise in </a:t>
            </a:r>
            <a:r>
              <a:rPr lang="en-US" sz="1400" dirty="0">
                <a:solidFill>
                  <a:srgbClr val="000000"/>
                </a:solidFill>
                <a:latin typeface="Verdana" panose="020B0604030504040204" pitchFamily="34" charset="0"/>
                <a:ea typeface="Verdana" panose="020B0604030504040204" pitchFamily="34" charset="0"/>
                <a:cs typeface="+mn-lt"/>
              </a:rPr>
              <a:t>design, analysis, fabrication, assembly and integration for advanced technology implementation, small spacecraft, critical ground hardware for human space flight programs, science investigations, and exploration initiatives.</a:t>
            </a:r>
            <a:endParaRPr lang="en-US" sz="1400" dirty="0">
              <a:solidFill>
                <a:prstClr val="white"/>
              </a:solidFill>
              <a:latin typeface="Verdana" panose="020B0604030504040204" pitchFamily="34" charset="0"/>
              <a:ea typeface="Verdana" panose="020B0604030504040204" pitchFamily="34" charset="0"/>
              <a:cs typeface="Arial"/>
            </a:endParaRPr>
          </a:p>
        </p:txBody>
      </p:sp>
      <p:pic>
        <p:nvPicPr>
          <p:cNvPr id="2" name="Picture 2" descr="Picture4.jpg">
            <a:extLst>
              <a:ext uri="{FF2B5EF4-FFF2-40B4-BE49-F238E27FC236}">
                <a16:creationId xmlns:a16="http://schemas.microsoft.com/office/drawing/2014/main" id="{DCBA87DF-084B-4E9C-9B15-ED89A66AE70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40153" y="67083"/>
            <a:ext cx="2965836" cy="1914117"/>
          </a:xfrm>
          <a:prstGeom prst="rect">
            <a:avLst/>
          </a:prstGeom>
          <a:effectLst>
            <a:outerShdw blurRad="50800" dist="38100" dir="2700000" algn="tl" rotWithShape="0">
              <a:prstClr val="black">
                <a:alpha val="40000"/>
              </a:prstClr>
            </a:outerShdw>
          </a:effectLst>
        </p:spPr>
      </p:pic>
      <p:pic>
        <p:nvPicPr>
          <p:cNvPr id="4" name="Picture 4">
            <a:extLst>
              <a:ext uri="{FF2B5EF4-FFF2-40B4-BE49-F238E27FC236}">
                <a16:creationId xmlns:a16="http://schemas.microsoft.com/office/drawing/2014/main" id="{66EF17CE-1FF1-4451-9661-8707E014929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956577" y="67083"/>
            <a:ext cx="2930048" cy="1913078"/>
          </a:xfrm>
          <a:prstGeom prst="rect">
            <a:avLst/>
          </a:prstGeom>
          <a:ln>
            <a:noFill/>
          </a:ln>
          <a:effectLst>
            <a:outerShdw blurRad="50800" dist="38100" dir="2700000" algn="tl" rotWithShape="0">
              <a:prstClr val="black">
                <a:alpha val="40000"/>
              </a:prstClr>
            </a:outerShdw>
          </a:effectLst>
        </p:spPr>
      </p:pic>
      <p:sp>
        <p:nvSpPr>
          <p:cNvPr id="3" name="AutoShape 2" descr="https://api.ams.gcc.teams.microsoft.com/v1/objects/0-gccaz-d2-6fca71ec1420cd06a74442e59fa12bd1/views/imgpsh_mobile_save"/>
          <p:cNvSpPr>
            <a:spLocks noChangeAspect="1" noChangeArrowheads="1"/>
          </p:cNvSpPr>
          <p:nvPr/>
        </p:nvSpPr>
        <p:spPr bwMode="auto">
          <a:xfrm>
            <a:off x="1809470" y="-39360"/>
            <a:ext cx="295835" cy="29583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8751" tIns="44375" rIns="88751" bIns="44375" numCol="1" anchor="t" anchorCtr="0" compatLnSpc="1">
            <a:prstTxWarp prst="textNoShape">
              <a:avLst/>
            </a:prstTxWarp>
          </a:bodyPr>
          <a:lstStyle/>
          <a:p>
            <a:pPr defTabSz="806867"/>
            <a:endParaRPr lang="en-US" sz="1747">
              <a:solidFill>
                <a:srgbClr val="000000"/>
              </a:solidFill>
              <a:latin typeface="Gill Sans MT"/>
            </a:endParaRPr>
          </a:p>
        </p:txBody>
      </p:sp>
      <p:pic>
        <p:nvPicPr>
          <p:cNvPr id="5" name="Picture 6">
            <a:extLst>
              <a:ext uri="{FF2B5EF4-FFF2-40B4-BE49-F238E27FC236}">
                <a16:creationId xmlns:a16="http://schemas.microsoft.com/office/drawing/2014/main" id="{A1D44485-E534-4DD7-8136-E77A1B2D8A1C}"/>
              </a:ext>
            </a:extLst>
          </p:cNvPr>
          <p:cNvPicPr>
            <a:picLocks noChangeAspect="1"/>
          </p:cNvPicPr>
          <p:nvPr/>
        </p:nvPicPr>
        <p:blipFill>
          <a:blip r:embed="rId5"/>
          <a:stretch>
            <a:fillRect/>
          </a:stretch>
        </p:blipFill>
        <p:spPr>
          <a:xfrm>
            <a:off x="7884670" y="1932494"/>
            <a:ext cx="2934295" cy="1960330"/>
          </a:xfrm>
          <a:prstGeom prst="rect">
            <a:avLst/>
          </a:prstGeom>
          <a:effectLst>
            <a:outerShdw blurRad="50800" dist="38100" dir="2700000" algn="tl" rotWithShape="0">
              <a:prstClr val="black">
                <a:alpha val="40000"/>
              </a:prstClr>
            </a:outerShdw>
          </a:effectLst>
        </p:spPr>
      </p:pic>
      <p:pic>
        <p:nvPicPr>
          <p:cNvPr id="15" name="Picture 14"/>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956577" y="1932494"/>
            <a:ext cx="2940495" cy="1960330"/>
          </a:xfrm>
          <a:prstGeom prst="rect">
            <a:avLst/>
          </a:prstGeom>
          <a:effectLst>
            <a:outerShdw blurRad="50800" dist="38100" dir="2700000" algn="tl" rotWithShape="0">
              <a:prstClr val="black">
                <a:alpha val="40000"/>
              </a:prstClr>
            </a:outerShdw>
          </a:effectLst>
        </p:spPr>
      </p:pic>
      <p:graphicFrame>
        <p:nvGraphicFramePr>
          <p:cNvPr id="10" name="Table 9"/>
          <p:cNvGraphicFramePr>
            <a:graphicFrameLocks noGrp="1"/>
          </p:cNvGraphicFramePr>
          <p:nvPr>
            <p:extLst>
              <p:ext uri="{D42A27DB-BD31-4B8C-83A1-F6EECF244321}">
                <p14:modId xmlns:p14="http://schemas.microsoft.com/office/powerpoint/2010/main" val="1320261900"/>
              </p:ext>
            </p:extLst>
          </p:nvPr>
        </p:nvGraphicFramePr>
        <p:xfrm>
          <a:off x="9351818" y="4800600"/>
          <a:ext cx="2362200" cy="1381631"/>
        </p:xfrm>
        <a:graphic>
          <a:graphicData uri="http://schemas.openxmlformats.org/drawingml/2006/table">
            <a:tbl>
              <a:tblPr firstRow="1" firstCol="1" bandRow="1">
                <a:tableStyleId>{B301B821-A1FF-4177-AEE7-76D212191A09}</a:tableStyleId>
              </a:tblPr>
              <a:tblGrid>
                <a:gridCol w="863123">
                  <a:extLst>
                    <a:ext uri="{9D8B030D-6E8A-4147-A177-3AD203B41FA5}">
                      <a16:colId xmlns:a16="http://schemas.microsoft.com/office/drawing/2014/main" val="1924004356"/>
                    </a:ext>
                  </a:extLst>
                </a:gridCol>
                <a:gridCol w="641754">
                  <a:extLst>
                    <a:ext uri="{9D8B030D-6E8A-4147-A177-3AD203B41FA5}">
                      <a16:colId xmlns:a16="http://schemas.microsoft.com/office/drawing/2014/main" val="4151246998"/>
                    </a:ext>
                  </a:extLst>
                </a:gridCol>
                <a:gridCol w="857323">
                  <a:extLst>
                    <a:ext uri="{9D8B030D-6E8A-4147-A177-3AD203B41FA5}">
                      <a16:colId xmlns:a16="http://schemas.microsoft.com/office/drawing/2014/main" val="4230410549"/>
                    </a:ext>
                  </a:extLst>
                </a:gridCol>
              </a:tblGrid>
              <a:tr h="388489">
                <a:tc gridSpan="3">
                  <a:txBody>
                    <a:bodyPr/>
                    <a:lstStyle/>
                    <a:p>
                      <a:pPr marL="0" marR="0" algn="ctr">
                        <a:spcBef>
                          <a:spcPts val="0"/>
                        </a:spcBef>
                        <a:spcAft>
                          <a:spcPts val="0"/>
                        </a:spcAft>
                      </a:pPr>
                      <a:r>
                        <a:rPr lang="en-US" sz="1100" dirty="0">
                          <a:solidFill>
                            <a:schemeClr val="tx2">
                              <a:lumMod val="50000"/>
                            </a:schemeClr>
                          </a:solidFill>
                          <a:effectLst/>
                          <a:latin typeface="Verdana" panose="020B0604030504040204" pitchFamily="34" charset="0"/>
                          <a:ea typeface="Verdana" panose="020B0604030504040204" pitchFamily="34" charset="0"/>
                        </a:rPr>
                        <a:t>ES20 Division</a:t>
                      </a:r>
                      <a:r>
                        <a:rPr lang="en-US" sz="1100" baseline="0" dirty="0">
                          <a:solidFill>
                            <a:schemeClr val="tx2">
                              <a:lumMod val="50000"/>
                            </a:schemeClr>
                          </a:solidFill>
                          <a:effectLst/>
                          <a:latin typeface="Verdana" panose="020B0604030504040204" pitchFamily="34" charset="0"/>
                          <a:ea typeface="Verdana" panose="020B0604030504040204" pitchFamily="34" charset="0"/>
                        </a:rPr>
                        <a:t> Contacts</a:t>
                      </a:r>
                      <a:endParaRPr lang="en-US" sz="1100" dirty="0">
                        <a:solidFill>
                          <a:schemeClr val="tx2">
                            <a:lumMod val="50000"/>
                          </a:schemeClr>
                        </a:solidFill>
                        <a:effectLst/>
                        <a:latin typeface="Verdana" panose="020B0604030504040204" pitchFamily="34" charset="0"/>
                        <a:ea typeface="Verdana" panose="020B0604030504040204" pitchFamily="34" charset="0"/>
                      </a:endParaRPr>
                    </a:p>
                  </a:txBody>
                  <a:tcPr marL="32629" marR="32629" marT="16315" marB="16315" anchor="ctr">
                    <a:solidFill>
                      <a:schemeClr val="tx2">
                        <a:lumMod val="40000"/>
                        <a:lumOff val="60000"/>
                      </a:schemeClr>
                    </a:solidFill>
                  </a:tcPr>
                </a:tc>
                <a:tc hMerge="1">
                  <a:txBody>
                    <a:bodyPr/>
                    <a:lstStyle/>
                    <a:p>
                      <a:pPr marL="0" marR="0" fontAlgn="base">
                        <a:spcBef>
                          <a:spcPts val="0"/>
                        </a:spcBef>
                        <a:spcAft>
                          <a:spcPts val="0"/>
                        </a:spcAft>
                      </a:pPr>
                      <a:endParaRPr lang="en-US" sz="1050" b="0" dirty="0">
                        <a:solidFill>
                          <a:srgbClr val="1A305C"/>
                        </a:solidFill>
                        <a:effectLst/>
                      </a:endParaRPr>
                    </a:p>
                  </a:txBody>
                  <a:tcPr marL="38100" marR="38100" marT="19050" marB="19050" anchor="b"/>
                </a:tc>
                <a:tc hMerge="1">
                  <a:txBody>
                    <a:bodyPr/>
                    <a:lstStyle/>
                    <a:p>
                      <a:pPr marL="0" marR="0">
                        <a:spcBef>
                          <a:spcPts val="0"/>
                        </a:spcBef>
                        <a:spcAft>
                          <a:spcPts val="0"/>
                        </a:spcAft>
                      </a:pPr>
                      <a:endParaRPr lang="en-US" sz="1050" b="0" dirty="0">
                        <a:solidFill>
                          <a:srgbClr val="1A305C"/>
                        </a:solidFill>
                        <a:effectLst/>
                      </a:endParaRPr>
                    </a:p>
                  </a:txBody>
                  <a:tcPr marL="38100" marR="38100" marT="19050" marB="19050" anchor="b"/>
                </a:tc>
                <a:extLst>
                  <a:ext uri="{0D108BD9-81ED-4DB2-BD59-A6C34878D82A}">
                    <a16:rowId xmlns:a16="http://schemas.microsoft.com/office/drawing/2014/main" val="2716994583"/>
                  </a:ext>
                </a:extLst>
              </a:tr>
              <a:tr h="496571">
                <a:tc>
                  <a:txBody>
                    <a:bodyPr/>
                    <a:lstStyle/>
                    <a:p>
                      <a:pPr marL="0" marR="0" lvl="0" algn="l">
                        <a:spcBef>
                          <a:spcPts val="0"/>
                        </a:spcBef>
                        <a:spcAft>
                          <a:spcPts val="0"/>
                        </a:spcAft>
                        <a:buNone/>
                      </a:pPr>
                      <a:r>
                        <a:rPr lang="en-US" sz="1000" b="1" dirty="0">
                          <a:solidFill>
                            <a:schemeClr val="tx2">
                              <a:lumMod val="50000"/>
                            </a:schemeClr>
                          </a:solidFill>
                          <a:effectLst/>
                          <a:latin typeface="Verdana" panose="020B0604030504040204" pitchFamily="34" charset="0"/>
                          <a:ea typeface="Verdana" panose="020B0604030504040204" pitchFamily="34" charset="0"/>
                          <a:cs typeface="Arial"/>
                        </a:rPr>
                        <a:t>ES20</a:t>
                      </a:r>
                      <a:r>
                        <a:rPr lang="en-US" sz="1000" b="1" baseline="0" dirty="0">
                          <a:solidFill>
                            <a:schemeClr val="tx2">
                              <a:lumMod val="50000"/>
                            </a:schemeClr>
                          </a:solidFill>
                          <a:effectLst/>
                          <a:latin typeface="Verdana" panose="020B0604030504040204" pitchFamily="34" charset="0"/>
                          <a:ea typeface="Verdana" panose="020B0604030504040204" pitchFamily="34" charset="0"/>
                          <a:cs typeface="Arial"/>
                        </a:rPr>
                        <a:t> Division Chief</a:t>
                      </a:r>
                      <a:endParaRPr lang="en-US" sz="1000" b="1" dirty="0">
                        <a:solidFill>
                          <a:schemeClr val="tx2">
                            <a:lumMod val="50000"/>
                          </a:schemeClr>
                        </a:solidFill>
                        <a:effectLst/>
                        <a:latin typeface="Verdana" panose="020B0604030504040204" pitchFamily="34" charset="0"/>
                        <a:ea typeface="Verdana" panose="020B0604030504040204" pitchFamily="34" charset="0"/>
                        <a:cs typeface="Arial"/>
                      </a:endParaRPr>
                    </a:p>
                  </a:txBody>
                  <a:tcPr marL="32629" marR="32629" marT="16315" marB="16315" anchor="b"/>
                </a:tc>
                <a:tc>
                  <a:txBody>
                    <a:bodyPr/>
                    <a:lstStyle/>
                    <a:p>
                      <a:pPr marL="0" marR="0" algn="l" fontAlgn="base">
                        <a:spcBef>
                          <a:spcPts val="0"/>
                        </a:spcBef>
                        <a:spcAft>
                          <a:spcPts val="0"/>
                        </a:spcAft>
                      </a:pPr>
                      <a:r>
                        <a:rPr lang="en-US" sz="1000" dirty="0">
                          <a:solidFill>
                            <a:schemeClr val="tx2">
                              <a:lumMod val="50000"/>
                            </a:schemeClr>
                          </a:solidFill>
                          <a:effectLst/>
                          <a:latin typeface="Verdana" panose="020B0604030504040204" pitchFamily="34" charset="0"/>
                          <a:ea typeface="Verdana" panose="020B0604030504040204" pitchFamily="34" charset="0"/>
                        </a:rPr>
                        <a:t>Dave Whitten</a:t>
                      </a:r>
                    </a:p>
                  </a:txBody>
                  <a:tcPr marL="32629" marR="32629" marT="16315" marB="16315" anchor="ctr"/>
                </a:tc>
                <a:tc>
                  <a:txBody>
                    <a:bodyPr/>
                    <a:lstStyle/>
                    <a:p>
                      <a:pPr marL="0" marR="0" algn="l">
                        <a:spcBef>
                          <a:spcPts val="0"/>
                        </a:spcBef>
                        <a:spcAft>
                          <a:spcPts val="0"/>
                        </a:spcAft>
                      </a:pPr>
                      <a:r>
                        <a:rPr lang="en-US" sz="1000" dirty="0">
                          <a:solidFill>
                            <a:schemeClr val="tx2">
                              <a:lumMod val="50000"/>
                            </a:schemeClr>
                          </a:solidFill>
                          <a:effectLst/>
                          <a:latin typeface="Verdana" panose="020B0604030504040204" pitchFamily="34" charset="0"/>
                          <a:ea typeface="Verdana" panose="020B0604030504040204" pitchFamily="34" charset="0"/>
                          <a:cs typeface="Arial" panose="020B0604020202020204" pitchFamily="34" charset="0"/>
                        </a:rPr>
                        <a:t>544-7027</a:t>
                      </a:r>
                    </a:p>
                  </a:txBody>
                  <a:tcPr marL="32629" marR="32629" marT="16315" marB="16315" anchor="ctr"/>
                </a:tc>
                <a:extLst>
                  <a:ext uri="{0D108BD9-81ED-4DB2-BD59-A6C34878D82A}">
                    <a16:rowId xmlns:a16="http://schemas.microsoft.com/office/drawing/2014/main" val="1615176370"/>
                  </a:ext>
                </a:extLst>
              </a:tr>
              <a:tr h="496571">
                <a:tc>
                  <a:txBody>
                    <a:bodyPr/>
                    <a:lstStyle/>
                    <a:p>
                      <a:pPr marL="0" marR="0" algn="l">
                        <a:spcBef>
                          <a:spcPts val="0"/>
                        </a:spcBef>
                        <a:spcAft>
                          <a:spcPts val="0"/>
                        </a:spcAft>
                      </a:pPr>
                      <a:r>
                        <a:rPr lang="en-US" sz="1000" b="1" dirty="0">
                          <a:solidFill>
                            <a:schemeClr val="tx2">
                              <a:lumMod val="50000"/>
                            </a:schemeClr>
                          </a:solidFill>
                          <a:effectLst/>
                          <a:latin typeface="Verdana" panose="020B0604030504040204" pitchFamily="34" charset="0"/>
                          <a:ea typeface="Verdana" panose="020B0604030504040204" pitchFamily="34" charset="0"/>
                        </a:rPr>
                        <a:t>ES20</a:t>
                      </a:r>
                    </a:p>
                    <a:p>
                      <a:pPr marL="0" marR="0" lvl="0" algn="l">
                        <a:spcBef>
                          <a:spcPts val="0"/>
                        </a:spcBef>
                        <a:spcAft>
                          <a:spcPts val="0"/>
                        </a:spcAft>
                        <a:buNone/>
                      </a:pPr>
                      <a:r>
                        <a:rPr lang="en-US" sz="1000" b="1" dirty="0">
                          <a:solidFill>
                            <a:schemeClr val="tx2">
                              <a:lumMod val="50000"/>
                            </a:schemeClr>
                          </a:solidFill>
                          <a:effectLst/>
                          <a:latin typeface="Verdana" panose="020B0604030504040204" pitchFamily="34" charset="0"/>
                          <a:ea typeface="Verdana" panose="020B0604030504040204" pitchFamily="34" charset="0"/>
                        </a:rPr>
                        <a:t>Assistant Manager </a:t>
                      </a:r>
                      <a:endParaRPr lang="en-US" sz="1000" b="1" dirty="0">
                        <a:solidFill>
                          <a:schemeClr val="tx2">
                            <a:lumMod val="50000"/>
                          </a:schemeClr>
                        </a:solidFill>
                        <a:effectLst/>
                        <a:latin typeface="Verdana" panose="020B0604030504040204" pitchFamily="34" charset="0"/>
                        <a:ea typeface="Verdana" panose="020B0604030504040204" pitchFamily="34" charset="0"/>
                        <a:cs typeface="Arial"/>
                      </a:endParaRPr>
                    </a:p>
                  </a:txBody>
                  <a:tcPr marL="32629" marR="32629" marT="16315" marB="16315" anchor="b"/>
                </a:tc>
                <a:tc>
                  <a:txBody>
                    <a:bodyPr/>
                    <a:lstStyle/>
                    <a:p>
                      <a:pPr marL="0" marR="0" algn="l" fontAlgn="base">
                        <a:spcBef>
                          <a:spcPts val="0"/>
                        </a:spcBef>
                        <a:spcAft>
                          <a:spcPts val="0"/>
                        </a:spcAft>
                      </a:pPr>
                      <a:r>
                        <a:rPr lang="en-US" sz="1000" dirty="0">
                          <a:solidFill>
                            <a:schemeClr val="tx2">
                              <a:lumMod val="50000"/>
                            </a:schemeClr>
                          </a:solidFill>
                          <a:effectLst/>
                          <a:latin typeface="Verdana" panose="020B0604030504040204" pitchFamily="34" charset="0"/>
                          <a:ea typeface="Verdana" panose="020B0604030504040204" pitchFamily="34" charset="0"/>
                        </a:rPr>
                        <a:t>Jeff</a:t>
                      </a:r>
                      <a:r>
                        <a:rPr lang="en-US" sz="1000" baseline="0" dirty="0">
                          <a:solidFill>
                            <a:schemeClr val="tx2">
                              <a:lumMod val="50000"/>
                            </a:schemeClr>
                          </a:solidFill>
                          <a:effectLst/>
                          <a:latin typeface="Verdana" panose="020B0604030504040204" pitchFamily="34" charset="0"/>
                          <a:ea typeface="Verdana" panose="020B0604030504040204" pitchFamily="34" charset="0"/>
                        </a:rPr>
                        <a:t> Farmer</a:t>
                      </a:r>
                      <a:endParaRPr lang="en-US" sz="1000" dirty="0">
                        <a:solidFill>
                          <a:schemeClr val="tx2">
                            <a:lumMod val="50000"/>
                          </a:schemeClr>
                        </a:solidFill>
                        <a:effectLst/>
                        <a:latin typeface="Verdana" panose="020B0604030504040204" pitchFamily="34" charset="0"/>
                        <a:ea typeface="Verdana" panose="020B0604030504040204" pitchFamily="34" charset="0"/>
                      </a:endParaRPr>
                    </a:p>
                  </a:txBody>
                  <a:tcPr marL="32629" marR="32629" marT="16315" marB="16315" anchor="ctr"/>
                </a:tc>
                <a:tc>
                  <a:txBody>
                    <a:bodyPr/>
                    <a:lstStyle/>
                    <a:p>
                      <a:pPr marL="0" marR="0" algn="l">
                        <a:spcBef>
                          <a:spcPts val="0"/>
                        </a:spcBef>
                        <a:spcAft>
                          <a:spcPts val="0"/>
                        </a:spcAft>
                      </a:pPr>
                      <a:r>
                        <a:rPr lang="en-US" sz="1000" dirty="0">
                          <a:solidFill>
                            <a:schemeClr val="tx2">
                              <a:lumMod val="50000"/>
                            </a:schemeClr>
                          </a:solidFill>
                          <a:effectLst/>
                          <a:latin typeface="Verdana" panose="020B0604030504040204" pitchFamily="34" charset="0"/>
                          <a:ea typeface="Verdana" panose="020B0604030504040204" pitchFamily="34" charset="0"/>
                          <a:cs typeface="Arial" panose="020B0604020202020204" pitchFamily="34" charset="0"/>
                        </a:rPr>
                        <a:t>544-3179</a:t>
                      </a:r>
                    </a:p>
                  </a:txBody>
                  <a:tcPr marL="32629" marR="32629" marT="16315" marB="16315" anchor="ctr"/>
                </a:tc>
                <a:extLst>
                  <a:ext uri="{0D108BD9-81ED-4DB2-BD59-A6C34878D82A}">
                    <a16:rowId xmlns:a16="http://schemas.microsoft.com/office/drawing/2014/main" val="1978278915"/>
                  </a:ext>
                </a:extLst>
              </a:tr>
            </a:tbl>
          </a:graphicData>
        </a:graphic>
      </p:graphicFrame>
      <p:sp>
        <p:nvSpPr>
          <p:cNvPr id="11" name="TextBox 10"/>
          <p:cNvSpPr txBox="1"/>
          <p:nvPr/>
        </p:nvSpPr>
        <p:spPr>
          <a:xfrm>
            <a:off x="4835271" y="6668180"/>
            <a:ext cx="3704665" cy="214546"/>
          </a:xfrm>
          <a:prstGeom prst="rect">
            <a:avLst/>
          </a:prstGeom>
          <a:noFill/>
        </p:spPr>
        <p:txBody>
          <a:bodyPr wrap="square" rtlCol="0">
            <a:spAutoFit/>
          </a:bodyPr>
          <a:lstStyle/>
          <a:p>
            <a:pPr defTabSz="806867"/>
            <a:r>
              <a:rPr lang="en-US" sz="794" dirty="0">
                <a:solidFill>
                  <a:srgbClr val="000000"/>
                </a:solidFill>
                <a:latin typeface="Verdana" panose="020B0604030504040204" pitchFamily="34" charset="0"/>
                <a:ea typeface="Verdana" panose="020B0604030504040204" pitchFamily="34" charset="0"/>
              </a:rPr>
              <a:t>Distribution A – Approved for public release – distribution unlimited</a:t>
            </a:r>
          </a:p>
        </p:txBody>
      </p:sp>
      <p:grpSp>
        <p:nvGrpSpPr>
          <p:cNvPr id="14" name="Group 13">
            <a:extLst>
              <a:ext uri="{FF2B5EF4-FFF2-40B4-BE49-F238E27FC236}">
                <a16:creationId xmlns:a16="http://schemas.microsoft.com/office/drawing/2014/main" id="{02279B6E-BD28-8144-A3D3-49C66085F9D8}"/>
              </a:ext>
            </a:extLst>
          </p:cNvPr>
          <p:cNvGrpSpPr/>
          <p:nvPr/>
        </p:nvGrpSpPr>
        <p:grpSpPr>
          <a:xfrm>
            <a:off x="263131" y="5941243"/>
            <a:ext cx="540968" cy="730038"/>
            <a:chOff x="9141612" y="1555997"/>
            <a:chExt cx="803574" cy="1048951"/>
          </a:xfrm>
        </p:grpSpPr>
        <p:pic>
          <p:nvPicPr>
            <p:cNvPr id="16" name="Picture 15">
              <a:extLst>
                <a:ext uri="{FF2B5EF4-FFF2-40B4-BE49-F238E27FC236}">
                  <a16:creationId xmlns:a16="http://schemas.microsoft.com/office/drawing/2014/main" id="{70836DDA-F911-3B47-B6B9-1E071C7A3657}"/>
                </a:ext>
              </a:extLst>
            </p:cNvPr>
            <p:cNvPicPr>
              <a:picLocks noChangeAspect="1"/>
            </p:cNvPicPr>
            <p:nvPr/>
          </p:nvPicPr>
          <p:blipFill>
            <a:blip r:embed="rId7" cstate="screen">
              <a:lum bright="70000" contrast="-70000"/>
              <a:extLst>
                <a:ext uri="{28A0092B-C50C-407E-A947-70E740481C1C}">
                  <a14:useLocalDpi xmlns:a14="http://schemas.microsoft.com/office/drawing/2010/main"/>
                </a:ext>
              </a:extLst>
            </a:blip>
            <a:stretch>
              <a:fillRect/>
            </a:stretch>
          </p:blipFill>
          <p:spPr>
            <a:xfrm>
              <a:off x="9162775" y="1555997"/>
              <a:ext cx="782411" cy="760456"/>
            </a:xfrm>
            <a:prstGeom prst="rect">
              <a:avLst/>
            </a:prstGeom>
          </p:spPr>
        </p:pic>
        <p:sp>
          <p:nvSpPr>
            <p:cNvPr id="17" name="TextBox 16">
              <a:extLst>
                <a:ext uri="{FF2B5EF4-FFF2-40B4-BE49-F238E27FC236}">
                  <a16:creationId xmlns:a16="http://schemas.microsoft.com/office/drawing/2014/main" id="{93B0D617-3279-F049-8E1C-A11D806D5E57}"/>
                </a:ext>
              </a:extLst>
            </p:cNvPr>
            <p:cNvSpPr txBox="1"/>
            <p:nvPr/>
          </p:nvSpPr>
          <p:spPr>
            <a:xfrm>
              <a:off x="9141612" y="2199205"/>
              <a:ext cx="755196" cy="405743"/>
            </a:xfrm>
            <a:prstGeom prst="rect">
              <a:avLst/>
            </a:prstGeom>
            <a:noFill/>
          </p:spPr>
          <p:txBody>
            <a:bodyPr wrap="square" rtlCol="0">
              <a:spAutoFit/>
            </a:bodyPr>
            <a:lstStyle/>
            <a:p>
              <a:pPr algn="ctr" defTabSz="806867"/>
              <a:r>
                <a:rPr lang="en-US" sz="1235" dirty="0">
                  <a:solidFill>
                    <a:schemeClr val="bg1"/>
                  </a:solidFill>
                  <a:latin typeface="Verdana" panose="020B0604030504040204" pitchFamily="34" charset="0"/>
                  <a:ea typeface="Verdana" panose="020B0604030504040204" pitchFamily="34" charset="0"/>
                </a:rPr>
                <a:t>SLS</a:t>
              </a:r>
            </a:p>
          </p:txBody>
        </p:sp>
      </p:grpSp>
      <p:grpSp>
        <p:nvGrpSpPr>
          <p:cNvPr id="18" name="Group 17">
            <a:extLst>
              <a:ext uri="{FF2B5EF4-FFF2-40B4-BE49-F238E27FC236}">
                <a16:creationId xmlns:a16="http://schemas.microsoft.com/office/drawing/2014/main" id="{E342F280-A3CC-D84A-85E4-2B880E6FBF31}"/>
              </a:ext>
            </a:extLst>
          </p:cNvPr>
          <p:cNvGrpSpPr/>
          <p:nvPr/>
        </p:nvGrpSpPr>
        <p:grpSpPr>
          <a:xfrm>
            <a:off x="875500" y="5845694"/>
            <a:ext cx="494881" cy="921137"/>
            <a:chOff x="7952463" y="1467099"/>
            <a:chExt cx="845125" cy="1320245"/>
          </a:xfrm>
        </p:grpSpPr>
        <p:pic>
          <p:nvPicPr>
            <p:cNvPr id="19" name="Picture 18" descr="A picture containing icon&#10;&#10;Description automatically generated">
              <a:extLst>
                <a:ext uri="{FF2B5EF4-FFF2-40B4-BE49-F238E27FC236}">
                  <a16:creationId xmlns:a16="http://schemas.microsoft.com/office/drawing/2014/main" id="{F308CF05-A027-A14C-B866-52D1E1426FBC}"/>
                </a:ext>
              </a:extLst>
            </p:cNvPr>
            <p:cNvPicPr>
              <a:picLocks noChangeAspect="1"/>
            </p:cNvPicPr>
            <p:nvPr/>
          </p:nvPicPr>
          <p:blipFill>
            <a:blip r:embed="rId8" cstate="screen">
              <a:lum bright="70000" contrast="-70000"/>
              <a:extLst>
                <a:ext uri="{28A0092B-C50C-407E-A947-70E740481C1C}">
                  <a14:useLocalDpi xmlns:a14="http://schemas.microsoft.com/office/drawing/2010/main"/>
                </a:ext>
              </a:extLst>
            </a:blip>
            <a:stretch>
              <a:fillRect/>
            </a:stretch>
          </p:blipFill>
          <p:spPr>
            <a:xfrm>
              <a:off x="7986869" y="1467099"/>
              <a:ext cx="810719" cy="810719"/>
            </a:xfrm>
            <a:prstGeom prst="rect">
              <a:avLst/>
            </a:prstGeom>
          </p:spPr>
        </p:pic>
        <p:sp>
          <p:nvSpPr>
            <p:cNvPr id="20" name="TextBox 19">
              <a:extLst>
                <a:ext uri="{FF2B5EF4-FFF2-40B4-BE49-F238E27FC236}">
                  <a16:creationId xmlns:a16="http://schemas.microsoft.com/office/drawing/2014/main" id="{C1E57ADE-5FB2-9744-8573-AA62A1B0D9A1}"/>
                </a:ext>
              </a:extLst>
            </p:cNvPr>
            <p:cNvSpPr txBox="1"/>
            <p:nvPr/>
          </p:nvSpPr>
          <p:spPr>
            <a:xfrm>
              <a:off x="7952463" y="2110211"/>
              <a:ext cx="844596" cy="677133"/>
            </a:xfrm>
            <a:prstGeom prst="rect">
              <a:avLst/>
            </a:prstGeom>
            <a:noFill/>
          </p:spPr>
          <p:txBody>
            <a:bodyPr wrap="square" rtlCol="0">
              <a:spAutoFit/>
            </a:bodyPr>
            <a:lstStyle/>
            <a:p>
              <a:pPr algn="ctr" defTabSz="806867"/>
              <a:r>
                <a:rPr lang="en-US" sz="1235" dirty="0" err="1">
                  <a:solidFill>
                    <a:schemeClr val="bg1"/>
                  </a:solidFill>
                  <a:latin typeface="Gill Sans MT"/>
                </a:rPr>
                <a:t>AdvMan</a:t>
              </a:r>
              <a:endParaRPr lang="en-US" sz="1235" dirty="0">
                <a:solidFill>
                  <a:schemeClr val="bg1"/>
                </a:solidFill>
                <a:latin typeface="Gill Sans MT"/>
              </a:endParaRPr>
            </a:p>
          </p:txBody>
        </p:sp>
      </p:grpSp>
      <p:grpSp>
        <p:nvGrpSpPr>
          <p:cNvPr id="21" name="Group 20">
            <a:extLst>
              <a:ext uri="{FF2B5EF4-FFF2-40B4-BE49-F238E27FC236}">
                <a16:creationId xmlns:a16="http://schemas.microsoft.com/office/drawing/2014/main" id="{5E287F9A-5D5F-4F4F-B2B4-B9C2CDD04036}"/>
              </a:ext>
            </a:extLst>
          </p:cNvPr>
          <p:cNvGrpSpPr/>
          <p:nvPr/>
        </p:nvGrpSpPr>
        <p:grpSpPr>
          <a:xfrm>
            <a:off x="1441782" y="5951755"/>
            <a:ext cx="873843" cy="709015"/>
            <a:chOff x="8756362" y="192354"/>
            <a:chExt cx="1173594" cy="1019315"/>
          </a:xfrm>
        </p:grpSpPr>
        <p:pic>
          <p:nvPicPr>
            <p:cNvPr id="22" name="Picture 21">
              <a:extLst>
                <a:ext uri="{FF2B5EF4-FFF2-40B4-BE49-F238E27FC236}">
                  <a16:creationId xmlns:a16="http://schemas.microsoft.com/office/drawing/2014/main" id="{95A26552-CA9C-2D49-812B-D64FEFA9BFD2}"/>
                </a:ext>
              </a:extLst>
            </p:cNvPr>
            <p:cNvPicPr>
              <a:picLocks noChangeAspect="1"/>
            </p:cNvPicPr>
            <p:nvPr/>
          </p:nvPicPr>
          <p:blipFill>
            <a:blip r:embed="rId9" cstate="screen">
              <a:lum bright="70000" contrast="-70000"/>
              <a:extLst>
                <a:ext uri="{28A0092B-C50C-407E-A947-70E740481C1C}">
                  <a14:useLocalDpi xmlns:a14="http://schemas.microsoft.com/office/drawing/2010/main"/>
                </a:ext>
              </a:extLst>
            </a:blip>
            <a:stretch>
              <a:fillRect/>
            </a:stretch>
          </p:blipFill>
          <p:spPr>
            <a:xfrm>
              <a:off x="8902993" y="192354"/>
              <a:ext cx="827292" cy="904249"/>
            </a:xfrm>
            <a:prstGeom prst="rect">
              <a:avLst/>
            </a:prstGeom>
          </p:spPr>
        </p:pic>
        <p:sp>
          <p:nvSpPr>
            <p:cNvPr id="23" name="TextBox 22">
              <a:extLst>
                <a:ext uri="{FF2B5EF4-FFF2-40B4-BE49-F238E27FC236}">
                  <a16:creationId xmlns:a16="http://schemas.microsoft.com/office/drawing/2014/main" id="{CCE82A0E-BE91-524E-A3FE-DF75DBF16D82}"/>
                </a:ext>
              </a:extLst>
            </p:cNvPr>
            <p:cNvSpPr txBox="1"/>
            <p:nvPr/>
          </p:nvSpPr>
          <p:spPr>
            <a:xfrm>
              <a:off x="8756362" y="864142"/>
              <a:ext cx="1173594" cy="347527"/>
            </a:xfrm>
            <a:prstGeom prst="rect">
              <a:avLst/>
            </a:prstGeom>
            <a:noFill/>
          </p:spPr>
          <p:txBody>
            <a:bodyPr wrap="square" rtlCol="0">
              <a:spAutoFit/>
            </a:bodyPr>
            <a:lstStyle/>
            <a:p>
              <a:pPr algn="ctr" defTabSz="806867"/>
              <a:r>
                <a:rPr lang="en-US" sz="971" dirty="0">
                  <a:solidFill>
                    <a:schemeClr val="bg1"/>
                  </a:solidFill>
                  <a:latin typeface="Gill Sans MT"/>
                </a:rPr>
                <a:t>ECLS/Habitat</a:t>
              </a:r>
            </a:p>
          </p:txBody>
        </p:sp>
      </p:grpSp>
      <p:grpSp>
        <p:nvGrpSpPr>
          <p:cNvPr id="24" name="Group 23">
            <a:extLst>
              <a:ext uri="{FF2B5EF4-FFF2-40B4-BE49-F238E27FC236}">
                <a16:creationId xmlns:a16="http://schemas.microsoft.com/office/drawing/2014/main" id="{30E13964-4442-4041-96B5-422CD57AFDE1}"/>
              </a:ext>
            </a:extLst>
          </p:cNvPr>
          <p:cNvGrpSpPr/>
          <p:nvPr/>
        </p:nvGrpSpPr>
        <p:grpSpPr>
          <a:xfrm>
            <a:off x="2387026" y="5900790"/>
            <a:ext cx="687301" cy="810945"/>
            <a:chOff x="7921388" y="224750"/>
            <a:chExt cx="875672" cy="1139037"/>
          </a:xfrm>
        </p:grpSpPr>
        <p:pic>
          <p:nvPicPr>
            <p:cNvPr id="25" name="Picture 24" descr="A picture containing drawing&#10;&#10;Description automatically generated">
              <a:extLst>
                <a:ext uri="{FF2B5EF4-FFF2-40B4-BE49-F238E27FC236}">
                  <a16:creationId xmlns:a16="http://schemas.microsoft.com/office/drawing/2014/main" id="{DD723383-8BC2-A441-8EB1-9349B4D4B7F0}"/>
                </a:ext>
              </a:extLst>
            </p:cNvPr>
            <p:cNvPicPr>
              <a:picLocks noChangeAspect="1"/>
            </p:cNvPicPr>
            <p:nvPr/>
          </p:nvPicPr>
          <p:blipFill>
            <a:blip r:embed="rId10" cstate="screen">
              <a:lum bright="70000" contrast="-70000"/>
              <a:extLst>
                <a:ext uri="{28A0092B-C50C-407E-A947-70E740481C1C}">
                  <a14:useLocalDpi xmlns:a14="http://schemas.microsoft.com/office/drawing/2010/main"/>
                </a:ext>
              </a:extLst>
            </a:blip>
            <a:stretch>
              <a:fillRect/>
            </a:stretch>
          </p:blipFill>
          <p:spPr>
            <a:xfrm>
              <a:off x="7921388" y="224750"/>
              <a:ext cx="809851" cy="809851"/>
            </a:xfrm>
            <a:prstGeom prst="rect">
              <a:avLst/>
            </a:prstGeom>
          </p:spPr>
        </p:pic>
        <p:sp>
          <p:nvSpPr>
            <p:cNvPr id="27" name="TextBox 26">
              <a:extLst>
                <a:ext uri="{FF2B5EF4-FFF2-40B4-BE49-F238E27FC236}">
                  <a16:creationId xmlns:a16="http://schemas.microsoft.com/office/drawing/2014/main" id="{D2BC864E-6494-0841-87F2-43B61F06C002}"/>
                </a:ext>
              </a:extLst>
            </p:cNvPr>
            <p:cNvSpPr txBox="1"/>
            <p:nvPr/>
          </p:nvSpPr>
          <p:spPr>
            <a:xfrm>
              <a:off x="7970075" y="967155"/>
              <a:ext cx="826985" cy="396632"/>
            </a:xfrm>
            <a:prstGeom prst="rect">
              <a:avLst/>
            </a:prstGeom>
            <a:noFill/>
          </p:spPr>
          <p:txBody>
            <a:bodyPr wrap="square" rtlCol="0">
              <a:spAutoFit/>
            </a:bodyPr>
            <a:lstStyle/>
            <a:p>
              <a:pPr algn="ctr" defTabSz="806867"/>
              <a:r>
                <a:rPr lang="en-US" sz="1235" dirty="0">
                  <a:solidFill>
                    <a:schemeClr val="bg1"/>
                  </a:solidFill>
                  <a:latin typeface="Gill Sans MT"/>
                </a:rPr>
                <a:t>Lander</a:t>
              </a:r>
            </a:p>
          </p:txBody>
        </p:sp>
      </p:grpSp>
      <p:grpSp>
        <p:nvGrpSpPr>
          <p:cNvPr id="28" name="Group 27">
            <a:extLst>
              <a:ext uri="{FF2B5EF4-FFF2-40B4-BE49-F238E27FC236}">
                <a16:creationId xmlns:a16="http://schemas.microsoft.com/office/drawing/2014/main" id="{9C51214C-5866-0742-A285-5BB068943037}"/>
              </a:ext>
            </a:extLst>
          </p:cNvPr>
          <p:cNvGrpSpPr/>
          <p:nvPr/>
        </p:nvGrpSpPr>
        <p:grpSpPr>
          <a:xfrm>
            <a:off x="3145729" y="5933526"/>
            <a:ext cx="609365" cy="745472"/>
            <a:chOff x="7722441" y="399193"/>
            <a:chExt cx="609365" cy="745472"/>
          </a:xfrm>
        </p:grpSpPr>
        <p:sp>
          <p:nvSpPr>
            <p:cNvPr id="29" name="TextBox 3">
              <a:extLst>
                <a:ext uri="{FF2B5EF4-FFF2-40B4-BE49-F238E27FC236}">
                  <a16:creationId xmlns:a16="http://schemas.microsoft.com/office/drawing/2014/main" id="{67F44A21-6740-4B46-BB23-F74EF6797D38}"/>
                </a:ext>
              </a:extLst>
            </p:cNvPr>
            <p:cNvSpPr txBox="1"/>
            <p:nvPr/>
          </p:nvSpPr>
          <p:spPr>
            <a:xfrm>
              <a:off x="7722441" y="889339"/>
              <a:ext cx="595035" cy="255326"/>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403433"/>
              <a:r>
                <a:rPr lang="en-US" sz="1059" dirty="0">
                  <a:solidFill>
                    <a:schemeClr val="bg1"/>
                  </a:solidFill>
                  <a:latin typeface="Gill Sans MT"/>
                </a:rPr>
                <a:t>Science</a:t>
              </a:r>
            </a:p>
          </p:txBody>
        </p:sp>
        <p:pic>
          <p:nvPicPr>
            <p:cNvPr id="30" name="Picture 29">
              <a:extLst>
                <a:ext uri="{FF2B5EF4-FFF2-40B4-BE49-F238E27FC236}">
                  <a16:creationId xmlns:a16="http://schemas.microsoft.com/office/drawing/2014/main" id="{424BDE8F-87DC-284E-9E78-4B13C84F287C}"/>
                </a:ext>
              </a:extLst>
            </p:cNvPr>
            <p:cNvPicPr>
              <a:picLocks noChangeAspect="1"/>
            </p:cNvPicPr>
            <p:nvPr/>
          </p:nvPicPr>
          <p:blipFill>
            <a:blip r:embed="rId11" cstate="screen">
              <a:lum bright="70000" contrast="-70000"/>
              <a:extLst>
                <a:ext uri="{28A0092B-C50C-407E-A947-70E740481C1C}">
                  <a14:useLocalDpi xmlns:a14="http://schemas.microsoft.com/office/drawing/2010/main"/>
                </a:ext>
              </a:extLst>
            </a:blip>
            <a:stretch>
              <a:fillRect/>
            </a:stretch>
          </p:blipFill>
          <p:spPr>
            <a:xfrm>
              <a:off x="7740399" y="399193"/>
              <a:ext cx="591407" cy="591407"/>
            </a:xfrm>
            <a:prstGeom prst="rect">
              <a:avLst/>
            </a:prstGeom>
          </p:spPr>
        </p:pic>
      </p:grpSp>
    </p:spTree>
    <p:extLst>
      <p:ext uri="{BB962C8B-B14F-4D97-AF65-F5344CB8AC3E}">
        <p14:creationId xmlns:p14="http://schemas.microsoft.com/office/powerpoint/2010/main" val="27735406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Valve Driver board testing for cold flow test set up"/>
          <p:cNvPicPr>
            <a:picLocks noGrp="1" noChangeAspect="1"/>
          </p:cNvPicPr>
          <p:nvPr isPhoto="1"/>
        </p:nvPicPr>
        <p:blipFill rotWithShape="1">
          <a:blip r:embed="rId3" cstate="screen">
            <a:duotone>
              <a:schemeClr val="accent3">
                <a:shade val="45000"/>
                <a:satMod val="135000"/>
              </a:schemeClr>
              <a:prstClr val="white"/>
            </a:duotone>
            <a:extLst>
              <a:ext uri="{BEBA8EAE-BF5A-486C-A8C5-ECC9F3942E4B}">
                <a14:imgProps xmlns:a14="http://schemas.microsoft.com/office/drawing/2010/main">
                  <a14:imgLayer r:embed="rId4">
                    <a14:imgEffect>
                      <a14:colorTemperature colorTemp="4700"/>
                    </a14:imgEffect>
                    <a14:imgEffect>
                      <a14:saturation sat="0"/>
                    </a14:imgEffect>
                  </a14:imgLayer>
                </a14:imgProps>
              </a:ext>
              <a:ext uri="{28A0092B-C50C-407E-A947-70E740481C1C}">
                <a14:useLocalDpi xmlns:a14="http://schemas.microsoft.com/office/drawing/2010/main"/>
              </a:ext>
            </a:extLst>
          </a:blip>
          <a:srcRect/>
          <a:stretch/>
        </p:blipFill>
        <p:spPr>
          <a:xfrm>
            <a:off x="4916969" y="402911"/>
            <a:ext cx="6071103" cy="2353990"/>
          </a:xfrm>
          <a:prstGeom prst="rect">
            <a:avLst/>
          </a:prstGeom>
          <a:noFill/>
          <a:ln>
            <a:noFill/>
          </a:ln>
        </p:spPr>
      </p:pic>
      <p:sp>
        <p:nvSpPr>
          <p:cNvPr id="45" name="Title 44">
            <a:extLst>
              <a:ext uri="{FF2B5EF4-FFF2-40B4-BE49-F238E27FC236}">
                <a16:creationId xmlns:a16="http://schemas.microsoft.com/office/drawing/2014/main" id="{2704561A-EBDC-4554-AB63-6E7F0AD34E9B}"/>
              </a:ext>
            </a:extLst>
          </p:cNvPr>
          <p:cNvSpPr>
            <a:spLocks noGrp="1"/>
          </p:cNvSpPr>
          <p:nvPr>
            <p:ph type="ctrTitle"/>
          </p:nvPr>
        </p:nvSpPr>
        <p:spPr>
          <a:xfrm>
            <a:off x="4549590" y="2611395"/>
            <a:ext cx="5877078" cy="1104579"/>
          </a:xfrm>
        </p:spPr>
        <p:txBody>
          <a:bodyPr/>
          <a:lstStyle/>
          <a:p>
            <a:pPr algn="l"/>
            <a:r>
              <a:rPr lang="en-US" sz="1765" b="1" dirty="0">
                <a:solidFill>
                  <a:schemeClr val="tx1"/>
                </a:solidFill>
                <a:latin typeface="Verdana" panose="020B0604030504040204" pitchFamily="34" charset="0"/>
                <a:ea typeface="Verdana" panose="020B0604030504040204" pitchFamily="34" charset="0"/>
              </a:rPr>
              <a:t>Avionics Division</a:t>
            </a:r>
          </a:p>
        </p:txBody>
      </p:sp>
      <p:sp>
        <p:nvSpPr>
          <p:cNvPr id="4" name="AutoShape 4" descr="data:image/png;base64,%20iVBORw0KGgoAAAANSUhEUgAAATcAAAGeCAYAAADxMUYUAAAAAXNSR0IArs4c6QAAAARnQU1BAACxjwv8YQUAAAAJcEhZcwAADsMAAA7DAcdvqGQAAP+lSURBVHhejP1pzLbJld+H1bPv+/bua7+9sZvsbjbJIdkccsYzY01GiqLYGChAEsvfouhDPhrIyjhStEYQkkA25ABB8smGYwECLMgBbMUSpfFsHJLTXJq9vvvy7Pu+5P/7nzr3dT1P99g+71tPbadOnTp16tRy1XXdXf/oH/5fzoaGRkopZ2VgYKhsbW2Vvr7+cnB0oHhf2d7eLZ88fFbuP1ksB4cn5fT0tExNjJXf+a1vlm9+5ZVyeHhQ1ja2y/Laelld3iqLL1bL3t5hOTk5K0dHx6V/oKeMj4+U6ZnxMjY2WKampsrQ8HDp6u5ynWdn8uyfyusq3V1Kl+vt6RadvdLd3V1Oldff1xc4BuGo3JnwSxcEKH9mXOeqPHHQT89OOmkA6YSJ0hbFos4KZ4QpG4yRQrRTBjg9zbwA0oN+l/JOJJOj0tffX3pcJngBzKnCsHnWrZj+n5ycmG+XV96pXI8Reowb5U/Na09Xj+XmuMq6ym6FTyjrKjoQ5Ehs6ocGLtrSVY6Pjx3va8mW+s/Ojk3AeOIDEBWlnyitWyH4dXLp6YHPUna2t6wHmxtbZV1uY2OnLG/ulPWt7XJ8dCS+1Y+UVRsQQI/Kd5cT0aJN9JtCogVZeADO6B/4Ia0TFh79XnEA5IejPKQGBvrL4GB/6e3tkf4NlGG5/t6QcbfSqORM+nlyqvabDrp6Wvb398vB3n7ZOziWrh97LNA/UVXIo7ubOro8NnCDg4OlTzQHNGa61T50lQLd6l/3ZU+v/eOTYygErSo8e8KHd+qJuqJd+NTndkeC6YBL2uHBgXg81DjpKXdvXy9dCg8O9pV3vvqGULvL2uqayx9J9vRz0qM80NsrvkQHB+1MTzxc8nIxDICfaUDyBWQ9bVrEaV+Gcbu7e+XBg0eSX1+5+9L1MjQ0ULZ39ko5lq6jC7WsacpBz3QVZsySR9j1gCTIcseyPV3/0X/w988GBgZVSAald1DGbLv09/dZcH19PWV376B89vhF+UwGbmf/wB04OTFevvMrXykv35hVp/aU3r7e0idl6teADsZD4Y9kILe2cLtSdhR+s6yvb5aDfQlb3AyoniF1yOTUmNyEXbeYO5OBuLQwI2XbK0c2qG6C/Y5A5aVxY2C60c7DWRT6LwO5vwu2FR4cGn5yAn6IgyLtTqEo9VhwCK36GW5DO97gnpaDA4xbn4xUl1yP6MUACcMkZIp15aApMoZSUikbybTfdGSwmjqpn2IMcMWV5lTVddaFcoYBSrDxUxtoo42RCtNG0olDD7ooG3X39w84ze1EbqIZ9eGC9pllEgPt9BS6ThZEIOmDgDQladPbl6FnklrblOFDD+SvSQ9WN7ek3IdgGf9MfNF25EVaD/JQJdB1v1GJ4vDXpf7TSJdxCkNNPbQFPCD6Gaoou+iKdhg6TTgyNug1rldGfUD1IKfQWVGnHRRE1+QxQe8dHEpOkpWM3+HxSdk/2FPagQ1k1KnyqgcjPag6+tSOAen1gOgzKXdXw+quE1voH0C9pzKwx4rTPupLsaZOwlP6lof8U7UVME2VmBwZKO985bWyMD9Xnj19JmN2Kn3v9UDHuEEL+SBTETItjDJGj3zSUnaehKpcSbdPevWB5CXTKNvhT2VD/tEv7XIAen4geT55/ES4Z+XW7RtldHTYOgI+OqQesxySJ8D1VT9l47TqPEnJ0Y8gYnts3FBuBNHbK8upGZiV2+GxjJs6ZW//qHz26KmM22LZlqWFuT65X/uVt8vrr98oveogIGZNOlhGEkWV39MXioWa0EW9iosPdc6ZlEWzo2bInZ0DzfbbZV0zzY4MaZc04FQGa3xiREp0YMWanBiVwwBOlonxUSlMdBJG41SKQVsRDI32zEl9qtB1KSrVc1ixamCig0OZiKPQtTNc+r8dECa4Xwxn7jwMPWGMSUigdoDAvNTBB0AP6NCEvo0J4eho58lYA1YmNcwzPShCPE/DqY4DpKWBDcUjlVmdFfaJBsJgJz/Lg4MhDR9s0iPfg1MZ9HGWwYVcUrlD4aGFElPmBDmrviOFNb3Z8O3u7pStDRm9avhw7BYONfC6umTgRMOrHy31UDVWfMgEYPZGv4DkgT6mvqzXxkBlWCh7RayW4Fk/bUxjxcdk1Ct979cqAkPIiogVGWKM1XwYOvih/mMZJVbox0cnGiP75Uj8otP76nuMhmWg2vAxsDgMCguHXrWH+lkUMH6sf6KLjKIq2kJpGUL1iyJuK3yCkIObetCT7/3q18uYjOnm+oaNVZdWx4ODjGmtYNARnGhguJgQiGPo4M3GTZD6Qxq41BfybKCNA2Q+6aQlX4RDF0InAHhnNfX02bOyqYnt5o1rZWx8TDjVkIon5Eqz2YxRir7p0Kj0gKBIUqRBG59cr+jUbnS76//xH/6DM7YlIKBMKBvGDuPWKySW55891rb0wWLZknGjkl5V+r2vv1XeeedlEbPsBalcYkrV92vJnoaDPJdDaeRi9UCjEEKsbA4P95VCQzCMPeXw6Kxsbu+U58+WPOOzZdjXdvdIKw0MVF9/bxkZHZKxG5OQhsuk/MnJCc/O6nHPbm6wpAULKMGptltp/ADVFmH4tqBCcORmW4AUYgLx7EigHSd8IKMcq1ioRVeQbhAZcaJegKmoJxWqXUcCMoF3K0xrhRa4wW2WS1oA1RGHL7IJd3gwaKukVQj9g/EgDj3wO6wqKeg45vLwYqj0LV/LNOLgBTTpWW/6yeex8k/EA1s2BjardAYz4f39Q21vt+UfaMu7X9a0vWV2x/AdqRx919fbb12gWowRwHYw6hFvWv2eShysc7rFt1PNc8iFgYA+dGk0hf7HIEVHFZAh7dZEz2QeRpBxwoTPBC9kqnPdXaJ15HaIL9WDQTmU0bCTASSPFbL7Al5Y5aHnosHxC3WzwmMlaaOntFjBq//hT86qZJnW/lamV65aKLz+2p0yPtxfjqR3YUh7bUihxeTlPnW9PZI322MVJww/cqac7fEfyUPtdZ7SM+8ikA5ty6OCeRNYlqqDtpD0/Nmid26zc1Mepzaero32yGYQVJ0hobAhaHIeE2GYkwvqgDbpDisPmeOHk3GT/bJxgzkcisrARNheuUnYLMcfaKn7yadPyzYrK1VGJV97815579tvaQkezGejIJ6rCnCtNErHGmOVAwu8VCSWz2K8KqWd0pHrCYoiBWF2SUWhc5ghMX6k7e3um2cGiGdWiQW+h7V/Hx7uLROT4zaCQ0OD2gIPmxfOjugUFMezpZhSzO2IfMQOsyF+AL6AbCd+pgVEJwHwS7tpFxSzTLQPmvGPMkjTszTRavDAC4VEAaij8sbKTXltelEw8CMt0gMlypEf/Aq7lsWn7Rgg5BXlwat1CZeVj6swftA1X/JxxwwU0wycDEMjcJvyAHVm/SASAo8m0lYU3hOCBj76s7+3b8O0r23+MUZCq6QDVnvq753dXfW9fK38dwkfKiz9hD9WJRglJGjjoH+cf1KL9VOhTHdPuM0hI1Z6NsrworBXdnKUo08xTPQrq68eT9asvsL4MZBJF1mNgdAxG2rpJT6T+L6MHG1gYsG4MCiRowclTVfbocXqg+FMOzgvpJ5+baXhKySoQQ3/onv96nyZnRxza8yv8IeHh42FLtKukK1WaqoLWkjDxo02yycPSINmOREWOCw8wP11ATKfvMSz/it9TavJtbW1Mjoy6rHIOWWvVseMZeSMLF1WxUy7lgeyLnjPMD4TBXV6AnBqQBpAG7cTrWAxbgiUZSwPAaiU5ezB0b5WH4MSzml59OxF+VjGbVOzZrfyaPSXX7lVfu277/pcIRuEnw1FiJ6ZEKT8tMLGbDXAQXHU1cUWEz8GcBg/rQC1QmO2dGOkTLAfhiy2tszmB5rlMcbM8ifM1jJeKI96zR2nMVb50ewrYYqUz0YGx4a13x9xmI5guws7KCKMMThpS24nE7K9F4F20mEoq406h+eGHEASvKYobBnbaeQT2eCpg5m+9B86npVlzKAhE2+aJ8dnkidGM840wQvFbAwJKwf/c77iFS+gUWTSoQlfAwMDlhftyjIBnYDTyE8XeJEf8ayjne6/DodsoiyQvoH0GjwHpKu/0I8+9EIB6BzKWLCSZ+I92D/y+TCDeFdpu9IFVvyPny9LagLaK+JWfPMcBs/zhP5RM/3gBx3Cg48Y4Bqg9AEkzDfEgn94sD5WB230im1tH1tOh9l+xgA/U/+wmqIe9BB+c9WMLtvQycjRBsYgfX+iNppP1drjlSU0w7j1dMuAin8O4vuV/vLta2V2akzs5bg5KyMjI+aVBQBtwGEM6HOfZ7pNacxpuNpFC/Frm9AV0tE3wrS73c8ZT5lkHuemW1pps/2En6HhQa/WWE0e0G9qG3KDrmXqaYjVGqPbVTrdtBUybZJqOG2LZU+dhOXcDnBUJzuArn/0D/++V37DwyMWMgJmWxhPSzFuJ+Xxi6Xy2f3nfgomKhbMGy/f0F7/qzZuCdlIIH1DpjnYMAE47oCMkTpHbBKRU6rPpeT7P1iUlSdheGZQJ7FlyO2uFUlFj7Xf3pOS7x/I+GkrvburFZ6ESrpnVBsvIXr2VX2i2W1DJEX3DMmTsB7JZMjGlXpQ1OABw5RbXmJhBPExzGncUO5zMqC08tw8YihOB0ikPGGUhAGlEGQV8VM98Xx2Gh0aK0IgZAl+ysW+HLwmP5Shb01XhIkDJxpYKC3HEHHm5gqdl3QTyEoFBxeIviQv0tv9Cvy3xTMc5Zu6iBPu5MsxAH3WVfUiJIccwmCgwL1yrL55mLO9s1t+8fGD8vGDpx4IYti4lPZKXTrMOVwOXuJYO2oIXhQ3zSqNygtAfsgwkokHr7iYOBnQPT1x1IOseXjhftO48mrDei1cEQefdPoLXuln+ipWNhqPCqNPVMaAJd/GT/qL8ZuQ4fjqm6+Wmalx8w2/0B8dHbXBxFE3+kbdtDmNlXlPX859qDhbVsKe1OUYV9n3lo3raPwMs5BhsbElo4bdYNU5oRXlxMSE28ZK3PzBj+imHlIc6dOXSMZWALoKW/KVN+fVsAu1IGOxNsIAyqj/h//3v3dGZ4yOjlkxECSVHsoQDAyNlKPD/fLk+Ur57IGMm2ZESnMI+uqdy+V73wnjloJJSMb/u9Iz7jyNZKVIiMFcHBTTNJpEKDsgBQO96GCvWhJLRSjLFZQeG6k4IGYLgQHjzA7Bc1VhX9sYHqDs7XIecla2tb3BsPf56eGJn+b6iafohGLSkZoxpaz9fVw1kCHs73ca/PEfJcDxUObk5JDGKF2O/1I6D1Sz6hJ2xPHNvPAtM40+G0PJxe1TmzwIhOMBKhzCgKtQ8OzcBBHpCd6y1zLIHB6pFeWH11Be+A+a5AUEEfOicPQB8eiPhIvhNn/ARXyD4lld0IwwEDRID17bBlRmWtzh+Btppq18uGWbzSD78fsflU8ePvWKDh2g/5nCujXoGGAMuGMGgWnFKmBEOxgOo9kuMtEjJra0ucqgz+lDDBNVAvBGmMkH7iItMvEYX8QwEughOkUfMICZOKGNgVXUddlgM0hVhgdstNPtFk8c07C1PTnmXPLA1ye++uYrZXpi1OVpC0cfrNzAt1FTXZRP+VEn47xt2HBtPAwh4dALlat0AOJJizT4Z6sIP0cyyodaGI2NjZa5+TmVOyk7O/sul/QTOvVBg3TxfQJN0fNUpDDYyEEVBm6Wq+m58kRmdIqyzBsr+67/4P/2dzXxdcm6Tpq5fGrGNm9wcFhCPNK2VCu3hy/KJndQRHJAq5k71+bKd7/zThnS4G4znADNtn+xUUCmgcM/GpdojSAiwSEEbeadJIiOT+OGEjlNyB4M1ENBJYPnXBVGwXhyMzo2UoaH+rVaU5oIy2a4c3b3DsvKylrZWN8ou9t7UiZtg5Xuw1HRQKEGhwZ9vsIDDFaP0KVen3eMDJehwSFNFjtWWjSVVYUaYOajWVKsYM2+E5uGhXGDZ0R1Cn0SoyNdXhAGCuULeZ6cxdbbI0OQ5AI/yoWRCsBIEmeVGemaLKoyp7EL2qHkQPRJcE0QnOBJvNYKvyje9hOIOY1AkDRkeRKaVYZz/N/GTbTBCbknfpQlDf2h3J/85IPy0cMnMnYHTuvTlo65hieV9M3+wX7hSkevDDy3AO7cuKStZVc5kA5saTLnygdXKxhETBA0mDHCEQEQhgt+lCW5Y1hgMuWMbnpCsyhavCq/S5MVGZax0liRYwB7vdJj29mrxUMc1rtdtAmDpeI+665Cg+cp6TK8RNu7vAXEuIFBWvar61OajULt08zDpfwwgIR9UC8cWuXVlByAnzJmEsDt7OzIqI6WK1cWlB43IZJelnHba7gNPDQhSSsthSULySRx8anLJS6Wqz5AHzBxgOMHj23jxsE8zNIhbEsxbjTr/pNn5eHjFV+w44xgVAP72uXZ8qvffsszXUdwLbgYT8jG4ghTNmbF82Xa4SwDLgaQrOgidRAIlVbSpH34gBXLgmnooSCeuZTHEyqoAfDBdZVeGTtWZMz2sTKLp07HMvh72uJurm2WTa34dmT4Nta2rfyQoI7RiaFy+colletzHfEkUvliCr7oJPjlXEYMuN4A2iIE2ggIR1jVHtKuGOAKGghLevJZrYUiEGeguJzi1JVGy9jq1xx04NEmBmqsMtm2Bl6wFX6mWfaElJgGDyCdstQV9VEuXMYTzoXlNEwdoPe1CQulloaqtHGhTR/EajJWEvrjayRiAjJOy35PP8pyNNBvvB+//0H58NMnXsFpz2UjQsUcP2Dg9rRdQg6syuamx8u7b32pzE9Pif/irRTbrE1tdbd5eMFqf2vbDy+YIP20V+wcqx9ONCF1tk3ZF3KnGjN0AcYBfQRopQ/0kSvpGEHxTDbl0Z3x8bFydWGurK6v0+IyKJ1C1qYgHNpBS166dbXMTLItjbqR++AAZ+jNlhSZUB867h61jCIdnARoe1GgPPKTHpNJHA2EDqecvQ3d2tRKbaxcv361cDGXu7Ksnn3njJYKL2QSbbsYx7DlylAh84dxqwiO46ug/dRF80a6nGkqzW1RnG191z/8v/4dGcvuatzicTVnMUdy3HvD7jx6tliePFsvWzvbvns2oYZcnZsq3/7ml8vwFxi3NuNUmpBx/Ha4DcST3hfhNmkoDjNqbAMUUR4egzvqtEFwKNIBt0+Kw+xGZ9MJ0KS8twOYf5eLzgOqeD3QeKjBNRQeuvhuFGc5Is3sb6XfRfl35KvTN7jCoqX6ibYPWslxhjcoNzDUV0a1uvOTNQ0qd5bqxnCz8qJ9qJm3OWKhUSaz0QGpp5ROsuK+gwA8zmsAkzCEzEJuyKRpV/T1iWd5r0osrSiYRjF4CVwg+iDCQNBt6kjapFEm8zMtcaDAfUYf9kvmxwxMJaqlxqUsDoMTNGMCdM+06Qgn6Wda1IOxxuCyDey2gfvg44dle/8IRmwYKMW5EAOeJ64ccXBYPzczWb721qtlXH0lSubxQOMhHxTE5BjXPRjIbLvWNrZE+7isrW76Dhz5sG3jZqPV8OkJj6DznWT5s0WOtrKqPinXrlwur9y9Vj769IF2CENlYWbKxnZXBuXJixfl8uVL5VgrlLs3r9i4eaKjbWrv0NCQt4qQp17rhmgiTxjDeGY9tD/rNQjfvFZZWp5OrsZEwEJoZWXF8rt7967ayFHPhuhp0tC4QO7ZF23IePrg0OfEcFlPB4804ZxLr7zaCAs6kwb1KQ2d8K2P3/43/43vUyCemMW5DJdsrXisNvRvYzOW53QAHYtBYOl869plb1HbgkmmEpq4fM6ERNfrR8E5gQLkMVhpLoyqbBevF6EYSgNcRjhuruiEMRKe8vkbFJOuUi0A8FK5EADxoOWZTOkICD8HbmDKx3KRrzLMrigtT2d5SreztSu3U7Y3dzU4OFfQio83LjT7z1+eK9dvXSq37l4ud+7dKvMLM9oGD5sGZZ4+flaePnlaFl+slMXF1bIpQ8iZJ9ud/j5NKlJCzh7MSYhLbESbgVi/1HYqHXPhVarzI92GXtGQpZNqONsaxiBmWIxjpAHwmWWSRkD4xFGiDKffDgcEPyH7xHHQlMyvErh2QUWsS9A5otk3Xq0oDk++CKyIncrT65RNc5tto95uDbgzVk0qc/Xyguktr6xpsqlGUe22HITN9o9rFUzqXC5eXtsol2RMhgf7bdgwDNBEPY41Tvw0TtVwxYg3a65qtc42UkK0EdzRSo/JbFx9PqAFAGVj4ok+oTx0/IDA7eNMrTGATHwY2dGRIcVONc76zSMPl+gnXhO7fvVyGR0dKJPjIz4Hd1nR4eEXxg36VAZF2huTd8gu6wQyDYCGDZhcx2CQRrvgW/q5tLjsB3S3bt0oly7Na+W2Ux+ANH2WtNrhGIuSAFWhX951yK/5hsoHAL5T8Sst+DSdylfHr2HaTpynsj2//ed+4/uUZ/ZG0MwqzCCYD4BH2xtakXCpkke4zFZ9A/1lWO7mtUsd4+YKBBlOYSVEPmm4YDYh8fVXPmoa+aQRd6kWuShKY5JuCCISkk46chvffztpzcAmjTgASegymEgzL8aJQZGd5P29agM/83hYcajV2sGuDKAM3t62ZtrtXa8WmVXGxkbK/PxMuXnzarlz51a5ffemb2tPTo5ZeTgDevb0ebn/2VP5L8rS0mp5/vxFWV1d16zNGwWSj9rIE04uU6PoloGc1Md80YzkMQwQ3MNrALy6PWof+TlzUw5Iw9b0AfEqX+eHgUnZA8QDokzmJR0Auglw4G1Op5x4qX1NTawEANoR9ITBH/qrUyZaZXzyW/UCrAiSL7Y9szIW46MjZXFZspQekxYrK23f5HMViNW8rxodHpcXK6tlRmXY4kW/h4xdT+17Vimszj/57LH6ab2sawu7qME/IqO0oH4eknFk4DN2ov08PS3l6qWZsjBH/oDpslvCGBFGJ2nH5NiojRsyYGJjbHL2i0FloiTO2dvocFzYRb/ATYcBoz3mVPTgO/u6DcSjjpCdHybIpyyGjjLYhpWltbK8vFxuaKW4sDCvLal2KDv52lToUgL0ANKhmw4IfpTnWhpcIdugtstY12oewKqUfAjYF5gu+ArngxD8rn/wD/7mWZ8KTIyPlz0NzAEtu/e0ROdMmieYg/2D5eGj557JuOe2JTc2MiIlGSrf/ZW3ytTUqBloM2/iyYQg0xmU9qqCOKw8wu3ybXpeuTkeSs0YS3xWbbVIKCp1Kkwa5IURkQvgFYBnrjDmbFGCneCJkhRrZtJWPbXuDDdAOPAyWewZ7EW2y/qfZCGWjc9TWOTVrS2RPDsy6Ej4ZLCx1WXLs7m15dXzplbTfrletLr7uv2AY0wDl/f0xkbHNOg4qxItYdCP0lQbBwYyfNN2VugwybuPvL3BgTi8R37gmF+Xi3CT18gBIJ5+5mVaQhhN0RI/zoFmC4U6AoSjWf1YcX8wQbxjvACprOhKLop7pUqifA9E+r9VJ3VZB6rRBBmch09elN//4S98KZ3E2LpyJzOeZvoo4YhX6AY1LobLN99+zccvGDRkxOpJRL3F442Jh49flC0N8qXlDZ/rYRD5WMShVuJcn8IgHdi4nZYJ9dHr95jMxi0PMya++OjAH/34FzTFDsFcvzzvs20MLf3GU/x9bUnRcw7wfVVJujs7M6FVYxgIt1kuV25hwEO/0CXCKSPyLUPlUTpS420PwuDzEG1HbVxdW9c2eKFMTU6U7Z1t7+LSCANZb/Z9GtHsE+eLapzbpSFVf9f6TUPOudDJeCtfhSIPPcGHPnTkgl6U8fZb9ff81m/9+vc5vOMsgddH2HIeHarTRS+Y61EH7viWOLMP53IskfvVsZcXZiXgQeOly0q+CGheVA8/X+yjAAiEuAcDAiGs1uJLbKonBwF5lo9CGIuId+qQg0IbEh9a1AMw6yX/UYp4zNQJkRflIz/xo3yUOw/m3elJVyHxaMOiJtBWHOcUyJ7VHQrH0p+DamQdZ2EaeFpVTGn7Mz8/LTdXrmnVfPXGvBRutszMTml1oVld+GxxHz98VO4/eFiePVssjzWQnz9f9ldbrJRsjdTfXADF6I1PYAgV1j9WL7FyCGUx72b7C9oWgjAgh4w3fXARpwYE1dSYvutoQdQbssWAcfufwlyEpVRntaUwB/rZR5RLPhiU2be0y0cXlPHZ14m2iqM+o1ryCk7yNc+Svw1/nMNRGbJnJc4hOSs+DBz5wWO3yq+VR1pdr65vlecvlj2ZLSzM+dLqjsbMhlZxPKWlHzWTlJtXFsqXXrtbZiRzVt0mJh8Dgn4/erooNrmN0Cdj3iVDqG2tJitWTWgS+KxuOUvDDWm3xcTME3+Ms1fXVQaMYwa5ZWJJhL4BXolZ79CF6AFV73Lgs+qhPE8/F58vlZHRUenbgjCoOy4aB+shY8tDLscu9IFOH4AssCGKmmpddfIks9IAAuMLADq0R3TJd3tNJ+rIejlvQ6A9v/mbv/Z9Bg53uVBMZiNmLpQGq84h+vYW1yF4/YkXgw8sfD7xcvXynFYJGDfqaJijUdkgIBoSQgcIf1Ecl/EGoJtPzOgcyp3HIez69c9PdUjjXwcnUijX1BkzU3YAkHn4lM3iEZeCKQ5KpCftNkR51/4FuEE/+ao8Oy0wGLi0kxUjzucxMkYoDS9oc+sb455bomhprDhQdFYLrBoWLs1q2zPn/pmfmy7T0xPeylDLLu9prm6UJd71W9vydvfhw2cygs/K4sqaVoZ7ZU99bXFrALNa8BdOpDie4VU3ShqKZZIdiHYFT9H+9J0tiK1LYMjVsk0/NWF88nMbEv2qUlo5+bBemTzUCdqUiUpSpi5jWpEOhKxj4mQrNzU1XjZkmLgFYNyKShtZwUGXFRLyAGdBshzRaomX4x8+e16ey7gtaqu2ur6pSX6kTE9NerxsbmwYnyMGFgSDA33llZdulLu3rtpgSQhefWOoUghs754+XzELw+orDPe0jOCI+CTslohv5MeZ7+7Orvp71GffY8L3qpJ8tyNWTuCqYR0dJz9kEIYuZZRprKp8S0C24MHDh65zfmHB/Y8xRe65m4E+ZaGd5ZNWe/yTZT7kG0/pTAI2bPBVy6ijVZ/ClY4LAgonr26TfOsfZbspIVlqwor6QjcJU0cYNxm03n5mKxjTslwGjE4CWN6x9GblxqzP5Ti2CqzcGEC8txkQigZhmE2/HU64GM9w4mccPOjix1IUHCcZwAPFaILqCWqo0onzm6QbZcDxWYs7J2ik36bUhMMPnjqkjV+Tal6NCLIddE6saGqhykOWI545kZeyC8UBD6Vie+NJR/S8qtBk4ztYyIa+U1+x6uDhkFfXA3yGiovM/Vp1DHpgclYzPjlapqbHyjTbp4lx3/djO8udRe7s8QL2xtpmWV5eLS9eLJWnz16UZ89X/bkqjiY4f41tYI/qGfBg4H6fDR9b7Mq3ODdfNI42ZPPxIlgTBI1sAixL/cfIuP+dprgmOoeF7pv+8p2rBPAsiwpJM/oFaHSL8Li2nBP1czt8lQQ66EP2VQ5g5I7+M8Fz0P9UK+FniyteuXGNhAuzE5IjA5ZvwLHT2dE4oW/mpifLq/duaqKZKQOD/VIG8ciKScBA9eV11WXj9mLVcqSfuKfFdxNZLXqFJVwGNMaWs0HK9CuPzyvRt3G/LnQtebcBlcs20xbCOPBSLrSZSQR+OIhnFwcfPOH3Tu5Y22q1H8PRNmZJCwctHPmZh4zpHZz/Ur8C9B2BHraHzpV+wwv5xPEr3QTXrTa1AcPWqVc6Z71T/dCjrLalv/Z9P/2UsQId5g60LY2OlQLLp7P4OgjnBiyzES6Nv6IVwuRY3ZbCtZkOhrLBbQbPMQsTygfMXCsOZPlGWVuNpSoHsy57tb4I4yEq4k09Qet8PbjAzuSgE2kRj7Tg0Sk1HbwQbtJUyJWr5lZ68OEMl3VE0OTV4gICTTswGJnnScj9BEQ5U1Q+A5IZ3h8V0MqC1QXbIV7S5msbALQYYKzihkeGfE6HAeTwm6spY/ga7Awu3jUe5YMDw+DLWCquydXbal5tY8WzqpXesgb4krZk+Bg/tnAMQFhmN8C1GeSGPrG66Kz6vgBShtnPoHmQSgfoOWRKG8mHJk9OedrajWFLgQnITwdAtx2Gkj39YYs6NqJtpIzL5tZOSF/pzhcekzx6g4Fhm7m9e1BWVjfLuow/DwF4zYnb+Kxstra3taLSWJEhUEPLrauXyr1b18qluSkRVQuiEXX/gXGLuuCNp+3PFld9l83Xq1TfmPqEfsh3KZm4WA2OaJXoNxskICajkeF4KGHeqUKyYdubtJEVkIYPl+MK+SrB15jYcvIOKPrBogZjx0IHRtE7l1UZ/AYsqE5d0bdBO/IiP87aojwh6wFhpRtDf0g5T5s0/tT09AVRLtuH4/wvDC99Rb6NGzO9BaByzLxsS+nU3LbR8bykzGsfNJZH3jg6bWZiWFXIgtaZQ9XYT8hGAxf9hBA0aUEDaJcDYhtEWuAou/q1XuNW/BrODoy8UNggSZkwPgEIrQY7AH6USYhwK+FzICJeKgvHZcUvqSIeCoaxzvLn6UA7ech2J394DDDTU15NNn6bStQTrjEgQQtZcH7Eau9AExRfU6Gf/XWNHV5Cj1fQGJQDWgmwmuPQm9Xd7Kz6WVtbnvSOYfC8YmCmxKiYvPX5WIPQ2zguvtbvs3EQvbq2UdYV5i4ZxtYrEcnDryJpEHF1grYk//BMW3nYg9/pR/3rbIvkTrVy69Y2FZ2DD9LTASm/PwvIhhcM3KgMOK/j8Xkt50FCCPQbr71hyDgTZdvOqlm1+5Ith/rR3i2f9bC7YaK4e+OqX2jntSje8uFBBAaHByMYZfWm66cDMfrci+QMkO/JDWpCwBhwdsdHHbih4MlBdmhf/cYXPzhPo50YN79lY7kFz6zCMH6k2IhY9xpoy8dfH9YkGCv8PrWJFeiZX3rHqJoWdVOuVRaIcPRN9FcYl5zwyQ70CJAXo4BGKyB9Q844DDVJUZ5QhRp2T4qmHWng8S/bVsuBzcTATk/b0u99P749RiNAjM8eYalRKpSIxvsVJHUqAwLDxtZ0ZlrKPzUaFUPVGhGQipWMnmO4AmnUy8B1tlHO40W5FBQNC9ohvMCNge9gp3iUivJRlrqw7s425KDpFGpKmT7QoVvz2uUB8jMtcPVH/1Ff16lOIz3ohUIn71lHG5o22TMQhlfamW0ItGQm6F6EiyukoF3lIbnbCCYNEWCgY/z4hDUTGmd829v42opq4ItrK/rY2JAfYixcmverNtevXy7z2nbxUdH4yopW8zJCnAvxEjufot+T3liP5DAG6BHGjvwtXnFzvgyIytEW7qCNjY964NP2lAt6CQ+xpVM6uLCP0OtffP8VDuWybEKmR//Hk1Y+hjqmVeuu2s0nlZBFysY0Kh8MHLaC09J9eOHIhjttvIuNIWEree/ODblrWv3IGHNmKho9PMDRP4ya78hRMw2lFkW45sNFYMK8t0weTzwxbnEcEe/CIqdhpXvLKX58/i1n46bC8cAlHihAI2VHGP5cgeqkTw5EC0Zox/z8rFfo6+sbbo/5Es2YlANirMYYyFVShKGZ7ck2hSOpU79zhFHxyYxFi/5XvIQMZ9lOWL5pob/g6L/rkPP1D+XTZnB85oYgKBhXIuL2MspPB/drujjQzMH7lnxfjdvRrOoog3HjKkinYhm3YCoYAyKe+S0mFU7nuI1BbWwF8rii4KvrHbJJO+mGkCFNVU09SYswuFE3QDaGoqHRzo+yQSMhaKJA59MbgIbpQLvSkvjJkaMdWq0wGJXm6v57QPAVcL5Nn09PtrJjiedklTy3fbNqvCifYIPneqO9BOM+n1YcWoGw5eVoAuPHVoYVC7O8VwAyjJw/zc1Pl0uX53wf6qV7N8qd29fLtcvz/jw9qz5kwHUjvvO/qu0dn6DnveXtHdGGvra9XKbt0QoGo7hZt0w+0Fb7YJeB59lerKE3cRqD5NmSfJHsmrTzciCtyxM32/PpqXG1J16vQt/JY+QgdwYPX6Vi2045ZOCL14wTjQneIHj91Tvl8qUZ8Sp+MZDCp9ePFKZa6vSKV/+8UqYKAe2LMSZa2n7KerkeVlSceXkVK3w/JeWah+Sj3jEOn+qnGXluBjABhIGOcLYT/WCSgT/yr1674q3omlbYTGLg4SwjwqYWhi0hximGL3UrdSagkWsDUIqtKfKAhvoOPIUxSZ06a9mOo0ANAzZoLRwALEI4+oh22dD97b/9/TPODWCePT0zp19dUCYzxoi2KHwRdXF1w8vjpdX12OdLwPektK+9cs2VBRdhORnW9Jo78pxQIjfBTMjvwqhiwEzm/KEhomCQNm8pyPGmg6ARrKMdoINDgRrIus0qGqdyhOGBtlJ5HCQbzQD9wCcxqKVQMy/SwvGI3KhAt/g9S6WCFnO2nPYlYaD++0DwCcRDEeo5XxY+gh+MWvAXcmmXiRmYvkUhczanvWnkYTPSiDdtB8iLeE1oQZMe72jy8II4ZZJu+PEkjjMkHkCwWuDrKvQVfbC5LiMnI7a+xqfGN+Mhlowc57yoEE8cB7SyGNKqcGho2AOchyb+Ph79hqyQDeqBUVbAA6jTpmjPxXZkfrabB2Ur61vl9//kZ2V5Y9MrUD8wkY4gzzNt7dHHlCcGn0u+t29cKnduXfGOhvbA0anyuATPVtVPe+Xa9VMnYfqEl/QfP12Vgd82vVMtMFgdY3BZTQ6qvYxLrmfMzMTviwCX5mbL2AiXjJFTGDePZbUD2ogf3gljwHd34j3aq9cuWYZcOGYVRz54lCUMHfilPD4QMkBOISvn17x2OKGdhtZyPko0RsJ5owZW1hnjUWUqL4BxKi2AEAuwLAtwzMHldr6cwl3Err/zd/6PZ8y2FoiMG7MjszAVcHiLcUPplqR0nJesrK4Kt8f3fm5cmStf/tI9kVWHiV0UKpmBEWi2IZnjr/EURxHj7td55pMOwoSOlTiSDIkaZUyxI5yEizQTrKTeQkc+7QE368xyTfmsOGjBE8nnDQ04SZO/6r6zyA/DrbYiH39CEYQwqBiXpHOR16gfP+pk0LBqDrzgzxOE5OMJQDhpoCkTtBsFyjRWAUE/lDQUNiDa1uADhNsQeYGXQBorfs5vOXdr5yW4HuGdWCmbfA0ZG0XK9vWzK+D93T6vWvi0j58+anXHC+xLK+tlbX2vrG9u+EpEt7Z7yG8QwzcyLGPAF5cHy4i2mN6RiHWZGUaKFkPRb7SG2qMd6qnaZnJkDsuqVjAfffqoPHu2FA/RNPgHMaTK4+wNfbEBU1m+xvHl117yq1Ko+6HqAKCXcsh6cCmXlLnTVI6vCj968sKXfjFk6OjM5FgZ1tjkSIBDfsYlW3l+Qe7gYN+rk6mxsTIxptWw+j8lygoOg2zdUH3Uyc8HsCK9evWqz1BXtWpGrrCT+g80sgjIcLsdhNE5sto6lrjktduaPkDYr18p/1RjP9MwdCmToH2+vrYDSAciLQwves3Knl9ieypZdv29v/d/Omu+gBHvlyJEFIPH0SOaKfl+/fIaP3N2VhaXlj3rchv+ytxUeeP1uyYOQ1lZgsNiYoityuyslco/SSb6+NTDj1VAAObUFDMtcQUBQUdQfIJbAM0QQuBk4xKiya62A+QnX6QTRvFoM7SSd+ohnc7O2SOFiM8MS71hFELQ5q36iYey5koUiN8+IKLyrOjwZfiiTKQTzrhloaBpVb5RVJwvmH5B3e1VGhC0CONnvJFnxs+H/dc+ZPCh2xjxwAsI2lkWYMsUL+E3xo38rDPjXM6lfCRFRUkl8ShD/7CqQGk5ewrjpxWfD9xjy4W+7sowcFaE41NV6xu7Pivc1UqSDy9i9Dj4ZxVkJ0OBsWCV1q4P+OTB4/Ls+UrZ0gppTTo/0D9YDk75zPmhV2X5TUDKXVmYkWG7620h7UBOvtIgID8NBX5bz+hHIOvGAh8eHJeHj5/7wQvGGUM8PT0mfsO4seLlygort+npacn40EVntKWcnBgW7aYejFufZMX52/bWlsvwutTly/P+HYPdHT7Lz6ox+ICvi/qUvGU/AoQzHriBn+1KSLyk1wbji7SPvaphBM8Gj/yK03lQIEg61EM4ZYmLhydaiKk9L569KL/85BO/QfXWV74UKzcMWTwtYdblLYTclh6WUW0BeOq1LMU51Wy7sryhGaPbN9tnJkfLW2/eVe0wFY3oMKtKCbMSXFtbcRlum/ezrRgdKsPyGQj+llo378j1yWkwqcGcYzArc/i8q+U3NHJlQmP8qfNaV9YJUK8i/I9w5amB7LycoRBWbHuNXoHybDki3NDGtevMlU8D0XZQGK7hS3n0DwU2vsuLRxk3XkPyNkKrLZeuRsTlTKdtiLLuWD0w4DE82dFt3pqyjfIkBL3KRgsSJ/MDMhBtDZxQXPKouw0Yt/wlrQQ2aFSWbWTB5m2JRZErhgY/+WAFCg5tA7Jt1JtycUwDlP5jgkZ/MVg90qno33gYtrayod0HW92dsrK26VcIOS/j9TMm6hs3rpbr2qY9fPy0PFlck75u2JDMzy84f0Nb5n0+YKl2cVQzpAnm9Xs3fWufB24+S9J/b5MkH/o0ZRPyjL7BXUx330kiPFB48nTRKzfawQqEd2ExxjzZpn1MGpx5T05MeGFA2bmZqTI6Em8oBN34ksqRVry8Bzo1PVkuzc/7jJNxRH48tAkeU3faAJ9tnttpTRj5Rv9kOxKyTNLAllBXxhMI29BFxH4Hh3jFNZ7ot2kw8bFyxfA/fvSkPH26LAM+U9788itlZmrSv9vglRvCoDCPmDFsKCkMMSuyL9+XIjxdXFHn0dHb6owz3+2Zmhgpb3/5HqovrszHOYAJlG9RZQ+lSLS/WwPaC2gYVh04DBs0+VY8N64H+uOelWdqOaGoHK/F9PtJEp3MtRQUkAunKBxXUXxAKzy1X3UhmBAOzAUvMHleUHRSbNMIGxnWOuFI70RMJ+gGrQRwok6gyc9zLh4m+NzQxKUQ4pVdK1gcUgNB2yG5pk6qT17BybZkmJVAls30BNoZ8aDZbgsQdDM9yoHepEccOgnQI0696E5CGjeMLziUj1Wa+oP2ElZ6zBtNO074MQ/lZTz9eEAVg4Z4QuS14sjKfMaEivn0WKvlMX7+InOdINFAuoR0rqp88NF96VQpqzIszzT7c41iemba+sZnfTj744EAPzc4Mz5R3vnKK2V2Sqsl0eZgn7ZZ9wSY6Qwnn7lSSwNAPulMApafeOEp6JOnS364wg96ozdcvxmtd/AYh1xFQe85I0f30Su2ruDka5C8z8qZJT/IcvnqnI07V3+QCiIDh3GND4S8GiA9x0fmkUaY9OybSI/z6kxLPNKALJ+Q8SxveVCPou2VGpCyStr4pHHOio3ieOLB/cfux/gIxU1Pajx9P5Iszf954yZDpowcLGnc+B2Cp8+XZIj6LDgGJneexrXcf/ed1z1ztZnIgUAYC7ujmecXH97XknvTS8aRobg57++hsSWWcVFJPxWiF8Rj4WV+FBbeevvZJkpRRZ9kVnocuvL1VH7joFd0VJXyekwL5eQQl8EWP+x86Kd8iNSfuVHIB45SThSNtqcww4DQiYSdJKDjUtC0jfzoTDMMhtvukHw6PNJSJgqR5XDi25eLFPKYBTG6hAMnfGQaZzypTABx+PaANW7TB20/+oOB7mJOa0MTz/Zl3cQd6+BkPFfTQPLDD59wDQS96dQVngJqg9ds4keJlOGYg3YhetoRtIOHKE+46Rcg29TwF+GLaQCDn5md6xjDo8Pm10/bEhRkomQ7+PzFann0eFGTan8Z80vtp2VLOxYuzfKjM0MyjjeuL2gfLAMmeuVMCwDR5+V6Hq4xEXP5tk9Ghvd24yw5JgDajB9tjH60c5PCyLMSe/ps2ReJGRPUwQvxvIrF0+khjU0Oyjlr42u3bNc13Mukdk+T40N+gMA5Gjsqtp9+J1bb8lPtxDzQVUcewGMkU0ZtIM14cu0xnPEcI8QDN/QPSHziWQYHtP2swz4tkJy6MPbKz7IN1HylcRSB4frs/iO/MjihSebu7Rvl0uVZPxvwBXaeAEtuXkmLLRs3iOK4o4RVzGVrGjc+kPdscUnKMSDhb5oQxo2zi6+/84Y7GfxkPJmHJo1elJV9/6eflM8ePC49HBjLGME0hg9F4ByjT4OiTwpEfRxhDHKorO2yv2PlWVdtzTpk6DBidJaCptPfg5FU5ynOPIkRsGF0HfjeHKre+kRIYW+BmZURjgSDr0rEfxq3EHrtmvhbhU9erlBoC/mZF+HAybj5zmxBxI0E0U48/GZAZzqDA1nSpqgHF/IAsu6Mt+llGhDBJi/S8Js4+UD0X5aP1Qk6wXkPfeNVRwVwfOZWVxhJ31yanHYC9AzTtIF8HAMv6EcaHc3gizZSFjrIuOEvgHimuS7LIPgE4J8X2KHPxeRMB5AlRSny7MWyz+iWtH3lzRuuPnHHb09bRdrLyujtN14pd24sQF36z9mWjJRocFbGa1kcpfAkcndf2z/JoVvy4Re1uNbB4T56PDIi4+f+k36pi80PTOg/l6mfPlspm9vb0ne+6HHklRsrMhs3yZUJ+uBw3ys3DB0jmK/z9PWelSltxWamZ7xA4A4c21oePqBJOSGySyKdJ7FpjFJ+bX3IMDjIMOQa8sw8ULPfPJ5qWcLpk5ZlDYSV1snTv/bVjrzh4HC1D8Da2qa2nc99djg6NqZJhusrY7YdwL4MvX/zVu12W+sBno1bEOuW8IeloHH/hcrxfQ6ntMfPnqmTWCJr2ac4N9h5F/Hr73zJRiWFlY3Bx2EwPrn/sGzvHvp2N5+E4S0Hzg74lIpvrKtsXx+v+Az5S7f9slgDfd02gjmIWCRwnsLKoK+fvH7l9cRtbtUz7O2r6pZQ4kOCMmai5U+fKG2wn9eH6JzaEUKFVVZyXMokzk30ZiWBUsThPV/pQJnYgqDssYrQbIYfvWEecPl0CpcdDm6EM94GFAWZNXlp3Npp2Sd0XotsVK+EVKrshwRwxUqtP3wc/DG48BPCmAa+26k05Ef/8LuhvJUwO8tHN8fK0vKKXzdql2di9PbJ+07aHNsx6KDK+RYLEPWEXCBBmcaoU45wW4b47Xi0NWmEkczy0UYGCOdVHHWgQ8gQGoGTPJ7JqCzKuByUjW057S5oF+e9qqBcubwgo3bFDw8GBxg4bLukFyrXMfZaLWCnCMMBD8lYo/JRTGTHGGDM+FfQ1dd86JF866Z0FMNHW1ZWt3ynj10JL9zPzMbKjVezRnmwoHJcFo5xqolYPNy+eanMzU2JNp/5iW/LxXmc2olMxA+6gZzY0TDxsFoFLCf5lghh4WR/YrhDhiHThIwja97tpc2MUQD8LI+eJmQaldWQwWOFFP3PstCHHgsHVqK8v8uKjB9fn5+Z9p08P0VXPm91sIOgDI7xGPyFYbZxgzAFOOD3e3HKzMGEUtDQB4+eyKBoFpHwuNnM7XG+DMLnmLn3Bm4bYBTHU58PP7lfxibG/boKq0CelnJREwPHrOeVk/BOT+MAGOEze8ZMdeQOQ4i80AuPfLuKmZgVHY7tBrfB4SPuULHq0wpNeLFqw4DFdjV4VV1qH4qKIDGaKIO3E+KZ2RuDqGCdTUI5EFwMCnUecWiqDz0B6w+zJp8bT9khYL+hQK92ujUHXtCM1cRFI3M+DkAL5/5A1nIoI2danPmkUQXITxqgQj8h4+knTtJUgsMY8hP1AXzyvunU5GSZlmGbm5/zBPPDH/64PNOEZ2Wq5ehXr9xYoJkOxiRan2dveK7LEHwIVW1DtqRhpJwpiIkoXdBs/HaYSSnbkmnQ5+6dn3J6UmgMGnmEkekzPgmlrc6T56s2bOgjH4m8fmWu3Lp2pUxrQHGp+PiEn4bMYwD4pA9jIGNA0bnR4ZHSyxPV4/iKBhd5ebMAONLYor9Z4WKH0Ut/6uqU+2cHZXFZhlXGbWio3+Nibnba45LxxmqNseMfbpLxoxz26+WXrpbpqSl/78+XcNUf8AFfjFtk4Umd1sq3MaaDAOQnL/WqMy0qThpl04XMwriljPl91HYfJC7QDltHBMxtkVJB+ZEjHI1hJg34W1xa9bUVinPFh6/azEoWQ77NcVLWN2L3yO/8Mqa7We3X2xTBXzVuPC0lkXtGYdzi15yZhWHOyzz9e/Dosc8X/ARTFnNCe3t+1u+tN+753bZguxFCAA3u1qpv0QZgZopfxcYo8HAAo6Slp3xeuEMJ2CKy9PTKzq8BacmvJTn1sRw/bM2QnNcwY/LtOXwMIA3yAwqtAoe0BegfiLM5PrjJYaMv+TGLc+7mtnU5Dt8oACtQ9vY8tHCHSOloA79l6vNB0e7v5eKoZlzKi178Un4oj3tPbcFw0jMMuDjniZkF2dBOZk+UnBUm+2g6EX54yiYkKFV8kzFQFqOJEmZcRcuxfB5IWPpCxjmPwjUNIB55QRNHmHTq1VhRonAkQ1apfO1jcmy8DMmwzS/ManUwUw7JEyKXSn/+05/73hkThKi4X3PldqyVbtCHB9Yo/AXEF3+VHrx0hpPkkWoePCf/+O1wtse0IrnmRzwHZaZjGPg4AH1g+dp4hhwow4rx+eKqVgir5YOPHviiOmPh1Xu35G6UAemKv6JrmuJXQqfvqMcUgpD7kjBfLUEksXrF8DFoeWVt1BMmg9E6oTDS8BsfmhSWlzfKoydLPlfiLY69g/0yL5lz9YdVH6s1VmSca2LwJCXryMLchOvjoZwa5rZ16IsfuI4xHOBVOPoJ35V38HgaS57bI+f2iVZOmqbVCdM26g9HXjs/IcMdnzKdcKTTBvjz+7mbO9rNaUd3sOcjr4XL82Vhfsq7Lla0XPVhVmAcxqJDvDLmZNywKfACzewbGzcY447b8LCWwzIqKMLu3q4rpXIG7/2Hj33/hr0tt6gxbgy0W9cvabYa8pbOqyXhY7jcBjkO/VfWNspPf/ZRPNXRjJgCG+bipRrhH7AVYxgbqaAbAIH4cdhoDPt7OpcZDd8fAZQxxBgz621LOAjoUB1H2zCCRzJOp0cMVhlBz7zaakFerHFwzIXP2BpoRSgDzTt6/PIVaaz0/GkZWOlmW6xSItyjNqKg4LBaZLBDj1mYd/5Mg/JqN8+5PSOpLY0SqC/EXBhoLlm6AvlKl5NJM/8MFj+6rx0FUN6/XRrdarPB6k1cKtMYlqvr4I+AemN1aJE6HZxUAmeprr7uffG5X86OD8rA6GVtia6XGzdulImZKRuzpaXn5bNPP5bM2XIVn+fQN2mT0DHOmuJpKe3EiES9yQugFgWrglay2xwGnbLZjghHj51PT0gc2pZGJ9tHOsYNfaQfQukbGRHms0TPF1d83YmLu/xeyNzsVPnm197w10IQEK9hhWF0EUOuzts8k6eQ0wCn80/lCfNgK56EoqNhSJgcGEf7e0fl+YsV/3YuF4bTuGFoWbFxDORdjybz+HQSdZxpmzZSxobjo5XIibYxvsyXUjKcgCR56stRRhoB8imXccDtVRq6mwBOANu/PB7JrWBA4uDj3EbS3NbAU6oWGHGctFPHLU+JD3Y1EWnxcOulK76awxjgNy/4BiG2CN3nBaZQK2jixY7PtkPOOVnv3/27//4ZwmbGZUbAqjP7bGl5HhdGQe4ujx4/tSFCcTc3N73FZJvIl0KHB3lA0K1O0aBWR6HgMKOCpVvGYGVlo/yX//wP/evT167N+dH2g4fP4mBQ21vO4bh7xLevXnv1Zj2DCIWAUTo/VixxfsGynjxkxc+39anRfHATJeRROSsIjN72rgSnVR9PjWwEFd/ZVp4UZJBfoJIx31ScrTbvfvowVnRzH88XGnhKxvabFSB39Lq0GvQWRMaPV4Ji1SY+kbT+Y/DMs/Lzcz8YIRSH1SFlhoaHvTJii0waDWFlSRv5mTP6gDayijhh+a3+cB0YQfAFGAkPMLUZQFn1XzjWI7lG6YgD0emhwJQljmnuPdkpt8c/KiM9TzUJjpWrb/xuGZp7R5PYnr/p9stf/LI8fPhZyECrYvOr9plOrQ9ah3v1yoKNG/wiF6Aqm3g+hkEE5ZwwDAkZRlbBa8SDVlDKNPMuPFbHQauBwCfE+587Pm7ol9xTpwLCp6+fPFvyMcn9R8/9BRNefv/6269ptTUcT/JEi3GfdUIjXTsNebd9IPE4asH3GbbCCW6ruml3h7d/Ns0v4xA9npeRZcfAp8X56TyOcTi3Y2XHgKYNvNs9ImMXC4DQPSbfyA3JMBbNjxz15QqNPOun4gmkYxBJyfK4hKgj+wP9SllHXtvPidhlMh0nmbIa3dWYfL60UlaXV8rM5GR568uva5cw6XP9lZVNL2LQM48LFw26nvChSRqyFj1kiIEHx20jP1duzG7xXiANlnHb2rRxgw7CefLsuZWbgcdPeI1ry0JHvfPWK1KGUeHzYxG7ZUczIC9EHx9qkEJMmnGk1c0n95+VSe2dv/TG3bImxn/vj/60vPHaS+XurWvl4/uPy4faEgzLcLz71Ve1JOXhQI/oh8GN1Uds9eIMLYwKxs7nOqqGlRX9HTM0wpMR1EqNct5u9sgISlB0GMolmUhhNBBVaHsnfuafdrH85fcJOCfhDl2fVjLcE9rcknE8Ois7mulF1Z0WsyKPqeuqzeeA/Q4z+/b2h7JxRuhZR/JA1hYy3ItP8Dm7cyPcgVpFS65sQ0Z4hxI6ykYhaZtXIS4bb3v4uosUhUfg8FI3yKYVf1DoWq+iHkzkVCU4UvvHz9bKN1//z8v4yKNyNvAX1e5r5fHxO+WHP/mwrC8t+gHCgCY23ouFd9NQeYCL3fQzs+nZCe9Z9pcD8QZtyyea6riLR9QAHfMlSH46dGmgsYmHT346IPmgCG0MSFzyugs/vef7kpJblI06IUFZjBufY2egPXwiX7uAEU3W73zlVU3g8fsgWV8Cq+7kF/iiMI6yOAxIlmGghv41BpBVx9bWgVcpHJKzReTBAV9VZvJjQud2AivoI+kj3+E78yEmK7dq3DRRQpNUjJuIm37WmWEmNW9LLd8A8wvfSrMhJE3h6IkwgMkr4QCMOPofedBO+tCg760TEHEeeNDs9kXlB/efqK075ebtq+XVl+6WyamxsrG2LhmsCFe7Jo1xGEi6QNvH8VGNrBs+YgEUYJy/9bf+D8o/i4N6tmFiAtc2bijGoyfPvE1Tpve+KDwD786tq+XKpRkPcPBYdoOHDJKWipSf/fzT8v7PPvanVQ7290TveZmenPIvBD19sVwePHjqjrx755pfO8EYMJi5woF17uKgnkGqf1Z8hVltsa2DdxrG2VhuA6mzy2XpBnVEnmgLEITbMDrqzsAxAIQWs6pQMfCyteXGbH+ZHZOCq6f2jvrKL+9vlgfP1mRQ2J5v+UxwWzMqq0OMOz/aC518QR4hM6Nwtjgyyms/8cK3PwCpOrmnh3L7/A58/YvVFY642qi/tA88WkHOoAagaYkGd6Cg6fs9+s+q0fJQ3ZznsJJlFmTA5IotlZRV1pgGx9df18pt95+Xo7H/QdnYGis/+MmBDB9HFYOSs2Z71crvo1I2IRS+x6tIeGTbxbb80AqnHGt24olvRSMUaemApNtOA74oDi7+RcMDiYxj7MBj+8zldMK0Hcjy+ExiGDeufTx+tqL+P5WB7ipffuOePxaZRhP8dl3WwQrJBzIlDF1c5gEYN4B+yT6gDPkYA36dfdFf9g3jxrnzwvy0pBr3Pzmz25Kh5sIz/e6zXfHGl3mGtQuxMZHzMYtc8uEzbdVD/fBH3eYp668yiQcu0UZzLj/BxooxqDIAOPoLCae5jPx0QGPclA+e/i0vrZbPPn3oifiV118qr7x80x/eXFtZ1+JhyzzmwkWlYty7poAMd9J4xbEC/GF/aJvbRfvTuHmgaFDAHIhrNm4x2xF/trgYBkf/1mQYmEkoc/3KQpmdGhd5CEYjAcIeYD2xKuTLrT//4NMyMzcrI8WPn8gICBic0H/3q2+aof/0P/0v/GtbbkFtIKu3Xm0rWBENS+EGh3oLHwTEcdjoL01UY+p+k9FjxYaw3Fg3GAHE01FJXsLc0RJ4Xp17zDbeCgUuxs2dpHp71TvXR9bKTO9zGc6+srR0UJ4czJSjfow5fMOiZn/VCV3qYyUQvzWBseNdwPgWGu8/7khxt2XYOWPAEMCr5YtpYIsqawodnjiyHea9Qr6GG7+AzwqWs7/ocE3d/LVBgwYN9EGyFRGF47tgPaaF3NgKD9VVMPJA5tBi2X8k/l6Zf1K61/8/ZeP0lXI88Hb58IlWqgdMZjKArHboC+rjFWcUttZLmK08yna4r5WbDOWJ5MbRhq2wgLxY9FVeW4DM4SXDCYnX9slv9CvClE2jlfRJS3yMBVs6wugE5Myz4l55SGeWV5bVt+vl+WL8qPCQjMXrr93SynmkQxN8/Gx71g9kHpBtAaLOaF/48Mv7svFeaJSB3y6tMPf9+adcufHggFermKy5noVxY+XGE1ueIPLUln6c1UJgcFCTmVf/MkSqyzxU2WDsqNsrf/ioxg2Z2aApTJy2gOOVm/xsK0aKcsTxs/1Att/1MfnVeJajbh72PXn6tDx8+LRMjY+VL732Srl+86ofEK4sr7pt6HUafPTfdKij0ksZAk72dqDRv8xr84dv40bhESl/vwQEAvFNLRndUCFS4fMXXOLFDHQVvv0Uxm24XNLsclmrLwTSBohDB3xXJD4/0faTu2yceflxuBJZdfF07u6dq2VsdKL8+Ce/KJ9++sg/srHFU9IjKaTKemWDEVBnezmm/5haOhPgMBFh0smDw6xmtErSCnJohK9EaJun1Q1XGFAk9WJZ39rQinPBTy556otCYdgwUAD7+KGB7vLee18pI72aMY+4InBUXqyflY8/XRFP8bT3UNvv/QNmnFAuOinOKrP9MWsTxJCEkkQ6Zbm8uS+jgMHbP+BHRfimGfcAeWDCAfKxH5YgXwwZt9d5+ocR8apN8hvVitCrV1aIMsLIgF2w2BMXVgPVLwOggUsf+poLckMUMlyXp6bKr789VbrW/3HZ73u3dE1+pTx4sS0eeIAh2XqLoK2V2g9P8UCHO0axLaiqpvYcW9Zs27Wc86GxAV1QXal0yAUfIJzxRoFj8OCbb7eiwQUSl5rbk2qUCXo44kzC9B3nVbkSU6apri8ulW+++7r0paf8o//3P9Xk0+UHXy/fu65JYVj9SX0xkHA5PqBNX5OW9SS0w+BmnLJMQGwzszxA2taWBju/Tau+t3HbPyyzs9qWKg+d4Kc3uSbC5V5WogCymZuZ0GoZvY9Jx5ObfNqHTtJG10OeHPzQj/mbBXCW/DOW6FPHa3o8DEtZB5AOkE4QlzIhDf3nPd779x+WjY2dcu3qlXLvlVu+q7YnA007uCJGnV7hqQz2gLK0HaAGeDBOrZ+w4yh27ZPkHRxcu++7/ubf/N/buDG7YRA50yK+sbNt4RDmntALLSmpkZmOsyneZmBwYdyuLMya2XZFyQxpDCgOQ3/+wSdlQgMJxqCLIEPxDsuVy3NlXCuVw6MD0aJZMgqiSWfHxWLNwt5acSHyxDOcHx/L595L3ibnhc2efjmWt6LhLRrvrtYnlz4MPeuSQZ4sX3/3y76tjXGjLWxhLBwZTRRnWMbt669r2X/ypAzO3rC1ePT8tHz0YLNovVM2NtdFd6Qcn3HZODoFRYoOagZDDgLCKXjyeYrLKrZLyuAHA0qmDSg/AD4G8URGA/n5ty9ljHgAsr+3KzxNQptbftLnH/CpsvNDFq3aMHw8WWNli2Fn9ce9QJTPqwgsl5b2s1OT5d6NsdK1836ZW3izDE3eKv/lD/6orG3yzTB4CIOIAaVtrBzYrnp1qykm7gVKuaQb/F4qq1basbfNll0y1eyNVDUE3EbbC+Rg9UUSMfAQC2FkBbSNB4Dv/gHPOBFPfEoHgB9GD39QE2pMXBzkxyTIOepnH3xQusTrG195qfyFv/Cd8o//yQ/KP//jj2XcRsorXAORTnSMoYC62gB/yVuG6TP4wYGPQ9bBdwzeXLllPudlvCGxvLLhHQ2LCe53cv0GfUUfWHzwsAF8r9zEFjXzcn2/VvY8nOoYNgFcM5YTov7gA17bcfzknbj5r+mps0DGU95RDj0lnX4rvnj7+NEz0Tkrt+/c9Feac/zzEIEjF9sK6OqfajKzXHy2nsm5tlpnpz54cgoQekT95F3ks8Mfxo0IswGXQelQ4hvbWz6YpLE8LXyhJSTkUQx+CATl5gB9fnqyXLsyH5XXisAz47USjCSG44c//nmZ12qJ2Qg8Zv80bpe0+pvgs9JKp6MYiJzdYTT8JFPKyV02OpqBg/A69940s3EbnO0fhvBQBoPzuRMZQZ6Ssh3kkTPvuPIDHsQ5z/jNX/+2Vzc+/K88hnA5aD4u/TKIX3t9uMzPSQHHbpSuwUtlZeWo/PRP3y/r2spsbKxrIIyX7sFR1YdgoxyrJ8naskPobFXpQWh3ZCSfNhHu0UoMn2sBPCSgbSg4+DZAXGUR7pmWY+CdSB5noslXKtLw85YDuFwX4BAdA8i30LxF1ioAZWVi2FK/+pPY4sv0JesByfmrb97Q6nRdK/auMjQ2JbwDZjJtzZkRqVe23QqkuFfRgAy29Iz+tNyUaDwZZH9SSFt3PjDJGyDIlDzORXmyjSE8kTHm+si2eMXYIC+R7Fz4RUY5+IDcVlJf6hZehMOYJS7AQEJubO/pg+ibnrK6vFYeffJpYY15+yq/Azte3vvOu+WDj5fK/+uf/Gt/rOHVl296QsAQJCQv1IeDJpMI/Z547fzEx2HQqBt9hqcEytEXfJxzZU19A57khW7Pzk7QLPcj56qsmGkDE5R628cBc8LhK8A8tPLbE5Kr5aE60WnoR7+FXHiYQJqNl9KNK0i+9acTpkTbaKT+Ok9p5HEmjv6tr6+XpeVl9+uNGzfLtOwCqyWe9jNmMdqQD0MYix/TphZlsF0OfZdTno86Kn7Wj1FEx4WtNCeZlzY961ANd/2t//P/7ozCGDUshWcrVbStGY3KEATnWnyBl5mPQcdhPMrLeQ7nbTdk3KgQZhA6kAwBVMTA+uMf/azMzs2KbswYdGR+OfPypekyo1XdQ1l9hEEjMK4+59PsxYE5TxY5gPcVC9NXw4SDMWSWoh74PZQxYNBzi5mziz1t9zhLQflRrM2dXT8Rffml21YMngIjpOAHY3rmNyQGtar5xrtXypW7rDa1GusaKRtrXeX9H/1pefzwsRXPT2JHJsuRL67GRVaUigEImK4UFX7Bzc6AT3ix4smQU5ZrB7wnR5jVstP0j/M5dACjQZo7mIGsjocegwa5UyczPitcDsp5WwIekSerJ7YiDMj9w7gaY4cRPD0uL92aUQ8elw8/W9LkEArLqvBMA4tDafjgaADeGaDUycMDX4qmvXLiJtophScf/WHVDM9MeORhHD25STYi5UmMp8V+Ci58MtQ056FKvV1hCH09RkaZiRDZoT+0ibKhCfpHQXOBbBRUnNd0hoZHfM8RBeULNfc//qz0Hh+W21emymv3Ltkw3Lx7u6xsHpf/53/2L/1eKMaNPkiDiZwTbBxqnDyAOC5x23Fc6hayyu1xB1f6va1VMp9jCiMoHPXfjLacakrHuJFn4yaZkU47Z+cmNTlJzhIYtOgfdAqg39CdOIeNNMr7xXmFk3cV7PCJ7pNaczrpgUupWofkjrHlqyk72/teZfJ5efDQD3xW8KzWEjC8gCyFfeiQIurmK8ZNTJzwEZiKGR0eMGpMJkpgB2aeGoAeaSmHrr/9N8K4cSsfOnQAFe3V2Z2Lr0P9g2WNn23b3/PWhCepGCUeSc9NTZTrMm48lkVx/R2fClkRPkbqg4/v2xjBUw5uVjkYt0sLU1q9LZSf/fRDK9e2BPfpg6dldnLcBpRBy0+rce8nVnW8bSBfhqmfrZfCGD0GCFc+NO69XfINev3n/hkv6CM8vpb6QEaUrwl7S1rbzIDBeGMEDhQfKIflzsKultbjZXTumvCGpIDd5Sc/vi9e2MJKyfWvp29U5TmMlSGS3GgfnY/8gD2MmGSj3YM7y3IVfZwVUW3xwBdf/qUj8eAnvi5dIq12Ov0MLoe/tNUdWX2UlEvMrFqpAzxeLXM58hVHgZA9dXuVK8fKmPNFJii2olrwum+43sMndHhax6VpDB5Ghq0vq0aMydFJnFN6RSfnSUaGDXmzle2XcbOhUxtpA33AbIyB40GJ3+1VnleqVV55xAG/4DJwaQ+DFQMLHga+V/noFXL3q3BKp+2c6fL604l4Z3Lrk54iT17A/uUHH5UzDborU2My6JfLK69e8dFEj/p2Y+ek/Cf/7A9Kl+rht0bziCZXOQByTJdx8yoAN8MNDvn190arccNImW6lgVyYbJdXN8K4KX6sPuGBghafkq/6R8YNQ4WsfQ/U9E/LnMbNgPCZOD3OWrqAvOCdWpAf6Rg2G2fh+uk6/OKDozChLE8ZaKZDBKRxnra9xffhmDgGy/jYmHid9tjE4PFGETqL4iUN6FqnFWDUkAYQtz6LJ2QDfge6mMTkn1VcGzQmQHzikZ6QdQH4Nm5E0mp6cDO7SzmgwJmQX39Y3ypbe/FYnR8FAZ8t5dz0uJ+YxrUMBFuFkxW4Mm2zpJR8E25ze89pNCZWOXwU81hbP21vr14pH/7y0zI2MVmW1tbLv/z9H5Z7N69phXWzLC6tlD/96S8tNAYR9bPKhF/zLkMW6bGioD4+lYTxZMXX10debHUREE98McpsSVEWlA/hIAPkyS1udVWZ735QJvt2S9+oVqfdfWWnjJZnq73qqQGt7rhMjNGMJ600FYVDGeEDeuoGGwcGIcrkswYhosQAOOxoUWg/yaKT1SYLUhBbTgwnDyOaAUFdnK3x7fyczVgN+C0MtMpyF5uiDy3KwaN5Iixn4x/kVCb+YEz0R21ysuR9opUgP+0Y7wAjJwweP+TCqm9Xq2J/ckbGnYcfNpziWfbG9TE6fUQAVyJKH7mf1Ee92rYw9BiYkrxlgNGK1R3yimZgJPnRcFYEXDUCHyPHqpu22Vh2MzCkbzj+MRDlw0+f+p/fQvjZT39R9rQtnx0dKpOjw9r+dpWX7l0rd2/Ml3VtCVfW98s//Zc/Lr3S61e0queyNqsmziWhCdB3bcOEHzoeQPx8nlkMoyR9Rf7IkLykgw5vbGyXVY0x8qCGvC7N8cXd2EayqPDdS+kNYWrAcF1amPZNgTAMYdxMVy5W08Ez+KSnIz15NZ/oiQBDA1AeCLphMLe3uVjLLQfeLuJYasA/Rs0HNVlFc1zlS+fqn44CVSBm2mLEvCsIX6Qz8dNGeE/9DJ7gA2yQUUvKEw65ul3CAwhTNsP2/9Zf/9861wZCxG3cVBGCZNDRKV6tbW77Lgr323hDgdUCh5yT4yPl9vUrYvhE9YcQzFhlPITG6qL4A3PrGzskug6MGwxxsD4/P1luXLtSPv3koYzmSNnS1vGjzx6UaQmPn4/jwt/SyqrKxWPtU20DMcLxmtJpOVL9J6ITX+6INxm8utAqgzYxMOIwPQwwbL33jbfKiDoIpTtn3ITACqivHJSbM6dlvF+zlOjxDa2Ng76ytq/tggzLibZvvEcJ/Xa7raDyoXWEIsml0mUHNNvXHq8SvQoT78kDPEIP+ZPGgxEMmRVX6ZxbsRJA+ZEzPINLHuXzpAg+SAM6vtyxJi8rrpTHWySFnScc9KlbRgldOkDGyEJt9FZbebEdZrDE9hDDi8+M7Xt1ktMx550aiKTxS1J82cGflZJhZLfsFaDKo6iWCQdt0gsbQMUxgCi3D8plvP0bAck/yq0846n1SBS+IcPkxVkwD1PYjXi7K7e7tV2Wnz4pC3Nj0pOjsnNwWj57slju3rpafvvX3i6bq2taOe2WP/noiVZ6w9a5XvHiYxO1jdVknPmx1cVn8CP5asQFDL6QS8TBDfnHhMdiAEjjRh64tAPjxg8x+YKt4Fh9fXlhVhNJTBi0CcNG2McoKsvEwU0FuoVdS3AjoE7Rpd2mX3WPNK/45BsHXMIuUuPyrQnySUOnuMPJZ54wuYzjSS0+2IZi9LY1WfCgg3bzzrZXz0FJf9UndJSAfUfqIrnixnGvwpVHu9Bb2kB+9CeGjtJipzvaoTVUpRt4+de6IJd14Hf9jX//f+1cL5lVGCVGEKxKaA4dEas1hM9rV+M+sMZo8ah8ZLC33LtzS7WDrYYkNwmqxF/f1VTOr5KvqgO51Q4DuXpBceZmZdyuXy0PucxLZ6jjWBXxcT6UlFfpLl2a8283wBPG91ADB8PoH4tWWpwjHfjRuT9VrpWEzylEP77WIUWRgpLOS/Xfe+9rvojMNjeNiA2D2o+S9Z7xCkxXWbg8UiYmR2UEtfp8sFk+/GRLvdVnw8KDBGTndqgc5aGVYVaADBIMAOm0G4CvnMnhH0AN0oiABi5tZSWXS3f4pz/ZAqDkYewx8HLCpV+s1CpLTe3OxocvwgxUeX5C7m2s+EOzPAhgRj6DlXtK8E2ZUDbnGuCHeuHX52jUoXS2HxCH56g3Lh3z6Sj0CPny9MyvxfGgR47rL2x9WeXSp8gnfo8gykOHhxvw6AlT+oR+oLP6T3WWHdthCsTbFDVdCF3S59fvXLJeffZ0pTxb3mRE+JNB333nXjne39VuYac8WVf9KsOPNN++Nlf4IsrDZ7w5wCod44BhE1tyxD14hQ8gH2SCjNIFxMTDU1vakcYtATmvauWIcbP8lcc56OWFOckBXT/xGORT4ZRH30KuJzZuecbpwS163gGIBnpgVkXTgiBPYfKJQ8OADz840uXDI+OSxQK7JWR+/eqlMiujxsv+S0tr4o3P3asr6AvVTDn6PMyloNID0G1k5XYzCThV2XJwTTrjJeUCb8kfaSFm8Gq85nlVrTBlO2WSxl//6/8btT3OmrjEi0/Ne4d8cyqEwSBkBuYLmONaSYWljiesw1ryv3z3ZsymIszy30ImTP2iRVMYO7x28WJp04KHbg52lv480r5186ofI1Oe9029vREJ7nTxis/U1IRvjQNe4uIICx8g6iU0vEhk/oy36uccbM9XJ1hJcFuf+EG5IuVhcNA++EkhJV/lbL+c7DwuJweLHnQoVf/Y9dLdu6CVRK86HSPGxDDg+nP2cZtSyYWQbx+gMJZLzYce+DbWlFU78sEIkDLibhvGljKUR37DMm68w8t7h8iG1QXSoGyWdxsE0Em+sp2sJvFZJ5CefKVLIAwPlIOuy9S2mY4c6THoo2y3JpK4i1TbqrKsmpXqbQ3UKYNBpL/ME9hSeugBrMoxgFz3YdJiReh3gzXAufbDj4QziSG3E7+Gg5apL0TTT3hxbnMpEyOD5drMaHnp1kJ5/+On5ZefLfquIPfZZqZHy29947XSp5XBB589KX/yy4fiq7e8ceda+c633lJ92+X3fvhxefB8VZMJdwwHtB2Oy9Bp0N1nCnO8weqe9oQsQmbwwMTK7oF4yhOADrrBefLaGm8gMIGpgMpe1mROG8Fn1cd5FvV5xS066lnp8LRphDzDwDHJBe3QBfed8jBqyKizcoNPYwpXcQw/kxU88LUdLmXzabM33nxV9feVp1rp8p447Ym6Gh2gvQlOk99Nn4hN+p81WfAsrqOLjSfmlBM0OrzKh57zBaRRH5B1RT4JEUYmrhc61K60nl//9V/9vhMRkBKTCFuVbDqVsaVA0ehcGk+FDE5+4IUfoRA7KhSDBzAT+I4FowiL9zjhCrwcrCgyn02anOQHcbfcWBQaxUXoME4ZnpSiQAnQyIYGT3UgyihiMHjiSTr5tGtwYMg3vflqKZeQWR0wCDgPSzpAtq+LQXO6rbq1qpPR58uqp2WwdPePm0esN3rYyCwMBuD2ij7SwIAC8AZQD/mhINUQqSzGjbSkARi3djYOJSUXXOI8kaLdSRN6UKQlpAHwlfUAxL26Alp1AeS125F9BOC3XfKP7lAj5VwnNOQlr0IWXqzG/RUVxQH4hj59hfG2kScsObmtwmNVzefv+VDD9Ayv682Wm9evlHuaUF966Ya3ldcvL5Qr89Pl0syEHz5xVNLbxyrqSAZxx2dzL2mF9vDJUvn5/Wcy6PFUe2VjzU+DX759qQxIjx/LgD3Xiu47736p/E//J79dfvQnvyi/vL9YHr9YL+s7u9Lfw8Lvi/L+8ZpWWZzbcvGW+2nPXiz56zf+1Lj0NeWfbe3csRMvtBkg3+2U/PhpPyZd8JEL3cWqkeMVaHkMSjYYXowqAK7fYJFsbeCoC5qVNnJv8+GnpDU98ShjPhRm0lhaWpZs9sud27fK17/xtn8j9eGDJ+Xhw+fWZ+iEjqrAnwHgoM+MEQ0R14e+JjgNv/Jlw2r8aGfmAamLpgmf1XXw9M80FOfohnic02mMfO97732fAIzE+UZDnK1fAtsfZt32J1vCWsZFQlvLLvbk8iv3wXD8I+1YM/rm1q4bSx4u8LQ60zaRuzE7W3vlqNYtL+hJmADnKVxIjXI0+rwg2r4FQM2kCZ8VpUecnIy9DaqvnIgXVla0iTIIisElKopz3qHtywlvCGjwdqntZ3wJmPt4GES2bc12lnLtznGHWOjn6aejDEBexMVxbROQZWzIaLPDyhD/piljcaTtpX/xSeVoi+uX721prQ95kU4YIJ0zG3AyDaMCXtaZDqAsLuNAtpPyOOSDTFN/WH2ADnWX0/9Iq3KRnw7AT30AwGHGJ5t08pM3+EbWDFYQMCZcTeJd4dnpiTI3O+afsrt547qv+1zVdqqHO2un3ZqIJ2T8hqVvfbECUz2XZ8fL1MRwWdeu4p03b5e/8OffK8tre+U/+yf/qvzgj39RXiyve+fC54jYPnPU4BWjdEqtMT98741JiCfweS0jZZu85zEEvJOGdEABjzdS+DJJTGT0NR924AhGuGp/HhehH9CwAZRBjs+MN6sWqEI768fRxswzR8qLPg0Z8+tejx49VbynfOWtL5W333rDW+CPP7xfllbWzDtHKz4OcPEoj/763LRC6hnOuEx6qpcpjvpDTqE70X5ly0t+eQACZF4HR2UB4vBi+rRHMqBFNuzyuQhMivOdXisi0b6cBQJzFIVITYNQTTSjJqywz4EqOFlAtzNzJ0CDwWuDaVoBUQ8KG3F3Lh0nHAawFVuOzow6KQ5PwRcu04LHgAxnvhvsclEG+jmggTYdgGh0Cz+zpvYqzZ0Do0YV30LNgZflMw5Aq7+2gU4BLoYTv1bbKZuQ/IBnUDaKjqEHt9N/DAiyFU7cLAtkPUBbDglZjryYmUMHUm7pgOizKENau6zjcsiKgeN6a5kcHMlfm4dMAwh/UbyN3w4jT9ypVmFD/d3l7iXeo2WyiQkMcR8qb2R8XIZstty6erXcu3WzXJqd8ueNuKzL2dvv/qVfK7/y9msyYL3lH/+Tf1GeaWBPaSU4rtU+r5XxmXVWL/wW6OrqallcWtKK7UW8O/noSXnxfKmz9YPf5Cv4zEmzkZ9aIbxw9F/KEgLGIag4YacrP8pINgoygLmWYzlXWUAZLPSbcRNjp/Z9pYERUY1l8cWKX2TnB6x/47e+Vd565zUZuo3y4x//wp/3topXFQrdDzrwSdh8uLYA77AE4Lg/lM+ZbuJjJ8hDDsRJNz55FR8eM886k3Upn3Bz3ig+an5VfTMLLWhAr9uNjnQ5zQhq9LGwZTs6FcbZAQ2sllnIsIXFpHHcE1KphkFAODSC1UW+eI1xO+PqgrKzXmhTjguaPuQWTbYodABPgMBruyhz3gc4XOVpYjuvw4uAOM4KIV5OaZAgFcd5CEGQ4Z5erdIG50vf2O3SO3RNK8hJr95YtdkIS0hWQkG7rhQ+0KaN0bD8ahnSKRdGFpwmHUAuGU7eWC3wmZtRrT5Ui7/Ci709VVkw3SO1TNaNoy9w7bTo2+Atz3EI47cNHJD1A1k2XdJrl2+Xw5mjigs0uhX1g590MwxktTGZRaRDs+In8ATZn6/qG/aqjAcSkEHHQull5bRUOD3jsJy3NriyowHDh0pl4J49fVL6x2bLP/v//qvydGm9TM9N+S2BhYVJuely7eqCjODVcuvG1XJHPk/3Obe9olXiwty0P+BqHUfDWvwTbrvz/Upbq++2q0Bt2zlc0mpb3XaFkUbgkagwcSqU6/QLBQTgsjJjy8k7n08eL5bbd26Ub37zq2VubrY8evCiPFMab7jwTUHvVKiv1pMQfcPqiboxOJEOTwnUCx5pnuTUBsDbZzHEmajPRa3zaovy8KGQYSDbkOOGcNICfM7LPxViY0Y5663q4QO41kALgRECFnGI1woiKdJdmXwGtgcKOSDIBWE1SCQtUqVlA82sknwXSf+gnEpJceMobBpiLGYxZ5t+0oiq9KdCpNE4XNADEod8wPmq71yHVxx4BLIMkHRPNJi6eoY1aKa0rVnQILhaBodnVSiMLoLONhJP+lkveUk/wwg/DUe6nPE6/FVa3pbJNbIKHtdW18v62qZkpnpqGrTpt6YVAUmvQ7MOlqSVdQLwAh38i/mUy3Dyk3jpSCctIfP9dE5+Z6YlLL+Tr3JZL5D0Aa+UKyRO8pFlG+A4o5TFtf2yc9DcjA9QG2TMvHoQTT+BlEEbGxoqH350v/yL//pPytzNl8q/+Nc/LD/78IGv50R9nIrwkdH4UAFfWOG9ap7a84CLH8zhLHBO/sT4iBcA4qy2TWHzf77NkQf/0T/UQT9HOfSFEP9UUjxYAiATxwhGyIZD2drh6A/0qiwsH/nwj7EEj5sKH3/yaeG97G996xvl2++9a1o8INja3PVZKIuLOIsVH/qbvObWM8LBY7AT/ZV9keHUseinRn8/B64rAF6Jt+kAUSd0Ig5YnwQ55vMoxNRMI/TGK7d03Iqmc0Suk0b9+PorJ2IOB4QAZOhUeTCghEo4ykTZdEEj0hNy0Fi4wmHiyvK4FIwb4saEy7ygCyDwEFaWzbAFVB2f48k8VqCsEKGYeED6VjOhxrfZuMPDa0I8GY1ObpcB6KDsWHeWgPAX0cbHgdc2eG0gBqeke6DUzuQeH4/hoSvt13/l659rJK36rldBr7SrS34uOiBxUq6Zjt/0w/kyF+PZfiDro6z5qDIBEgcgn3JA0op8+Il+hZZyO3nJT6RHOacJ/09+/FH5QAbKNCLbACrnfnw89fKV2fKr732lvPLKNa1inpWF23fKpw8Xy/9Pxu3p2nrZ1faTKzqslNHLqBcqUY93I3bwLeMsvTrUqoh8/46C2spKiYcXMelEW4C8hgPNkDc0Rbyyi5FiwGabM00cOM3tUpizWJcTmEZL9uSTtbK8UZYWV/07GN/69tfKjZtX/OELvrDMZXy22ccnPKgQb9CjJG3VvwbgPdobfpU1WLW+5Auf9ncxZvSPbHTbeCqTeFkOyL7M9Gh30Mww2FkmaYQvfsSTVatVDkNiaUPcSPVfFgKiQgpFRY7DjMJ0OsYwX5chbOU2PcoFM+0wbKayZKOYTaFBb4AFDR/WdspH58UAqLxWGpFPOBoGuHGCzFdAApAvRwr1R7L82o6M40IeyMGJlgk+pSWBDl7ghEwoYxnIP67bvzbNdhi85BHIeBs34fPpUd4haFmBlCeZOLXK1GUcCiDeNrgJhLO9GUbO+Dgg8xPauInfTk/cLEHUT+MxwopcxG+Hz6fxt5FNQhsvZVdzrNR8Dn5sdFRx9Yf1qKHlJ/wabFzyffZipfxQhvDK9Vsa9DfLD//4/fLJ/Ud+8vnk6fNy/+GTcv/Rs/Lg4dPy6f3H5dMHj8tnCj9VuaWVTb8LurXNdZXDwuuBXGof6BuEY/NC71AtUoQP5A/PtD/5N8jPfrSLVDcHve+k5Z9azsZSbc8HK4xwxh5XRpaWVsTXbrl+81K598oNv0XgN0v2Dvxu+ObGlvkI0al+lU85tv0Oj4YM47f4r5D80xYo+HhENJJeYnfiFR9opwVfUS7zTbfG23QolraLvwBFwNOk3gi1HQ7FDuUGKnLkVRwEacW3UYomyWjHSqLSwDfwWMQsuOZOOn7WC10elXMWAm6WTxf1UgpBNOUDLsYDXNYBRwOQSAVCLMXbbQdctwvVeDW28JB84VPuXDsFnKFlvD2Q2z7lgHYbCQOJw2BIvOC0gSijgJKF5X9h+lt1+G8TT2jXdbH+dGmgcyACiZdwsQzxlCPAXTrLy071ySVelk3cTAMaHAxnHMJHWqOPbQhcfKo40zZx0j8Hl2ePSAUxwhsy5ZNPfNL7T376cfn4/tNy9cZCOd5nwK+VmTltMyfGZPx4aBMv/fuNF21juQrF56VY9fDzc/wk4OOnS+Xp8xUZlCN/KolzvzDkWrmpLE9OeawG7zwICvkkz8hDA1n42VnJcYSE4yHbSq1tss+Ygj8S5HNBemV1zQb82rWrZWJy3NenMIK8J/xC/PKmUUU35EKEPlLA/CUEj0yKbZ7DtfPpG/Qk+02t0i4JiyDdrPnGry7xEliBUi8PEDsPJYRjvIqbznkZ9oolyp531F13MgHRKAiGYicDDWEKWsFqnIN/Bn0+4geEkqQMTlcZlrPQ8jYj06sfdGMg8b6jB0LNw6EACnUaeq6CL4Asl+C4/tE2zwqKm00EoXBu2xKXcKcDlIzv1aXSgOQ3cYinIWqn4+d1mqSfQF7iAeknEMflbB9griNoKQaYf0XTkBhqfY6RL5f1pQPaPACJhw4kj8gMl3fQMo7L/KSBb5rVcWTBa3DGla6Q1+YFIJzxdBFvBo2wzpUBUt6Bgx84OJ6UJq51tgL8A+sa5BsyBmOjg+XkcKd89NGHpUeG4Ma1y+Xa1cvlhhz36XhowC8xcTv/6mUcDw+myvT4qK998KPgvPvKdQzuZvI9MwzM6uqmDGH84AsXreGPMzv6jy/PsmUV+4bUDfNbncOt/MQByIv8M19uXluTYd7m904HyiwPNiYn/OPF/AjR0uJaefZ02as5Vek6Kdt5kg0duY5xq3UA5Ad+4F4El/0CwOaIQxntz+8URMie2ySfPJzpK417rKnzLlfbne1PWURc9I1CPGil7WBb79qTOAqBj0vizJxxriAQBW8XyQdPSoVicb/Jtei/l9FygR4MwSPptCb337gEMycf5SdkXPltvPNhex3IvDYuQIcRgh8GPwWpJ40bYJyKDx+ecS90Sjs//XRAlmnnA5TLc5BMA4ina0Mbx3KVAxKX/HRtoA0oq5Acz/w2ffiDHmnZPgDc7O8sl/HExyC0jVrGcYkLtGnhe/IjLhfp53UrgbSL6fhRf+QloBvWMeW3yxBu8FOP8aMNEQ8c+GKSRQ7+PVBtLd//+adl9/DEbwTguP6DlrDa4iVxfr5yemq8XFqYKzeuXys3ZfTu+KnptXLr+mWt2ni1KmRgnuo/BhtvstAq3q7gK9assPgpO1ZROD5FryLuR6B6QYcI/zNRkPR535lVu3+BDsM2O1OuXLnsberjx0/jRXa1lfep4YtxStlz2lP7HKCGrAc/dDpkTvnGoT+NHrbzIq7ytY+IZDpAG3Os5NhL35On+AXgok03HdDEHRVQ/vN61PO97337+ygpyMwmcbCNMjTKLXJK73UnECaNg0i/qqUKJscQbr8aRG2xMmsYkFNjVJ2safGnkzBhWSd1mL5weEOBbSmffmFpjWKCFxcYeUG9VzMtr1/BgzxCogEEnw0Q511skkNN4UzKyi1mMcJqk1vqzBRZ1kI37YhDux3OTsl0XMZxQLSnufMD/8iUskDSS8hySQvAzzt47ckgywZeg2vlqGUNrTBloAPgwweuXV8qRabDc0LWmfy3y2SYPMKJ6zrlMLj+eKL+cUEcvuKVtcZYJbT5SSAt0qEbAwo9wPcOoM7Srs/pAHyEIWVSTrr4gHGVt6dtJO+68lVbvmS7rJUWevnkxUpZ29wtfDwSx4dN/Ql46TsfAuCLx5xbcQ1Bf6KNaj8T85RWS7dvXS+zM1O+LMynwUeGeIOA1V13/Cq8Vlj+qrLp8d6m6Ign2MOoouvxFRkM75B11LJXG5goG30o/l3V29evlpdevl3Gx0e87eTuGrrDAwI/KVUZ92tte/aVCQhS5vhpZBI8viWTWGWmDKERup1lg59W/wnNcQU7aS1we1plcOZRcewKkOX4S3qHb0HutJLTLM/23v+UQVrPd7/7re+jbAgtB2EoTRgekLIwt5ZTiRgAvqSrKK+78APHGDexrFxTN1M4IFjpKhvr236C5Je8hROKHmW4MMnTyxUbt7iRDQ/wRT4vRTNDmlrSFY22T3onjGdHkxvg/hMKfixlYquQtADywM22AynYdh1Ayi2hnU8ZXPJPGKBM4l2ErAPZUi7vnlEm5NQAeMmH/9ayGW/XAV7iZh0ZT0ie8c2j0lKJsi1AtiXpZxgfni+CSynfxk1U2aZn2ayT+pJ+m0/C4TvF6aRludhVZH83bcrVGum5QgNcTmnsUHiNCiNAucdPljQwesrg8GB5+mLVdy5ltZzP+8i8FrW1hbHb8ytXbAO5fsG3ALnM67dUxAJP7fh819bWnr93xmKAj6RiZHivlDO5Cen47PxMuXRpQSutaX9skne0MXxsa+lzJgBeRue1MwxefLOux6sa/DRYr7/2chkZHfCHU9l+imVN1vnhhehHJIJ08Gk74L/Ixl5Nk2+ZVVkp0soL2QWOkwSBT9uAlDGQuCBjpImnA895Nd/k5BOHP7+yh9+iRzzqjvLgmkbkBr6i8bqf+lfyYfVq40YhhEYdySxjCUMW9UZl+/t7FiDKQ4f6DQIZCd5vo+NkikKgVQDJEA5eeFzuLx8oHwtNnQwI8rlgOTE1UfoHB3wnh5UbeTaiVSC8OzbCt/t5atGin0CYMwiMs8soS38tvA6u/+uP4izTOSuxhG3Q1TYYVQJ/4Q8I/kMuhDPe9rMzaD98k05a5mWY9C9yAD5loQGkccstJ+WBrCvLkecU8jOtQtIC92K5TnlBuy2UQS7gk4YcMg+/7YAMUw4/25px+Eqc9rulKV8A3C+qJ2iB0fAaOLHtTNzQ26atkdZjwyEGnO72Kx2jxVUaVk1xW7/49ael1a0yPz9Xbt+4Vt58/WWfr3FBl8l7Yny4TIyOlP3dvbKr1dfc3HSZmZ4si8vL3trydJbBxfcBVYUdgAFmrPCFZX4PhFXfnowk1zB2Zfz8W6SH9Ys2rLjEDwYSA4VxY4WH3mN0GAsYi4BTGU9+WnJf44pzasnB7Q8d4CgA3212nkpUWdHelBvguBwxnPVXPmVTf2LBAxbhkG+Os4uAiSGPHRKTS9YTZYKGQXHScNYV+l/5LQwDZXBZVx5zIBfH1W5PxBoFfGPw/qOn5ZcfPYgxAWIQyIZEw7NhCYiIzqLxQnKn8UUPiqFoOMrlpTrogCvPYXx+/ZtG4SItmkJVcf0jhACQh8Lj55KZ/KZM8J0+5TCy/qpwBe4jZVnwMMYIvEcW9vb1y2VhaqyM90kwx4fl7EiKojZwixpImhgZ/LbLOgHiAHEMEa7NE37bJbTDAAb/4rIcIETHttOIw1fSZDYHkmInXXwkZDwd8eQPP8NZF7UxmNybFYc8HHj0DeHIbmgADrfyUD5WIBlPyPqin+mbZkuftITlcJYjzMSL8QpewmAmL4ShwXcIeWHdXxtWe5MGDp3wSkFlpqcwVFM+9mB7yStbGGFoYBzZXl6/fNnvqfIeNb+xwJdgoDE5Oel6YC3PmdrOvGIslO/WwKsHfSOnLGsMImovXvRA8EoCuJHmhaVA7fTRUJSD3xhvwlW7XDf9bNSYpAAWJTaSlIMmzjmQqbJuxaEBpI/MXEbjKNsJkAYEjUaHgMBvJsqcxHEdo01dlRZhIHUj+rmRqduilTLrHI4NPtXq9b/+V39Y/qsf/EF5sbRe7ty6HnoLJIN4WOYmXisTcGUCUR2rI3g0joLx0UO+/UZlqbzZIspyxoU1PjlSQ04QmpwaBEo2DvDjcEFa5Vg1tl3QCxc4KTCcyyqPWRk/4169wXfFJ43wgIq889r18u1vvF5+4ze+Vv7i77xXfuc3v1m+9ytfKvNzU5WHMAAdhVH57Nikk0Ac8ICRSwDXk8EFAD/LAODQyaapMpx3UJY4fsazjI2oypAG5ADokeMKRhsSBz/DQNKmTQCP7fNaDIAP51ADg3i2O3EIt9uS+TjLXWne6lOHimQ56gQHSJ/JDUOEHKCTAyDrTZdpAHRS8RlQCeAwUaBHOaBw2TesjFglcd2DA3dsC4ZNBXx1QxQV51VBtU+Z0OMrI5r7Sp/q81sBAo41RDlkWLszeQTafZ9p6Chh8AAoMa5s4GgrddNW0pWGMaIOxobzXFa0XKfaDRGVy++ukWba1RE2T+iLUL0ogRelpRw79VUfxwcCoAsoWdUx6YSs44pOjtVoCw56HL3DqXnWv+wfnP6Yno2TIPsljRr9Y55wAminDOle+o2xwLnlxx99Un5PBu33/ps/8dWcV1++U/7yv/075X/+l/9Cee9bb8UbCiZOYwXJRKa34yLf6WiYQQm5A8QZBvtcYRmv3WBwABrjVVOtIxuFy8b7qxKV+RBvNB5alEOgsfJqyuDaYCVrAbjgtNNtXPmMETebodXVry7TNmCwv0xNjvnXoIRQsRuAzhfJKR158eS46Tyg0zkXaGY8y8MjbWcWa+NmfoJlS13IXOnuB4UZzKR1Pm1TgTTKuFwrHcj2pJyy3aTma3hOl/NXF/Cry3YBSb8NTGouR1izDM60BMlTxvGRWfZrVF3r/jMBmcck20x4QStoRFvaNAhRR17F4NNI8TQx6iOAbnP1J+q3JKyXcUhfvF2MyZhPFfHzh+hoyCLrBtryaKdTf/LmOuSzUuzg6D+53nbzT2nofeaDT5sVEV6WITXoxdmTcCq+DYbiYDhe8ZxPv6kvzE9NgxZ4HZxaLl2734B2WqbTRmQYn6APG0De53Y1rXjiZJh8dCKMu1ZokvXHH31W/vUP/rD86Ifva1t+UF5//ZXyP/of/pvl3/rzf668/vJtbfO3ywOt4u7ffxzGDeJuXAuIu/Kaj6ODPXiqYwZwp9CHFVfd1ilrQ4QSVNLerkrBszHZCHxmbaZFrsOpqAWSOIGH00riuCnf5jlwPg/gJoDBQ3n/g2n9P+sZLqdDk+VEsxJ3slAXMapOQKHPH55nu3AxQMIRz/q7eiIv07L+HMwA6emyLfhJO6FdNzjtPGHWUORRvlNvpXOxjuQh420A3y+a17DrwlU8lBzuk2abboaBjFPWtBTmRWzlON+rowptHjvlKqTBIinfPoGdoEMbwqiFw9Bn/ef7JFzwiU7lqolJiEHNFpQnktQT9IGGF5qV+k5d/hEiHo4oHSPBb8XyWXUbBeOrrApRP3wkHfw2T5ZvTYc/Yh15Khy4+KJR8ViV2Xd+5FWxOiHZT5/2ge++o1zW6T9RkHZR1ngKe2WLI592yO+spioQzlUyYXZsfd3aWegfdNQDMizaMgsn+6Lj13ACYQwY1KONytcYil9a42LylgzVo/LDP/7T8rP3f+n+e+PNl8tv/dZ3y6/+6jfK5cuz/nlIHuxw9WVlZU1GL35AnRpdAR2fwgVgJOOEgWQKDPKAVC4LQw1CjzurCvKUjuusaCqNpJn14UMrGlk7WY46gw+lG7Mp1y6b/kVHPdk2Oo/2BgnxKn9teb3c/+VDf6/LbXFO1NEG6LTpAvCW4QQ6fWyUmd2Rjswon23O8EUHLo5w1pN5WY/j6vT0Ozg1z1gt/KST4QRwEzJMPyW9djkA+aGYF2ld9KOvomzqBdRrdoc381zrvQgkBw/EglY46ITeVbEaAr+po/GbsmmgcvWPcWRlwSoXA+fBrzLBU/DolVOrPO1h9Wba+kcZztv4FJKQrO/gNuUbWbhM9YF2OLaIclQtUOkIC4djlQSXMX8C+Tay6ADxSs+rfoRT8dwe5bksvtKynzv0CIsHDvSJZ3r2T+I2rkO+A+2+RBu9xa54yIEx2MFp01I0V+zxM489ZWd7tzzUyuunMmafffLIeC+/+lL59ne+Xt5998tlYX7OXyLa2933K2V8Z3J7hy9tn/i8PXdNEs3nmU+AGStoBXJQDICtaCoLNPxjHNpS8fqJf4JNFXBAGxZY1tk1IfzGaALpe7mqMAoVZ3cI2VnGh5fAZWA0BqANSTeFmDjUn+l8IoiG0Ioz0Tk73i/H28taMfJ4XQbG9JmtlA9PlSauLYt2OGl7ACCT2rHJHXkXXTs9w57Bahxo5wMZ51981p3+aPXdn8ErZZABQB6QdDMOtOtSRtCrNJ0DLunVJT7tTsh005Xzxwo6k1b8yfINXIwH3YYf2oILY/PFEHWSjZ/6iRyYtAh38iEl0jbWCpLOvTW1tOFT4FVYjYT8CIf8XZ/+cebWebCjZG+/beuacufkWiF4CRzy0WkbJsXD0AZvQjKf1kO3JfqVspEWPg46rq/mU940TL/2CVE56nC4ld6hr7ifWmZ6DeOifsKR7oeApGCFIezKAwcAL8E05JtvhRlvGDR+lW5TBu2jDz8rH/z84/LkyXO34/qNq+VLb7xcXrp3q8zOTZX+gbh3x08QbG5vFX5ikHd6kTv1nnWfyd408j73VZCLQAXtfPPd8UN5WD280FLwR+9/UH7xy0/L/YfPysNHz8uSVkRra8EA94ZgwL9uPsR9uOggAD6gmcpHg/NpGUCa/gbzFn7wGckNb+kiL3yAcChPdZCSU00KaJU1NlAuXxn3azTOV5k412vKtwEc0qKTA0hLIC++2OFIJAou8pR+ujYN4Fz8Ql6QrgobSZ0wmPg5sBP+rDrBSWUjbic810gZaOBLF2xISW9BmxYQRkBAGRx84ZxE+cBPIEz9FA9+L9aQEOXSOaVTNvQ02pFGLNqUehUAj8JVNbQyzzddOfiB1AL6muzArSn2Aa9O8KnPIYC6G2MPIBOuNgHJS/DYaovLqQ2kIQdYIuxcQcrQbXS2/GhjyjzxLQfjBU1Tl2+DRlsF/HWfOd+RTpnAqPRqftsWAOmH7KVHCFX1sDxwCNLGELTKMIHngoerMM+eLZVPPnvgV9Y49uK94CtXL2lMLpT5hZkyOT3uxdLuzk5ZXlz1SwAcA3TLiPFbuLRBLbNxlSbTUtcFdFuhYDobVht/sSHOsxAZACQ2HY/13NzaccX+wVZZ4SdPXpQPP/y0/FyW+E+1vPyjn/y0/PAnPysfffLAZ3VtulFPl3+YdmU1fhsx0hKHQIQJMDv29Gqlg9XX6hBBYRThj/Yci74fcshHucPVzpYALJCz7nLIDXV+U+HyfBkaHbEChmENRWIGBjdl0pZNznwX4dzqSzhZvj3I4DEGYntFkXII+m1XqRma9Ngmuip81RvSgfuoI2m7jytkPNOSD8B/FXZ98qHPXSKvBSoO0MGvPvKnjRfT+UsYOpzN8tCjIxsBeThYoUjG23kZbkPkNen40Y7GJT84wmEAEh/Zqa80yHAcWEcGg7QGw+uUh+2oL4y8IhF3GojVUzwm4MiPuId74F+A7As78GkHGbVclmjLDVpuEwqqvsm2Ymj8S3HQybpsZSLf/RSp5yDLK+D457kMnBhnYUgDlTQC1Ke/WaXSQgQap8Lv8W6u17szXj3jwwNLi8sO8ytf/BLd/OxUuXPnerktd/nygrfcG+vrZfH5ctlY25RcePgTO0L/cj1tUhWWi/4jC1qHTxqu59vv/cr3Yc4H+bKcFAbITMOQcYjxM2wwza1tnjgRviZL+7W3Xy+XZWkXLs34N0g5FKTZ/EWpOdPix0x4XM0rT9RD52GEEBhnchhHfnCDLxj4h16rtDBMvoMkifErSnzpIM8WLDw7NVr899ZfOGe5SxnC/PSZO0FG0bKQ2z868I/g7uzLMG9sybDu+tb6zsFBWVza9G89oPQIKxSH1gQQhzfzoHTaASCrVIBUriyHn+HMAwinS9lD7yIu8cBTntMlE+Fzjs73yUhkYPgAX7goUtZCHNqUT17bkAqLD+2IEed6TzxE8oBRWvIK4EPb5Sp/mZ40jS8fyvjt+tv4QNLAxyVupCVXgUdelAt+2mUjPSBoEaLtoUsdnRZJH50owFaHtwH4oWH/KM0QL7kHndRRaPH7ovyWAvqJfhydcOE2LsBTD7/NwJUJ4skPvHKuRxi4yB88cYmXekxTY4QrKmzDeNrIqhEauI6sVZb3XQc0FqiMMcbEzDaZlU18RgyswKdqT9y1bvrTEhU9UpJX8qmDNLjNfgSCTrhIx0UfxQouZIDzYkPp/pqKFitckuY9Wp54YtAA3ta4xkcJrl0t42MjthH8ODYfG6CPuEaGPHw9ifogbEieQqtYxYkjx2Aieex57zsYN7EoAXsmEzEXo4FC5HpBNoYGc6OagUNn+BKlUunoq5fmyogUYnCIH8Xt99cV7r50s7z66u3y5S+9XN7+yuvla+98udy5faM81p4aQTBAU4FZZWGc3KEK82MfdBBCoqHw5R8glsXu7+23IvDjuvn0DcPMO3x0Lr8wzq/N9wnP8pBDCHR2duTS2lr5r/75vyqPHi9qhfmwPHjwrNx//Lw8X1ovB/useFiFIdCQAzJwPfIdVzg7njaQjk9eyg5IP8u34xfzKJfyaOe3IesC4I/zLL+uQ5ryKE0+Tz4Tsk+hhyyzPHHqzPhFH9mz9aIfoHZuRSBo8IJG8tZxzpVBURn/iIn+tY3uRVrZ/ixPfvoVK/520pKfBjehHQeFMHqFISHMQOeYhEFDG7k3hXHjB4j6td0ZGtI2UrpGHVx3YoKk3KomYC6N8lYCd91SN8231IHyuU0O3lL+Ec7+zTxoQuNAiwX6Er4Yc4whjJoNXX1bJ+rIyfO0jI0NlUEO4Ws7Af8gttpJo2MFiSxjlQ/w14atVQawvOTDj9uj+hKivmgP4QRINGQiAA48c1/xgIWDVmcry2tlXaswaF9aWLBduH79ih/G8Jra6sqmDBu/4oac84y+WSRQzi2pcWRJGnV7RFuU8JdcBGjl9o3vk8BTI5aOORAgTGV+pForQkm3ZdwinZko6MLQ+Niwtx5bW/valu775874kYmlpdXy4sWyX+rFX11ZL6trG34qQoeh7DDKVvStt18r3/21r6vTxmTBNzyoqANDxmwKPrfDOcPZl6Hjx52pc1dlWVFC9+mLxfL06fPy6MHT8vjxk/L8+aLfu9veklE+AZ/Ljvz0v2aI3e3y7tffLXPzM2V8fLQMDA2pnfUHjVkhoa02F81AQflSQYFMR26pAOBEJ6hk9ROIZxkgw5mefrp2nDAPXOgLepFv0vOL9mfqO98pEw4ujRB4F2khQ5cXkAZkHSg0ZXHkGB/DJp/BQEuSVsog6wFIyzDppmMasfKmOvoLnCyf9ADKpCMtw37IJEPidFbgguSBorhTbo46PehEOFeVpLFqa+QSD63EA3Hlcx0Eo8WdN358Z3h4EArGR//MpxA5OuGdUVZ26D1v6Fg2oo8OcHZLGDC/ykPmQFtmpAP40Oe1rEy3cdMk71/yV9nUp8yPsmd+7ZGfLaQ9WQdGQYiduthBkd/pO/nQSQhagppGuTw+wIFrealt+ACoFIu7i/QDO7y4ukU7+OLJosb6pla5yOnO3eta5NzxgoffrOD3j1dX1rxSi3dv60Raeci6qcQp8m1w3d/RBqeJlqTifjGvYMugwyfxnve+LeOmALex+dm+bAhAZWncojJtS9WxACs3Bj+M8bNqC9oz09kwY8KspKpAcvsYNLrLkhrHrESHUAeOR7psG7H2i4tLNnbKUBkEfmbjxldPf/+P3y/v//yj8uEnD8qHHz8oH3x8v3zy4HE8xJDh3NDWUrpS+mSo+nnnb3q6TE5NleGxca/uaAMC5VyQVejVS/OF1608qFWPZSEhwpP5dYvgMeTRVlAgjUXm4af8gKQHTkKWTR8AL+NRb0C7HEqHjGx0hcpA5OcSWXm4rMoha4xJArTatJP/TMe12+uaCdsLup32tcpl37l/FQfasiFsB8+K8yPIGBSOJaK+UFRl2c92tuvMAQskHrM9XJJHn03wTqdkwoRFPqzkQGzzlYYNIHVYxmNCtGb4OcCJ0TIso7S8yi8+8fu2/RqUgyqHTEJfMM7QXF3b9LUDf5hSRodfZI92cEzRE9tEAbjZppQLcfAS31D9Hek79THp8wCOb7Exhujz3JbmQgCgN0ZlgOPoJc6zoAU1Jn8+TNGpQ3FKIRcwQBUHTk9I3qjHclSafTnysl6AMAYNgOdNbTdfvFjy138PNEHMzc+W115/qdx7+ZbG3kR8c47z+PpxACDHSNJNubTr+aK0lClpbG/xoWUcN77Rya5/79/7XymJbeaBb14jqJgpYsW0u7vreDBzWlZkQI40W/EAgSGA9eRW/1devyuFGJYiREcinRBRMMk/aBxLCT+7/8xPOvglHufJbWvFd+3qbLl645Ks+oas/47LUgbemKX4MsOfvv9R2ZJy8XQkv1MlqyVfDaJxbmPtpFQm+VYcpmiMg2f50zI5MVJ+5ze/q9kvFDKVMHlCSNnpCdSHwTdd6hakwEmDBvJKIA180sDn1+FJy/J2wsOxncAHN+uFHj7xdpgVEAOJMvyGptsnWgx43iTgR6QB8JEhxgA/jxlw0Em62XbSgTQsxAlnOj40aVMCaTjSqIOwV4HiLdrL53mGlNddNtSH9AP1Ja02ZL3g0iagSeN6UZ/L0G5WlaOaxBDaliYr0qHZQNTNqi6PQE5ODn1i85f/0m+Wm9dnRVMTeteAJsbF8jf+/j8qW7tHZVqT4czUZMhSjqffvrKg+vncODsEXpzHCPp4xvKNO3BT0qnou+Aj25d80ZZse6bxwjwrQu9Q1L6t7W3/ZimfQufFeX6UhnL0Ha+MeUup9lxamPFXclBrHtJBj7pzzGTdPreSI57S9vmscB2u7TyCPniR6HqIp574ipQMuM/GNjd9I+Ls9Khcunyp3Lxyxb87rIJeNOwI51jGh/NMWglv1JE+kDIIeZ2XU+IC8NHmNSb4CCNLdAIaKVsWUtTb895739TKLQZWPq4OBprCAB0H+FtWUjp+nBag8XQIP23GuYoVoiPCAAuH1YaAGYbPHtEjHsxugMJauQ2ODvrn0fiFHvbg2TgGTW5rbt++Vu7duxU/rXZdQr1+udzS/h3HKoyHGvP8GpEEPT0+5q+lDkkJWb7z3qUk4HOJ/YO9MtTbV165d9udT1sRDnXCL0DbiCcfAOGUSUwCLSMl1x7gCe4QfP7U9HY+oXxK1h7IdAI1JS6yJQ1g7NCJ0I5+Eh+kK+xVMk7lMv+Lwskn7SGeQBg+Ug4XIekkBL0wHoT1x7wo0W3CxcE3RwJxVnuxPvSLpKRhOjUvceEX+YZhjcHHRHsg3QG9GSSUibLZV4QDJ/rojVduy4iNla6+kbKlxcT+3lb5b/7gR9LrMGR81RY6AEanWbmtC/dQRmVYRo3L79zLjAmCdvF5curi7lbIJWiQj0yDj2gbQJjVGVtiwtTBy/78Tir0uGKBnrm864i+ZbXOL9JzPohcsr9wWQ967UbLUTa3m8kDvvVMkHJPfgHqgQa6xcOAZ88Xy7Onz72runxprrz26r1y8+Y1ywKet71l3/N5G1SQD3Vj3mgxadSRDrCvOq3bNd6WUfKTvnXe/Rv8ZpvbYepjgu9sS8OAxGwPArQiPQ4nmZ1IoxOYMTncZ7Zi9US5udyWepDBsEl1oCM00VyT1Yd2DmTy+K3UQd7tnBp3nWwbk+k0vPBI/uzMjGeJhfl5/7zazOS4VgbDPvfj8zTTis/L2F6+NOunMXwp9a6M4T0Zspfu3iwv3blerssQTkyMq/ykjTIQChp1Avjw1hYwOInHQMEXZqeMtwcCcLM8wEA0LumK+6kmvhwl8tWnPMgljbjpyIcWeaR5JpOPYpJvOVJXlql1ZV7yRvxi+zIMJK9ZBuf6L/hA24/0ZlWpQCfPYeVz+I4B5+lZ5lGuDR7Aqvsij6ZZw5RrymbbnV3zPB04zNYpVn/JH3karDKIb7x6R8ZtpCxqO/XZp59q+zRafu8P39eK48jnbfzYC/SpB/2LiUy6yz0rGVO+X9g2Kp5ctKIY0XY168cBbT/b0PGVjtHh9gFp9C2TL9tvDH7WndvOlA3jjM9/eVta9QBc8oA0VlU0PlM3fcor7slPPuOadqo4f90mHE84+SGZpeWVsqk2D6muGzeul6vXLvuzUPDEGwJ+BZPzb7apar9bCg/6nzxQU44ZAF7bYVcOr3LgJZh/aNVw4yO/KJs4plPzTU70O++Wtn2AcMYjhYL8CV6SCecbVwxrdQbT7TIJrtRMaalrnCgLoCBx+TLo+CA1665ONcov5cXzVf8UGw8LHjx4UJ48eRq/9MMWV8ydaYsKPmche/u7ZWNzvaxvcHi5Xc40uwxKGTB+169d0dZiyp3ebmu7XiDSYrmb0M7DEKcxSKPD9uFz+BaeoOIBpDtPjq62Ux5l/XOJioPpeOUz48x0TC6uu+JRFvmn4gCEwaeethIAnfprmHzogZ9AWvptXFziRbihnz4GO9vVVogsTyK4WUcYoqbOhpajgoYIeclmgwfdJi3CDf9Ji3psLOSPDQ+U29fmy/jgkI2e+9oFcQ0fIcOUI1n6E8SMQ5ijEZ7eU4/7qOYlb8BF3zudjlOC6TrLfuoKmYkbiIEKv7TF20ynkhZ60Q6jB/BB2aw773USZzWGGXr86Hn55Qef+hyN32N97bVXyytaoWHQeGjANpzz8QOtcNFJDJt9OVOt7PuYiHbDW60v2tj0VeoqufCYeU4DV2VD7rWc8DzBK9yGjEODiULYxtW29Bu+CkIGKy/AM4U7KWYOKkgh5CPb/N1MZhdWMFzCG9D2DzAjVdLJaAJl+ZopCNDGpxHUzwqKX+yBOZ60tFcmzFBCK8+fv/AT0MXF5fJYhu3xo6fxFQB+du3Bo3Jf4SfKf7G06h/p8E+v7fP+2bG2okeebTi85YnOzs6+zyxMW/XAWwfEl5VBEPzjiNeBASiJMPx1Ogl51faSRh5xwk5r0e1ApZdysvzk88tJ4EID5/Rz5dluRDqrNVKzHiDx2vV9nkb0CXH8DAOJl3ylfJIf8rJ/02WZXGkY5PdqhQ+wjUx6IU+AOPU08s968VWz0yjGYMbHkZW0jCaAx0hLnhIHWmCo/7QDePP1u+XS/JS3oMOjQz5v/qf/xQ/KtvSDH12Op6UB7FJym8nL2RiCEW0JmYSRg1dw4gtZ8CXcNu/pZxhIP4Ef0GGrC44fKGhb5wcn4hf6nZVZrYsMDA2f3OfOJ/rLPdHYroaskIP1D3k4JXSD8crDHcY6BuzZ0xfebnIlY3x8rCxcnpchm/GuJl5lUjmVhQ92TvjWE/HDuCcfoEmhe6ET+OHiL/ynbuGAlIPbrTKZDjHC3oHItcv4TQifuTXpnXyVgyK1U65l3OIyIhBGxcGqTM2Ski9dImTOGrwtlUGyceOAVTMBDOOismiAK7cglCa3LsNCk/Nwmw5gNkXgfHueBmysbbsMkGce3Dfibg8rrin/fNtkmeRb9WxLOYCVQg4O9XtGotMxyLnv5yndjhSXezfrG5tlUas9Xv/ge/d9UsjkG9wUNCKAA6cTtvxCyWgzQGfjsqzxazppqWQpPyUGrpzrIJ4KGBU4zdTlo6pW0Ip/TgkEnsmIt9IS2nhAxtM3H4J2nHBuWYgn34QvOnAzDCSdBMdqPgMUuofqy8/jJy1a2/CCAyXCjZ/5TL74yDggjHPKPuin7KI+fAbmxOSoB+uT58vl0ZPn5TNNkj/78H45lE5zkM8hfvRxcyyCLLjGwNEMBpAdCHncD0U3ERVnZUBbFtG2YBw/eUufh0P7ewc2bAxKjNuQ6o+dTByYu11ynclReUzMcWUktsfKsB6B48lFQB7l47t13Js79k5n8dmyxvKez7gvL8yWK1cWytBInPMxpuGNS/eMd1aj0KfetBHIBnlku5BTR8fNX7SNYPJMvs+DiQdmRwbnQDimBO1atgPdyAAa2KbzZeHEscqSjRsVYECS4bZxo1EIljQI8aoVSsETOjoWwwDzc7PTZZgLjLUcZwLBGJ6EzcyCr3I8Sof+4aGWwiio6Nu49XT5DA3mWFmlIDG8YdyOyoI64rr2/XzimZ8xW5if9S8SccC5wLfpFef8D8MHrdGx4TKiWZkD4qHB/jI8IsVVHGPIGR9hrzjFkNvZab+YkMOPDoh24GibO1a8ceZg3JqHcHMVSLsY0NBMRcB5ZQcd4aZDhg6TJ0g6WQaAL+i4vMC0VAe07ATwALTrA9JPuBgHSIMPnOM42lHppMs63MZWnHAbfMdNDn6ZuJAFZ265uoBHy7OWaxdvaEE7cLKuLJN+4AYPQCo9jlbgxTYJP9K5r/n42VK5r23YJ589KT/76DP/+lU8eXcx6SxnhKca4FxfCCOE7qLDnMmB5zGgVR1pyA3jFvVGXUDw10A7bhpaGe7x1BV5yPGEFJ2NhYV2RzI2XgCojhyHAE+g8xNMGKC2XFWwY0hYaW5uclE2zrFHRkbL2Pioxsu0fzFrTCu2waFBn/ttrG34uhefOkcjud4CDZzpVmj3XfITk4HiYiPToZHlkk6NhC9o0yHVcbXFvuJNHeFj3HJsuIzxQ6aOu1TLuLlzxByZFpYYhCnScayCyOMRMysXDI7TNRsAGJQRCUj1Ci8GFuXNgP4xECiPMvCLQtwdYmsLTm41qB+D1C0F4xWsyIvZy7Tk8x7aQG9/XDOQkfU5yTENlWKKCB3KFogLySztua+UxoyfZmNlOCteMZKjSjvVYGPFSVkUiNnNwoIhgYVlF52pFPMJPwCTAj2SikQ5BJ+dRDq0FXE7DITBVRz8kFEAtWZbgTTw4JAOzZRlx8jV/OCvAfBIzzCQ8fQBwunMc62DFWG7XNab8YR2GmGc8+Xaxg1gkkMHEBpbpA5uBbddqxLSItzwm/XgJV9tiOsX4McKI/sIiLI42tAdl0234siCS+Ar69vlQHpEcX7TYFerM3A4huFmAK8P+QBdhghS8SYC+hxjg0mO9uTKLQG+2234Ip+ynGHZcCnOjobPm3vlJpyUA+FGz079k36s3HysgnFTWXAx7nsaYzvbOyqjlahWgeDQuNGxca3SLpVLV+Zk0IbKpnCWeCFdRu1gn/EoGlz8VR2s4iw1hVP28JFyTf7bcoYv3iIKQ4fEo98Stw2k4dr02+AxZwrC4Z9x0EmVlaNa0ljxMo75biC1OE144uu8AkW4YSbqTMbkK+4qaoOYna2MWM6Kmx2iDCsyisiyns7PF91RMoAi+QqVq7SjwU4yHzDbHmSBxl+l669UwHU6rGQMJ1tmFA+HEYYPVg34HIrmZcLsGFNTPW2XgzkduDiUkMHq9vDeaivPrsZVyA6+UODcKrgNCkOf2RifPLc1EDrtzpnaZXCmEPwCXmXhKiQ92omj7dmOhA4tOfIA8wIPNR95Am6HgLSk9d8Fpg0t+Sk3CKMjpFUshYPWufbZBY0OTwonTgLNyTwgyhGPtmZfpAFVCbCMCyBXtmoYpl5Nlru7WrWsb/plbh9faPWyub1X1onLsHG3cn1zS9tqTagigwFpT04pF6/Uq35QZ7IcfAYufDVtPp+Xcnea+SYS3J+XQYuOeEG/WCzw26i0gdUfr5eNT4yWmzevlrfeerO89uorfm3s0aPH5Wc//bB88vH9sqNFBMTjSx3nefKYarWxqbvmt/IAxpxD4sky57989AYc64GgXSbhc2m1vGk40OCE3gRupiH3+NQYzlm5tW0RFZgxD0mYCoXJp5lkuQP0HzyJIwZqbQANduna8KFBPtwYB5txo1iMKD2qbOrlfA0hdIlBaGbeOd5EmLj5cS0qozgXRVlEn5zJydc6T3mxUoAPHILFbwaoeMUAKg4Nni3lSgUX9TR1U2eWc7s1q6DEvMua5zEAeaQzw7Kd4GsdlqTqqQjmvBc8wsJzLQoneAviugLcH+Amjnx48yq1rqipn99AID0PfrMNwW/jMj1dthfAPxGOEM1nprVlknHqcJ+BLyAtXa48hey4Ot2GmFoa/JpXIWknIPPwP89j+E1agKnXvkicqCuq5E9M5qHL4EQ7ltfWylMeVi2tlOX1DRu3nf19bVUPyzbvnUqm+zJsxPltAXYb0AuZBn22sewmYmJlYuH3IA46/ZGyyXZH2eCHFa1lQXvcpipDBfPsmb8hB0el98dadcaFWSZrvsjDe5zcJeSo5nvf+1Z5++03/EPQP/nJz8rHHz/wl2rRL76ryHl0GFMagMyQN2seWEg+AlLO2XcX+5x8y13yVkx01T6lJR6QuBchaQOEcZT7s+pkfLXHm+WkLL+BJNmmnrXO3NgqaMCoIFsz0ugE0nGZxl6cpTlAOoML4rPa7o2PjVaVoiZRUzqdqoKu0PITwu4un2bm7C6W4hYOWcJleyvOffAPEerE5VaQTsFgAn4yCZbS+AceFaB40EQWND7CIRho0q5IV/vEAzO4+XZ5s+582gZ/FiB8KN3bciliDI7ASR4TXJecP0OkdOQE79A91ykORadnevJBOdKgT34aEXec8hyGpvxc9WHsuELCYIJvIPESoAW0+U0AF0gcwP1XIWmRT5tcp+pppwHmj38yHgweZlQum2LI455b1h3twCU/0Mpw5DnYaUPgEspBEOHgGf4aekGrGXzkg09+6BN9W/x60LMXS3HWJH04UJzXALmQytaOO5fr2rbib6xvaWW05R9BZgvKgyrO3Gg7P7N3eMB2VsZQW10eDBwexhEOxgfa8GJDJwNoIyf+0CfGg9sohjCQw1ph8QQWUXHu5aMbmupWgEbfc3uB8zHu3Y2U2dnJcv36NT/s4I7a48fPyvPny+KlXnJ2GfQuxggEqyjdX/H/87oMX9kvKdtMp/8TP9PsyynDeehw5gOJk3Rw7XGWeEDSbqcjQ1xufZM3HFrSofnee7/yfYQdgycQc0BROLZ2GLFoBAesfIWCwviJyxPMMS4+iheEl5XRQT4PcDwMDmccdKYHvQSeAxc6MzNT5oErHAAKkIaER+89Ks97fXS4BQtBOehTPjo9GkccYGtCWCjGoxxpbrfa4Eu8FTfLApSBl6QDZPmgn4Mq+IN+4mQZDDzngy5Dpzo1gLzEtTII/Bda8kgjL7cqyZud+oY+ob0YN6+OhUebAPhOyHCHp2S0BZkW7WoMQqZDo51HmLz0qZf0rItSGNpYhZ75R3fSuIFHS1VUZY3eoUFJ0rIdVSLOB0gPPpBbGFOg4SVw2rxlOOrLiTL7EGOD/Pu0hRv3JD05PuZb93yGhyshE+Ojfv2PB1A8SeU3Sqcmxtyn6DDvZDPpXbo0V155+V65fGVe42HWh/WcIeNz5YT6/X081c/qitcP97Z2vXtgXDEW4I9xxdsH0Q7xyoqEdqidObnx2uPNm1fKV958tdx76aYWH902vFyhihfSOT/udb3VBqic+k2OHsqrLUFX8iFReZaVgs4TtPWokWPwAJCPHvO6k0IxjqAjP3UmcQHinAFmPyaAk3iZnmltOuk89lVPQuIhn+S551vf+pqNWxQIS4xLoPNQAIwYBeN1l0NR4/7PkToLq95VZng5nVdWRIdBZvb0h1ktK7Nwhct9s7gvR0NCGenYYy3j56UINIRvq4mMywCkMTh6u7XVlXBitYYwEGkYrpjhML6HppfLeZ8FKB8+qQ+cNEwn3GGyoKBV65FD4cgnHf68ApFPm2kP6ThwI94oAgMaQF42PDVMPvhRk0XYoQPQvo4hk3N9kr+Vhz5RWfNnjDDalOGeVJSIMkDW1e5P2gNkfRcB/JBNtDvTMnyx3UCWSSCvqSfosErwGaX654DVi/ojywNJw/rhcFNH5oFOOB9kEW7zQZk85yKpOWtr2tvgZ5mY1CnLZ6599sv2We3EKPDdQd8jk+7zcQiuh/AUk3QO8unJXPlzewBdwmDF9wG3rOM8gfSqTdvZhcuz5eq1OdEY8CTO1vGS0ra245xPHMKkV2KsDDk75rjHb3c4K9oBvxjdIfGw/GKlLL5YLVs7+/6uH4uRwIkxmz9BiF651Wo/Pj3kFT9JcuiYQfnoagKh1Gv0qN0vhL1AUb4fnAmyaMo+IeP4OYZST9p50EwHDmnu70Cw73FCWfUV+VlehZwPvssz8AHyQ7kQZCosBWkQldKVQRyJgB8KpEbJHR0fWmCspPxEB8MSfSGcmH38u4eig/DEvtKjEYEjQ3qEgvOqTggxBwdgPhU8Vj4AJ7DIVrZLStCNsSKselFM6AeNatHlIBUDB1L+A6GgJwZw4Kcw6fw0VBRiGwyjbCUYGHTS9s6On6zxhAvXGXgqgkIhR3d+bdMxxqrWAU2UChzwbcSQHcKAn8p32+hRljDnjJa3fGRjGg5HxwLR5uAh0/Czra6nprUd0M4jDI2O0lS6mU/bwCHd/Coc7TSK41BDbkkDHxzoIsdIj/7JuskDwE/coBn9FHnJQyg8Dp3s6+McFDoNvVzVA1EeXYwV/IYMzApvs2xt+xoSr1ltyEDxQj7bVb5owQvhe4f7mrzDgEDD+i+QKkMuwrUODHH8KLR0QxPuogzRZ589LY8eL5fHTxfLw8cvyqMnL2QA63Zezu33JCyZiy/3u8I5yQOQ51fgeFPAusDuCNmoLAIhTJ+E7sSkiF6lzCgDh9SR+oaOAeggeHbUq7S4HdFM9saTz1HV6OiY6R8y6ZBOfVqd8vskjPVAr4IRdHio9IA2TXhJPSIOjsPGyDEpXTiLcYRDN8xfpQNfbr9jgiAUxLMS/HZeB8Qrj19DZdUWdQY4HqiVaWYf01A54swoCJCtJZ3HgCQfcFnqUpRPLxFm2xDGLRQ6eIiBgI9zGcpXx1/wyXOshhMXR51US81smW2wwJVDiAgFQFjgmEc5C7WmIQte72KlKaJuc/DcdAjprrMK3Q4+VB45gQtkveCnIcX4Uw+QfJNvRxp0wPfgCZf1wmPSTkgZABfzgOwHgHC2I+MAcWSfRiYh6w25Bi7lcZEWOIBlgDxa5YNeY5DbQFoMavJiBk/asQpv5B2r88ADnzuUOdmQHzgxSINulEtBc0bGl2i4TMs1jyltTUfkj2grysoMNM7QHj54Vh4/euYVW9Rf+5R/plnpVmjqikmIM2vzoVUesmjz15ZAm2b2byfDnmhmAQnZT6JrveBCN3gMfbJuyU8DAA5tsuFSHvgGaJEnn/zOKq6mp26QD1+sVIHs75Bz9Bn/KO5JptZHWVy7zigT/ZI6RBrhHAtZzmmqi1UpYdI6hlzxNq3WD8TEoIWpVDbh2iWOsoJlEfAytOZFJSqKwnkJXY0TTNo4CYcGQp2wQ2Kev6KVEE+MFKC81yXQIsd/oqzqcn3+F2nk48MXNGDsHC551WXDqZfOgS9TUloKCEc+eEB2KJ0UHVV5lnJ7NUK9ootDeWx85KBBWWhj5KCR9Gk71ClLvNM5wmnLBIgW0hdNWzBRsMFWBPw0PGmcgWwDrg3EM6/Dj1xCO/1i+eQzoTmfbSaGCNdBIM7dVga9ZBAtAeCb/g65AT76qPR7erJu2h0Guc1H5uUElrxCP/PaK1r8pm7ySW/yor/iDJjztKtsIa/MlmtX5uPLMzevyL/kXQU6gx6kYTN3SVrtCj7grfGznuAjtni0FWfDJNSQqgKKOFzLE3Z/8E8R8BlfaXgsM/RSQD3EAcrYgKrOyBW4ok4s4tSXaTXeGSet/JRx+tket6HGAUhRDM4TFwcf+EDiZhxIHjIPH+OLa9PRH+fFB0pDX1KWlkWlc+5HmSNMcsMAaeRFhVXoFWJJG0zBgCSh1MBAH4MBBn8orwd9pRcQW4ms2wIVDeKZBuDjbFhEn+TMByPxyPOPR8AnqEp2vgdSY9F5ekeRWH02QH46CCAot1vIrllxN4w8+f5mlJQMXmyUIIqDN9IoC9R884Iv5zMaVi3wBJ5wUHjXo7A7SWF83jH1ZFLLWz7kye+UI62GEw8gjTC8ZN1AyDIgaeLHSqrBTQeAkwoEkI6sSO+0VUA46bnR9IB8Jk/Sg8daf/XAdVtl4IAgR+Gm7txWJj/CavEWNCIMDjw42qGdDrQ2v8TDRXlWagODfX4a6jdb5LgMzlc4uKfJ1R+Ig4+jGvoweVSsQyvSApe6M0448tEnBzt4lFdE4cgiPSBouk4ltekwbhJS/jj3pZz9ylMCcVI6zhWKZluHahm3EXy5pEXdyMJ4FbJeKOIFfq2n4uGDEWekAVGm7pgURkfadIMO77Tz1Ll+T7GVF/55vQ3JVKBwOiAKNQzxWW83szLCYDeG/sR5SghSmGYyKwPOWJKzpVRczXcD6Ff6JJkBVLvpkXkuvRrI3H5EcjQwZj4TcpzzD+7YuBUMKAJRIIA0Rf27A/4f7YFGth1gNpSKNWnQJR3exR8dwPkeB864WHlEmeys5Mu1Vx6Cf+TZtA9FYVUAZNkODf9taBmUl8Y0Bw1+26XRA2hD1uU0/vugqNJt+QDlgSzfBvDSpWzYItNHoJMW6cpXfwnRszaTnOUmJD9dqz6Gu21sO/JGkmLJ7MolT9AlLwwJefiBG3nQaHiM9Mgn3kDwn5NuR48EMcmFTnOkAh5pfVpR9sKriek/ZfUvViXwQjuiLckvNCmf/QIORgE/V3/8iVIA9KscXFXlE1/4xqBshPzP6cp3O+TIT5lGPei8HAnycxXlmwI1zWVrOmXAzXAC4eQFIGw+BS5fHbrpp/e0g0z1kSd8xZWsKLoeE43rqnTTIesE06t1hE6z6KgyyTLU1bENwZv0KxiPBCppGhR5kZ/EQcimkg9unI8hMCmBRM4PUgBNJWGoKOkZxjQoq0yYrB2GHwqmmUfx5EMh1U9jI490N6yNY2IRtzTlwKE0nxF3naZVWyQ886L/xDMPME2cwu1BBw5oxpUjL9x5Q4Ln4aZAJ00uOAxIfBzp7qB08EY7KEtY+XYKZz70Ep/0dEBjBKIMkHwkuO34VfZZvsPvRfxKB2jTpB1ZNvgJJQvjAhL8SJEVSYWFMgatMXAhQyDbAwQPyWfEky/4RvZMKH4SKz6IR3boZSp7pMFPM+k6RTSNJ90y/1W3jCsUwukSn6/v8gSSXnOe06OOpNuGLA/fGQZoJ+DylHWoxnF1HOiPy1oupAea5eU69a9DO7IM7guVv1hv4lneyvPqX2noO3HyKYvInFahXT79xDVvNd7kaYIwDwqLrluLUaq+/qhcQyMmk+gHdg95tg4kXSD6WTqHaFQ++yx3QG3cC8atYTrCDXI7HcY6f5XGp1E8QyM2l6lCE6Rw8VnSE+Z6Qw7ghmbUIRZLl2ZHipNFOYSQ+W6w8ky+xrHkXmVRV2S4A+kcbol7ljIN0qtPOeUb20s9QgHneaqKBS68RHEynJ+8uXPUrigbvCCDUMKGdnZYlvfqV2Eubvr3BRR2JyceZVsu5daWX9QZfOMoTz0oScgHpUgZGdW0aH0t6nLJG/3e4bOC21MNEIUgQxxlA3hQBMQKrlF4cGx0yFRd+EmLtjsHZVde8o8DwCOIS5pQID3pUz8uaYISNBr+GzopnyjbSeNfxScudBWCh8BPID1/ltJQy6QOJH665BEHDzmASd/b4+pJGHvy9aeD63hNx3V2SJVeSAH5g4URCaPwOSe+0JOQm/AIywEpM962APeLIFPJT75xlGtD5uO3ccwDtKvvcBQ4Fwc/yyckHSBpASlD0nzO6JkBp0y5hoLk064gl99ZGT757cbEjFLTqiOX5afrUp7v5wiv08D6j0fWZo5D/1qOfFZ21IVF5rvrmtZFjLxUjtqpohmKGQPLDZRjVWc8ETyVUmbnq/t8SZc8wJ5c0AxnRKA1GAyiS6aNiHhLoIxlhG+yaqP+RpxQHUguH/jJJ6sV11vTAdI7PnlySd905VxGLnGt5DxVNsbnIfFxNUUVUJ6QwlrKEsamIMfEyzD1ZFr6pGU+YyrDGNBYPcXTqxjotIE+kVPceqRUb0FVL2XbzvXpXyou+AD023zk6j13CmSBGxfNY6bP7TFAGwF4SlpBL2UZNGI5QbvoJ+py1AB+yqPNLz4oUYXoUEetB3CbFc44QFo6ksmx3qjNiZv4qjXCrXSvhCirelwvg05AH5CWPANp9IWusqF/gMunD03VDZCWq7c0gpSxHv4ZDqDuBGgRzzYmJH7WedGlPFO2bUd+m0ZC5uHTC/QdW2y/0ihnetHkhIZQQFNBpKXVjniuzgjzm6CsyBShlDD1z9uTMGY0nEGJwPnECtdHEDNlgyYMd5f9Pd6TO1AO9YaAYDQHDfhciOSROmD+9I+6yItOjs4BhoaGfe8lzpcoT29HOZa02REpeIA8Ky/0cLWOoN/gpiPOgA/JBLTpAW6jnHGUB3hlR1rNS3DdNdxJrXjIz/JQEmd0aVSyLndqdaYrCrk6xJHGZALAjePQqzxFPOqI8ogzaDdtir4nP+hiYHhayyBtcCxykTA/FT/PyQCHXAc0iABRNl3WzRkVbY13nJF5GBsqoM58Whx5cb4FBH9BK9vT8B1pp6KpVscDJudRLnABt4m213CHPUFn8CsM+air8bPOrO+iC8g6GxmnHOk7Yyic482IAjgC3xOC8NtPTHE85AMzcZweCPy1zAhnHQA4zpejHL7TKrRlhy5mmvtYLtub9aXfBmKkNbIOGq6v5iXtLJt0gSjX0HSWmoB+YJjzPVsMnisjkQJRBibT6hMPIIx4SErmSCTM9i/TbTRkbGgYs42fviiTwUT+sYwXYSpPpk3V5GgYgwG60cHNGU68DsY35OhIlNmH1PqHMHyGI/wYSNGpR3VGhzy0zEVU6brJwyCG4kTbEmLbZLbC1XLg0JE2dNCUYyxQGhTqIa9pW/BSi7sMT32C/xCycRO/ptWhG3nQrHRNTznIhMkD2qYvvGhj1BfhqqSCIBNxDJxf9GZCEqQxADp8C5cwzvk17ImmhdPmgb4C6F0YpW+oq3NswD+VsRMe2EweWU8aP/IDwE3+uXBLPc1dPvKCPwx9vA0TOxB4R4/hs1WnXPAa4ahOOMJD7/CjqefxLUmxERNFDlgLlP/GqcQETdlOeRVmew5ulKUOlYdPhXNrSUXWRcLyE4cSOIxc/IvJzajkyyVknTZ6ONMKw83qxuNS/U49DX/h64/56cQF+CHHSMcBLELIy/JA9gv4pMWEFGVIA5fVNQsUeCMtVuLQj2MFbA/hpIFr1+E0tZfyXOj1F1FkqPlyy4NHz8pPf/ZR+YM//AlvKNSLkZV5C6QSahMkHA3MRkYDkgGUjkuDPuBTxSh0ripAxvgEXuAEEf6rHqVDj3jO/pQLBY36UmiAf5xGDUrhmleVIexBqza4w/WP8lYcDzrRgq7qATee5EUYI2NjU8+MgI4hEf2gY8lH55NnvsEIGqS5LDhy+PACtNsRoYDEMz25eHIYDubAzT6x7/pSKWln8AhAK13yZXARKEXNUTZ4z7YCWZa0DCe47spHxlFQ+ook0tMIwbvfe2Uw80/1mJb+nxuE+hcPAUKRoZHGFghDBl14jkERcejF4OJiLWUwTOgYtKAJ9fCjvQnJv5umdOuJsolGe6kMPLDQWWTRGC1xqzj1hLE4DyH3rC55ZVWLH/0adRBHhpYfZUhN3+GIe1WlIk6DniPCM20xqbB1n7AAnkxHjv6hDmq0Iaj9By1WddZr0XeaHL77AZqm3+gH+EzIpCVkXeBAm37IcgmsDqOd0V7AE5F2UyLgOHnp2vW2w4GXdfLxjb2yvLJWPvn4QfnhH71f/ugPflx+9MM/Lbub2+XKpdny3V/9Wrx+5cZQwgSainDZgTAGLnFXoH/uFDkgFYx3SVFqGCINxUDwWNddDlFNkw4TDc2OYj/CSq/juUI0Iutv80Q9GM7REX6QN+ijpBgf6qGM04QL36GQoqW4O1l56lqtKJvZAZ/BEauMUGbS0tDQIfDGZVx3pJyFXnnSf0pE3bQdPPFCMnLAd2eBJvBKU20AzINDtZ0ZFj1JvIblhEe0s3Iwf/AVA8f0FYY/4i7nvODJRwQyEDGg4CmUJsu1IfCb9KRrX3FWxPzSmBJiS8hEoT7gTl6fXBppvzxfW5S/CWEapCu5kjeQTp2NrkU6PBMHFxxcpEdfeCVpOdGPsT1xHfCk9KSLT/0441ejRR5BG3y6VHwia36RjXuifFoIWdHmuFekdP5Jnlmeul2YkOuBf+LqCxG3Xskl78Fr8EG90PCPAuHMd+qV8vBrntP1j++vnZ2h+9AKHhrawYMqsO4h68iJyZY8y6GFlyVdB/kKxyo1cuhPjnfIpz9oy8BA/M5E0jC+eQygDuu5XMZx6B9lklZ8AAF5wZdJ1Tg8dvtLyM+eLZaPP/qs/NEf/qj84e//qHzwi0/88VA+j/7t994pv/u7f778lX/3d8tf/Eu/Vb72jbfKpcvzsXIzc7UR2ZiEZALoCERx0swDzMrz7KG0nKXAdZ7SIEnn8nXRHITpMEqmaVLxUm0qcggiOhgAH4AmZYizKjOd2j3G1z/K+sshXvJGG+JcLgQq6uYvjWD8O7+yItw2EgbyW2koDrRdnzqRtCxvpYK2fOQMjnlVWntiUMAeaeZTLpUy8SgLuIycVwDgV/4TqAdo4/N9f3AJg5qrNs/8FQdI3kJGVS8qZB7pdqKRF5itrOoHwuwAUob0OSRsZBQwR4qrhqoXUVfUQ7jhBTjX5gh1eHddkgETXX5xAx6NpXz6gjTy4SdpJCmvLCmj+vGpic/c87UNjjfOJH/NTuX08Lj0CWdIeZODvWXQ+dRfVz7CNQhH1CIsgE8+cUQ/UkH2Y/QvTAT/TFTUzTggL/svxoDwajkAHxf44DX6AuSlcCDbTFr++rxpRi+4HngC6IvPAUIhX37W67oVZ0KF9/ZYN42K3wbyU68Jh15FOjzST3GVhzddij8zxYcAPv3kcfnp+78sP//Zh+XRo+fmmt8r/jd+473yb/3ub5f/8b/958qvfOudcuPmVduVpaV1/2rXJx89Lg/uPysvnq+Unne//vb3UchQ2PrCreJppYEUOoe6hPcPml8tp/P8orv+Hewd+KCf9/N4qfdQZfqw7saNMwI/MVR4a2dHHREKQKYbr399aijfpTrU1nN3Z9/KmR0Ob+BRJ+H4/QaMTZc/Kc7nZJi1mdVs2KhPjncFmWUsZPhlT0+/VmFHW6qSuk+j06nLfHVmaDoSFXZh/wXoJFzymeAOFz7GUF49e4xSNpAKWznAxRFWBUmXunxdRYMJ7kj3mQsDSX4OGDKsKBQgIvxohwauq0GxoOg/NRyQ9VOreib41F/aHRA0UxZt4LNVMWAkE9Ghb3PFRjnaQhnrDsZE/eNfxzc9eIyBA1DCKyHhk5RndFmn5aKMHPScr2Ud8GcjUoH6oRFGJMtGu6FHEXCibCn72m7xq1b8XmifFtPT46NlfKivLIwPlC/dmi3vvrpQLk31lEtzQ+Xmlekywa+8i1WOOjirhhY/psKvSnFVxBWhl6IfehX1MKZs6AWRR/vOyp5WJrzb6p0E0hc6XyHh/Vj0Gfo5UZLHZXp+HGZwAHqsfEhXOeSu/KRt2eJTVnXSN8pRKHTXeOCQUnETHBd0aXWYkxTAeAKQIzjR1wEh91oOZ5yIYAzJ98M91Y6sd/f2yvraelleXitrq2tlZ3vf7Z2aHpPRulJefvlOuX3nRrl+83KZnp6QLZH+yF5sbGz7F/oxhLY10sPO9lfUc0Xd9Vf/2r9zxresjo7igJvO8ZZvdNQf3YPZfOUBC4kg49erVFgMHx4c2OhJXf0eXp866EiGjesgLLP5NpWkqzhPZtRICYpPNXf19PkDe/zgBsYotnCqa3/Pv3NA+e6ueNUlX4DGgHGOMDU1Vj+vFF8Qoev4xhsAvzEg6OCYAX32g5QVt9CNZ3Z8bhOfm84fpG4GBQTAdbDS4Pcd2NbGbBf55EGMAe5OrMrAYafPMokL39tQZbDaxKc0MrJSUIlpkiU6ahdlmdnDcKidRgoF91kRMZRavhXVuUpVG6BB22N1EMYEPwZUDHBFPWjYRmIPKU2b4NdPvkEKs+P+j/LghYygBdA3bMOhE5/AigEAPveo2M7xEjqKvVdfHAfahosrIqST5i0uafStZEVaDpw0YtAyr+KZfCt2bR9fR6btsX2KQQW/po3uKQ29Amj/2spa+eyz++XywmR555Wr5fU7V7XlHpT8T8rcpHT+7KhsrEtP+4bih2W0shgaHiu7+2flF/eXytLGbnmhAdo/PFQmxkbNFXKDn+AbWZyaLwwWvNAvGCR4XF3dKqsbm7F4UDuY0Pkk0tbmpn/ngLbGeVecyXL4zq/NTYwPe1UWclQ7JS8MR9absjI/VZ5hnNT/xjSXVgQo2ASmCsinLu3RO21gm51HOQD1wnPWBW3CEMFI87VpyB2pD/lyDh/WhF9WanxNZHhYiw6Nu0HJZUD6QV9Tj33+uU7pq/oS+rmry/a6PvRNMcYK8eTNuvDX/tpfYSTJaMj6HWvm6tPs0zdgQ4JAQd7fj0/6YIyoEONG5QgIxcUYwtA33n2zDA1qNjkO5WUQs8pjsNNh0MJhuBaXVtXYg7K9u+cVmJ+eqNP56N6rr96VFd8rKyvraoMGGgNLDUI5MEYvvXSzzE5Nqu748WPcQD8/zBECQWHhjXZ6lePOYRYJY0wSNLd3tt0ZI8Mj5lHZisfqEKScDekiXhdBEbOj4Se3p9TLfyFayK64gus1udPSK0UgB0MQ2zjOTCiLNKMjXUa4/kS54hg3CDMYYCsqCrookNtGBtXqHwrqh01Cs2FXelThwvJj1cMK1gZBMmdyYQbnDAwaVlbRDCWKMoTxI0569CVp0MExGPqsYM42bVY2+5L5iPSpX8ui3WrcKBcuDBdbQdch58lP8kZZ0Svwsy5wiYNLmLrQJ8tZ+QADLvQs8DAOYdzTCGrgMqHCn+QwPaxV2URvuXt9qlyTgRuo21OLVxJlAj4+ku4cqllKW13b9IH48WlXWVrbl3HbK588WSnr+/GBSNoCY9ST+gIfMaakf4rDt+Ws+ldWNz2mMGSMAwY/v+62ubXlBQXjKwZ2GBBWU7NzEzKkIx3jlhOKpF7rbCaCkFP0K7Si/pAHHUV3AZ4wlemn14q7nHGjrGmrfj5qgIx5+Me4xvGbDfkDzXyRGB96yL5XY5r3dNk9xW+hxmoQeoNKAwd5wA9jg9UYX93J+7DoclzlCl6SH8aa40rPNgKEaUfP17725e/TYxgiPuFDpX1aVVECoQEwilLEbKllPAZChaEFDiRhbH522grMoPf2RI22VZbjhylYarNF5GOT+R20GID1oFOKBO4dLUXpzK3NXdrlBlMHHRudpo7WShOjiyDYCvNZaLbCPsiHb+H5Kak7DAblpIxeBYkO35ZjtUrdQ1Ig9vwWmJQkjHF8bh0lph0+wNUg8pZXuOTbIVRGgYTPAo6Oc31UyIBTLjyLDclFmKrPqwil0aaKGeHaOZapwimX7LRcfVCCLrXhVZ6NmwBO4APaVtKqvK5fOPiAyyBv4sLxakDp9KR5oSxx5wctIJUGh5xMR2HTFm8Sk3mCEuUABgJHDKzoWX0yiweN4Cf1J+QWxsiTk1c25ARO8s/gJD0+2Q2t4AE8AH2CdvBHvP1wxZ7L88mhkf7e8qW70+Vrr18qb796pVybH0fImkB5U4TVwllZWwvDhiShNTSkXYoie5qUMVTDg/1lanKkXJaxmZ4Yl15LJ7VQaNcZ7YgHHfAHwLMnN9Hc0STPVYZ+TTrIEXzGyaEmb65uYFBCxmHQ0cfRYU0WGOjaj5RBP5ADekk8jRthHHiJG8aCeM2DLYVRVDxy6UufQ0rfzavyGGOMOX4NjK/+bmrFyffv+FFnL4ZUjnEzqJ0VLj48MCw5DforxtgDH2OpLfygDfwzjvmEO782xo0LjKZ3brTVT6XRvZBhtoM8UtLAOQ6i8phQ8Xve+eqb3+exNgqFsjCw6QQEBBEAIZFPOjVxSc6NVxjmMADQ5af9iPOjtXzYj6+L8kva7I23tRJDEPxk37Y/CLhtmv7FGoENkoC6EAgfB6RsnrnBC2Easba+ZoHwi0X8JNq+3O4+H4tk6RpbJPwDxRlYh8oHDzoYIolDHUebVe+xZlTVF4IRA6oHodlwIFw5y0EOVmPWAYOkUBSH5QiF0KEv2VSZwTe/L0k5OhYcBrpXOcqDBgphpRQNfFYA9AV5/ocvFwYralMUthwDzAlxaad5Fmpyl/KFBjJmUKHfDBoIYcg0VsxjDhKX1R/aHHTQfSrA+IBLSvDERVi3XBnU7fqRn3mOs1QG5SEPN0Q7DRnlo21KY2CFkCHsOsin3+ApZWAeVWfIHxkFHnJLQ+hJSvWj05QJvvVfji3w1emR8vbLc+Wrr8+VK7NDTuN7bpzz9g30q85Slle2NMFyoTx0kN+BYIWCPjG4vbCgr7QaWZiZKDeuTJdeTZprmpTjx6dpO80JvlmRIXs6Bp7hj0mcL/air+gGEzLtw7gx+Vp/hJcyYHKlMF/iZcKw0bMcom00Mo0bZQzmAWEaIRCVn7xFKv2vsa8VGXGOJXgaydn4xmaccfGFYX5Zi8VE9J0MmXZdnHVz3sin2fkJzbHxEW075Ss8pK068gTfP5fITwywCEF4AuuJoG28zJPSY+vuZEHgJRhPPjLEWQbya6bL9Xzt3S/LuMXKzU9ulMqWiIGF0hKnoQyO+O3DatyoHGWi0+t2a0KN8g+BQNkVoIgEc3BgYUMJuafC2cqxLDTipfHg0yH8oLLrkSAoR547VhqIgmxu7ck6axWg8vuy9Bg2/7akHNvcLRnTDYwoBlU+vw4UaXTSlv3VtY2yqG0vwuZTNnwkE8WzEqltXslqhUjdbNl9MVTptBdZYED5uir4xEPBUlEY+CFwt1cDjZ8AJI803rG1bCQHDWclqu38qzILhUaJw9CRh+/OFo1Q3h6vIvr71aEiAT6GEgXl7Q/Xqc72ChqnMmloiUMnFd58qMz4QAycA/an8K5cXtVSlsLBP3LBKkZbScEYhjxyNUdcxV1HAJdH2TahSyg128OKg26oDNSRjSkqbjrOrxOfwqnItAmgT1wWBkXbk6/5idUaLnmFb4z5iAbjtfnR8t5XrpYvvzxTZE7KIat+GV1WDiNj/TYgqys7ZYUJmHrEK7JlVbGpgb6zownbDwA4n44fh8E4DQ72ltvXL0kXT8oLbTW9ghA/1E8D+jQ2QqeCP9I5DMe4eYtXjR99OKAVIXnnttjSE2SMYFgAtI0b9QAEQx4xboDou5CDZRSCF+04ymEVzDjgfJxjH8YIY2dPK8pdjXW2ylCELvXymxKzM5NlZmbav/874x9Bn7Ah8xZVZWgTjtUccfinr9G1mLRhIdoV8mkgxk30X0zmTRoAvuPyU45twEZ4rPwv/ur/TO2WkD14Yzk90DfkTkN9KciDhQPNMCwtiW/yoxbqJASPMBAYwrt+db6MjwwJR0avGkb+IXoAmcMHFnZpeVUrLi1xNQsAvAOKAvFA4bVXX7ZB5QkW/eBtqAYcBoJV1s9+/ok/AQ2vGD22WBD2IGPwWQG0asLz8taVmh+EH8abFcxZmZ+bKV99+1WfCaF0QjR/LqPK6ZBGdejgiCNczmsMbifVxhmRaehvhKOMV0NKlCpaic+01ZHOiRAzslLJF/ihQwXLTw6gwyIEPZVXZGpiqAz2aeu0zmQjOUNPIxgD7MoMKIh4dRh69SwGpdI/n2swSJQ7NcLvdx6UHQ1OOEVGmvJEQbTEnqShfuGuVygaxp4f4PUWQ/3HauPcdYTKO7rBD8RQnsHCvSbqdZPlfChMFaLjN1uUQVHnK4N0K7n0itUNg586+HHvGDBqo3A6xyYaqLDMnUsmRGR+LF2bGR0oL9+cKV9+Zb7MTw554Plrtfq3LkM2PDqkwdtTXrzYKM+fb5T+wSHLjvuZPHSyroufHa3uunu1UtHqJHqNmwKHZUwrlxu3LpfFjcPyz37wfnm+uqU2xAoSeSIfaDCgY7LSJL+zW1bWd7zb4dgGQ8AiYmx0WAZn3+fcyBEDFIuN0OP52Uk/LU0dE5tOhxdoIwsvDrDv6LBlTU+gl/RtXM3ikJ9dEGMaXMY6h68c1czOTZXJyfEyMaZtpXgDaAvyhU9+H8Ln4TWduuGBMC4NEvXT/uAjJGbdUAcjC+xH8k7HNeVgOVbimYbfqUPYMdFTNtrvcC0n4/bvSC/iImbpDoM0OCALrOU1DECMpTidgjFjkG1ricq5Ah2+Xx9XA9evzJZxCYKRh2JS1rOs6JzKZ53igaL48uqqaPIljDgw9kBROoJ+7ZW7HoD8nBpp8OYOEQ14QNmGB4el0DEjHx1phlDnowA+c1NZjCOH4sT1xz78AAwyFIt2zc1Ol3ffekNL6thSW4gSmPFU3ttT8aCMKnDaFgbE9BS30IVLOGaaEHLM0CF40sD3wLUs6G76VwoHHYFrhYa8MJRgkBT0umQUjIl8OQs5Oy7z02NaRZxpdXpQf8We7XPyAB2FUKIgRbIAIyKl4jyDGLSFSF/Rvzzs8EVSmu0iwTsht1Nt4gMHHqAq68WjcHu6+zxbu68wOEWGDvuvvMF+ViWnMkjx1I/6vSLSP+uZcNBD+kAILpMs+wmsDKq6V3USRrYYVK0I5Hs7oiLImn5lpe2VmuIYQ+odlBy+987V8pVXLlmOpIlL08fIcY40oO0TF3eXlrb8C23xdF4TsMLwhdHBsCFYrmIwiSMX9JNrLjPz02VogJsGY+WPf3q//P6PPis70m/aAl+ME8ZR6hH87YnesowgPAyoPuriV7YwhLxnPTrGe9ixfYUHf31FsliQ4RnUWECWqT8AYY+TvgH1xY7lE7uIOPKBDivCQ01gfCKc/h7SzmVyYrLMz0+WsQkZU8nMr+adHJUj8QuP/DAUfUWf9/QF/XhwSDtibIotmuqLzwBtTMg2w1/qh4oZQr9ZAPDADpyqAi4fxg2ABg4a5OWnskxT+SwMGEPoEildf/Wv/ZUzfmyChp9o5UYhDAedcc64yWHMOODkpVRWXXQ2xghcViNX5rH0YyLfNAom7aN48tVEKUKPOnTNMwtKxmFqMsy+/M0v3TM/KytbTuPsgfyckXq0Vbp187p8FAaTGXkcPvpMQnV2c4hS6zY/Kk89fiVFwmIbwKHw5uZmmZicLMNS1lxxqFL9QcI1XOuGB5OUb4ErLzAxlwoFqv94wCFg/QsydJ5WJUbQqkL5GN/Ii8EqEalI1AUnKZNwwoM/wnSoyDNwh/rVB5w1Hsjwuc4AJkvqZgBBk20ghlUh01KFsCewGjgPQwtNJMoKj8uqfhIpuZIfT7R56tundsR2AuPFeRvyRNG8tZIVYpuPIUJn2CaPatVE77Olg3/P1qoZHfNndxRDsTEY8HZyygpRQdEfkmXq7uI6ChOPGsaRBANLekCf+aGUaMY5Z0xuNM/8Ke9Iu4HvfO1meefeXOlC16QbJ0c8ke4XPzvmn5Uv57w9/YNlUcYN2352GisU2n7jxjXpy453E2xB0cMcWHaq60Cr2quXF7Rlm/KRyT/7F78ov3zwwro/qFUg+PviJfsU+XCQjp5jqHmayO0CjBsrJcYWBhZjw5NIBj+3GegxjNuAeKD/aHOu/AEmeX58mfPDuEYRZ79Dw/2+0T+jLSW/i9qnCQeeGL8YvBfPFz3O0V9+hZ/+6LUdQJaBS33oFosM7AZvuqAr8NgtGVq1+KP20be0E/lQ1v2hjmHh4bFcxwRh8qDtFZfD4FIu+jHsTPOWBGGPeTAVthFXPK+fMLJ6vv61t7+PpaMAb4uoqSYAeYCZ2qsh+QgIhvn1bSoeGRl1Z6l2V4Tw+rSPhzjK6krUMBwRHu8ynhAaMxSdEIMuZh8MAJ08NzvjWZ3XLlBYeDN/roeZ9tgPMXhgwErBT0zF046W2NtyLK0J7x1oO+2lc6wS6H9WKPzOJDOjxoi223nPLc4ivIRW4zsH2/AuH2EGn4waJANExxH14FJZ5BOrLg12xakPEgl0BgkkUdayqWHKOyYaEY968b2SUi6D2zyK0pkGOIotXbGhBA/HlQEGADxZ7pzzOA7pSptO5z84tFUDnPkgvtbCFnWwvHS8WiZ7TspR/3A5EP4R7Vchn726AbW80kLhqJ8drwab/rEihM9j0e/XbI9s4slgPG3jLDR+OYzVBA+GlCZjQx+SzgTKYNuTv8KPIqsMfc52jQHCuS39jx55wpVO0T0YZPSKg29Wld/48pXy9r1ZGTS2k+obcQUNVi8YZXYqbPEGNcFtbh94ohubkC4PYNQ1wKUf6AOrJuhubGx6C0kbY3utPtG/Q+kaZ8hcyp3RthE+Pnu64l8q6+1hlQVf9ToRcpM7Pow7YLGiV9954EvGmkAwSj09PKyrRlR1wIOCcebGdxTV//GAbsu/W8o2k/E7NTVZ7ty9Xt5485Vy96Ub5aV7N8u1a5d8rHNwuC/cTTnOoOuvfa2uWzcYxx4LAtb1xK0otNaGh/4Oe6HZ1m1xe9Ap6xbpYeS8MlO63/hQMHdG/vov+qJ0f5FFJGkT9eBTR9aTMsOYZj34mcf4QQfh+Viysz66fv37q//Lf1djBMsvIyYDAbDPB5IYS2YO7DEKAyLCoT2Kyf2wra1N43GFY0JL2tnpyVoOQxA0aBR10lHQY7XFL2L70a+Uo3njgZls2/fcUJotzgGUDtM4VhV0zqOHT/3Uxis1zWT+bdQeZuJ4asuSmd+V7PYhPiqhRA1O6o0BGAP8lBWrBtr1a5f9hAcFhl8ERj5AJwF0MsYt43QuGBlHqAxel1JZ6sh0aCU95AxPUV5GoYXrupWOH/IIR5qNpXA9Q0JTijOkwbcwP16eLfPQ5EA8hpYwQVAHHU7bozwzW9CDa2jRL0ShBXiVJ8DQXBrVLP/sg6K1fHkwfq2sd2m1JiNimuonK1LljbZhQBl4DCyUEZ2hHuK0eW5q2OU4X4oJkzMk2G3aH/LQZFcHAXXhI3vqo38GNOhj4omycWQR8qX9rk9h0lhBvnlvuvy5914uXeIPA8ggoSd8hCHDsr6+VqYmp7Rd3i8/+P2fl+s3r5Ub12biqoeM3/LypvWG3xFllbi8vOI6ODzfsYE+1DhAB8Mg+OqQwleuzpd+rcT+4//8D8sf/P/p+tMoTZPsvg+7uW9v7ktlVlZlrV299/Q0pns2zAwwCzAASAAEIFCAQIISDMim6HPsI9O0PrmPty+S7HN8/Mk+x7JpifImS6SOSEEEARCYwQyAmeltpruru6trzcrKfd83/3//G5H59gCKNyOfeGK5ce+NGzduxBNPPG++J5wlP1jBoo+1bS8DdEiRtLbrngHo2H0I6xjFCXyUfZcsSaalpl/w4QVt2yGrFat9ZGRY/W5AdGmaKBlx6+qfB3cpfvKmosjBT6yxswzBs3L18k1TPIBYtrBM656y1E06lh6WUHNfwhme8uDAA+WIvJKH6X6FAwyIYcsRg25OL5N/zbBs4ZUB02XkkDcc92ew5KjXMl7iHffqqy+/bgHlrlReNTcZqYRODfHc46mU0ZYX35nquVOJkG4JXp9GvXMErbrPCCZckavrGKrF0xI7NQJwh4cGLSweiQWLMsaRSb2qwny/dHkyBkcaXiPo7G6P0fGRGJG53T/QKyXYGnfvz2p6say8ndHoYZotK01W5pZGKtbnGBUxdaGZRVOeZOWok8wxDfIOg7fSYBmUGSfTJlcj65WgmatSSC0hYMmZnw7RSIKtKx7ukeaD9qhTnmlO5VXFBWECLnlJIb1NQrazl/v7qBcliMjg6loLdVkBUMYWoJxulNvpwHMH4EZOM7YY1lSwY2nW23FWewZjL6TUlO6nuHJJf7YN+OGrHIBDtlnizK8b/up+V+2rPu50/bPyN5760ZGMgzyKhHvLiO6RByxG6rHy1rW2E8VcRj5pSTqnL/TFVz5zLfo6W7w1CeUBPsomxaLpDQE5poxYZNNTEzFxYcyvA7Fvkikpsgv4y5I3r3tJboaGB60c3Q9kVQ4NSl6FG1YT7TYo+WXbBNbq0Ih4dywlJPmcnBqNi5cmYvrSRQ2ok5LhKQ3I7cq7DSuVv9Oy6bVtd9akxx1XuFaa4d3TT1+NccFkQNqRHPMqky1hlPIBrySBXw4S+HOXygI49PPm9mt2lmEIR+YUpn24JT7lkHiVwWqlz0iKHU9ScV6Ccdks1+xoH8u6+1vqmUobruJkRUrt5Z489qUi+IMjDT5xX/NZuYE2WSuhEE3GOnISb+tLeYg/1KhL40IwIwpOpFlBoNyqoyzUViXnW+pSZanccvSnQUuKleXIUL/qYX0ihZj6TbTKsaZDPiwtLLMU1lNZBoOOY4rRJTywBkF4cnJU09xh4cWhlXzIpTX6+xsa7fD9imdjoYRJZRCU5ETF3Vg3hflHTL05v0LHWVTJXzsPDpprI+Irvz0ySogzT4FBHoW5txVDmjz8h5coBMZohANLZpd1ISutFA7qomoEgyv3OPLwkrmPhYeftIuEk6kaGTMuYlXTrr7T/RjZWY99debV7n4pN/IkjgSAZTp17+m3rsa/wMmBK4UPWnigQDrKDb6Q7vpwTTCIqzCQtcovC67yYI2dL67naG0PX4Raxa+n4zS+9sVbMTHcHYeSo4oPWxyO1PFhKPxh4GbbEFNDBojV1U3lPfIiO5CoY0iD6Nb2Zjy4NxcDUmQob55uYpUgO8gg+fwGgqwtZh08bWTdjNcEP7y/ECsb26kQD48Tf/Ub+s62ZifbWzuqSTBkvVA3W4X8FolwS2UNJjRRGQCkVHp7OjXzYA/nvpQY61iaYguu143NE7WN+ABulK8+B6DkE/CAXOV0ULRhcVNvzY9TyPX6KnzwwM/Uil/Nr6vqPKsX/J0vXYXJ8kp9k8M0ljR8rSPzJm5n5Uq8+2qJw9UwV+jCSa5T0C1simQ0std9PoFUQyidAmwDIIyjixOHJ872ggRedRuBipRzkkfDdXPFGc5cFUfqJ2grQ2FbIU35ydxyct6B4lgEirnkRzDZ9sFrRaSNy4pjawrvNFKUKVmHpqodPR2esrJoy+fbmBowjUDQbb3IfaJOGourfN5nOrimP++MnnKCl/AxDYRdQH+FJsfpigceG3mFeT7ZVRx0+OVyYJG/5KV+6oPX8KVFnYA69jW1greVZ9QlitLCMgw6dUnTlfakg5FPRVwnL2KjLCXSstpONajsxqmEnCJHPCzwYnYqh4pT4qe61NEoyeK+I4jHchMN3GOTtcAjla3WL+6MrhImrdLMFd7YS5awAIjnnV5/XV3hXENVXpX3q2IlbLrU0T/99GRMjXRJRnLvojs/ykBWH4MBPGCtiQcE8LQTq05Kn/cd2SCLfLAVorcvH6ItL8kS0xSRHfbIRKN/wBYbVh+KDkq6pczYzMqUG8fm193trRhv9Fou4T3KiAMmeJjmNTqMBPHfdPPTtfKgygzO/JQrt35/G8uSdUXnaSpHu9ZyJcn3NR2+/jivcSwJEcddTcfj6GnN5XBc4G25lUOm84qzkiqwDbeEMfiMpO4NqwCosBNmwrI1KMd9sydvs6t8QznXgay1v9GIAXYV9/eqsRpSCryQ2x8DsnTYHkHaiCycCVk/kxOygqQ0Cu5nzpXZi7FukHPG4EuugvQ5UiQ5vVztFe/1haa46mzhqDi5iIbhNdkKWVYBj7dz/aI9Gr1YkbIGRTCjWh19WJtAEfsVJDEJRlkxFmsED2NLWxg/rIbc1pJRXLLxcvRJPE9j5uKowgmHxuTKoinOyo98xOseXg30d2s0ZQ9YNm7yMXHgvgoU3vyDv4XHKJw69QAfyoGDUVSQ9LNy5juWtspgPaEcBMfftTC+WdJn3VEv5RES0cc0EtwrPxgEPIARQd0oONLkkUX4DK8YKogmDtlIxZz1Ul8dTJRqGsiTrvCtKb8X7glnQeGaA0EOpDkFUoriTqO/tz1uXhmL9pa0kthyxJRNIiLFQtuLTizS1VVZlUz7ZDHpHiUOHTwhZIoIn7DI9nZZ++n0OhiHITCjYfmEt228tEH9As4rhaxNb0hJIIdgBP3TE/35NoqAc5+tn/IDI6ALsso/53NGnOlKmah5SaNs8kypTuKacKv8VGVS43FVJivfmtPoJ74Hz5IPR3vWcI3H0y645rTUXBmH3CVtGYcjxIxDkUlLSaswq0/DRm0ivjbDIFx9ynWh1WXOLV3iWjGrBzWycJrBYKPPyoz7PpnTDY1i/Tw5avT4YEIU29TEsAmoQPE4hN+jqQjOyiuS54idX0ucPBfy4Gp75nSVUBP8ciVTM2w6IHnprBCLd7YEYJf4aJojoZUoG9daJwB9LwVEHHApScczjFovafoRV6dQ+p8meBbwE7C+vi4VKfSBV6mLsoZd8AIqcTw1JL42iuEqXHE5K68wSo10w/GvTDvsq6IgVvUqj7d3yDOFrDBqPYrWvTIabqmLfLqSzmbVVsnBaW+fH+1X4cFxNa4GkJjw9JWfUgxDl/M6dAPuHjwqLSUPLhfak77qjE+pTymeNRxJoUALCgcFg+ALDeMC9ahTtktcvNAXjW5NWaWs9mVVbW/ne48MBAeHKPDWWF7dQEP4AQBKlSnj7g6v8OV+tlR+m1JsaeHx+hx8xspFibGssrzM4Q+7ttw4/oknsFBAPyAeXndqkJ0Yp0/xIESyWWiv9P+4rECtB2FFVWVPdA5o6ZE/54Fu2hP+UrH5qUApZ7hybiv5ZldhwUCuFVZ1NT9p4HGWv8Tpv32OT+TJJ/fQ8OO+wjYM4igB7Yaha4FdPflTj+R9s/vr7it8X5vDfEUJMnxKqhrv+BjtTfVGAbRVSSKthOhqpzBgfxwplBuK5a8ihCOKCnEgTRDo5GzOTR6UW42lXIV3Xl44KY47l9e/HCVQdDW2uopfdhY6R10vqswXZP+cG7iCkXCSUTgrCxQpPyUZZnM9ysf04vHCaoYVVQWSm9px8z7DNARrMRUf6qTj1jqblTUu8SKNvFyxkM5xNFzlAUvggXPiiUt6gEF+1ZgCpsRUfimcZGZVs1+D3uHgcOz19ecmX4NPeF6GkGLxmyHAURzbiHCeVmMFCSbn+WFRgQcdsh6qkHBqh+Fa6E8QcgkTb0FVDHV66UFX4lhGyPaDOtEk+HScnq7WuHpxSFab6te0D6uLrRlYZ7beBBO82ITOsUVYa4g7+7rgDWvGtAsW2Ym0+jFWnuDSN2gbFDFP+XliyhpbV1ePcQAfPyllABV+rPmyDQk+sN7I0UmoftMJP+XhdRELy0cqh4yo9OuPmxJHEfikX2n35Bkw9b8wMMslX0mrUztclfkKv4arq+FP5jlP/6TLQSvzZf+rZXDZTqloqgNv9v2BcJ7EfY5PdYSzTK611vLNeXAVPs69WPnOZF6+VZcEbgaBiARfTKGRci2AhsiOxBNGRji2g+AqEDxA67oArokepef9Wd5mZrkBgJ75aC46WzNDPlFPYYST3WjZkVO5JSzucc0wFFtM3GwAHPlzdCzl+NWyxdetF0lAwqZMZX42LmmEj2NlbZdCgCiwa0PJ6erywpWOiOtkvY8tGgAvecnuEgUX7sjvtCIYujPPWR9GwXlELDCBX8OUYeGWDuu6Fd+sNIljMIE3pl3geWq7e3AS8ztHsdPSJQWVdVY6yOe8crQlZHIHva5XVytzcDKtpKozClkoTVpxCQewSXfCB0aFjzPuJb1kUZ7En/qRTzoy1h1bTi6O9MaxpqO7e4exs8casgppWrm2uZO0SrH19jakoKU02YjK2i3bioQfFiHvLrOfjvUzrDiUGFgjBkxLOdUGXPr7B/0K08DAkOpnOUUKVbDpI1ipbGXa3eYUDV7NQmlmR6z8S3/euS1L8KoQaR44WHikUPYxeJN5WG/0oCTnGaGiKdfcxwynuEz77+9f1dd0rlWB1DjScXl/DqcqsjMvueRnmvRHO/ohgu8LrQZ1XmfCPK+rWRbO4Ja0Gu++j1deHPGEjXUyOCuohOjurDAEqGqPciDDkySECwBnXsDryFNhpa/wSwMWmOAHktAHTAswvzNeZT6ujDy1nhIlx94Z1SXYwCIFeIBvZsAZPWfxuc+O8tWd45Rx1ULwffXQpXyM4tlZYXylUbWDmzy4omiolborbP5X+j0QUEaOOrCaTT8wVDdledDDdgDjDEyVweohH8CYBmAVgLFynHML2IJT+Y1jc64X9f9KGqUFS3D8AR3ioK2tI37wYD7uPF6J9V1NB8mjtCq84AlubitlN6wCmwiwqT7r4oCDAx9egIxQDBp9FbyES0Rtt4zDwxtOnWANz8sVqgd6EWjqBTabXqWaBes0LmtK2tvdEusbO7G1pTq3tj093WPKua8pZ1eXFQJH9DCdxArLjcDiu2jiwcGupqK7svgYZDlhlyepTEW5z+0o7JOTVaYBAQuPKe+ThXkpxc0Y4BBG1UEeNspu2jLPE3OIVHTBW7zhx1X4eHlBqceyOB3KjArB0eK4kXMasZQV/eR3XsEh7F+yUdFnpc1bt5/i8PW+xlVXwzXeBoF+VW7SO0tpp3OYzc5x4KRreskRa8QwBHnTn+VZsIFTy+Ca68L9eLjiRhuQl3tcDRsvc0A3mZSFzDcJecYVwCKQp0CsSbCjXxGKP+8olAPxUsJxDikPdXBfKyYukSnEUyWwIFp56yI5Lq8FO8IlHhyJTTjcalTQqJtmLIvEuS5TmdbsEue0TmEuUycEG5hOEx4oOOqDbjqS366gkUnnp7RKe+IoXFxX3pcY41IIzLJOq3lkeVnRMuoz+hR+soIvBzzz1XzBZZ3ggQVBZ6fDoTCqJcbVI1mpC7g8NEiI5zhnO+gqwXSKwnQ0MhL1eH07PlzZj9l1KSQEUa6WoX6eOnrTdxY3XMoahP6lr2FdecpdnnQDx/zWtdJYPa5Z0Eln6wpxLscVRVDCOHjM+iKnpFwazwde25oSsgbW6ekma3HQ1eoX1fOth73gcMiNDU6bzlf8Dg9b/F7p5uZe7Eu57Ug5rq1umocQyjrb4sKKlCYvm7NWCl9UmXBJWnnNioH/NDo7JYsdLbHPe88HvMCeuJpPxaXlkrRAK3DgAB7YiiltkjzDce+wohlocbaIC3/sdDFMwa/tjSdMPH2jxtUyrr9cyVflyHJF3gLL93JZDBgps8Bp7mvcV9/cnoSZ0vvwCoVrH634VFh47rni6pW4eqVcM/waBgbe09JMyQJEEuMpRmk8M1pBdhnzNI21E0FyWqlTTgGHE6GCgxlJHJXWihE2C6Q6jXK6mC0+FwKHZOD5WgGNnmHy2fyGOF06pKD4tagM2ZlawDymC/39A66/roOAKzRSb9JalGjBFdwYCSw0inMY5eC4up6X2MC3ysTKM5wVkcsr3YKQ9OHO8ulfUpQCyFM5K3mSwE912RLGUlEk9bpulau4p9mkDqfpI6ebIHRJU8FHYfC2IhQNbJSu8bgqCPovsCqvdrX1ILC8N4ry8SK6rlYwsp6oj/LNnnrdbqBT4PqGKC7Oh7KFHuon17ncVNoQcj+NlqNMAiz1iUfe4IySUhx0kJ9ylV52ojQ6u3Vt8wGTthAEYWVlXVPDg1iRUtqTtXa4fyCFtmN6Dg9Poq+Rb+Mc7p/E7Ox8LK6savq6FauywpbXVmNLVt3mlhRgC9PVvdgQrJDCPFX9Owd7ftjSyv5OyRrvcs4vLAkftoX0SP76c2Ou2hfMu+Cn6oIm4y1+2GomTj5pEW8kwzinwQvR6RlDKZcKJfmCs9XvtJS5ms9phac4woYnl3DO2xH316W5PfHFEec2L3ksd4onSy1DW0gokii5qhBJa4YNPrn/NN8qwdc2rY4wvsLAkacZFn2c9JqnprfWDDCSSBMjrCrQZq9sfjG1t6vTii/X5M6JwuU1O0mNT5jcZ8XAz3vSSxnyKY702oGJBhb5XX9pTEcpTrU43iBRmCg6CS3MevLkSbz//vsS7hUzsdmjHROP9GkBpbV2Ti+dNuv0CJ0oOuw05TnDy7jCw2QwHkwV6/I1D3W6Rted6c5b0nCuW/dsbeGJNZt0yVmF27g4X/ICiyXrTBoqvGY/1N+X00iFs5qEwzYJwpUPSi53Ld7blaNqlYms3x2o1J30kJb1iNhUlQrzq3nI74HMWUs6dBaaUKTU5bqViWvSCcy84LHYaD/WtMCSssCFZuB28b6npqhMOTkgdWNt29PatbUVKZ5tn5G2qbilhTVNPzfi0aM5b+rFemNKiSLaUnhpeSNWltdiYXEt5p4sxf7+aSwtbsT84qqsul3JFO9lcgArDw14fZA3AtISZJ2tMcCrfAyKWLbCS/0FBZ8+2zqvSZOd7h0HZfpXB4xchsgyOfgTneVJJz+WJfzEgsuHGkXO5eBxlYlmWUUhVDxwNR3ndld/qg7ZyxRwS8OEsjjqSXxSiVV4pFrJ6b65HlxznTYcmmSWvBU210oHaRX/ZnpwwCAfeBNX41vPgIrJNcH3SqxpeKZBMJDpWQqTy5tJpFOAA//obAhmlgNGwklEgZqI53ueDiYyEIRASwAM3NmoJDsTPysbx5GVzpIdJus68V6iTnmOalnUiP3Ddz+Oh48XrXRoLDeKKqWKc5x0L/j7msKYLsXRmLl+mIvUNW/yJzFwnbq6IeSTqqTFVq9g+dsM5eEC+RO+75RPDURI9UMVL6XndzI1RVI+FtD5KhNbRZR0Vg9W2pEHFZVWFJYDmFBPtZITfjYwfOGl8E5N7ZykQhT9cQHBmSZ5rJmr12Zi5vK031tknake72MgqpOnpbnBm/bKsuBIFurMMJsqeTWMOsASSilOw5sRBkcn4CggvolBW+T7hJkOntRBxx0d7vcbJrRB3awJHwFCux4c8D7orqaMu7G5vimlxfpZfiGJDa/bW1t+AX99g9OgeRqaTz/5QMuqpuELy6txIH749GbppX1Zc42Gprni7dzCoqw5jhBHsebSB+t0y6vrfjDBR5bYasT3H7Y1pV3RdNaHNe4f+uxBvvaUh5TSRqJN5RmIUV60AbyqygtNkrwu8lTS4QhsUVHTnYNGKh/npwiXYnTAQ0um40jMK/5cPvIe36wQaa3qkCsGiczD+8L1gaIvjsdZ0alOJNst3lQHcmrki6OOw0PeLc8TQrIseRkU8sw/yrnPyNU6uFJHrau6A29oznfjceQTb88zmBnFn5OWruYj3hXTyQWg+kzkes6ofNUj0xhhk6GkE1PrLTAMj/sc6Sl/Pi0tDasf+XDAAqVKZI23sKiu1tYOjdS9HslgdQqOCbYir7C5ei2RjpII2GpBGVYBUDG7io0bv+BsJaH7mpf4yiusBVtUKLKCX9KJcHGfCqAkmf4syxoQ523ldDVhMiCcakbE6JQwskzCgQ84lBwdr/KP67w6IK89lWpchmLJw/M2rz63OeQZ+PlN0E9aAvrnUfLHR3/SKsxzbsEn4shzzrPsmMcxPDjoJ8aEVftZMeoDbs4QMi/TSd6ZBBb1NNeL9ccL6bubG7G7sRUne4dxuLOtqaisN9KkUFfWdqRodkVTfomLqf0qH2eRItpY31PVnd7CwTFYrNdxUAR48lACjcIBDVjU7ORfXeNTgDyJPbGVyBocL+Zj8d2//1BtxxNoFA/rcPkdEV6CN03wo+BtGuxNSl6aeIqDn7bgHJ/Zwatad/kvGQdMeAUkYNgy1B9h37ttzl1tv+Z2xHFf41iPZJDC0Y9RSNRRjZjqDFtePdIPEAgTB57k88yohJ1X+cAXWcJRhLQcpM9xbnbk90DoWcd5Hk5RqevXyA7wbblRwIxuyuxEhogSp3/6O/ELx7xmYm0r5HiSVTK5DKOGraMCJ112skzPOMKq0mln8aIX4sHF9ZcORQmayxh+om0ol8TgyOcHAWp4PtoxMzPpU0RJoI15DM3UNd15Q1NOkCxArPsQ747rWNLPO5N/XC1cIkAgKv40OgVcTve2wIjAFbzTxNcNikd1kI/yVrhK57QOn0kl2Akv03u72mJqtEcdhGk0ygHmwbtzJWy8/hqPomTqQr6aF1fTKx/OaJTPMB2Ftkj+2ikND8/xVfnWMvm2AvAK3dDKn9uohKFPP97TRFBxlIUupnA484R8pS6u4GJFKdCKyY4rgMTzRBirdnFlJ04OTqPR1hE90R6dwp2vMW2X6SSWFOs81Le3x6kzrbHPBl7eYpCVB5a8YpUDXPKaY4GcT9YXX8KKFk3ZJfd8nhIrmjZlEEVhDgwMJO/ggf7If8jJxpKXI1mb+boVFMIz6IZW3YkoxyufiDSdOPMSLwcPcEm3nO6Jop2wbEklT2ZP/uHhXw1XxVHbt8ZX2MTjuE9YLFFwJFjKKgMmFmeWc9YCK3Hhy1xiSdIvZxgOIfIqo2vCzfVxlBTKDXg4K+0Cz/LvuMQzy+WnGymTdSbeuBqu/aMVKwfnjHRGrmfIZmYjhDDpymtKKDBMcKPK3xlilMtH/bgKI33ChCqyp+WUaTC/jtBZTl5EVrguT0C3hJNQQNFowMrOR/0HmpICi5eWJ8aHYmig4Tx+FO1yaRnm7n1oT1jgUoXA9RVfF2jtC74g4yulSpr+CV556FDwxKc12KTclUYcnT0bIcso1Y2frsCWJ4YvEHW2t0R/T6foEJ+ENmAplzxPWnKqci4IrtrIJD4EztqBFOcrA9tZeqGHO12dVsLuDLqj3Ut209JcBiUKXTjgQ5IHDRFu4YYgeT9xl9LlLLLllfXoLB2G6WOFhcu6yj2waseWIxp45rH+djSNvPtkUwNcWwxJSQ739ESPplAnh7KuttjjxtfV8oV0cKSD8OSUrR5cAUPHQUmhrOhcbPWoeOUUm1NJONS11VtJvE1k68AW4OrqmqeeTNtYb6Mc5ReXNN1VWUup4mobUB+y6LCujsBDG544rs5bPW2QdOO4Eu/Zga7UmS7LVkc86bWtXYbBooRxXGt5X3XfnL+6tOZTBmqZ5vt0pUxJd76mtlMNaUAojbY4y9OUpSriCh+PI1+tp8bXOPCt3k9LmxN8lXfHEyOrAyxAeKqmTKWhzokxDP1qY2Uc/ykJ87Oc0HB6Tp8yDed6SwOnoiMWxEvdikhriVrYZ1S2ZhQcKZ/KIstigbHWhDAbT/1zJ2A1AOtCIRQOHS71bDKowuBaBcYVkscX/VSgWRG6TtKsbKHwvNP7RlfiXac8DgxqXXmXsRUH7rFQ4AV82dw+iEfzG7F3IJyUCF/QcqrSDlxRxDjSqsKnbvMz787wqkrNcbrWcO14lE/8FU+awihWYFO/YRR8qycP7YxS4B6KuTKA0pFIJxvO+fZ3ZHFJWShMe/FOJ0rA/HReZVZd9R6XAp9yUIGBM/D2pcTm1g/j4Kg1Brp6YlxWe0Md0R8KF1yOJKIeTuLYYqPuntpY00q2b3DMEPWQ7jPfBNvreFJkPVJ4vKbIN0Q41ot8fpdZacghh2j6k37lC2t1ky9vOHCm24YUK9t7+LnZzBfoShpTpvmRVjx8L7G1TXyvS6YTzjjDwTcpKycVl/0sHbhXucVxPUsHdlO8G1sO3rrfy30iXS7LpszjiLZXtCQ115FrquJygKP/0I/yIcCZvCi9VOl7cK2O+xoHjzN/ySzHPc59unrHlARczV6BkQaQRCgXc1lK82kipVzNqxxOb65UqWcCj0nO7nCuIEht5KUsZFAMiGktJQNwFRqEpSDgzvEyDNVLOljQATCdbV0KZwCT4nJNZQBsJhOtH8rybH8bXjBLotP5Ma/3O6qCy32dulehAazxpAw3rhd4igcD/riRr/TwjQOUN+FU7FIuKovHgZPfGFjZVQfKCTplq/XJ1g1b20rJOrORzVcUtH4sCNNxmW5VCw+vLGd44gjXzmR5JoMCXkPJLL5UsUsYmWBadO3t7fHozg3p4M+DmUobcTwQaO8UL7s0xZOlw9oVOFdXFb/3cBWacNBAdZYDI+hqVIc6iH4HYrxUlCy2jhju64mB7vYYkMXbLbp9DLaKHO0dxt6OLC4pOUHUVJ+9cFidR95/BY7gZ0qVgDWHYhvqb0SjN6e0u7uyBIUzWcCVg1KRO2Y2+fX0tPDY2wddPGzze8QFX4E4oxGCzBdflWhKoA0PT4mEd3nvLHLZxoQyzm2m+hlkq3NcZjIfmz11k9Ycd+ZUpKa5XUiTBxRWbHWkuw7oOMOMK/AYiMCRsk4wDIJ0beCi3KqF9glX6j/r14Sp/L/H1TRgVlqSC+UGRVAzcX/mCJZ7RiyYx/lndV3ArqSn0kpHFPAafY24OnMpbt28HrduXIsrl6Zi8sJ4GS1VnzIm8pTCcklGoTiI587QnYfGToYnY3L/VcWXayo3KSB1jEqsy2UWQKdDqXDVvSA7KvFIj7DhXL6kW3AKXcT4u6NqKe5qPVaKCdmONDq2Ej0CwqOzepSXH8hxb9rAWx4JqG2ST5fLE0v5tFoFz9sAcqBAkCqN7jQ4RYAde6x40sj5Yq7XPhVcLQPoykfXA178h54Mur1I4yuA7D0jTBxtVjdfoyyY2lV+UAcDHNfqUdyHEnp/x1T3+2wKFoyqeClH+eYfzvDkuVKn5afEk9+volFOcxJOquXDy4OieajRF1NjY9EtHvZK8fYU2eOpL1NHFBsPHlD+xAmgn8B5QBAt/n6IPIMb64QcB4byQkZZAuH0XNoIRQ08rEQci/G80bO1s+/Xwawo5MDXg4horbTRToSUpH/4QnPxmdB0NX9Lmylg2Ign9Jc06ml2WW/yqvneLqMUyd95OcMrYVKgyaGzsvgKL9sEmSGmzmYyrZQhTBo/4cxggJHxCVxEB33YuR0HdxIX3Fk+OcI/Tg989T63GokzIdXrvnbwml73wzVvcahp/EcwqsBVOHTU0dHRGBsdidGx0RgZHooBjYIQZkHlV+Hoz4pAAcrWF691Y5jKBJ1npizONCiO+2pJ4Spj8c4g5703csQhuFypLzsdieCRMCt8OFHx8xYI04jFRAcjT6lDniKuk/wQw5+8jz2SsNKB64hd4VfncmpkK3XBxBpIyyVpUwkPKuTjwYNasNRR8YNvTHfTUqYcebN+Bp5UNClI0Mh9sR7kXIfilJTwHKuwPDzynjrjfSKF0R5dHWo/6lPeA1lOPsRUtLEJlhfTQaAOUHAf2aE+O6WxOZYnwvRJT32KciRsXujndgYDAYBv3tOlPNUBD3rdsYlXvkPe3vCQ2Oo1t14UXH9PDDd6oiFLkas/IC7l5G1CKoYsoJThKddGb58UXVsMSCkyrfUDBvBQeg7u+a0QLNThwdyigoXn48F393zENxY+6aC1tcv2BvEBXtAwcuYxIPUPGgjXgdJ/RVib6YUmBgbajDdE6gDlPAILH1IOKJN1VY8jH/nxKI9PxAsH7gnjq2GgG+Gd7eFKSv7qDB9tpDyWKZpYyWwf4wk2DHbZUiTrT1kjjkEBul234irsigPeFNG35c/wkqtXBUDT8oKcsGTQ9pNf+MzrRo5MSi31fyJcp26+L42/tLYRW9u7ioOYPBWVPJwF1+dz1FQO60ME/+hH78Xbb78b/+L3/zj+5Dvfj4/vPYr3P/zIgs0hgRBL46YTRN3zyT1oR1AgyAqh1INH8HjdBoJAnS0XrJ1Uwk2y/yUD0jNtTuWS01Y1ifL7iQ0L2vpBT64HqqCAm+kA0h/0e13DUOXgEfEgUWLdYHKiXM5AzsqDg5WEaVVZyuuetSbznxKqD/xQGJynB2jWobKOxJey5MGhAGlQ4GRaCg+uWUj47iz1Ags+kJ94qjVewjtRUBnHJz58xQqXeapSPhFufZoCarrMAwALZMLD1zagHRmYwJW1KkDyEW3y0JFwFVf2KHbJe7uAeZYOfuDc/uZtKoJaDkfdtaMyeEwNdMXVIVlSKsoTchTw/jH74A6iW8quUzzbP5QS3tqS8umKNsXxzQFvdFZeYKWC646xkeE4PNj3Hrkulevp6vTXv/iIMQ8dyEv/8IeS5MAB+dmVMuNpIPLB+t7a9mFsyXLj3ryBB6KHLSccEd7fYE2v09NzLD0GUSjHAKAO55eH/h7l62ZLEHeOS2d+y5/1ARguV6/N7sfTKYcnrFY8Swc68ARR985uequr+XAZD/+on5gCx2XlBazmrzgy+8LqRS69jl7oyYGQQToHagZWZIN+zjvu+akABjvWPnktNA/u5J7PjXL0eitmdl3bUW2+wDBGTxwIUF9eWYugo9UpibOYAZXJnGuFZePTUYUQ+fn4Q0+jP1o0avrFYBEkCIJJo1FYf0VW3YilLHU6ruDiGpQOk2AiKiQ7VcWVEZhYxBnPLzV9FqLhASH4YhJ1GW8VRBGfrae1qZwaikbOdINPvCirqz9VKO9cxjk7ca4Xqm4JpDe/Kg8N5url4TVlUENexxIslys0eApo3p76JFd2v587gOCULkLIyton8dnx02VbpbKp7QYJCsq7ZsVlPsLmT6EDxx12OcohHZwAP+DgW2J2cTXWNvaML+U8DVAO5AKPleM4hROHVFAIKcIIROKJY3BhnxJCjgBXeSQPsCtf4SefzKu8wrktBJt8CioAzLJFiQTh3cu0UrZct3jVRfuqfIeq6OnqiI3N9dje3op2lTvwptt9v4DeeqLppNrwSIqnQ/h4Oq8yDIoMRiJOdFLfSWzvbXvzNcPN/OJKzM2vaLp9GiubO1JeR5L9hvBOWqrVVWlkjS5Oj+JvffO5+NmfvB6NHtZGzy0WOq1xUuWpEJTfRWkFeJtKwq6U8YAA2B+TiWyH2r9SPnBcM53+xL1LOJ42TJ8Wcx3gkDenF09cHbRrOo41R05d4Z6voHHSc1r/1MNgu2+lpCgZSxz0uRura9uxuroVS8vrftI8v7Ac83ML8ejhXNy79zA+unMv7nx8Px7ISHr04LE/ScgHo3Y1wLDfkAFtZGgwWv6Df/Q/EnbwRQwRgQiRr6oN5qXyyxMZQAqNOjkxEu99eD8ezi4gzV6DQAPD2LrT3yMaGlywe3kkLzN/cWXFU5fBvoY7NZ2eqSqLwXsa1RBEOg+LzzxxQjOzwZP3RHk3EjOcbzUyYnIYIAIM8ma+yl65esmvLGWHA5q6GyvISsXCpwFZDF1ZW/fowodmMImheXBg0FrfeUUHjsYi7BHYDQjcFAo+wusvSKnuOrIKvHlGgLW4bn/w4wCQdqwFdQm/9bU15dLURnlIq8JoIdWfLSzxAJdn6avD27pzlFwRUuHd2+g1z+FVrj8KlHCsbYCDruwYqWS4EgfcbDeeUh64vbqE83HZxoBDDihL++MoB35YlmkJp9DD8xShHI2ph3/wB9j9WPMid0PWPvHUQznzR/T0yxLs6+6JpfVV14er+KP8jC9ABR+ccFyT77nxmCv969ZQT/zqixPRp+J8n3Rr5yiWZD2t7+SCPqW3D05idnUzVniR/ki0t7AVJaJfM4+GlCzbbjpEEBZcu6y1HT6Us73tjzUfiFa+UUrbWB40SPOhcPClLyAnTGPpG8hzn5TbI75QppkKlhhtzJXjlhZ4EX9zLf53//Cb8f6dufgn//XbMTw85ocPGAnAZMvJ2uq6+TIyMhLXrk778Fj6A2+2QLdpRwaEM1Ns91tdnaYrHGVfJQ/zGBwqb+EfMx74Wz+lCR8qTHsQFuOQ1xwc4WI66gCucjgv98ih5VPTUuQSgul3yCRNeHKSa5XI0eZWfps487O2nGvp3eqb3pIjOrpkXaMDevq6pA+YsbHPFiWexg1wgdfaRv8EDjIjvvzP/2e/pz5n1FRJElsrM2HyIJydAWFqiUuTo/He7btx9/E8FLlBQQQ3fXEibt2a8WfgGKXZxX3/3qwbcnUjz6tnMRciBwcGvFUDbVufwBDPazhXZqY1ZeAImjUzC+XGZ8+8wVIdI79m1HnWSCwgX56eVCfqNeHAsQCpPpjFtzLBH6U4OzvnV5uYFnMsDa8YPf3UdQsEirI+MaMRU0BEv2knDpcdW9rF9VAf7V35RS4PFgRgbXFYhfltitzLxTTIU1LyyiFE4Fu/oYCv2xJwXMGHa36XQCV0T+envqrcaGyUEbwBH9quCh3hqqCBTzweweIKf+GzrVLaXnRKZFRHfjgEZcYrSNQN/sCD0KrcgAG/gUe8FbVGZ75lwZrJhhRMu9oK644BjHZncEOx8bBlh4FSMHC1baGPutlMikW8JUur8sQdU/QqwulMS4c6TuO3P3slpno0MGgKw/uga1v7wjuPLGLT7rr847WdmJOFwNQa5FGefG90RIq2nf2S8kynG5JTlPKcFMwOPBDtrl78XN/cdDnwY8rbQucsihZe8CrXifB6srylAqpD/1Eu8Nevfi1zCsla/E9/58vxT//b78fiJgZFftmeQR4xs+KWelpYWPNpJrTvhPC8deu6vxTHZwipz4Og2sDKrbR9bV98sywQRupoWz4Mw/IPxzolnKSH9JwOqr2ZAlqucjkklxVSFlXIh4OCbO6DzbXhrBcjJ/xQkfamvTgSig9Cd3e3W757ezWraz0RDrtWSvRDtjZ5/Z46Sz/jAU8aHGCGfGpQlrxQP8deuR8Sr3TktuUf/cN/V/05hdwNhtgqMwhWJuCSKRDeEjPT43H79r24fX/WgBiZaQAADgz0xrWZS24UYMGoBw/mXG5tc8NMY+GVtSt2c7MXjadOKDiXEA50zKfVcHwPkrIwMfPsRY+YA0NY15uenDB8WoFG8tfNjbvo0ZX1C0YCaKFhaoN7T5h8j0aHC5PjMTc3H2vr6jD6ZYNk56pmfT7KZrLLff73wrB8Cmrmx1EX9aDIcqTKe+rlymjsL6yrHMrBUzgrpawLxUZnJj9wURTwHmWqKLky8JS662ZT4rN94HkKYbX2CAMPD//JQzxXyoDXGc3AVh4ykJ97HDApS13DvBiuNlnzAwHaTWX0v05BgZXljLDLslbFBlj2hKkF3AGxioaGhq1w1tbX/S1bjmdy54R28QVrEvzx4AkOrFPZiisuhbnda1EoNwT+N167Gp+50M8TM8vW7hYfZxFdIhOaNw4O46OlLVlvu1aoPBAB4gUpjYYshXGN1VcnpDgVe3duLVZ4QZ7Ckt25xeVo7eBcOA4n3VAn7RFurf5mBy/ugyP9AauF9t6Q7lzjS/vUAE/1wyLhzZEnT5Zjb3sjfv2XPx//xT/7TnR09/kFf86ZYwCmH5Efxd3R2hErqxv+Whc8BhJfcXvt1U+pfhTles5axKts4+zwhGGXT58x3yQjQBWeGB18JMntrjiWkFBG7e1Y4OwTldXU02sec7AAD0h4LQ38md7Twv5esPDxlLv0PZQQcch4Dt7gkLO1lpwc2hGXcpnLD6CH0kJmwAleSoLlSwEvZ2U/BUeBtVyh3MApy6cctn3pi6++DpCMpDKIRyCzE1AIAJCOcMGQwf4+zYdXY1kNq5JGCgdABHZ0eEB3MDc1+bYagxwIGSiimWECUxMjBJNNGBZFjgh8dg9GbljpJD50ejq73yMU8UxlOhkhIATA4C5hgJluPNXNlboAQhZw4hOEdChw513A+fklr6dYYGACYeVT8ehR3oFGZ+xJCMCBMsDpZjRVPZVfplU4UT4VRTIYRapQiQNFQVAcDmVMWsZBN8oNXhBOpYjz6RKG51s7grRPbqehrbJMCknCwoEeeJFGPabP8eB9jjuOOI/ItIN+ZGXkNnzyG9ZJ9EqoeGNiV6Os215pHBSJqzzMuoBNl1Gbq5OheKyoFUM7Upb3NDfl/f0BwQY72rMZlheXhZNhCZ/mNTunqxz1+QGWHEphaqwR10b6vF7mfMAWH+gQPd0dfp1tV/nWd2T1tuXUn71sfD9kSHL3qfFGXOptj5GJRoxfHo+1RVltmrahCLf4CJHYhNVPG10YH7UsMAvB+szBJrwOxDrTvceLsbCy7vdRWRLhwzJra9uxsbnj9Sa26fAu6pwssx5ZODyJxbrPDp50wyus+r7+Xj9M431WlCczo9nZxzE6Muinv2zHQaHmh2zaRFNvDA4N+Ju+V69eikua3cxcvRxXr1yK6fLtVL7JOnXxQkyMT8SYaJmYGIuxsVF/tZ6yDfV3+gvefUsDAe2R+CGfWFknfsuDtiCc8oV85DIGfZdpswqetRc0KagBjs8lYuGn8k09QPkMp7SnLFkIz8IZX/sLcZTjCry2z3/+FSk35BNtmIKAqxlrGEdDAiiV21osaRRB6CtAPAwdFkPQ+pSCCVtqTNHktYNqKVCGRkKz02g++LDUB8F8XBnrbG1909Hkp9HIb0UhuENSgKBGmhniX3HqsEyxEHisNiydzKcCpSNiHTAl4akvOOGhAcVmp2tn67E/NrKjKQ0dHbUJXXREFAlmNqM0OMJQEMJqO3POnB017zOCeshPfJ3Wenojj0AQnw3O1/hZFyN/4g0d0tzuRIymaYnSCbJM5Ql1kJU2cxm5jKu8SE/9wK+uhpVTnVXtqrAVjwJ8pR8FjFfQAmrFLDjk9DS2wE3lBF9yCo7z9gXdw2vfiwZwpi244ijrdig8q9PSbB+WCHJwqPVkuVofe+cOvd3j+uRAtKFolA4tLMpz8KX+vKn3QJ1t2w+8hLPo4XN+rKMOakDbmH8SH344G3vL+3FR1hzfQV3SFFKYe2rM1JwrgwtPU7FwkH06ut+rFI17wrtFiuo4OqSU+E7ugNd2Bwcaku8el2GdqyGFurSyGpuasvdqwMYyQgZYnkF2GQiqvKC0OGev0ehTXZxms+88L75wy3tHUUhcr16bjosXJ6XUhkVXh/DUDEA08oCKpQCfMKzpLPfMiPy0UnyD17TJ+ZW17vQMMvRVptMoML7/iuVX2zrb4lxGwZcrZbg6Xyaf36st6uwk1+eqIyN58q7KbfMVz+yEehT8RD735y9IuZFYlQ4inUATAI60DCaiKB2e5C2tygwmtmDAFSHmSUUVXuLW1qUEhTcMNXg5OkVfLwv67Uor+5fIL+bQwYfYUqJG58tDgAcODAcu61RbO9tSXp2epuI8wsFg4Ucl9M9Ubm0aUTgJNZUDdNiEVjzHXn//jR/53UYEztac6nFDAVO+0aNRXkK/sokQqXxWJlhMLWEmfYcGTwVDd7RyVLz5InSq8hFXjR9rGN62QkdFkekKfjg/DlceeM8VnLE0sx4aP/Ejnukt1h/1QDXt5DrlwAdHuWahKcln+XBVKdgRX+ClnKrtHZUyQafDGjmBRjm3m3gPPpYT+aqMqsCr9BlupMEHBoCKga1xTYdIp5wCjqcMipk41jwRZBRxrSNh4xBy5Fc4SYFhPXHI5ImUw77kp035UDR0Sh/frh7GIacar+KAd6EVRxptgzQ1mCZr8P7wwXx0nLbHoKbHk5P9fqOhtZ2tI1KCwpkjy5FV5IstTSglLCcrHPFjm71tbV1YBVJknZYdptrGoTM7JefJtXe0yqrjY9AyHIb5FmqX+woKB965ozJFVxvRP1AskmD1D02DReuABvkxKWDgYx0xW6JdUGJWZMKHD5x7eo4XbwiTxkECNR8DKXJzrtxyOYC2dSvqWuWEQSbfhshBiHvz32nkyXav9+ThlgGQ+9rWQ0NDnqHlRupm5Ya8N9eXZbhWeDWNfMwwm+MIy1NdIosjrVlo0qdLwVMHFPEoAk8fzvJmup+2KhMVpgOZFPIKKQnTvQlWp1cYC8/xSidfvicHPucdlrorHBqDvUlJTKYTch263ZHy48DKxcVFP010XcByshghnDhv64MP78b9R7OaBqRSwVMHPzr1wXud/joAAP/0SURBVFFLrG5jUmcaeOfje3BJy4p1JwSiujTZE05VbDkyyUs51HvSLEzyrhPYVmCF18ITgSEP3nnscwSFVr965RK1THU1byoWYBE2u7jTFd7hTZP8OfziVabmwRkP6jC4nCplvqTZV6VXTzpX8lTrsYCSDiKcN1lfWmYosBpX8cLZohUsitSBM3FDoDNOWYwX9C6t78Tte6uyzCM+erAUHzxYiSfL+dX3zMjSQqus8vYY6pVl1aMpXNtpXOjrii7V2dvZHQOaIh4L9uaK5EwyMDM2ENPDfTE52BcXR/r95gNTMRwL8kxDOQhgXVPPZVli26p8qyzUI6/5zQa2K+x5Okpnpr/s7SET8BPcGbAbxhG6sAzpa7auZXKi5JTLcPg2KkqT7wkjg0yT12VIrKyuxcLCUiwuLMcqD0GszHLKSJ8FblUE9IPk+7liwCVvwSfjnSZPu1SXUVmmtrlizvJkeycMHFmLVDkez8CW7e8sDleZqS77RbNsZ734rMPsOovDm1YyJgEJuBa0o0C5ZmFrQ5uomLncu1PgXfbc2jA8qaoqtAksOxJ5EUCuJuTHiKFOd3IQrLjIwRiXUdgLnb0cEU1c4oc3cYpFAaHcHs/OKlw7VsLiv0dpCc5zz9yM6elJ4wMutcMCjMMwWQBfWttxna7L9KJcyJP14Vyvw5UH8oJh+gq8Gk8+lCJCDk10Wjo/18yaeW2lKG8tl7BhS6YjGGq9T8AnjK8DSoYTR9x5GHyzPWmjWocgeVrFFQIdKkUSnmpUuUoneRzpmHMhN6wSjyNYbx2vP1ABH3ie64qMwMKHn9JTISYc7wksCjRbOOW2uqyvwDyl07bEWF9vXBsfkxxsxJ376uib8DtxRhl3abTvVX1Yav1dLTE91Bszw/0xIYtoUtO56bFRWVFYRy2xsbQVfZ1dMdjbGaNSgH1SjBIs4ZiDFRbR8rKmlltSZLJ6aF+m2lhShKEjsTZ1Sb9+0HZ4cKxZRl/cuvX5eP7Zb2pqeVOD+/k0Hf7YwpKCwqLq6unUtFayr7I9svL6NcPxUkgyVHzJJZaqtNIrTfnNS+WpbaCWyrCc+ZpB52l2tT2r1z/H12zEuc96ySd9bScc6RUm9BMGL74pyzl4zfArfmd4Fgc9xNVB03UYZsHpx1wrGcEhM6VLgS8IcuWv3isbTy69uGhCyEs7qwI6fK3I4LhmHB39HE5xCjue+nULDurOZDOj1H1kcTmniSGdKyKOYsJ8d3HFg1fCzvJ5hv1A7o9RGIXkSpyDtZ/j4AjvF158Om5cmzHjmhlMOK0ueeV3fAGgVAGpjD2n6ay8FbiEEhjcy38CNlfKuVQ2oPOqrkxRrGlKX5VcVgesTM/GLrgB13WALS7h4nEZ/uQ14aWrefEobq7AUyB5J4cV0dxRcDSPrQHfKdoycA7vxx14A4Mr8KtHCdBxax7g56t80KS4Ai/xOvbyh/PBMfJ6UALPbCVU5ItTgzHBa2IMAkoaYJ+Up/gtcXTKV+RlobXzZkRrDGuwvjTaiLGhnrh4cTAmx4djUxYPT9TBl+8w7Mjvy8riURT48FYCDyrAnc3rvD/KQwfOe/M+LdXLtpY6iDCdps8kHXUAYC1alqEw/vSnfi4+/ervRGvbuGDzdJf1VlpSfU6W3uaGpsWC0y+lPTkx5ocDExMjlo9cD6vU4/Ka/Mr2w9W2dN36nagC6e7EST+KwZ/k7V91zfHQVd15PHBTp/BpROKTznNZSPrzPmc95xZ+rRs6cY4z3wqcIl+E9WfngaPg3QzbEJojcIgqow4yDGBSSE6AbLzU6CHF4LWrUjHOIBSuRHOflpe0LYgpZKTJQ7p+Rye57cGIFWwzHmK5+6udlASmFyyIZllAJg642sEvTk/F5SuX3BGoF1y4AgJamBouL63EjkYOtozgKlNNK5aD6DUf5Hki28qKqK51A7FPu1DeOppYQaHQQafgbQtOvpnOSg9loBhLIqen1HE+TchpGsCSRvAgv+Eob3ZqqkohJkyac+mG+/NwKgHTJk++WsYKqykfcTjnLXHZ1hmvGMfpIuyEZ8GHeJ6G160wtS5SKAtdVUnaWi15kLPEhYcLrMcVBOSMtzzpKDz4xOtaablmerVm/XRX952Cd0NTSN40uDQxGE9dnohrUzwY4EGX2hjwysckr03wBhU/pClqX0OWXKNdHfMkHs891tSV9bJ8zWpHygsr41gDYwcyfsTerH2vsfHBZzberq9tWSmhqFmLS16WXghVuncIXimee6as0l5SoCex09KI2bkHmtJumwc8nBsaGYyu7g4XGhgc8Gthttj6+6LB91AlmLWes4FG91UOkq+qUPe506D0M8XVPpGylR7XfH8W5/9yxPnyyTxe+pHLqnLKybW5Pu5rGEdajTOMpvwV73plKwvLOtWCwyVvjY3yJczqUvcooWbGCZQX7T39EMJV0Ao+HkX6GhrRVElJsksBpQOx2F4TBFedHYFLJ2gQREdhfFX+WncqgUTW9OmeJGDRAFzPiOUnkF7rcTwQuOqewrIkWRv0UdC8tK4opisA5C2JulbF4/PcGJwdpTIY57ooeywFrJG+VdNUOjh8AQc3QiELRYmnbnc0EBIcd17C4K97yCJc1wBJA0/KVpimT0WaG+uc9lQyOCwY4INuTRdQp6VLoQdJaKJK+FjLUU/SWi2fhJECk2G/Rqcr++/8DVCFq6LJkjU/OOQV5eTtPspT4SqbwqWtgCnvtiJNDoUHLuTnCfdZh6MW5aNecGGbRx6qapDOlzgnHMrzoOXSYH8MylJjyndhqD+uTw9Fn+7ZkwVfvL1E8FQgTmQ99EqJdXe2SGkq3jLRFi8/fS1u3pyOQSlJEeW3ATwIiX/s8erSgMgbM9DFZl2OKPcMRjLDYM47qydujmyHym98xZe2aNMU9/r0pTg52BW88IMJduH7cAnyCD4PIYaH+mwpuo/5mr5aM7isp8jcebT5VB3KgTbK5QWxADjGE3xqW2bhZlx1kxf/N1WfoIN7jCJkGzjbPmZf/ac45J81TMpUPlS8KhyuNa7WXT0nrtT2zjzEUybLwZeCYuYhAiEDGYh2Jo+ojIIpnIlIBZLEWQgBgofZ5FM4hVGVKEwqwkB5XK0Yp2jHq3bX+clEQJCieiSojtJ9JRpc2X7B145wCT8JPbMGrKJVhjqEnxscf7QnALK2Crypi5MxpikIT4+qMqkNTB54ghIHdq0foYDOOupVj0sI4AucpM30OQ4+wWtwrp0y89UBAV8blbcCck0ny0MXHncOO2nOPE08NCakQ0u2Hx2EV+FEQSmbApG+KJ6zuJQB7hP+eccEHjyA/nM8EsfmMK4qfaZxrXR6YCns+lQWPtaRmOu5Ux3Cl0HQYfE3QyorGF4ygBfUZXi5tsXDI6z6F6ZH/UR0ZXHPG3g5ZAGDGsXK5lnysLeMwY+62V7BHjhgg+/64lpcnxmLvpHW2DvZjU3BPVD5zl6O55FcCBh7ILt4SRVeq506hWOHFCRbL/KgVCzU5H3lU3XEWblLTjul3C5NTcTc3Kqsv5Po75Ui7umVwu8yaPZFsqO/t79Ht7R/wmnmNfy0QhPgZlkkXC3cbLvMq5KFt3IlvsKrip8w8sa1lq157JriSKc1GdT86llxpNX2pb3ygaPiBR/YpLGFBkeeijuO9FqvXam22dW6meEYh6Y8hgTjUWQc5qcsyqAGRhBhvtIo4TpYLxCjXV7AQNCdR2lGQuUP2JtDHpUBLs6KANKVpTLN2RX2vYSFPGfxakCmHrL6LeAqRWSBSScjjkZgzxQwKKeCikthouMpD7KvkRS6eAugrVV5t+7F/vYD1YZQp2Jgzp9TJcrmKyp1/QdmU6/Dguk3MUqnq4/nk7mKMw7FcoEeOiC8FS2AqHDgWVVm0IOnKcAbGBb6M1qTLu6rz46SPOFVtnyZGtjpE0atK684ToplWw55EKpMOs+fsLNu0mocdRlHIinheykI8animvF5BR78wFOOLTTePqJ05fYIbrj65QCSG3preVyF6zixgBb32yfws8gXChPumHyl4dvhofC6Ot7whvKLV6d8uooQsTLb3WEtS7jv87Scd5oPZK21e5kF+YWu4+ODaIz0xYXL47G7uu29ca2y5Dp7WzVFZBPtafRJiV3o745xKc1eFUW2OpRneKAnLsrSG5Cy9CZy0ZUuaUn+Ql/y60TT5pYWXq4fiMHJm3EouZq+/GL0Sc7ald4GSwTDMwbkE3lMgC6fMJAxwbVcWOydj4wpK+mtOMSwU8lvhcFBqa3yyKuE2QdCeFZV2shl5KpcVD6Tt2iCvM+APXnP8snXtj2TCUUfq9EOxevRCyMxNDpoWD42S3Gc3ivJihZmU6oHZxrOsIYlOdA3yw31OV+5V10grwgRaAKIBSlflLn8CLe3ag4NA5jSNQm1iciAAKbSg6nCMyurDNavOorWPV5WoAJB/clEOgQWW8kvofPFsFAEGQ+MXJ9KRtYRgpEg45zLeRHardWPY39rNjpjTfWyUx5a/iodrqf42lDAxgpF6QHLNBpPnvSldWkr0eXgY/ISkJSvsMCn4psu8wMzz91PhUscTMlwlq3lUzEWgVOUee7aznlI2RqmLbjHJay0oBAMwyh1cbwM9xU/cEl6gM5V97Sl4fAPiJmn2dV6nV//fALLCTwSHywLyqP6sZ48OCilCmotmw9zEsdzXlWaBcM04ZSmdKwT2t2L2OLHwepuHK7s+GMwk7KKjo/a/IWrFb43ytfkNRXd3tn2O5N0dZ/Btpd74dCknZrCtijczZPJscFokbLqZMO2pq1jo50xdaEnrlxsxA1Nd0cafdFQ3cNSplcvjGqKORFXL45JCZ537E/yKMO0gfsT20Lkp6YH46nplhjv7opR9evR9v0Y79iL6a7T6Ff3b5V8YDHikr8VrqZsqp8HC4TP4gvbal5kl2sdkLNsusyfBQg3p+FIqfEuK5gFlYznR5tBE/CtSLNt0TG1DSsMaGfqzQfe2aoCn2p6CbgOcG92zXTTJyvsCr86p3/+cy+/DuooGc65qqZqFqBgztFhHh1W//za1PjQUNy5+yh2JRwQBlF1UX5oUKMmr6KIWODs7R/65d58KpKdC6Q65D29kTBaCNzHckOlDwEcGvBiK50Ay9JKRGWqmc3pDUyzIKRO8xLvyoTE3U2jv/2tR5q6rAnmjqyvbo0M/VJOdJaT4GO6NIjpVEHKA6suilZnuCVMPjeAwlgg9Avuc8CQ8IpOcMADgviEC80J87xRE16Gkx74hCNv4lTxKrQqjc2gSjXPuCe+NjjCDM/qffKk8ojc6VPBw99za1WQFMfdOT89tVQantMnrOQzU9OV/wkfmNBHPtqJ2rD2cNRFGSxhErwD3gor68A1Czz1V/xRbIlDthU8zyeTqeTh+67ac1Rt36Up6M7mttfqNjc2NbVkcKJKwVZ+5LS3R1Mp1UNnZV3HeLX3RHej3/xdXlyOfSX2DHIYpaadPfKdmuJ38ynAI1mCRzHQP6Bp7IW4Oj0So/0d0dfdFks7B978Lc5JjlibyykwnjZl7XpnczeuDp7Gz3+2M15+qjOemZyLp4f/dXzpU3fjG188ip967Ti+/BPb8dVXNmOwuzXuzEr2O3pd3rTLI+NcE27uW4PXHP2DI67WC+UMysgrVpqvisd+yPTkA2VqOxD/CfiCqxjdQ1mZUspj4XpnAjBhMo6wvB1wuMgTx1IBb1Ssr295WSizpJySi2d3wEHDGDNwUP0Vl4oXQKve4oZ4XNvPfP3LryubGMK0LefL7O25ODklJaURi45IhRK0np4+7y+7ONrwy9Pv33noY1wQYpQbT22U269F+VWWwhyearIrmidZdDYqP1S5L3/hMxoBJ2J5ZU3T2XzqqETlYS7eEiNNyg3Bp7OCNqeCQASnqfK2BPBy1IL+HBW42qLR1ZYJyZoCHO6tudMwWrd1jQXnbCF0fMWIl9AZSbJTlg4kuLXTVWfG6kqMLbkSZ0UKoxW20lOCaifVaVUgceQBbp2epssGS5958DjynpfNexqUJ8HZ8Ul3sl0qq1QkyYvKnyyfcRX+ufI4zwewUp88nUAZzmikbLUEuE+LLIVQQYXz3UaUFjLEe5tU5QcCyoe8+Klqwb/ZUq8vnZMHgOaDftWaI45ylIdGeOzXu8gnz760VU03723sxrvLa3HvyZKVDTiRn37AUVptsqx4GsrpFMS56yEzVHEiPkj/zc/Ox/bxYXQN8QaCLDnplp4OBubEicGZY8YvTgzFlanhmFbfGB/sjYnRgbi7sBGzsh4ZsM2LIvtoD+SKzwl276/FP/w7B/HqS3diauTD6Gv7djS63o/BwS0pzIPo79+PgYHDGB6dU9phfO+HvbF32jDtgMIlzdmpzRe3UcoH7UkTnSlD/YjHn8XTYHIVBqoLuuAz99UDi10CXh5QfmQCHvgvxcb6AUc70QdqWRx6BFfvwbOvr8f9Gx2Bc4rqoTxTZis26FAF1OW+rPKmUc716Hcut0qX4751Q6Pa/JOVmJtbjMfzS7GwtB5L86vx/gd3Y3F1K/aPTn0Kwcr6djyZX4mP7z32kyHVJ2WIKhMgCVM6XdVwtsJEfbU8ICarTAbCEqa2nD46LiGoDCYP6fqf9wo6P0wsDIGYhIuwpyLDZbm8VouCq4lX2Aqvo6FiHV5E3tpcjZOjLTdA4i0vEHx3MU5hnJipMOsznAlGeWA5j/JmbdnAqsBw4AVCa1xogMIfclOmCprLK0CVpFYccRlPejYQ99Un3YQN3lf269HsSWvS6w6vxGzwc/jcZ51ZD67e41BCwHcpJdT8qtH0UYJyxCXM5Ak8QNgqvlSb4Fmo571GDUYqpJJuV79ALRh0FJzlhcYuDhiWBpUxTjXJCBSPK9faHjxQSOUlmqW8ZqU8fiTL6PbmXuyrXXhSh6XuhW1Nk7HzOjrcZdw52cJzzFFHup+XQvz+938Udx7Ox6HKsq7ZHkfRJVnVzDTaREK7ZHhiqCOevtIfz870xbWJzpge6YrJQV2HOmOoh7XE3NALfVi79A94A8+QqQsDR3FrZjkaA4vR0bIZx9uHsb8zELtbl2JPfn/7UhxuXxBxgtfYisFO9sSZNXLJANoAHlS54r5k8KUEbaHVm2wfXHOcIhWmO7Pejqswz66mIfNLQhyf+10TG7aJneUnj9NTBm2JK63KDDM6Xj9LOUuYCpzVc4KxZGEiXnTSPoarCOUhn9M/4SifPGnd2WKH8I7nvZxpjyLjtI/HT+aDL2fPzy/GqhTb7u5hrK6tx5OFpfjg/lzMa0TkLQWhZZBGqFyrcqkeASXNBBh5XfTv6PDAJyLw9Il81mZ2yRhbWDBTrjYg2XDkT8WWEaTT2fDJqGRojWdaGy2yHtobnj62dQ4oB6M0dasMGApPv1hPiju66nO6eakwcHKqXTuywyCgMJ0mFXuhp+CW60oZJr4qIRzl0xMuHb3AxeOISzpozIwzbrqnM2da4nhOcyrHCseCRSnDzLgsk3ilYpOjHGXyzo48NR/u/J5ctMNxdGp65wMEFHMmcLpB6WFVEU/nMi6ivypDdBiwvEZTnEf8Ul2lm6mUq5N3fv087Sev2w15SkXC9h2TKV4dCg5PLTn+nrp5sNTCvjBVIJ1lheO6JBRYiuY/PNSP91Nz6JATn3mjgf11rk+xDGQ9UmBDQ90x2N8ZDU1vezS/7ZL265T2u6D76xPD8crzN3WvGQmyBCegQSBZoxrSFPZwdya21n8q1g9/JTbbfjPWOn491rv/Vmz2/lps9f5m7A78rhTs78bRzi2fRqOCpld/9ri8z5t6zTYu4aTCPHHewleuCjhMDq7e6oOKr/FNcLzUUWVUfaXmqenIIzw0H0t8bUMaJXOljFH3xsam9w42O/AwLvIoQcPgepZI22f/qfXWOqocE25l2oe2BWEQ8skAugJsdXU1FpeWXTkb6BhxByQkSzL3788u2qT8hKlZPHCyAxfCQYQkKiVM4+iHRZRrWmdFld/gzgVNeYFTiVNQ+ZKpxFlxlvtUbpmOI5xxCqjeVlltXX2TMTh6MxrDNyTZvcaD0TyZlsoLJQUMwzUkOcGgPphYp2O1E5OHMGm1Ub2uoXvXTR5da5gpL0LAPXUkHGhI4chySTfp3OOT1qzTnVI1Ow04QDD/UtlU2IldKshaZ8WjKtmsj/zEqj5fSr0lv+HLN5f31MWxWE2SIZSNcUq8al544YFIxSrPsiyW1Pm0nAs4kzef9gEHWUwccUkTcpBxn6hH9SKjlX53YH6CxYvuPD31EfICYeWK0lWdzIg5++9QmvCwnP7S0d3h/W3MLjrEkV5NRXmTQbVYOeI1M0xLRrE8xEgFLdnR9FfIxE1ZcF8YG4jPD/bH12cmY6iDQyISVxz1sBl37+gz0TL1j6L98u9Gx8zfiu6rPxu98t0zX42uy1+Nzsu/HC0X/o5qeVoDSOO8TcyK5Acgs7/51unpdaMscIKcbjHFYVwIgbN8dgBUmBW7ul53liZHOAcw/QAmz6U6+G2rubQJsGp52p283Nc25MpaG1NS4il31n+AUeCQr2JR66swqqv1ZHz6VoQBQbGCk/DXVyFQcLwjxzlbjIYoPdaw+DAIx94srWxo1NL8+pN1+N6a3YwGOSIV1r0odxbuhYVGWtZwNDXR9I+UFHwKpK8IQ7AVCwKteMIUqOk1bzZuKrpmGHiPzrq2dY5EY+hGtPeMqYFSuK3clBfzms5EfWfOsHQx7AxXRQESrFPiXI/rLE4gUdDwsvpsOBo/t5sQhyVWGyrhk54KCiXKfaYXoZBvpgeemm8ZoSjqATY0JD7GTb4q5douhMGhxjmvfnS6mo4HTMWR/ISJb45L2igLrUVpup6E4TwlDrVclRM4cXX91CWH/LgzlHqo3/yXdxw4Kg/OJUo9VvJKt698U9yKpu4fL6yp7dk2QxSwqP9Usn0Su/s8PT2KXeXjiSnfhj1Unu5eTolti75OeRbbfNqslJcalw3dqdjkBMeIeCesAsTrb6KvKyak9MfXNuMrE6MxI2NAYE0HAfjUK5yO2qei7/pXo2/q6WiMX4zBkakYGJqO/sFJTVdHhMdAtA1NRHTncUhpvaeHHugkLuNBpF7gRwbVIlY8/kau7v3+rUPpzCsrIBSb0opyq87pcgwKDssLRIZFC1f4yppbHcBqHI7/BTPHncWX8I/fIx84w8gE39d4XC1jHP6Kgx/qm/VMcqCkEIoVUnIUqUKC4LC/i1dLmE4iXDx8oIIzIiygRRlZwFOIgOLqlC87IlDz9Rs2KtImmS9dIpsWYD4ZpUOUeNVTiaqdCEWRdZKWQks8zqDklOJyJ2oRPlLhUUZQMy47B1gBOqGfO+4zLnmBN59UJ6M/NGXdmYsrns5s+KQpHjyBVHFiIKFIwqRcWrK1DE8UqSPTZX0gwMp31kbKB86s7YGbpNPwKOt1HsNOJVEFDpfwU7mkS4TO+UgauNaUxK3SBTHGyQ1H+DSGBnu9xFDXHIHBlXwubw4k7hUOAyb1GSZpyI9d3lM5isDt41jxtAy+JbnAL3UoH0d0Y0UB0wpSsrOj8Ifz6/6wtZ/MqzyW5r4UmU/u0ADOAQnbvBvKOtD2no8iZ+Nsj5Raby8wj2St8eACmChW4WC26x+diLCVS1uc7MsS5Mv3O+LFCZvg2mJlfcOvhKXFXSgUXhyVdHSiMkd85zTlQxTL82U5rvy2nX4k5clGYysYW5EGkm1RfHVOK7xBHqqzkUCq0rxfs8TbuR3EY/ERHn8CXuEnhz34QQ9NoOxZouTTDQ9OWGet/cHpXOWbcaxX4nE5MPEEPOXUU15da3nSuSGen+OEY7M81XB1rQi0H8cXBEkkzqAhEACKOzvpQAxp9PX6HLGzV5Yoayx0FVHsDB/uH4gOTji1YH6SMFViQaBzwwi+f8DPQmvc1CASeiwQIprwTcbq3kIPfoLJEcwohVzHUelSDQ5hrus7+I5WtgyQV9ey0E0FdAye2rCJEIyNi9wZ0xiVT7Lj4qn3VDLOYX1uFPGlKhCXqXsBgSXJR6kCEoWMkrLFCiF22Vh0dOJIBy3gJg9SaKCDvGmlZT1WRvDDOGUZXG1o4kx3B6ceZ3sRD25VAKmz5sejOBFeb5IVgNxInThyX/PaCb6PnuZpoHBhOxFtVGGdOQWV1eUdq3/k88JxgedyBSfizE8V4p6y3CObNW/Fn3jgplOcyuLgNQyAd9vKt8YamtoBy3T/gK/4a2Yiz0dfdnal1OR58X33YD+tZvGoQ9NP6TjVdyTFyZRM9VihcRURNAmDCg+d9k9ib3E/Nj7ejoUfbcTewqHPNtyQ4rzDl5ykNGksb3EAf+HU1t4Zm/u0oxRYrEltrsfR6Zwsx7v2R6cPFT8Xx4erfrIP9+gbotLloR8ZqIPEmRduKCm+Nkde/xHPjzZUOptl4U/lHXxTNufNAMmVr+euSIO7O+VbNQOyDtAfRzE1l8gsTgUB44DjvhlfnNsN/uCpl/jqSde1lVmeK055IK7iiMzgXR94cZonHc2CVBwmqRWCrignXoECCILFukJHV6df5O30lDKBViT5MMxTM1fiF372m3FlZsZIWg50rfuSsvI81bc+Oq6dsloIiKcujq/wqUu1OA9l3fEFi9NLeSIHLPYTpbBnE+Ape8YICSvKnK0AjMKMFMS7zsIcGMx9FRgrWh9OWQUI3PTPOKblaGYWWCls2cE8BQFnXQ1bjvw4j8AqhwNfyqOME/+ERzwwvdahKzAQFaCajzBXd8TDD8DRnuRPPoOja1A4+V8daSgIylbYDoOz0ihf6QEIYTzrZF64LzSy+Xd5bUdWPVPM5A84/riSU6jQmPKFbJlO0YhsoETNG2WvvAcPE0uQvMpDvB8m8FO4yqjzUKDUSTFB9QONWSm29aNWWYusD57GnpQbCo41tgMpF6ai3o8pBbe9te+9a/Ce0z1YG6YD131XrgeFrwHj9FRKffskNh/txuIbC/HkrZVYmlNdmyexsXUYa+sc5xOxpzK74o3XuoSit1Ow/iZ1trO/rbyPYv/kh3Fw8qEG2NnYO5lPfzobB/Jb2xtSbjQKtKViBxHT73bLK67yzcqPOms7VtxJL2lKLOWzLYivfE5gBZ5chW8ekxdX0vhPOT4GhIITRMfjavmzq3yd1SALXL1PsfSHs/VW0WlX6qIcHPOgRbgJLuXOZz0FdouGJT5LlggnglToG5eksC9+bYMDIjn3ntTuni7lV0opx4GP6o7xzNM34zNf/Hx8/ic/Z8usLhDXNQoq5ndwfCBLirLqdLZush5gkV5P3IA20hFVcHGc7o5lTS0s853IJxKOzdjY3ox1Xdc2CW/FjnCF0bzAu7mx4bP6l9bWJHgbsbq+FmvLq7GvUZU63XAAl8DhwNFKSvHZYbHopOCw3grPfS/hrHlxbhwQFoaA8uTXCiqnU7k2UgRHeVJRJwzykafCqlO8tDzZDwZuwJdFB2zwPasv0ccDvzY0Dy+4Uj9cBH7eJ814LGjgVrw8wOgKmQnjWFMi5VP9zqn6sGxQMJQxzfqhzBjMaDvd2hfM1PZZju0fWHokJB7pcShlvh0A3KrkyAiOtvCpB/jKTxzpqdiwXrMzVHy5ghu8cyfWdYmToOXYPoNnSxBHFe2KFmYm8OEAC0xyxdpoVcAcLOnvXQgMT1tzt5AGZ6G4en8rHn3vccx/sB6rq0exLoW5I5hHxzyAE45iGHvbe/TPX/VSO0KTOGJ+ceRQm9pmZ39XWY/E80OlsSREJYWvLXyvlUElDYzTFp7hoiD5D2l10Er++Or/8r5PVgqcN+5mWHkUZlBo5qsCDteBCyCG4aSE5Tju3S+ApmRdaQOKIZ9nG6ybfG0X/TMs2od7wsgr+0yb4/i5jNuaNleYEQYaSp6zvPLkrWHko7WORDibewqTycAs5HmFCXgK8b1PHpPTCWhhKjjLK//f/tGfxD/+v//jeDz7RMmCpcoMv/x3J1IZjoo53q/HwoBEYR6Q6EgSjrTQshNW4S051NDlq1kQJJh0HPJVIlEkTJ0r47BmUL5AMFNgpKqsDwX8riTqqDCIPFh250o5y+VaX+Kc9cGXDOOhj7pdwCoiaQBmhUM6eY2H6+MxO6elnjcQ/GCLDsqf/HyCjS+G2ff3+7BOOh3rNnwaj5et+cpUo7fXWxboTAwbjIq17nPYiW9aAempD3xIA186ezNdxIM8D5tQ+nQ0OlYua9Ai+R/wwLF3rIu5XWhD+ENZkizM+gGfcpYNuZQb3ReZqA9DSOc7ljmrAJ9UcDhPu5WdQbHWT5r5KnpGyus+DI2Qgz/UzIWlBU704ImpQUp7gSv0b6xv+pUuiwAIyqNsVh5sxcPvLcbCR9sh40xTzwN/j8F0kJUC/Em0bAG2SP6ALTzAGdyQuk6ltZgvySsUu7qw8aCdxM3MDz7IGXLEBmMJbn3wk4MTfIePilAYPtU2py7jpPvqq4wDG0SBY6eA25qkIuN2Cer8Xo5w9TjXUeL177x+efChfT6BA22vfNBOmJOFkac+Pq0omapwldn5U4knfO7Bs+ZpDuMMH8bXRXHUcTX3uRqAMpphwhOleawG3NveFeE5reTxP4ARNkjBolha34g3f/h2vP32OxL8/O6mwSfpRVkw+quxpFisTI0sjVRd4pBHLDOnL7GCBQ1cwYsFTrhHR+b1mzrNpPOw4Y8FZhx7d1gTgiYAqIiFyGmKN910Ev5o3OIsJLoi8Gm10fAIQzKz4mMk5NolxMeHWRcFqY88wGiVRcC3E7DI3NEFq9ZVr82NhrW2tbkrv2Er1LgYfdXVgjXTFj293X7S3YoSL4oGRUiYb0z0NfqkCHtjUMpwdHg4hoeGYnR0OCbGx+LC5ESMjY3ID8fI8GBeR4acp6+vOxqNnuBL66yx8iYIO/GxuuAxSpXX8KCL9uHVO15lam/riIsXLxhO5Y/pkmftKx0d8/wNBVjXnNfWhOTFx7lrwIIndGwUnGVB9ymf4qky2jLTXz0nzm0MHPEYOWDQ2pP1PjbQLTo1KGgQaO3sluzlMUYckWTlIvlvbafTsRbGt0N3BFaDQydWAZVp5rJwGI9/sBrLd45jZflUMwW+S4BiLO0pPMChU1qNdUg+mwe/OsQf3rqhDg8o+u1J6fZ1nUpuVehYgzQ4gDj/kgQ54soAz+m8SsNyZE3X9dmEIl+TgpIjrfLhr3Okw5/siwmjFofUVDjnighH+xCubdUcbr6vT8ArDq5B8fX+rAxKWQQ1NDAPD/TbyMB6x3uZQc76yTO2VIIqbry4r21d4dUwzun67xsc8+y6cE1Bm4FOATHOeufl4l13NEZWKrYHfWpVZoNTkDUZYMzMXDWyRlLIE0cJEPSCp640GM6CCgD+6OtKqFZbwhcBihYpxocQ62GuVH/GV3kt7HJ+IibLsLoEea5MzHgBBAYjInUjdDjgJDOpMfOTTlV5XxqoRJAObJeR8J277IhGUKA48BBLgtHWypQcik/yzuvjSsdkmoZlxonCPMH0QGAcsyGtxMFf9VMHtKysrDreOMn73dz99Rjs09QK4O4omtoIJbcFsCgvmmypKgsnZdirk7M/jDPveD/UClOKrtFoWLli1aDweOpNHj52glIAf/KwDuovhCkPFhdP5jlk8cL4uOXM9CbJbjdkhT1pyEIc7Ubr8V6O+PqZRthd8nOPgrQ8iJfww/xRHsLem2neHNvahN9sPOe7oJ7m015KIw+yj0LzGYXiAa+NHWhWMCol7Sd0Uizzd3dj9qOtWFs5is0dvkwlGRIcBhQPKsIFtJFS6AI35NyKQjjzLrXlTD8PpqLhVEotzxdUwRZO/eU1NQYNLBeeOmpwPixWzImmu8JLrZVyDs2GkiyBH0V8XCceBy5ex5JznLyXiWpmOULksK4sbWJZVrjKJX3XeJCvlM1rhnHc065Vh+AoAW4Vji1sOQ/GCrN0xLdOvA4nT7+lTciLp5y90og3nKY6cTVflXtwas3OnoXRnHSExYUFmem7Flx/hkyjf5samHUJ733jaGB1NCwGXn6ViKh8MtqVCCSHBLLWxakMo6OjBYFEwozWNT9OXAQTwmADRJS4bBzHOp4yySjB16juc7k8lVB+pRy5HPldQmXUsVUHa0UQmwKR8Jsd+anPUyFXI6tS5WBfLUMYplXvjMVVxrozSQDBBiVx9jCF/ILPV7X5IhNhylc8uDQ3PrjS0Bubeaor6aRhDaaF6QhAqLOkUCrBOEPLqKwxLDb4xfQFRdrW2ROrG1tWajnlTEsoO3/S5JfZxVfkgHjycMVXV6cqwjBefeFadEtZgIhhKJ7BhPRU/tAJqql0OJkWHjPwsfBc46HZp8kqr+kXfu0ote0n0b6/qo5SLfBUFO50YOABIgXaHxxWnXR+O4MR7spDZ2Kt7O7yZqxtbDq/TyrBMhR/WM7AU97f/RQMXkscHemXBSYcBXJxbidW5qSI9rF2TqOTl8R5eb6rJfq6W2OgtzP61Rf61GdYR3Z7c1EdrL9BFrIgLiV/IFbXze19hTUbWtuP5YensXDvNBbvnqRleO8o1h/q+ngvNlfXBHLPK3ItPDQTTfAES9kWcBeDAoo2B6Qzgw4SVU9hrpUtSoc0rlUJWREVJCWmll3uXbbJVVmv4fS6UVyN50q7IhOWnRJPXbmEkfLOQNYvi404+jGDZGOgz/yiPxdokm8GB+EM3vKAo7xTdUOYK7icT31FQ6k3CRZhNDDXTVlnDx/Nx927D+PBg0dGsj6pQjgRIl5+7xKjqc2VFVg48jGC8xXxCxMTHv1xZqRqxpP9jFkgXcqdnSNXAJrRcs4nR8d3BxVO9B8rR6eUNAlotfi4p1Px0GRzc9MdGjjUq4DLuWFp7qwm8SCgPLDwbNouZ6VbGi7XOpIGHHHGRYXxCHOWShpdryBX2p1fdNYr1gR5jLdg8zoRYY9Y0CSfyiXh46ma+qvQ2gt2pbNQojYLPx3MGArrT3ANRI5yKAz+qLPZJZwSr7rcZsr4eHHdeFOIOITXikR04JxPZZO+9JYx8Yg1rlQyKZjAqR2iM/aj+2A5Og63ostHU6VFlxYcNbtG5zVu+sPCxQKAbjIYrnlFfgm9pocfLG7Gh0/WY3l9I9b5IhU8VtqRFNy+lNCeBss9KcktyT7Tbj6dRyOurO7Hk7ktKSopM8X1yw8N9MRgQ1aopu29UijdUnYNKRi+ptWjaayPo1f94IgMarYbY/CHAUWNcSraWf/b3qKND2N9aUVKbC0OtoTRgSw2WWstR6JX/oSnvBo0Wlo7pAwPY/bxfNy7/yDuq1/Ozj6Jx3OL8fDBnOIXYmFh2V/A4rUm1gs3t7ZUx44NDa48QNtXv839qvAfOUgxoG34Fmt+TziXOaryq5YeHncma/LpslXgd/WOVX6Xpxx/pTxuT/0SAyfrlbUsZHgQyBKE61Me+gpt7p/b8txZnkgvMJvrxLe9+MKt17GAEIS0ethImt/0XFxeE1N2rcxGhmWeqwAKZWR4OHo0NWHk4gnpmkY5A4ZBqgfB4F0+IiCMr1dzQmr9xBkMo66Bvu546cVn48233pVQpoVg5Qo54jhrPexF82fJUCoihqdc2UEQeDFfYX9zFCUrZ2FCCSidDl/jOHJpe3PHtHVraoQDVzoYn2djxCY3a4R0JMrU0w8qs4gT4KLAEp9sYNIq/Ykb9+aJgHJ1uMCik/pe3sfHKA8dgBwSBcNlzYHtCDvbezE2MeL1JCzpHK0lcPKpSM5H37wyTUtl6SUD8FMFLD5TBt5xb7zJ7/rzvjpQg6aCstPtaoQc+GN1nOXhqhvajrB5VGhyFtIEJ/mTfGf6kXGZh/zIU0/LTvSebuhe6W2dcdDaKwMr8au8xCqDT9DD1WfRydetPsgACg7+27IRX3YlX2vi57b4usHSgHDEqsfi3VfavmDuqX4W/Sc1HR0b7oudvSMrtoMDvrLPU95W1W1ypNA61Ae6yhSeB1rFchCq0CNs4lCKc00W865k/8pgn0/TWZCCifYu4zfYuh1PXxuLo4GZONC0v1W4D8WDGIy3ZKENyNo+ivkny7JCNDptfxxvvr8Rx11pmTOj4stXfNSZ5QLWPJn2sxjf1d1lfKEbOaBn2yA4yBkXfWpXU2srPCnOXHLaiz0NEHyCkB0RnHFX0/KEY/a65n5X2sB8RxGpAXM5K5Ud9ZkPiq9ySUOAC4MMfbUOZjkbSYbCU3Crzv0L4SgC4os8ao+wly7kDF/3eC8hkEj8s89ee72VzbYWkESUTHzwgl3bNBL7wcZHRxyGmAsXxsXITgkfiqo9Fpbz48yJTHYWnnSura+JoFZ/aZtP5i8tL4lpm4YHUQN9PfHqay/H97/3ts1S6odAUIBwjkliekAn75AihSEoIRMloTaT9RsZGlJ6zuNhJozNtSApAzEUZtJg21u7xpt3YnmyRN4dNSZPdbEy+Yp3O8oN+DBciFiR6Fo7KrTh/W2FUp/vlU5Hw1lJu7HSu6Acec88MJUmaLpXeQke2aANOmnkw8MT4cw59JqebGz40IJ5jcxLS6uxLJ6vrKw5vLK24UMN+F7lOiO2prOb4htn1G1scN3StE1CyoGMHqzUrsfymoaCck2jk/sjHLqiLKgXHKEnLUfJh3BMKrOd8pq0pLV9ziMDdxgBTLrNJ2VD+dF+mdeFnMY+ye7Wo+hr5dN4au+T9tht6ZGiQKTFStVBWVy+Elj4r+agPJ2HdgBfnPkvB79RZquyWrZPW2NTIFbFXxTNgjr4EynqxztYEsdxoa8Rl8dHJEetsTC/JR4ex44G1eW17XikAX9lg3cheUG+TZZalz1TKqaKLXxcWphyqqytQPH76HAvhmTVXZWyvDrMOmR3LO0exLLgNGIzXn5mKo4HZ2KfqS4W46ms1t1Hcdp9JZa3WZ7Yjb52TV+378Yb76v/9I9Hoz+VG++mcqQ527L4Ghzyzfpmfy9p3VZ64EYax06xLkq/YB2Uj6KrWeRb/GV6DBbydggeBkpPd95bIXm626n+oIGftpZHXmjDg6IAkVXeE6Wf8ZR/R7TT73bUtzhSjN0RWNcoWZQm91iQyJcEwHDpD+lSLmhfD9q6R5ewhYUHhyhT+rUHa2SAB0HkU7gO+i2/+EtfO+3syHfeQAbku2RWL8hMvvvwiTsY60SvvPy8amozUlNTEzap2073o0eC8L23b+dIKeFh939DTBoeHrCmv3BhLCYmxmLmypX44PaHMfvwoRUOp4+g5H7mZ74Sf/iH3/brLpxvhRJBWPnMf7+UEJ8xYz+SNI46Xh4LDbFocEmzP/F37cplzd17zYxkSBJpoRdeMODJ/ELMzy/HsJTsBVlCmTnPmlteWvPUdVQWJmszwIWZdAsEhPpoRDqPC6l3Hh5pmiAYbBrGiqOBqJM8tUNVR4f0grXgZGdOTxl3SDUGDctaD7vgsW7Z4sJhhovzS1JY6z4HbZOnd0LBDSjh86gGzzU42UpFYdPAigeF3CdHB9eAJOu2TR1uSNbyaauESdn9T3Wzf4pjrHaOwBs4/ME/nkCqnQWbqRdPAL35GZr5CXg+LAEYdZ+LphDyQITjdbd90enFd4RSsKAfSyEtC5VTHd5LJ9r7Wg9jtEUDo6akG0c9sXKiWYDaBT7hqrVAh+q0pc1aMdP4A3dM89WDRbYDMk1+W5OiiwGLzkG+PbU/Xz+Dj7xPer2vK37thZtxc3IktjUwrCxtSuG1xCKDyxKD+ElMDAzFzIWRmBrqFw+OY25tM3bVPpzYMaLyvVIIrEmzbLGqgae3pzOmx4bEK1mlwre90R9//Ggh/uCjx3G4eSf+3m98Pk4ufjH6RkY8CxHZ0c7T08ZkHLU2bG0dLv1l7M39Yfwf/8nHsd2ZD2Pgndug8AMr3Yv0Vkyy4KATZa80wpRBAbOsQpxuPROirw1rNoZ0p0wqXR1Mw5F5xn3KLpYSA0eu1dIOyC/wcgklZ1Ow3fjI13VX3fhC//Y2D9pa/Mm+kmk526BM4sfyFGqN2Yo/CsRPNHaq7ZBx+jnKE/qrYkMCUcy4ll/6pZ9RPRz52xerq5vR0Ajw6svXvFn37R/eEdLJvIvTk2rgPBqJBuhBu0uYR8aH4s+//yMLF50YZKdk2b3y8nNSkiwUsoaxG5NTU3Fx4oK4lwL38d2P49HsnKyNdXdqsTR2JNgIJY2EGfzKS8/GUzevxu0PlXduQZ093weECKyL0RGNNrLosAwHhwYMt06nYI47PMxU/seyemYfL8WolO5FKWfSmePTGJwGuoWlgyl+oIaSoqND0Ep+bUl53IjyjC3ekMvXsAQXy9UWpBqCezwNn42UtHKPwLnhYb/Qak6zVSPBYaRHAdBgDCIMLEuLfDV8LbaZmqt+HGXhkWHIUxYlQ8O6Ayuac8QsjGRRp7oli2G47SSuTGiqs78ddxe3opsvqnOChUSoTQpybnnD608IUR1ZeZexXx3lAl+TYmQXTKZhCLQ/YKM2Z6OwZbpVSl4owgsUEWs7PCFck2w8kEXZ0dUT4xPjMdDf46e/nHoLP2inSg9fI+PLUoOxJaykcFv7Y139HM5jdcBfr6vRDvBDvPRueniKbOkK7vAKfjAlxVI5VBsx/SEOGN67pnoZLGfvz4kPGlxUx4QsrL//pU/HjAbVlYU1dfx8RWtDMrypdhkTHy6Pjgufk1iWRfxgcUlKb8WzjBnx+KkLQzE9POiDVHm7gXWlfeGE4ma20C+ej7JuJ/jfm1+NP333z+Mrf/OlOJn4Qkxfu6pB+1T9JTfIHx53yXhQnNp2d/73Y2f2X8T/4T+9Hwd9U+p75Qmq6EGG3NBydHhbNUXemNHQXkIhTswrybLbjodftFvOUtiWceqBxiqt8DZ5Bcy6JYt25YEFPId/tKEHK1WPwqmDLjLOdqV8wJODPniqad2PmRlSN0YRuDCgk4b8esag/Dzhxoqhvlxfr0aC5FzpKEMGD/bHtbcwgKVBAw9tBf7yL/3saRfWiQhYWFj1Oti//dtfixE11KO7TzxFG9OI8sMPHsS//t77XoMD8b5uNovKJJfF9Jdvvi8ihJkcAjQuE/fZZ676YQP3u4zGaszf+o3fiBdffk25TuODd78bW5q2/uP/7J9qurohwdk2wVX7Y76OjgzEzKWLmnotx6amDKTBBBzhAcHs7e6QcuqPkZFRdRAgo34YYXAKQ6TuH83Nx8PZBdEy4I/ZIgv1BWGYzDSwT6Y8Uzx2XtOIqSBRPLSUnK7EqZC6XSolGM4udzo09xyzjFKw4Ckrl3PlBvOzE7Oto1VWLohg3iNwWI3ml6ZKmPq8Greysq5p0Ybff2Q9Ckd54yGHMICjO7PqStM+48GXb2y2Ku0b1wfj1mBXjIyNxPuLK/HBg4X43Ne+HlMXh9SBJRyton15IQ5bOiV8x7Eha2ZVg8/RwrwPaGQKM371SrT29UlWWmN7U9aKBgMs911NQ3rUDk8ez3uqtSncOSKop1OWhepeEj0faDrXGBiOUVnyDZ4qMqXy0ePwuPBZ/PFGcdHgZ/BYfh1d4sOh24cTMRhMUKq0Hx9MRnl4hFdZZJhBL79kRvtkR4QP8KeZb8SzxWZLCuqN777tJRie0fHE83/8ldfi07LMON+QwVxV2YLgQQJ7svj+wscLy/En77wbFzU9/Htf/myM9nbIOu4xLtRDGTrugenfkyKUBei+2hLDmpGg4MYks082HsT+9aGY63shWrp6vU2FRX2ar6+3IfqkjFR73+lHsfPoj+I//s8+ipP+KfXLsm5LPSiB4s6VUcoblhtrb7bmRTrKDR5QBoVh2RYcbB6JsvCmtyQNOPpi7QeVd+dX6it9Qo62JtzGzmUc0QLjdP1V5ShQNgj6+/s98JAMrgQYwLDUeIBCoZwZgCI4kocZjnAXb2nrfckCSynQ4UFP+Zgx0Hek3L4pnBhp82hn4RqtGn5Br0eCzFTDc2+NRBxQS0dmztxCpRr1+/q74zuy3Ni4agFSOYTg+tVLYjDThczPA4lvfu2n4/M/+WUT8dF7b8fs7Gz8/h9+W8zojIdzs+5Q7pNCginH2OhQTIyP+ox1XmgGFu8vkg7hfEl8SFZAuzoWVhyV86Kw9EY23tGewjTaqRToqo8zh3lDmk6gJBmtL6qzsd7AetU457lriuFGkHBAz5niEM4WHF0Jw1joQCmlUORu/U51RqbP/lgGeCoPCstvDKjDo3Yp68YybF5DA0Y5KluNgmLDcmU6zmCyur4e28KXEQ+67VQn1gMOK9OjopiHsrCCo27lQYhajw7iH7w2Gf2tB3HzxlPx3Xt3Y0YC+Cv//j+KGJ6MA3Vstve0SMl1D/RbabXT9vcfxeE//y+i/WDTVsv4b/5OLPSNaPp6HPNzc57S9w8MxvzsoxgdGIgffOs7si4exfcfLYUm0FYEhyhOWfk/WtyIvqGRGL8wKqutw5YbZwMiyPCEtqQjopRNoQYBFB0dpkfWlAXXvJTikDyxHsbyx4b4g85nnQnleCg+MbiYn7K6T47FEfHCCkf8wC6lPRhQWE/a0tTzow/va2Ddi0Mh0qe8v3prJj4l5ba9nR8u4VsJvbI6UZZbgv3m7bvRfnoYX37+ejw/NRY9bma1JRXIeq2dPV8rzBkCSmD36CRW1K7Q1aN+1Sv8+2VMbDY6YvbiM9E5dVF9TjxTmw3JoNjflSwKpz3x+3j5Tmw8/NP4D//T9z1dbZecWYWKH9n20JeDMnKIcrOikRWXD1TOlRNyR94q1+DDYRfuvfrDIUfANwzB44qnLJKHc38ocIGHIVHv8eCFwyr3VXE0AriRHws744QPqFF3udJHKI+iJo6lEWiwwpau8hTctMmyE35YyrSzLUtZklaav/g3f/aUM9oaPZomsDCqBJZE6XRI3Z5MRDYz4lB4mNeMPmobEXMSjUZ3/OlfvJVCJ88UCeU2c3nS6zVMOUH2S1/8fNy4cknmNA1+Gr//L/843nnvw2jr6NUINhyLy4t+J5R6YRACyodmJicnvIVjW9NRTFxG5cpAOte4hGBheVlW56JGIikjmCWHMCFUcM0WE5HqEB5VFM1HmVF0zz9zM3p6O2XebsaNq5e9BlMbk5GtCokbT1fAQyedAwGAoeADkYSxdHOqlsqP0YKy5EF5gQcK0Q0nJgKTAYMEwscclijY7DPcE827slg3tzZjR4oOxU45SKDuqnx5Mga/cNSFEHik1o9pVcfRfvx7n52K2VUpJLUFL2B/XdPDTz3zYrz3xnI8ee9xbIpXrPGxSLsvHmi4jxYJz83x9vjmp/qjW3bNws3PxP/in30r7i+veHBg8Z03I7BqsDrZYvE/efVSDHS3xX9zd01WoARN0+Obsr7/v29+FI3R0Zi8OG5l3Curv0cepcD0G1ZBm7fwCEeWEvYPpAg0SpOHEZz1PsIWfNVd31tmMOEdaYA4bEakDLgt4ZVgwxdkEr5Ibdp648HLlqxNFB5yfVOK9xevXY6DHQ5oPbKMDMs6A/a33r6twfIkfublmzHcKR0jvvNKlxF2fXTSpAU88bSUVI9lQjYpmXKqRtuJD5YLKfXtmSuxfetK9Aw0YmNTxoXw7GqjfhkIGqD3F+/F8sM/knK7LethymvblpciS3Rqt73oxaeFJHlXG+YUsvQBlbFsKK+9fljIXmpATpvSUt7LoE75klYfxhF2HarP8QJf+x+ulsHZ8FEeXM2fsLIOnOMcUN9Tu3s2Awy1o71+zsEfZRWHomU9jrdngIM88DCTfG3PPHv9dWt13SAwCC1mN5bSjkZ07hEm1ia8YfZYQiHGMu9lGsTj5weajhigK+R4nXaNyg3QdIUQc+fu/fjRux/F3YcP4633b0uxfeD9OXw6jekJLw4zOldiqRNB7JXiYUNwnZJZaageOEljYMazIRMz1ASVxoUp7W2dbljdeJTm4QOMA0emLUPDA97LdP/erPcLsaiKNcB0hZ31fqok3LyrXXTyqlNDliInovD4fWykIetyQMKfe56YbuEH+iT0Qz0+Qnp0sCdGBroV16F8vAbV5wcl3V0MAt0xPNgXU2MDcUFwBkXroEZy3gBgGt8nWODBcUteHJag+ipBpN9UOhkwPD1Q36EtaX0LgRw87ZbF9tp0f6xvb8iy1QgtwfmyLNb9e3vx6M15tbWUpvjH62HqhRYivovR0dIRK9sH6mQRl6aG4j/61jvxF7OrsYVib8VS0ujokZXVMZ4QHsfHi9vx9avjsSEZeiiLe39vNyYGh+LdhVVZcHxkmEGDaTxtyQiNMBalJgVAvATAnjAKh/aDHtrNbacEPihEx6Xuut5rJYP+gDkIp5Kdx9INSJXVlYdHnsbK70nGecIMvNOdrfiVp6/FgOrASmbqx2tp95c24p/8yz+Npy5Oxi999vkYQGbFb6kDf/6vk0V79rWpztpRaYN6Vaz/Y4V6xiDCGTRpO/oMnbhzdzeOJJ7r6ls7u6eaQfCQI634PRS2ZiG7mw/iO++sRIsMAtPSpDAIV3kAB+BXBQdKpONIcz8teFoBi2+WG5RFSas+8+RAelaOPqRyeQ9s2g0qFeew+FLwqGXw1aqs9ziwJ4/DuiafcqATQN+TF6lWBv6Mi2GQgWjyqd4e3q1Wf2WdkXxtTz9z/XW0Nk/cEskcOXkSUp9KUSkL/cksOloylqqZHjycWxAyBUFVCHA6cR1NYPCypn1Lq+sxq7xP5pdiS51mc2PLL3sjrEyxECiQ4h/TE5QKr+oAmykasLAE4QtM2lB5OIASYvG6Egtu1CkOW8Z71KmmL47LT5lpNodFB+9Y9kg5Li6uaFqyLcvtih+ZQzP5eAIERBjMaJvHueQXzVlAXl/f9FYLPnKxsckxNzuaWiustOX1bd3vx9raXqys7/gdxLWtg1hR/nVZRjzeX5ffUPzq+m4sr+3G0tpOrAjG+vaO7jc1jd5Ux+OzZ3zfgj2C+xpgcoe/1xzUJigH2oypDG0E3igK+JgW5nEMd7fGy5N9sbG77aN3rkp5Pt89En/+xpNY3zsKbD4mELDetGdIikGdX1bVoRTIR+r8//zRamx4bEk+p3ghWeK56iV+SwqyoanZ8xP98c7Cmvk2Jcv89tJmdDAzYKsCswOsFsF3O6k8skbYXjjYghD+fnKnKqCLNCzvXOpQvNrQ62woN4Doz3mKfJ5I2zOVRAb8nqpcm5RHbhvKjoL1/+DREym5nfj5ZzTNHBmKXfGfqQ9bnv7grffiX73xw/jlz34qvnjrcvR3tkaPbLB+wegRHUzn0A/ubPjKk+KIo0+An6etSmLAQukSxxTbmImm0+O2WG7tjhUpXFEiC/soHj9Z1syJj0BLKW59FN95ezVOu/utANqpGIVUXLW84IEVBfdldoCyMSPlKq444yQMjLXgNVte5AFWdW4b+Vo2FVxeDUft5foxKOSQSyWewQQHlnso7/aRN+3gykX34FGVZcKm7RXPDX+6z/qL9z0JMnQEGwMEQwZdAqqulLUPFIa1vwpbyUmwMOqxFnplSbA3JvfCSAFISLY12lAPwgoyrk8YgJz+bH0xxQJhZ5SjM6KIfD6aoviy/YamnSAO0sBBsSHYnm+7bMIkHSgwAcZABNNoGM5TPRQtCrWbUyNcK/P7/HQbFVAX6xzKLstJjEBAdb1x/VI8dX3GIz2vl9VpI54NvkwH08IAf9axUCLCR9YL7wQeyUMvByHuqyEOlMbrYQcqI5H1BlHCbBj1vh5gKYyCQlHylHRbSpMHL1jHWKlW0BLMdk6CHeiJ4dHBGB/PbTVcWcMcUxyvCI2PD8sKHYyBQU4LafhpNnsI+zTt46XvLnVIC5z5ehQjshofzW3E0t5xrJ1KUbcIPwYX4bqnNkdVIA/ITLuUyerWcfzRvfVY3M+1QSw8Dg3EolR2CyHTOvqahCdmt0S15PpECpFEaOVKPv5ZeAXc03T3A7WU8xBKOWEaisKr8d7aobA/7iIYyALyJWihcVn3hNQ4oiXfH1Ie+hayIhqdhn2pNCzg7CDKJnijEyPx9NREvDJ5IU7V3n1SPr39/fF//YNvx/fu3I9f+MxL8alLk7asearYowq9aVcg2v1JeFVkTzhdQueejptMqngTh6W4q2m3D0cVXVivbSvL0aeBjIc3Y+MjspxbYkJlBoVvWx2C3CdSeWBo49xn4L9+Z0pDcbgcBKlD+BUcaCva0fgojxVTHRCaylbnfPS9wrN05MGCkjzo6tmf2p72JJvzoz0kJzju6bd4HDA53YYlMdLoc9VVfY0hhWOwotNyXBOO/KTZQ7VkA8eMc21tw7PMvt5etr20uVMxXbz78IFGiieyGFYlMK1x9erl6NE0aXdnJxbnF+LBg4fx7rvvx1++8Wa89cN3fRAfH9Xo7UZh5GhBhZDN6zBM3SY1+vEkjc2EKMxkaEFaZRYWl72RtqbhaOy8wuzSewy1/k/m0Dk8fcQSUKN7lAG0iEfJYZr7q9ay7GhARnzKY7pyZBAjOMocRTEqYbKlqhyV2Sg3ytGJsJaqQOgvr64qafH0SY48HhRoCMcV77BKlHzNuOZoSBrTaiwPti8wCvGqT8MboCcmx2NqesJfT5+cGo+L0xd8+sYldbqLir9yZTquXrus66WYuTwVMzPTcVnXqYlRW9FMsVyfBBFxY3sDCo0usyucd6X4U8GpHcBJeLC+ytM/lPK2LLj8kE7iz8hkPpgLcoqugyJGErHQwHYgSiAXySs6oC7KAF+vXL7kaT6ZSK/eyqxYW+BS+Uw5+OP1FpLlSauDccUjs2dbAMsnI7sANKQyJo3ORt95TbwbkRx1y9LbFof+k3/1HVm1h/GrstheuTIZwxooeIEQi429ekzH3YZyFee/ziEnlgnhB8MIMxVm1sG2JngIPs6DsaD+ELtHsfhkSYq0NbZPxL/efvFgR9NRrL105/Qx0GI1I5fZh6qSqh4Do1mejavzl7C8t1rUeyCXdBxxKaOZhjuj3f/zSnJVSNXBc69nFljgQ/txZZ8jMDniqE5z/dP1HE7yltIJ4pO8Juy9ksoPjzEW2JDv9UzWLNgkuLmlqZCmjsurq5o+rsTDh3Px/u2P4+69h96KsL+/GwsLCzG/sOinjlhtPu5ITGExD+pAyiaqEEcApmVR9MlyuCnLaHCwYUuNDsyozLoIT8xQOCgVA5CDOF8FC+G3xSbkgWni7UtuBRSrwDnBCp2NDpzpz7QTJcqob/xKvI/nkQKkI7B4D0NsZQovhKDiU4WCsjjqcYdRHTSakZHzyKMwdWd+8kkhmAbyqazxpiNSJsuRjlByy7IN+CA4WE5M3fxqj3jZr851ZWZcirjPm0IbfV0x0JDy6++NMY4yEn+HBvuUPhDDI4MxIs8X+wcbHHmkwUfwBN11moe67glPrEo+jMJ7lhz/sy+LwvjagjzQPU+VJfwqg1XLO6Ecw717uG+rloGRV5Y49scbsUUP1gjNwRqnj/zRwDas6R6DXQc7yUUfyyAMPkztsVpAyBa7fr6qPh76uM3gCRqo4M590pA//mw1lDaDy87nK8kAz7Kk4ZAHWnlzbzf6Vf8zGuwYhG8vr8X/44//3HR+7fkb8Rkpthk+3dd1KotNAzknoaguHku4/0FoceDFrWXR4fRSg3Q0sDBv82FUqwZlTdHVLl7vUj6m8J0Hm3Fh4DAujmo6P3EUMzcONK1/Jy4OfTeO9z8S3gKi9tCf6TIf/hqf8nkut7mm2dSHHItEiBYUC/KLU0LFuzrCtVx1NkDKfV1fo08j97V8eqU7V7oKByVL32fLFxlGRmTFSVaZBQqgcjaXIgqFh/LEnytaD3IKw2FelyQeOlnKaXv22adeZ4+aX2KVsKLBufKIHCXmEUb3zGURiA0pQUZkHhhgPvfLg8jq+oaQllKTIsJkv3ltOp6emYznn7mijrAXdx/Mx8rKhjVr5RHrDuy8hyBeJfGiLmlOhxi+tsWrUpwAnB9v9bqc8CCMUrRwaCSgI6AYeNoHPNZ2eDjAUzkUGS/u83QN3PLVEl5HUefTVBa8YQplOZanKkccDefOLleFkHuzFmSbGEocr/jQeOCX1kGqXx8cqXxWiMoIKASEaQOi5vIkCT+2qCDFCAvNTDfsVKdiAzKjPmtvxNqC0a9XbVAVsNta/6ALmCzod7cextW+zlheX4l98eliV3f07bfGynFHnMD7kWErIdY4Rycnok1wGkP90bgwFD0tR9HokJLuOowBTd8ujo7E9ZmLMdTTpfBwzMiiHJKyvSVLcUrT51vdrfHpoY4Y722L22s7nmZPX5yMzY58UAMPqAuLmo2qvJbjaSvMc7unArBXh4S3yAmDALTCVzaGc0/+unZlPsvSs5Un+uGH+af87lD6UT73VWU6bD6UXP30xam4ocHgj3/4Yfzzt277xfa/8alb8ZlrF+PSmAYLGZadmu7Shh2lTawt5XLWZWko19Lx5Lk6jCaSQxKybXnzhdemcoM48odcHGgWFG27MXXtw5gYfCsGO96Msa43o//kz6Pj9MN4563T+Mu7A9HezScpkQ8pHfEO2nGApj76DXTj4Af30A4qZzjJ8d/vNsMfwSEamARqvpq3Ou7hZ7lJr7rYG6r/ioT/TixlczD6cVjgzL2nzPKcJXhhfNRr2OgIeES6LX44buVW4LueTAckd06h4kyyMxqsf6Rppw4hxKnMjFIaHRAB3NjciUZ/ww2C8kBZ+MVyNQzTQips47ugUjaTQpTtHVvbm3FZneWD23fi0aMnQnzTC/EA56knnRRN74cRlcEgZJdMVJTxop46oqdP/FhT65EVw7lbkxfG4uLUqKZrul4cj3FNNXkiyqjA3jYUcb+sGKyaftGSgs6eoC5vKDT94irTMqxSrsglIyB8ObfUEC0EteCjeHcuYy2B4T+0KA0G+0GarjgrTohS7nYaC7hYS0yJySyYbYpGIMlluMrP0+D1jfxOAeUN4azutCS5B0eutBtXGtyPx8HVZVLBXhnpitc+fzP6n5qKvdGe2JRCetJ1EssDXfGoK2K20RaPe1qie7QtPnuzO35xpjN++4vPxdRQb/SIb3R0uMW3PLEJPVUT3K9ODsavXR+MhmTKAiwc2HzLIQi9fd3RyUMFDTJ1mmoFDb0oJQUoA7OgsAoxjjTiSMfSy87ojIVe8UE/7qsn3nmKM0zXkbxBeT47oem+FO2//MGP4v/37TeiT/j8D77x+fi5l56Kq2P9MdzVFu20iXBhDczQ6Mw0lq+pSLLjJU2481rBPfGnLVAmDK5M11FsYHUoPLB2j9Xmhxt7sX//zTh69Puxe+8PYum978TsD+/ED/7sMP7sXc1+2nsETMSJBk+3RXcznVybPXnpO80Ikd8yqL9UgplXtyn/SneeJvdX4GasYKic8EiQlKEt8PSfVGBum4Knc+iaSwsWeOkB1qGP8mGepAp0cWf1iAbV6jQr3+IMDzko93YFbQavtueee+p1j4RMTWQV4bJ8rv1AvJ+aybLjG4tD/QPuLEwpu7raNe3p9QL43MJKjIyOenvDM7eu+YRXPur8+NFifPfN2/F4flUKctt5eRKFSQpRjOxdUlADg/3e02RmiTqYAXGc7wQTtqRcEQ5vkFU6nQE8Bof6pHS7vVudU2PZs8Y0meko+784UBHrjocN0AFNrDPm2wE0FIpTDSMmHYnBKDyUGsxBM5HG6IKDLfADuWAEho8oeFzFl4GBBmB8IQOpeOol5IVjRlNFeqSh0dl1LJePsJnSC18JvxWXaKz7ihgEsG6JQ+kaF9XHthH4ksJVGl0eGjiWquN4Ny7JklrbXJPldhIT4v9Xpkai/dJkfOvxetzmqJyD3Zjd2Y6HstTnFF4+OYyPl5bjuGU/fvpqI56f6Iz5jr74z//i/fjh3dmYW1mPh0sr8Uh5nqxtxsdzC3FXbTwqZfBzMwPxeHs//nJxWyw4jUtTF2MFgRXRHsisF9gylBulq+BXYYYv0OjlCrKLXzhbW/rVF+ZZVqAM8e7oos3tq6k8bQlM8gGDdOBQxvXpfkxyMiw5vH3743j33my8Irn9H37ji/G1l67FuKb8jQ61586OhQBV7jZVfcllXWk/YlE2dilPP+6SLsFSSbJ6mUS8oGMyS9oTDjyAIv30qCMW1w7jnXvb8YPb3fGD9/rjex/0xR+8MxBvz8li42mvaAAJrP7kHfxkoEieQiN8SJ/4gBZ8BRc8tICV+SG+AcQPKGoaV3jX5JKOdBUO9BD7ibyKAyeyE9/ctllFDmq85E86NIwMDXjLF5vo6zvJ5LNMY7UxuaecgbrblDzALH1Rg0PGFfxJJKUKQaIAomjf7FjVtUgZvXDjqjWsnzipDGs5COHx8UFcvDwWU5fGbTWhXEYnL8Vb6ghHvCoixu5LefGCMbvhsUB4aso6A9MSaCiVG1FfHZnI0xSZnITwD9w9aghPRgrwyKdDwGStjPikw8LvML7CxhcuJdR0pTEKOubNWe2utzBPccDFkW6rTBkMu+ShcZwfYVZdPJ0766zCsV0KjfU1hBJrDfzAhA3SjPB+B1KCAEhPYSWBXmeQo3OoUG5HcEziRv3NNOPIC4ykW1MgKdRvf/dH8d6bH8Ta8npsrGzHER8o3trWIHPk16tQ6j9Y2ot/fmc9Fg864z/5V2/Eo3XlE4anGihaNRCcSJE4LIXZ2dsT/+W9lfiTx5qOUo1oMKW0ky1RAoljdsqCZ/EoKeNPG9GuSq95aIPcD5eCXzsxzvmVx4yTqx0KUqsCoBydu8IcUNlLmqIvP3jgD7T83s9+Mf73/+6vxZc//VR0HR3ECXsCd7e9jOHBCJ6byfAXNUS7AyuVS1aeCNQ6muPOHB1TF+hjSWZHfl+KmK0qnhm08TbNWPy/vj0Q//l3RuK/fmskvjs7HktHw9GnWUdb60n0yBhgBuVTjnVlQGYNkytKAx7i2AYDzfDJeyNLvJ1Ry3UvK7eSltZUthG/Gm6+Jm3lvgy81XKt8bUsfKd+6xe5yhviOIqet5CGBwd8aCWv2LHmC3KZD4gJ1waP+V7jqFchJ3Ntqrv4VoQfDecIZaaDWQMqL4rNlZTKrkyMxgtXL4mJIkZZsIYoh/U2pJHuRNZdf1+f1+gWNarjnn/pBU1F8v0x1IHGVW+HqGtnOd8/JxpBdHwRRFODGkneOA3PJuJkmPB2eXV8C1rCqD4VH4xJ+AWg8eZWST/mKtPwpVK5HBk1eiDopBXcqzBQjnCWEWzgKK9yOp61oXZZApIx414dOCGUVm7gJK9uqIEACEmjSimj4KLYuLPQgn/iaiWeZJlW466fAkKca8ERc0++Te36eP80/uD2gupQeysf2xraxL9u4cZiOY/XOfuDkt+XJfF//mA13l7htSZi1DbwXMrZp526TWRlqW5WA//Z3dXY4XhsOdqEeKbF4ANuHJ3DqRNHyAAKzSCa2kwwuU/a5dTxzclCFx2W9dHqsq2gs96j7KVMjWPyJOGzBBDB5OclHnDNPo6fffGZ+F//1i/Fr776bLTsbsXe0nyc7HE+YVrgTK0KUDFInj6CMi8Kz/WaS8njKmP8p146dw5K2TFpAmGitGMNMEpT5Knw5bsF8OhQ9Y6oox+1agova2bgwlBcf/aZmJq5FNdmLsStG9OaFQ3F0MCAlcLoSH4DY4LtQCrHnk5bhoLF4QmqVrIlRdgpg6QqPjzomiYFlB+rDR7zzVDyuA3gGwDk3BaKs9wr3VagwufWYL1m2doXcdWKTs7Q1ux0aI0+zbbYmzbY34iV5TWfW8cM8txlXd5Ogi6Cby25RKSIUg9kZD+p7Y8jre3555963dsWiBAdeVZSe1oNsip4NQSmqCnjNVltY5cm4vb9u96MRz5GjheeecrvgG5v7MT+9m48ebIU80tr8ejxYjy4/zB2OAWXTai7B2agsLOwoUxhClYgr1qBEIhXhoI4T9jIxwvMyiyTNRlFg4E1a39Mj4nLMnR4BA9mO8bxMCCv5EmFgCO/6wUnCRtKBpdWRB3p0wJhtIVm8HN98m5Mp51bBvnEJxsaPDxyKZyL/AhKWi4UtEUHLDnCmZ5Ph7EYBMVh8LbipJHU0LZsKKSydUDxNK44RIEfljHT0hmmpRurnpZe7u2KuaWDeGdRFhyKQ/CgD6Oe9u+V0BFmXdTKS5b3Rzv7sbwH7xO22456QMc81Y3gYO1NSiauDvfE7dVNpZ/GxanJeCKr0Me9648HCuapCmKxeI1XxStfzVPl5QqdVMQAwXTUlgBrvPCNn/J5TZSy+pnfsmLIZx6rLIcU8MQdWebE3Bm18ecGe+LXXnshbk2Nqvdx1pjkU9bq4d6eFCdKQNGqG3ljvZMTKjwrYI+i4pEVrqZbLtsw72vHRqaYYkEDisv5BRcLjTU24PMZQZQRHGCpg0/9IdN/+Wgxvv/wSTxZWYv3PnoYH9ydizv3n8S9B49jXtP/ffFTRQybevr6e/2knHVm9o+xhYilGt52yYdoPJnNAdQzBvGDwVoRqSzkSRN6hRZ4fi7Ddop2HhSibshLOi6vpRx55FNOSlniuMgDj6k1V5QZ3/xgOpob9RMezjCEC1dRWWCkYq04AtA6xSRQX9aNa3v1My9JufGaU7eY0hv9anTORhsdGtQ8uN97pIYG+2WZNeKrP/HpuLcqRLZ3/JifQ/dUTTx942I8/8KL8f3v/ShGNYJ09nTEo9knfhCBlcLi/C6v+OgKyX4ULsJQjIxoNCaH74Ehwm7Eje+plRtrZ2zMs0BZWFBCKeB1I2+h54wwYFRf73EImJ/OyQMPQfQoKuVAUV7mBiav9NQG8plwoKR7rFq+OIRA1OaikWy10eEEDwWJUiE/YToZQmjUNAohjOBDZ60wXQ+48Z6lhA74wMUGYQRWqqpyLsPDVWuS6Qn4QyFl3Klk4hMGv/ajbSm01liRcjtQ2nSPRvGjjrizoukQ+AsHBIQhrF1hjsCmXhzLCVh2WBYbwg94LIrnV8a5T1zAC0+HvdLoiFujffHu0pbojJi8OBaLx5IU4IiXKHssNnBnYzXywEMXKyjhh2LCMiIdmfE0XvXDU9KdJp5BsDmicqzlMQCbJ5Jn+Ge+0U5SzuTvFj9+enI0funKVFxudPuhiN+nlgIwHzmlRLK4s7XnmcWu6vNbJBqw2WjNvjTeUuHNAZrAHc19Fx6Ah3gnT920rR8U2B/51TTjQm5oFO54YuAc+VxecfSpOU3/v/vxg9gT49kw79oY3Fo6vOWGb0HMLy7H4uKaX2O8/2A2PrrzID5SGd4A4hAKcIDnyDP9m2PBLl26qD4t5SdraUqDDk+tOZYcqwyHPOJxybsM41BIxKF/iE35Tzk1bsVZbsVPU6L+AAhkDEfbZrsycBz76WjqBtXvup3trF6u1OmBviaCF9nRze5zSEHiygzJryxS5iufe/V1VWkFw9EonGrBy8JszM01H91L69/QlJSPX3z/zkcaeTM+6zqKWzcveeF6Y2NdpuWCwkdx4+pMTEwMqcGO4vr1K/Hx3QcyAHgjoDM4lJI1AB6HI5hMsxp93WJVHYUhJh//o2x4AMHpGBBFukdvwYKhvNfHQwOIrA7CgAHjK0MUpbg0ed2ZVZa06oGHY68NViJ504LKkZc8NJrr0R/gPaVSmLLwryod8oIjdaLwyM+ob4UMlZRVp4Y+C0bBHUXPlhYsaU/5DEvKSgKCy7DwkfVAOTeqPG9d8OQZmsmLAuBHnRxA2tNyIIXW6g9RcyDjxZ7OaDvoiI9WxEvBa9XUi2kp75OishodPdGlCGZh0N8t+vakfVYYYGgjweXtA9nRUjicvybk1M7gglK43NcZz4wPxDsLK2qvw5jStGmRLbDCn+0a3r5Bu4u/WGE8+jcHzBfauLzqB70KEwdP4Re0UQYFRzzpXrdFuQme2GI+wWfqhvknoqtdMv5vPHUjvipLrSHaensa0a6pGoPCweaG1xlz0OyOA+Exv7TqI8TpVHzCkKebTKFYQnBf6cAiRx7oxOAI7jlwYuXZMhNuDtMWePipjCgc2kfJpoGpKO2AshPybts24fEtWWtbGmR5vY925FWxLSmtLc2Q4BnlkUOsUnHIfYrBk7W8DSlHzgFcXF6Ohw9n4979x7GwuBLDQ6Px4N6srL/FuKM++UT9lZlZPrml+pRFy6XCVe5xPPWGUGjAZc6al1BVdFkmYWXbNcPC027VEleWM0ee2nfTMs5EdnTgSMcC5QoPcdlPEhssVE4xsgX3f/oP/zenb/3oLWlBgCK6qVjq1Ghvey9uaL5/a3IivvPOO7Em4aUzuWKlHx/txs994wvx6qufi9nZpTg43PMBlu+88W68+aP344MP74opXfHxo8eCLGUkoeWUXzWfv6eJIkGIJzWigmBdAEYBIcxT0xdsWi+pYRAcnrByOB0jDkzi83G8ZsTUCpfMSWWEaw7jklnJYAeVlMoDpSOr5sKkO+jWzrYEHQtMnVdp3uNGLq6CRwdk6wNw/OqarjQU0zLiqDH3o2XdTEsw57uY8hTlhYBm+eQ1SpQOwUMEOhvTddqCwQA4PDjgpXMVThjC1zzQtJTd3sAgDk+YNmIfV2wux09OtMf9J/diVbz73PhoDOz2xL++sylLLmJwcixOVSe09Q9oQBJfeNXudHcnjuYfShm0xlbLcSxub0eXLOyxF16J9gG20uT+wZb20xgcm4j97/15HD/4MGYGumXdtsWCLI73PnwYHdOT8V7rgNje5oGPJQ3oow27pGg50ip30dMOKbKcMUi7sZGYK3zwF67087RUP+hERmy1nqhNnS/blY64r+mmn04r79cvXogvjPfHldEhWwprq6JFPBzq79K0nqfp+UCHDckb6zteg9paW4rpsTEfJ94i5VOtECtPxMCWlnCgLT1dJSy5Vd6jUx5qaVBTO/irbJJP6OA0Y1uuuiIryAXWtK1XAUXxMbitHp7G/+pPvhdz0ojQvq+BRVBMN32AxXeOhucUZSFuulWVZ0N8kYwpOOtyXDEAeno5h4/3qUdlKGzbcsu17/2Y0FSWPFWewJMff3iUZk2DudltpKi4Km8tUx1h8pNLqLvNfjzdSo18RWaV8xN9FT0gBgs297Qpsz5y0X/AKa36Zue+pPj8NrBy/oPf/a3XOX57V0JPoZwiqWOKmbubm/Gl116OodHh+OPvfj8+ePg4ltc2YmllQxp/MeZmZ+Ob3/xGvPb5z8Yb3387fvDOu3H56tXYXFqO61en1GARf/n99/1eJU9Ieernx/R0XAk+HcNHm4gotpawZ81CXjQ3jd+vTkRHZicz/CLJAgvygsG0tyo60hFAXDIpGVWZnYzKxvBOav1gvGtTOrSzh8v7biRIqCiexpppEkhGrGz0hJsNCM9SsXGXbzkol+KsrHTP2hVpDB18nBfaUNSepjuvcEKwBQ+aq2VDIeqj09Ch6Lx5yGUqZzzOU1+VpTwKExxwWJaehu9sxXjsxYWBjvjGKy9H1/aJT5x9erg1Pn11JH7qt34pPvcbvxxf+FvfiFe/+YV4+aufi5e/9pMx2qnBZf1BXOg5iaHO1hjuOIkxTTd/4hd+IS7fuBrTk4PxwnOXY6y/zbDb5m/H7vqCFOF+DPaojds6YmJ4JJ4Ip7Tc1KEPxB8EU52TvZBXLk96Azj8QA5EhPlbFRh8hY/wpB4pLkaKNZnfZeSQGfKjpOBDbpdQHnWKW3298fXrl2Ja9T1Z2tZ0bj36ezpiStYlh1OyuZs6qYdjn7q8pajXJ8IcHx2c7eNDfqjfbJf8ICPsAPDhAvAZ/uvKmx6sLypoa4y2IYxoQh6Y8jHyzEObK8File3JOM0Hxd9aWotZTduy0zM2SOaFB7g01C/GRkc81WQD/IAGne5utlaorHi2IwXGtzSWl1djTYPHkgwKvrNx+fK0FenQ0LDzIG8YGeYXdVOR6k98xFHuS7zlvcQRi8w6ox3xJaQAsml6yl63T8YX5SZ4Na3C4Z566uuIGZfxzkK0Y7MslnzGlfTi/OT4f/u//PdfXxbhS0uLPhTxR7c/8mfDXpyYjJ//6pfi3uO5+OPvvBHvf6xRf23HJjKm8dLyWjwrM//v/c5vxKN79+LDO/fjw3sPPX8/kiLi2J/RkcFY0gi5IAajnOjwPlFEyo6RBkJhdCq3bndST3msoDQCSinwJgT52PybxKAw0jpiVGJ6wvpfMiAJqw4FRj5g5fSBDDVTXpsbqE5FzVyVg3EoJACzzsS95/4ScjpftTTAq5rQ+HrygfEtDZhyy/E4Xe6cnn6rDGnQkOKSUxqm6e7AxiM77mAj37Zg3YfOglVX67OlJ1hVkQKbePh4JKvveHcrptv249ZwV0wMHsXElCzIkbYYvNASk9f7xIT1OFn9MDrWPojDR+/G8o9+EJv33o1dWXptx+sxONoVjcGu6O5ricFBWQZHy9Gx9HG0rdyN9rV7MXD4MPrlB3u2YmhS04IR3irZi9ErT8XGSbuUW0usRZfaF+swLdBsDyzErlhXB7bFLpxV0DxBScF6pmvQQTvRseETlhqdwzwrzQnt8AprEoUmEC4zIO3y1YuTMdXXLRl94PP6bl6eiMtTI9GnqbqVpTJTh4990j1rNlxZemE83NmVgpEFyTINygCjgs8Abom3XPlGBE89U1mJ56KD6X9VXjlYQ1fiqlZV+0gx0z6kGVkLiNvNTlF3xJfbUnAVJ+hFqXMFFPxCHqGZAbZLMsnBCQP9Az56P98i6ou+Rq+tRWjlmPfVlTXJnpSyrP1d0TbiN1RUP3UbHXBVDb5N+a2y5jTQK/nyBoTB+1x5OS/rFeqDLuE8pYxcKuxSj+/Fe7WXBzPxxfkpS6PqBqprXwUnpqmug1+Bg2zhMAIwUtp+7+/+xuuT0xNx586HcUfKaUvK6fPP3Yo+MeN9Kbm/eOeD+FhzdhjpNoIIAenqaIl/8Pd/x28ErCwtxccP5iR8nEfWEZPjw17kBEeOLHowuxDrsgJBAOuodmqQYeEb64gvUiE8Z2dzKR1F1z/A0UltcSBLEuYjxHhbgYrHPGXESuamqwyrIyGOOBW3z+TMg8sBAvpQPvmid8lkh6KDieDlaP3LkQ4Gix3CwZuLMZMVAU61NA1BHB0TL5XuDoKZTSZ4kApYTnBpXFsfgBJiWAsorutXL8SgplCLS1vZWUrj4lgmyA9CpyVjPgsHLy2oEdqF1/Rgb1y6MBYDl8ZiR2VXhcd2V1+st3fHwspOLC6sx+LcZjx5tBRzHMk+txKP1g40LZJyOumU74gnxx0xf9gas0sb8WhpPR4ub8edJ1txb3E/bj/eiY/WW+Pjza64t9ajcEd8vNcZt1cOYoFvpkpQOQ0F2ml/cOfABN5pzvWjjIMHDChYaeDuePM9aYKdTFU90MDP0sY5MOXuf091FIftd1NK7bossR++f8en3n7q6RlZcL3RJd4fi2fAx+ZGVj0Yqh7KJgzxv1ODkfIyCPOaIkpsW23N+7gHogNrzU85XSaVWb3n6g6o8j56iYAcF9chr9Y6Cysz/10GGXooQ+INPuunGQp4OQ34qpcHb+ZJsbgAmgqMetLSZIraI9oZQHiNkaPdr127GlMTE3H33l0vv3zxi5+LHVn2yDhYIOfAxRt3iM+qz+L9ylaJpC5j7yuxqdzwWG1JErBRWIozP5iB5IBVwNQkQgrDeequirJkKvcuo6LWnVRd4nyVg3es57e9cOvG65/+zIvW4L1iwEXm6aetsbQnYZ1biIePF9V5WSOgkpMYGGzYwuLjs3/3t/4NH4W8ur4ZP3jzR1Jqo/Hic9etJN5+9+P46MN7cf3aJQnjSdx98Mg8wNpilKaRPEU9OvQHWjAjEU62NJARxpJvEOWmEcmn0CKI8pjxtgAUz4jFhzjq3rEkMJkLvGSY/ymOoNJUtro6jcWBN4vHNBElyA8MfJalB5CPhsom4578PsKJMvLuhMVx/hj1IXS2yFSWI5MqDtnIynPWSaWMVB7rFmjAopMM9ncb16UVCaKQofGMm0ZuBgyUBvfk92K8wlzhHUfEH3f2xEZHb6y0DsTt+dO4t9EZszs98WBd1+2emN3ti0e6f7zfHSunjZg/7pXF1RlLR10xd9Bhv7Av5XbQHkvHPTF/1K1wVzzZ71In7JBCa417K61xfylidr0l5pV3dnUn1g5PrdjMN5Sa2p22pYOybsS6D19KtzgrnnSYaMtYvKCcy0jgoQ0YDHrkQQ4pA63mW6Ebq4S2HNIgcVMD34k6b19ne/zEU1fjysRwtKjewx2+UcHamFWblQXlUE62qlAg1CPXjmUsGrZVhg232IxsUqYT5qCfPhUbCjnvBchyQ3uBe8ok7Y5XHt2z+OF78jc5aHuytxt/8WhRsIBRspR8yM8ZvfBJjuUL5NA1lLrITVny4m7euBGXL12Kd95+xzOMX/vbvxIffXDbyrMqUMraoXsM51xhIafQXcRVLpWVcuqadRlFrlbdhJOn1QGPQRy+J00UpNw5LIeNfbPLdOhKXJKnzWn86BO87dO6IQV0tLASX/6pL8bzzzytDB3xrbdux4PFtRi9cKE8VmUqwHRHyk1mL69KDA8Oxr279/1A4ENNWVl4Hxvqt3J4PL8Sc/Lvf3hXFsVpXJwcU4cF4eyARkXI88O6yCeiUqAl/tylkGRUIRg+CETNhaLJMpVIYCQjz0FR9izosOu3zzACgk9YyqaKCFZ8cY7TFeH12palTtMRTQVJsxDIA8eNJwAINU93UMKcNMFXxUaHOvzlMDrtiUwBn2KsMFcqxZJVDDUKLtaelMXCWjxZ2HD65IQGA6bkNLJ+HKBZ8aNT4Cs+3iDc24hFTQvf3TiNP/1wNd5dbY87mz3x4Up7fLzSFndWNQVaOYqP1w/j3lbEvc22eLLTGhvHbbHf1hmHrV2xd9oeu6eyoKMzDhQ+1PUwNE1jIZg24bQPCVUrT1nbUdAn0S0cWWOEAgZuIW+80mdbUgYLnFEcfsG3GjZ10ChfLTS3VWlzKyDxmjTkB16bp0qjow6qXK86fJ+sry+8/GxMDffH/uaWlKqUmnDJBwHyTC3xCmMVcvAnbeqneX6b5kA0Cie1467ai1elkDYrM9HF1ef3Ac+eQThlCjwr3rVNPiFT/AS7Dm41P3f94osQKt+gzS/G8xm+hIsyY00VS1hX0yGLVvHMJBjwcolF8inavJxR5ArPzINtVp1dPEhhPlFx8f+zK87tVPAmbOVPH7PSkicTRgMXQc8dDYmjI+W9zOOIcxq55tYvhQGnfNl36AfZt2tbm07oFl9dzmkKUygx8AVsKM/bT603ZaLOSQnxwjtM2RQjBsdGYm1jJx7ef2zTH2QvTU3GlUt8deckJLMxc+VSPJQ19vHHD+OBpqQzly/H6Pi4Tw59NLvoNbYTwZyX4sSO4TWLOhKkh6AcdbHeqjOLSCQdokSQ8cfr3l+UPr9NYTZDyuI5Daj76lPRwZC8NwNgCoHiSQPWmQO4HPmPGKktQIxCIkD56giHo5jrcjqo5xNfT7eJL9NPsNjY2or19dW4PNEavZy4bYbAXwQicQdd8EPcUnnpXjTu7XMs1X60S6BeujGuOg5s5fLlKjqicSg0gi+uhsGFl/Q5PonBR/pE91JAsus5vLHVBzhiXaBEhEMLo3/aFGzizSdVKB1jrDDX4oWg6aZCc0NebZR06BZhFCz4kO2TnRHcXEIZ4SdrRygnK0gQlKuywj1Xg+YnmHRmw4JueSsM0ktDcnpHQ/Xx8ZZnLk/5wYGtK/kD1bmv657S+ZQjG2J95JPKofD4oHKumyld7c/DNRQEW6DapCi3d2X1ofxkvsFqPyEVLNbeeGrKGJVn4dEJ8YkXJNCi0JsKzRJlvNMlJ7mFNp6sdmlKCt9QsKyRsSWEk3r8KUr1UT68jYGBnFoBIU/goPJYxsTT/jxk8kMReCk+89ofyx9ry2veYsLMyHKHAhNShsWgoquinVa9CSk4u1189SXT5bgXJKfjGdxrXsNxCG5Ux1S11kN/5KpUZfR2LCUSZ36KoVbUtL98rbNC5T99sPVhd0v8i7ffjP/P//O/ihdfeDr+zX/zb8Stm1edA2vNpruslJ/41HPx2isvxOGeGvZwPy5J0WEVzC+u+EnNlZkpgcR034ul5RV6hTv0W+++KyuvPy5PT1uA6RC4/A8T0mTHGclCLQQYZ/0jD4gzGrKpVP2P4VL/FK90Oh8MMPFmENYT4cqU7OzAc354hqc6waYBk/mZXpGDcQhHhZ1KzUByb5euNI9j1SAIFHeuQ9faEKlsTmKw0RXTFwbD0ykVYjA5lULBQGfEz4ZSQhF8HDCAye5t9i+1t+zH1UEW5Utawd9OOFm5mzfgRP1VUGgP8CKbwuWeO0Z5rEs/oRRO/rK4LSFNH+C5ciLwTJd5IGTlI8HnA7nmneKJI83ntWFxuH5aKOnIhkWAaUcW5YWnIFupi8dYZ9XqdIdSvuq8f0vFoQUHzc3eVoSykw7tsPBAg+tIZ0cMaUrOZ/f6OnJ91083xcttDRa7hyexI8uI7R9sssWyZrp5gkKRklDW2Ja878ta44k/GPGQgQ3NOypvZaZydU+bLTnJHkqNBwWHQkRdTHQirihh2jI82AvtdLZ+ZEdKRml7pqqe9iovA9H01FhcmJyIcRkOgwMDZxtUUbicQcjOfpTchvz25q4/VUg8Jztv2dKTzIinHMTgp7KCy0DH20fA2eSofMFAYbqc99NxnP5u7hqwTCbPjS48F3/87Yxy734BHfr5vihFW93kVz7qyrIp2/QXXquqFmuz3OKcXz+u51tC5HShuTkJWlXS6F7CqUaO81MWuRwe6399ZWM9Hj56rM436PWzv/ze2x6dIIxOtS9lxqPn4aFGzM4+js+99um4df1aDA0OxXUpwmdvXY/hgT5VCDER9x88ZLEpdnYlLHu78bWf+nI8mH3ieD7a4imdYGenVCPyJAjC5VkYxxlZUcFiOUqUeMrBSJSIRzbFM73J9afK7IQJrLxPL7pd1owt3ZocbgRncrunOU8eMQgFYOsJZaOfOzXMk3PnUz4UAI2C8FIGpUAnomEzH9aKFFt/T7z83GQ8d2NGna8nPri7cCYgwPTu+wIHRYNCdacXfCjyACBcj3c340VZbrdnNb1SpwN/6jQd/FStxUww8Y5TWi7ewt/8fkTu60IwVU5XymR7ZPlqBVY49vQN4kS7N52i+NUOHkVtsaijF0XBlg9oYprnAy4lC0wV8gndrgcN1yV4OYWCt6BoAhxPnfrnNMJc8bQ9CtLn86njulNQrMiMYcmieW5oOJ7h03vdfAdXg7Jw2tUsAZnmy118gJo1N5qS02pQSoavCJ/SoXrgINNVBnlen2uXzIEvX/8HVbqjP+OosnXAoDwOCVAV5Z8RPJNB9r0x5KkI5OZV+eA9Dit5Rfz6/pOVWBfuTCM57WZQhgInR/OiOWE+cMQ6NtbXHgpJ7YuCYlcD1j5KUlJqa46243TtqYmxeDz32HRfuTqjNuFthoPgy/urqxtWdDvbe4pHB6RFiIPv7j9GEVqy7+DJQxvVe2jmkAjdmKJKN0ZEyhIyle3t+1K2Oc592RosDQXqgJMgDjwPanZG6LzPFVhtL7387OtGTDcf37kbN25elyl+ounm3diSIKqEXxR+9Hg+3n3/ToyNjcUv/9w34vrMFW8MBD5C49ejBPTJAu+VLrrj8aFbXuX53Ksvx73Z2bj34IEbghERRqMsEGKO/a6a2Zs2QVA/kOdFYE4YQdMzkpByJJgwgdEHIlGAtgrprDBAceTzxVcYK+WgezNOseB6diUgD062QgyD6fKRBVkRxhMB41qZXRWArUzHoxyz86FQgAmjUXYDje546uqErNrlWFndjuV1Pm7DOqPgqCzlabp8CsyeOuCxdqVYC4mUh+DsajTmY75zq7sSXGoEfwgQXcKDuq1sKF9ostVAnDwKladd4E9eOq7XAjXSs6bjaQ/TZywCWQFMf1ZW1nSvuI0NbyNYk19cVBurMzx+NBtz88vxhOWIh3Mx93gx5uaeKG4+Zh/PxeMnC7ouxvLCSiwuLdvzGUX4W7/mD/68bwq+1SJm2ulBBsVV2tX7GZXM7ICd+EzB6qGc8NFCTSMLxvX+/uja2Y59Ddysb9KGKDamkEwdmW7uip8sJsB5rymrLqx+qjw8zikdsPJdYf35StuLr+Kdn9rq55ZSHMq9vkKlxtA/ihV5s+wBTve6mv8Ko1DVVR1/7I6cDnqXZUF96+PHscSxS65HbanOQ13QSv9hGwgzp7Hx0Rjk9OWRId33e4/ezl6+0401t7Gh9t3ejsuXL4hvJzGvfrq6vhK3338vBmW08DSV7/dydD3vp3KaM2tyyCWysLS05O8TcIwZG3897UOW1H7QlTjTd9RWahfrJdqPNtG17hOFOe4zDhdFKJd9lDDtWHinW/hXlSiOso4v+YFvK5B7/fiDd873b/1bfxNeW+AXRcCFocH4d37v347/y//t/x1vvvFDHylN42fDnUS/FMkLstZQODRwawuKRwrHC7CyXCQAHZ3Kr9/C0qpPmfj7v/d34o//7Dvx+3/wLY04A2IyIzyvYCUSvLvKjnI6564sPeChMHj8zpSWwyWJ50w3iNjViMI7fL19edIBZ8exnkBnxVEeZxgakZNhqRR5/I3iIW8+XYIxyqd4LIFrV2bcQDiUqV+ZUp3HB8epaApDc5qRvk6rlWDFRCcxswUH4UB59Ha1xi98/VMxOT0uRbAe3/rzd2NRCgoBNU4qjmzTobGqvI52eni2v4l87Eifn1/yabyDspqx7nK9TR1NU1bfS+g8tQUd1c3iNovQ0A4fMiF5gQWMgEkUBT/LIAc4LCysFNauvA4luD5ZQtk4VYS4qUZfrG7tef0KnqSnFnXCIqDuiFyhAt6JNwxEfHmMp/O8seI3HXhDQvnIo39uH4TUV7UtfKWtkQmsEmQPmWHjN0VUs5U3OLB+3Pl4IX7+qavxqStTMjlQXLzdoAGqq9ezEiqj3eADNPMk+1T5eLqdA6WQkVVHe+CRGdjKGnRnV3fsSGHwwjd880AnfLiam6ahyABeoIDBGwJnVirwFM/ansTQ+WrnJ528H61sxn/0J2/HB6vr0dbZFhOjHBE0YouZz27uqE90cFy76PXOAXlkFzDdGggo44dTyMCuZEwETF8a0yDG0e7qa/s7svwacfXyxegAH5WjPPJrHIrion2YJeFJ4zVLf093Y9OKk3xsyGdg5vN6jYYMEilX72uEePvsC6l4NCNUn4Bm7pFXfu5X4uO5LCUvmp3jlNcDn8LArg8qk9fZVwi3vfTSM68zfZCJpcpb4+23b8eQrIy/+/d+xeGVtfUioPqnAE3C9LSVd+uE/LPPPZVfbF9Zjz0JEF/0gfkDQwO2AI5k3n7pJz8bsxrBP5Rl6I2QmnkiVNWM5Ahx7mkgrqrJ9SFQa6trUgbzPmufY6lhYHbgtPhYe7h/n4cas/FYAj33hH1aS7YkFmVRrK5saMRh5MpTbGkcHAqku7vDr3bxgYqx0THvyeNE3GxETxrccGeWGcyEm4onjntiGFlgKGkwmTAePqBApH7UiVtjbKgr5h4Jt7nVWF7dslDTHU5kgiGEbhyZLlgjqAOgMxoSz5M7vy6zfyxe7MScRl4+SbisaQSLymuaSvASMicme71FFhhTMQYCDgFEkRtZ4S3ZUhgBkQCrRWkTh1RPZ3u+A7qFYrdSkaConWgXLCBOmFA2d8T+rnavX6mfyDJRRyq/lBfxpfAjXZaDfXTCupWFEZ062Hbh6RzKVGEyn9qMy+mQC4OHLBd3APIWhzKqVivZjiUT19S+r8xMRousK5VQXawhI58ss6DUc50HS81vyYge72VT+7N+pgbUzKRH0NU+umUNLY9SUrsqPxY6Cp+tIVi/wDM98AeS3fEgGBDnV7FdLUsydph4VdLMM5fxrdtiSVP57zx4EvNqU2YnoyMDcWFyJAYGe2Vt9ceQ+iEyzBopSok24gPqwIUXyJX3gmowYl9qY4CPJXWpv/GJyAPLNm3Ma1rUB/6Jdoa54lCOXm7Y57OWObPiswNTkxNx+crluHZtpuDVr5QWH0rLmxFzj/nY1Jqny152EWwKUy/h7D1p2eVMIzPAh1o3/8GNNMuTIyUvKkd85lJUyU9EDbc9dX36dYj/0hc+GzdvXY+P7s7Gd/7sL+LZp6/Gz/78V+ONN9/xSMk0Ac1PR+DIbhTR6PCoKmizZcAHQvYOszNNTIzEhSlZKPOL0dXSHq++9nJ8pCmp3zNVQ7CwCfMREJCBecC1ckPRCjmEDYHlvclLGlk4EompAyM4wggDsGroGK++8kK89NKz8fxzN+PZZ27G88/f0PV6PMP1uRuaas/E1auXNGpdiAsXRmNco9+YzHeOCuK1L06HwHpjBLAVRf2qu1pwNDQKL5muCNJNAwqJ6ZFGCTdYNgr3jFrQiMClFXMSLz//tNd/Oro6ZLVt+cPXjOQoQZdN0KaRezoanQVn4RJu1IlgEvbbHXQS5RWzjLPXKRAb5EQOeGeNrbSsI4WY0z480onO2jEtyCcoAFmyWCnChTpsVSofW3qAh+U6qMFmT8p2h/UcKhBwK3aaVXkSLnsRmT7muiBxfgFdnum2j+JRu1thGWl4rxHecFJ4qb/eIwNsmCYB+Ullog4h2inHZu8JycUvP38zrk+ORWdPZ+xIuW/ti6YjDRJS8lTDu60ofIfFL/Dv1GDJmwV0HuBRT4ssOl6wFxK27MGTQtDldS4N5sZN9MIvoeBBiGUelCG4AzIp4ypcfZUT3u6oZJBTEf/jAq3z6nfflnJb1mDFO9S8JjUwmJ/Cy/ystzJId0lx9fuDQCiYHtHMwAWPsej5JitH2bM+2d3ZbasJvtU2Zy+p7gzTlTe5KtfgZXkRXsCB92yZ4aPRW5ruMvOBdgyO4eEB64DLMxf9tTZeD+NcvE0va6x6MOD8NtYG/VaI5APegm8yQTyTwCUnsv9VZ/nWH9Zeso9/3KPskiY8PGr73V/+G68/f+1qvPvee/HmD3+oOfVmLK9vxPvvvh+ffeWlePVzr8Y777zvRUYqZDvBkJjcyagtQcLqYk7uz/MhoAj9AJ/0G/YHmDlJ5LVXPy3Y78X9B3PRrWkBHRQlhlDgpiYv+MA9hIWRgWmIzXwJH9bU1KVRE4FlAuKM7AgZo5BZIN6zFsWrX3zEeFNCwZOfzfV1WX4bsaP7Hd2znsSUjgZH6YArU01etOUUFE4T2JS1CVMx04FLGJVAh7RiVTlwYORV13Ajw/BUQjRGWnspviiek+B8Lb5qzjrHmqYarGPx0WWfViGYuSlVNQkO9XVKAHmHFBorj8A1rRbWHkUDI6HrSAH02qDuU6FkZ0vc8tqpdiONvKRzTSHNKZ+VRMqSoLRYuXEaDNM+eicweL0HBXIk3GiDLlnql9TWz9+8HK0aGFZFFye/0FaexsE50DdOUIbyBZbqVN3sgfN0SleUCQKaCg4MYIml2HVSHv5CO4OBO4D+EwduPphAEc9PjMcNtefyk8X4s3duxw8+vB8rm/sawHjzJJcPrIzEDz/p5CAClQc7FBxt0SaFASxksC4/tLHjXR3wSNN17s17weGlf3CAl6zlccgBRjLHLIET7abWdd8hX3ZZ0UKd8EhMN8l2KT+0GQPu7OZu/MXjJZ8MwgyDL5319XULsUo7HGYphKfUalPaWgMGryPyOiMfSMIo4NOQDOI5I2HGhOLLaWavlBEeeZE4Jlzw56e4M0Vq3OgLKVPccbYd7w+z/gnDaDumnPDHciJeepuXMmOI+BOVE2PSDRNelsi3UE7V73diQzOzJc26VtZk6bEtRfLAEhey4em8ZUGgjBNX1YdMKJrWO1NoKGP9HP4P/r3ffn14ZCwafORXlVIZDcrxKLP3H8VXvvQZWUUvxIe3H2iuvgdFcXVmOmauXvHL85tMhdRxWaNJoltiXIrqhiyljz9+EB1C4nNffC3+6I//zGdP8TYBhGN1gBAI82AApNIykYIUzp4awGmVZyRitOH9UvKRByuFdRpdrBwnxjiRdMxvOwxpBOOxeV+fRjuNGpxJN+ynS3zybsT4cXLpKEccD6vh+zjapsXTORZgGQ35GDG8qEoCnrijqW7oZHoMHTSyO64ZDoO5h936iTymBZTn6RPv37780vOyHof9wGVDcZSBFhoTh+DRUdjHRiNBLy4FpQiNBDTPm3MJ50FhoFQIu355cARXn1tWwp8Y3bj6PvGH4WlppOXMEVhii78SNqVpx0WNwl7z0yD0qUtT8dvf/Hz8+s98Ln76lWfjyy89FcN9nfFQU5FNDXo+DFFloQHgVXFzBUfWiVAy0IpydfXklQdPh5MlojmtJe5Zq6UTQa9Hb/EYAefpyitjo9G1shwPNftY2Uyl0y8ZGJKFzinI6BcGJSw1Kxb96EDkSyuutK9+HcwKOARV7ULTWKEqD4rviLBQREEyWNLBWdvc0ADKU0mOXAeWy6hsWheqr/DVP2iEL+ChuKRY/8FBsGifBxt78b0nK7EtOLxK1eBTjvKFk0IgaaKs+x5eUOAvVhBtXtfLeBjTrcGbL8GhIHlPmQ8r8ZlL5BMYlmZwFUwASzISOLfURYzbJiONt+8Jq7TC5qHwR6aR2RpWdKGP3Q6SMQU5h7Gru1349MYQ/VZ9kSfAWKI4DCqWpXY0aG7x9BYrWf3Sr92BjwTMA2WR7TNc4YN82zPPXHv93uP52GSdRgqK74te1jSQtwwePJzzU5Kf+spn47lnn7YVNfdozh/7/eJXvhT37s3GstLZLIj2/7Vf/1U/TWs55WO7U3FXyrFXBFy/+VT84R99O9alODjKBgZ4u0TBpnY2pl4IsgUDJSeGwGu+moTVsq+pBfkq02g01shu3ZiRchtUw2O2N6TMGp52cp7cBY0UXk8bHPB2lr5ezHjOruNsKqaX8hJITGW2wfD4G2axeC55TKWhAAJta1FCQ904OqWVhHA0rgqbJIdRgPQ6hFzWgGBcujgWLz13zbht7R7G47klw0DYPeJJQLxbX2URCDekYAAbZQYcW72imekZ+NeGBOcUNjBLztY0eAge7kjuDcILoOQHWTtwkBIVjSilPvGIlY0T1ct5eXwnlYGjXRbyb33ts/G3v/4ZK7XL0+MxOjYUUzOjcevKcDxzbcJfi3osi2Nf00H3D8FLBUrdKL3cvsL+NdOr0ZmFefBXxtKBEkXwhxfwxuuX8nAVep1HFNAun56+GL/+3PU4krXOAwMGswkGOckl650cFcXm3IOTPHgg6c0O6QEdi6Zwg/rhFR5zjrpJcLuTpjZBAsjLgLytgXdVypSNwChr8pDXewTVRnRkBYUDAwd0UY/qZgAAVpEn0+i6qCfi49XdeHNJ0zfNZqzc/H5oj/OZQ4bloqqSPgQPmwY44UHjE/aAor6I/DKwoCDaXUb5gJHMNu3w1vHUwh8048mSlbnu6pBf/ojGud4MCF7Kr/kh/jBr8sxDfOOhFInkBz8OpUUmYDv4Ybw0Gv3q0wPSAX2OOxSvNzc3PSPDsEKP0HcpR37gVHzbBsaGX3+ytByz84uyxBakIXc0Cp36SSc7zj748J5MxrX4xtc/H0/fuhZ3P34kQK3x/KdeiPtSbgfSpmha5tW/+Zt/Oz766I6mXZtqCA7365KVNCpk9uKdH92OLRHF6MFo6AVG/UACkxXEcq2C2FRuyZwWKyzNemyuMj8/kqJhzat+IWpMGv9ITOPpFdNqvo/K9gWOeFnfZDq6L8W9K1z3vbi5u8N0es8nru4pzBRva/fAtLNnical0+EsrHJV6XKPwmOfFQLgTut0hDWFmhg/FkdLQI2F/DRe+/Qt0cFTpq14rBF5Q9Nl7zdTPuCLVI+0BBBSeFMVHQodxUYYgeBkWM7ygj+p1LKTuz7d6+I4i5nu+WUanYfILCfwhNzB8QPqQLemOuLSyFEM9qpe8XWgW9Z4I+LGyEn8jU8/I8X2k3FtejQ6EFhZaS3iSUunpk5D7XHjqem4eUEWMaOvaFjf34kTCSuHPTIYMWggpMiMH1jAz460XoxV7VTFmaeiO9/ZpNOLJyWdTg47+CLYT4wOxi8+/1S0iE9syqXjwrN9KQa/EiXlxVYLsw84wHCd5ao/dwh3DtQnyo90ciR/wdEdUmErRMFhY/Vj9ZU9wWfJBpkAV1qCbR5s+PURSMKF8kBkIzohaGVDrae+5FU5ZiymX7jeXtmK91jyOdz308g+WV8NTU09izBeHgvscvAAxxx0reDUT/GprJSe5CR8woiCClhO8ORRdLNiIx/3uMoHoqsydbziDDUv5f7ccU91RCcH0vkBjgwLFB17H/0Whrz3uiobr4ZhcbJGzYzPT4VlaXZrJsfAUa1+BvrN7a3YUr9iRwVLUDxobHvhU8++7pFTnaxDTPjwo4fxvhSahV1MRDDee/9O7G5vx1NPXZOF1usjjy5enol7dx+qozNt7PZo/xM/8en46M7Hsa7R80hC9cKtG3Hz6afjD/7gT2N5Y8MdsleWG3DzwUESztSAxvOxyCIahtORzSQ1OA2K29s7tAnNCAAM5uxO7+tnHPSu8U0pMnZczy+u+mSSOSnsx3Nz8VgW5xPd83oYxzCz/rW0vBpLUojzy1LuyodC5EPTWHZWJELGlpXwQUG5oylMHA5lqeqdDj5MA8HNAqWOi1CkQJ96tJmUddmthqIhFzRF57gcnji7QxRlTme3QivTJOpEkZpmVUY9dAo+w0g8LMJThnoQangETxmEcj0GZV2nKZwiWx/tsw2D4+LlsWY1yFwca8TPvXIcz00txcz4QYwP7seLT7fHp652xkvjJ/G1V16JrsZonEgxg8up2rO1h3U24a8OLo0bIxdG4yeemYlLEwMxPqwpoTo9yjo33fK5RQ18vRplpdSYmnhqmA3vNhc5cucdghh4URKsnFACtA9PKy/KYr8FHA2eoxoIWaNBAXC1xdPLtgSmwvAhp6FCWDxjAEtl6Y4tvtlqVF20oTExTlxoaLILF8HOJHXMk6NY07SJBy+gyPQWGQG/PNeteMmTAckxJbX1pTo5/qlabH7qLI88UObNhbW4r+kYZy3SP6rlVnmVSkdYFrjcIwcegK3QdC86rLBBWE5YqHhR3NBi+sQD5TFvFE+74ihTYeNq23BlGYck4DheYePjPLrR1bysrtRTncMlDk+dtBlhrHMUXy5F5Xo5Dy3BlVNOWLvDyuNIp95GHpVGmzAIggOKF3htLzx/63WmCxjaNPaWpqeraxvWpiwqgyf7id5867Y73I1r07J0jjXVvBW3b38gpbcJqgb26qufiQ8++CjmpEzQwK9++vno7h+Kf/rf/Hexr47oL9erM6A4zqal+sM052hzFnghIC0U4WNmnHqqjMCg0TFzMz2PBsJxpjxTApQFVhhmL7gf7O96Lw4K7PHsk3j46Ek8ePQ4Hs7OxezcfDxZlKKTX5DlylYTGDkmBQSO4AajwAOcuIpraTWCm9IYMczUco8QoQQREh89I9xYUEWIt7e2/CDm8qULnppvy2JckmnNdygQubS6EBAJJY2NcgOuhIg0v1QvB0yPwsZPvFOn7pZH8LGO2MXO1hYWoNlu4a0uvZqu9/fLxO8LTmBlsGDjJ4qcjyWz2511StL6u1rja8/MxyvXF2N6eC9emDmMz7zcEjemW+LCyDXRdTna+4cxxaKlX4pNvkXTVngTbRps8Lwa090R09fG47UXb8VlTktW/t5uKVfxaFj1N/o6o6dTypeuZlrpclhDkgGoFDzucSjlymfS6ZdqFXeGIdH8Gy8+G69OX4hvf+8tvzoFLxht+R4uD1J4GIRCgY/uCFK0blfBpu7cv4iioMPzXx1D96lQUUSpSBg0xHpFZYcEP8qxVoslcSDZgA46fL6SJSUnWQUMddF2OBW1lQZMBhoF/R4r9ZAXhbQtWf7T2YVYOmSPmpSb+kev2qpPndtfoRIQykNTVSLIHPLDwEo6FZJGPpxnRVQgh0J1SASJHUaKOlhzJI/L43QxncBQXIk1nuZBU97cKlNzcM26ap38B5+8yxzNMPDwGNxoYVuH8upNsoCz/TnJmT173ha1t2/amAWw/+/C5Lj672g+MZbctz3//M3XqYgKGWHZHLiyui6mnUphsC1Cys0bBTvivdt3YnlxJXo7u6XcbkqRfaCp3dYZk2/duhVvvPFWrG+sx87eXtxQnm9/9w1ZRmuGBTI8tSE/DVgd5iZPLFm7q9ZJJRhFNjw05HuUCQQj1CzWMtogrFiQ7HGbnX8SC/PzssBWYm2FtZcd7/XisT/7s7Aw+Wr+sDQ/X6ifmBiOqYsXpHCmYmpqwmt1PAW2VdPOBkQxnrrkhYCVF9eKH9NTwm4UlJklH+WTHYP1QO4VtMA//8wVCeaJTOc98Xgr1rc1LeVpk5ytMP1yobwqeBUs9aHseLvD6yZdWCFSFozkLA5L4EfHhq3IeDLLlX1RrJGyU52z8lhvZG8SPOjpVUdRmEV/LzQTJ/5bOe9vx0sjc/HSU3sx0hcxrMF84PTAH+RujH49OsaejRbBbBGMFiknBNT/JBPRJaXCYZxYYn6KllP7qctj8erz1+Im2wPG++LW5ZF4emooLo/2xpiU3IDasEe8QxlFeRKba08p/Ah83YOGAqhva3Qo+PUrl+JnnuKMtn7Fn8a/+NM347vvfxSzsoznVjZjVnLwSH5hXVOWnX23Kx0YWOwt5IM4WHRVucFj+gFE0fbmCXXqDzzo6Nn5sk1p90c8ZJFsks601Val0qvVRvFkVAkonxWmymK5koFX1mhzcmBxrokHf/RwIXaVxovxGBi0N2fSGaDwxiU/UoExUBJtuSUeR3VE6tYyKXxIr4447rjSl+q2JJSKrdkCCxjky/ic8ucm3ZKuuDpNxREHn2oM2BCnf5UL5q37MjipPPdV5skhiBmmbppHV3icT/axzhlMcrlqZ4tDBHiLZsvGDXnaXnjhaVluNKQQFMAtXr2RmY3yQQDofIycoMfR4CyCNzSF+Zmf/XK8++67XoDnJFi2cPzUT/9UvK04yu3sHcWdO/djUVYTTY0wYm0NDA7KtJa1IEVCvWh7vz6l6VPOtenYOXrguA7KsuBKuop4/QTTFaWIUE5PT2nKPBPXrkzHzOWpuD4zHVdnLsbFixO6vxRXFObp7a1b1+PZZ2/5Xdgb1y/H1cvTfizNPp+WNsE/Thw9jVLdmLm51pYKC8ZSHwJCBhrf0xUaAoYXfBFSwoyiKCWGRp6WXp4al4CySTY0Jd7wEyDWn6CpwjQc1cHL1IgTDxXUpErgcTpTOLWHOgTTLKYGntapfThxlcX6XMNjKsp6hKxATvsQnuSlgpwuq8Pqjn//f7L+LMiyJTvTw1ZGZMwnTsxzZOQ83bxT3apbAwpDAY0qAI3uRqNJNAhSbd1mksyoJkXjA19oxodretCDZHqRmUw0im1GyUSaSFEgQTbmgQ0UUEDXcGu6c84ZGRnzdM6JOTJD//ev7RFRaD+xY+/t23358jX5ct/uvunucI2/xGDv3vZqvHNpK670y0s+kICS7uKA8PnpuHB0XXZFtFGreaJGI3YO4oJkRW6yJFXwxUMVRsXJRR9N/xRPBUXTobHBuHZzRHyYiLvXJuJtnb/y9tX4hbevqds7EnPDPTFaEz7HLK86jh4aPdUzlfNldKoePaJBr+wB02u/MDkRr8tz/N77n0RTjemb6grfnJ2Oprzibckf2xMx7sULEejUJ+MLZn1M+5HMQpekcaLIEAHjUh5wF00vqGwWryMAyIAI6+oge3w/g4x4PfqLXRRMjShNlI2aPG08N/lnUnLRAUUnof5BFbqseIwY9EPJHTINfOaSMpfwqWj7189XBb9NunTgYQM8Ug7AYAYxS17ErjJoFAnII7gTkFmMgr/7SSrdmJSqDLpXQupherP6d/qMM7LCnV8+nEvH4fFhBedzqtQH4PsAQ2CZeJAr4XK2UdZB3oIPvROGX1Ap6qQEzgqNDY0bybibGOklY6joYJl/V3SUg4wXfvM3f9Ulk4/+/7pauSfqtjEg19xteSAPocCw5CLjk3jj9lz8p//ZfxK/8z/8rhjRJQMyLUP3cfzDX/+1+N0//GN7dxvbDfeZcRkxEH6rIRg5TpSVpGJ04eguoVjMbIZGpHUrprI4X52btXWn703WPcEhPYKHIZqZHImhYbYjT8XFo6M+VJLnMJtuNlMY2PsMg0zLIzIYH08ilbg093fdtRvqlzKrPPAzpirUXSNoq+vjqnXDUHBNoGWFuDCHN28E3HzqQt6dvb14/uxZXJoYjs9//o4Upye+/b2P/Dk58AQOLR0CiMHDwLOyAA8N1oIn6ezxiqm0cOAIbngg4O0xSbe+Sut02JccWgAuAkKd3HigeOJnX1efap4eA9+cPdh4Hv/sl1/GL7+5FhdeNmRFuqKr7zfi5e6bcbTNF8he2Rs+2js0bXs6ZEhZvC36y8I6vYmGQstbV8lp9ExIShFtXskwCmdZft3rgZ8pnNC4oSgRze2dWFre8hK1psraFx3poNTkMY4O9cZI12C8erIRna8uxA8ersTv/OX3Tbef+dyteOfuFYNaZS1kU3Iofosrop8aAqXx4vcLTE5mKd++DBW0yG4i487C1unYqVeZoi5Pn699pRLzTAZel+KKaXf/6bNoyJgyZkbvAwXnTShw6N52dkh+4J3ieIFAgJcsZayLdkcvRU+DJt0FDzP8wdOV+IMnS95ZZG1jK4bVexkfq+sYtAFmjhcyAErginGjd4Ls0QsyjpJRhjWsE8LDwQZB13pm+Zb8YGw86ViP05Rl4Bm6Q15/v7biFbCRIQLPKQdcSK8/09GGqA39SXg8c1x1be8PWukeOSaOG+qDU5GOQ6bnLJumgCGr6oknr7rQEFULWZyfsikSvLz8ijuUC0LsySAhDBfFfDNDmSGCGauMKASf4bt27UqsLa/bou/t7pjJ3/rW33iMi5UKMISKYThA3IIjBfSEWXVN6QYxm9lIqBzPwLeCoxN0P7NyVGJwoO773HMKvUgFxWh0qlW2p9SWW5TjomIkPUdGBnZ9SwqibmpLeGHYqEfu/ErrKaU53I/dw71Y29rwoCVjIP6km+oFXA+0Sokp3wZMZ8NASGGeTuBM/ThgjFsZKTHeKNMGxHqPsbAk5UvvvC5vcVhd/AdqsTNfEZASaLVy2yZadwmX0mCM3XUSQ/HmWIlNuQKt9BhaJo3SDcYQqhve6dEs5ZPBE/40MKUcaIexJOSCZvwNtnJnV4m9GK6tR21wMlZe3pFzdlfK/YXoOO6WQXvplzKNrVYugF/fjt3Gnru10J+Gj624xcg42VcZ+5IKPFcaEpQBgyb5kkWpiGbCCWcUQM+EhZtpPevquiCF7lFjMBjXZwbj1uWxuHVtRA3dQEyMD8buw+V4uU0X9lVMjgzE1enJ2JKh+l9+/Fn8zr/6fnz3s0extbMjvEQvDJVod3T4KrbVwC1tNmNVvGCHlBy/VJEyCtCRybB4UfCtQw0zjQRDL54qIhip2JU+CG/yNg/2Y1my1pLeCETCEy2oCvfMJeOSa/gISezQ6wdPGJcDHDGpJ53xJ48WYknwuGeDU39gWT0edA/62Bjwh7EycDWwgpUBo4TXht7lQ0lnIqbDuFfyZj3TWR0XsePMoFBuOSrwWaYC8gMM7kscZ9Oyuk8DT3EZV+ByJi867PE9xaVOQQ0SINdJX/IS6/ySd3CGXvRKyM8zsHPDXepTlUdov3fv1nuMyZCJGdYYEH8ZXvcYA9LxjMIgGEaQLuXG5qY/+8fHXzc2t9yd5cs/QsVpVtY33DrxooBA4RwUCxpuPRRQXhQMr45xFcpDeEqgXOZXkZdvo6om7vZCGLrJvH3z6gMZWHY94DiQkBcGlHE8yoSU4Hjw8lD6xxQBEVDlg5Gno8iolQmvMJUWsYwFQFiIlnRIIcJAkC67ntSpqp3Sin3youjSyIiqbnQXoWfXxVdxXV3oVutANNry+J5hCG5hEOWmL57MJNYrOgQ/X1RgMJORZPFbQTxkxRJn+ikeWlrJdKCcwLIHiHH0c8FTw+KXF3rO9lRCNtrULVxdZV3uejx/uhGN+b1obbyMP/6rH8W3vvdBdAper+hFF+nZ8qq6Y8JIjRhKeqy6Mh+RnWJe6jjePYgDyciJDN0Jho+Gq1rEHRezFq6MaVfOOiSwGEzoD49YBuUBazWKa5+sxdbjlmRV3q343KaGeFTe1WtXJuKtm7MxPTHirc3Xmnsxv9qMJ/IAn6o+LzYbMm4s2FYXlZcpggW96LHYHRIFkavcpeZMYYpnZGIrWI4hrm6RrydLa7HjBlkyrThwtmcjnvKhkl51gcm5ywsv0YiXDzL/NufoFOczfRD/VNafymtriS/IFKttehkvFr0ZY0Wp8XYY37PxARcFIIAbBjiNmuRVP/RQyZWO56kLpTzyUnXzgz/uq+P0uetFLpUh3CyTFQ2yfJfs58QVugG40NFxPCtpzp19Db7C0d1V7vWjl3IKSwHZZ1wRGcbGkIZQDDjwCPAKHNtfu3v9PbwmM0PFkIkuHOBb6pbif8OA7C/TLz7258RqfTW/mdxqNNyy8HX57p7erLiQZGE3isva0PMImhjnKuzKifLgQCtMzKlbCj6Kx3MjMKcOHCEAFbRhFG6Mp/BKmG1z6JrYVVUZrrTwLozkGoJjSKhvEgNPSDhBKMHFc6O7i3E3gXSUMQLwJY+ZomsEJlsaPB8MTxqNNC7qYggXRBjDwvXezkEMqhtS67sYa/J6mlL8XDjONyJkVCrlgInUD0UjAhh4XqxndNmKpQ7ga5wuqizRoODkWfJisGmAstAY6AHeGV4fbwtZE0hrmY2AvAnxdW+nFTut7fiZN16Pr33hp2N65EaMjN+O3r78DFxrfydqI0Nx7cqsd3tZWtmM+cWtWN9oSg7kLatb21S6Y/HpwgXeZovP8iIZk2OMyluq8/0IeaW85Q15NA4XhLR5oYDwwK+KFj74x31Xe+yuNOPZ+0vC9SQOVd8XG4349MlC/PjRfPzo4UKsbG5boceHR2OIme9MPh7si5Faf4xKjgbrfVFjOkG9JqPG7Pg+yxBjOPCcQXWmMeEZoCQobhdb/5gvop9kzMMm7pLKVot+S9tNj/lhtJBbXg4QLo8Mx6XJ4Wio/niLrFuFC0i5G1bVmSkkqpz5gxGil7AlWfjWwlrsw1vFMQzQx4shyQ4vj2AyjgwyB48JSAV5gYPcp/znM+QJy8czyEk5BOTltEsHPOFDHoYsuC/5U+4Vj4rAJvJAEAXy5P6Dgu0oEuRZ0HROWAQec1n0hwmQwCUd985vGJyqCwXSl4N5soz10Yj6PQF4qWyeGV9lS3wl7a+9duM9l1MRBWNCywsWzMciMA+OABJ4Qf21mt/EwWy6crydYAYx3g8ERrGeLy67u0ILSQA+BYJyQQTj5GsdKHN6WRIAGYdSOZSP8iAKRpf00P7Yljv73MSxYwiCZQOhJ6anjZsqa6ZmK2ImqYxTxgGMskxZJtHmPDBas5xzRh6VKTycokrHf3BDAcCf7nYabVpmpVUCuoYE0mHcduWt9Ygxt+Rd0IXebspYw1wdjD8QUC6Bc/2gmeVD9ymYrlUaJOqghPAEA+YpDio3xysRaD3BISGN06XRA19gF96y6SSLzW9P1uMb716LX/npt+Mr774RV29djbHpqRibmojRyaEYmxmI669fUTld8ePvfhQLL9bjg0fP7e2CAztNrGxse37hugwOW+LgY+JxQE930VVPfzAHhYbuB6oTDYE0lekNDu5+cFFVHGNHhPK/3HsVKx+ux9YSc79yyxzqTc+jW3TFu2Poww2x6NUpEExB6ZdC9KrMHqWtSR47xQvmSIo8xikHsbMhobFRpA1dMRZs5U4c8sTLBC+dkkGE1mD3XF4he8XRWOwxFiw5+Nz1S+ouD8VH8y/isRoBlgopl3sPVA+vC/n1CwsFhkF4a4uxey6P8/tr28F2SNCAKUrML+UNd29PpvcTPfcZfIjTiRjoXeTbyk+qyosiJWfqZ/lRRPHaDIznJU8VgJ8vzDJdQqnSGQf9Kv5VqJyGfEpa5UYfldddVj9NI3eWF4r85D2/hJA6YF7pOcbNzwWowCjp0waApwMVVyqXWBVbEQBmMxXE2UQgWjmEmYBgjQxL8MfGPAUBD4TuETDYHuWVlEilGiIFc10CiFpQrLQK+leQ5OeKSljIizKDj+OqSgAq0zurlERpUBgd7rMLV6c1hAz2UJTOxoHyTSiVbxiqFQKh6zTQUsSqTP2zMfEgPPnUAACV+npCqow6Bj2Ncta14IgXh/6qSDcSSxtb8c1vfxw//uSpdwVBuYDpcqoAczgMp8IfyJQPzShHmYwXtKJbicFiuRPdbtcGtPWjrqd0Ul3JTyNCep4zZ/Hm9FD85k/fiV/96t34+c/fjsszQ9HVe0EeS1v09rdH30BX1MfrMTQ1FHc/dzVG5sZjQcrHpOkM8qLYDkcG7Xj3OPZ3jqPjlYxKV290X2ScUt1hGVaWzhzIC+GFDrvhsiW33+R5JF54q3urPpkOnVE4AoIqD4v7jUdbsTa/rdJkkESL/JbBy5w7pwZwdnQgRmToWHLV39WBPZSiMwAtp49/vMxQvbuYplLJCV998xewJP+dMiAXlAlZELre9mlXtGqqHIZfNhvN2GjuyJC9lF1GUDrMQ15K7CotnymcHqjF116/Hr2Si7/64LN4uCzDJtngZQZ0Qh7YcokvwrF9ObA8XcT8x/tvi03B5N7dK3RNReGNQgrrZSWX5VwxF/vlM/wGFoHrlBeUnfRVXh1Fvpz+LIsuuTkLHtaBIFXIYko5eZ3hrEyCjShlVEbttAA1YPQezvIVeNWNQt5XZRCvo7e3L/hYtt9qi05UCruFk3WKs4rI+Xx6Bm2IOa2o7pxQQEsXDyV2Px6ASk8XkgXDO2I4i9kRXNZ5barlXlxaj2fPFxxnohYEXUyWk5dZORTbyl3i/DQDeGT3NAnlvMrjszmZeQin414cjsn8FH1GXLJjSHxlwhQ8Ci4eJ+SFAgRTHAQqRo28BKYXIIQ2froHBsaCwXsba6UHX398WOV7gqeUpKO7M9bUPfnxR0/i4wfzVvJEhekKHfY+VVJ6fvoB1zRXyNYo8SQTQkrQnXDLejKZOcvmuR7ocL3Eh2wg0O1cn+vGQvVnnGxupBb3ZsdlFNS1f3koQyOv7vBAiXVNt9KH6q7uWu9gd3zlG1+Ie2/fipszM/Y8mMqDh8a41zSbFzDHjiUzavyyfsbcu2q0KR5jdcILCIyUjBng4xVdeupEDp2pGIFb0eBw+ziWPlvxBM6kO3PfXno4hO8c7Kn3AO2ZXuHdMZSvDFvAfj6IQneGF1x40cgJ/PQP5RVEuqLApPvITr37ollTBnxHXgJbfW9J1psqa73Rio1tddOZiN1sRQMvWGnfnJuKL964FJs7u/HNDx/Es/VtOwB4lZTBiwpemrE8DF7xgZoDhgygDvUUUshkS+WJjfbmkAGPCyueGQIsJN/e2vYwBvg6KC31ob40zM4jeEVnUrZTdmxUkis/EeCPZasKp/qmgF3QwzwUkCfrA5Aq+FXSkiRhOYtSUTamAHT9D4g/iYPTGYe8P8P7rCzD5Jn/ZxoOcOU4Lc+wVAcqSywtSirvGaL01TnICJMwdhi51u5OzD9flBFbjIePn8eDh089E5ytpB8+fBLPFxYTAQrT1U8gWRVOADE8ouomz1UoaYjPPGX8iWdnbq0v9Ly0SG7ZuOanZwhvgVUYls+lBBJ87gnVyfmtGQr28FQiMMqYGwdp7ampPsUzwivkzL3Hy3Q9JqPR003nTLAkzNAIxWSlBkaLZU8YGOhqBgmwstkAEUiTRg28kpEF/+zmgQdPZTh8AbVJq3qLRggVoeBIXmpTutIQE1hMIWk11PU6EI0xaDIUssa6ljworxO6MB0yfqNzw/HOl27HrWtz3rurj11XRga9gH5yfCSmx4eiV0bs5YG6yCiq6MGn5djrD4+at4G57IxhCR14NSiwrvUvD1BHHOmmyvDtLjSjuZFbXqHJjCMWOQAORoOlWD6rIbGh1zPoDk1RbnfdicODl0VlvIxdPpgSAr+8TdbOnhfC8+ZzRx4UhgvDhje1sbMvw7Xv5Vab2zJq8tQa6jKyxdAbl2flAY/H49WN+NMPHsb8ZsOrPmqiA+OOGM0DeWt8zPlA5WI48TpT74SV64K31iaDWhku80vPsFy6pifVqZ4ROog1JK9fpsnA04ASj74CrsA1bAXO1r/q8NvG6pmJeC6UfOW5ZUW8Ny4O5Uxa/nEFEF1UOxATrD82bBUsw0wZPoN/JtdKrLiCN7fQQH+UrYg9JuXv7srIHyT+/JSedCnbRiTR0K/97t2b73HnciRNdNVYCcBe8LwwsNLpILMFS4HpFlvb2+5asFyrodbr2sxUDNRr8Xh+3hVSBrfm/YojZEUyuCKnIb0cxrRQetIVZIvHwXoyJmKyZz2weYbHgWLSWhHY9txda4KKwnxht8/D44AAkm09gGBJoEQH4cnlMOwTl2NgCY+2lb6+87saiTNvd7kFB5ejoxgScOOjMHRXWBpGQoQE74HuPS9J2OLFhkawTgVBeSnDNOenPJ5Nr2d0bbgHLbaKUYm6Fv6qC+N7rDfFsJlPhkNdEeRqGgioi68YhmPhblgCdix+3h2vxdiQumUYdqaU0JiQwY2KgvCEqo7T6ZXq9emDhXgiZX7G23LBY1dZuniskMCR3maPPR0r8jQeLax6TI4HdAtFatOj7AgiZFQPACsjBOBMF/VCRxxs7kXj/qpXz7iREQLMocSAFw+bnz0jGQ+PVclQwl145PWeGDSMgYyRu/Z6xndGMRhsFMGEW8Z0mTDLBg+7yLaum7puSe7oguPBMd+OLiNlsZXSvhSNidDjMmQfPnsR3/z0aRyr7AkZfcb2WN4FnokDvW/4ARlkbFV2X7c8O9GgS9eMtzHB+FvzL2JZPAE38rLJAzowPNQfY/KMGQumUaBc5MldNZXFGCDTuM7LOzqBPFgmLFE+GS4010Xy1A+Iqi6qQA53mXWQzLC4h8TEqR6ZRSnppiCPCIgCPCGcNtDn8oHjGZ5+bLabk1xUeXFaqAPo+qnwRU/RF2cAPz3M3lmVvgLoFwokSMPA2I2MjAhLNw/BANlCIATJFlMFABxlMyJ6trW5Hj/3U+/a8LGWE/gs7WENY1YgDwKwfG+CKE5/wGTKRPGQCFSecthOiS7boQQMAcUg0DUGnN9IKj2TWEsoREso/M8r4kxU1c240CIqFGKCD0tK6JZi3AxDyZIRTD3JV+rZuiheuJGTdNSJ62I02CFibaMpJcApwTA4oycss9ccxpiWFriE9GISPxgETsWgsl0PwKk35WLUGBD3x3T0HALilWDcUoQpymJSwWMlA9MRoG22qM6nP4a3WLry5etTMVNXA8FAFQIPXhg2KbEDS6kwNgzDi2d4YH/x/Y/iD777YfyNPPdHq1uxvt2MT18sxnJjNx6vrMX3n87Hjx+/iO8/XogfvliO+Y1WtFpqwFQ+X3di+gl8h+cMh3lc55h4nTnw2nS//uli7K617Oky9nUiXKCXKqH68d2NfRtlXm7Zuutww0NdVWfGIqEDSwApgi7sBckN3g7eG424P+2n877S4DmxTnlP+Rh3Q6bLtCHgshcfY3jT8laXZbjX5T19+HQhfjy/5DW8I7VeSGQegJ+Nm85wmjOGFBli9UU/+6qJdxx8+4FpKH/x5HlsoXqWN+EvHFgrefqhpEo2+YDL2NiovzECzeiyIn82QEIAXSn8z7g8hJppZxkQfN/y457rKn0JxFaPfM18OBvHcyHz6KnqrCvHpV6VYCh5qXN5lroEPZRP+YFjw6VQ8LGOFPj6sx2Sbrj5J4/PKhNlBayLl+eWb0uFaOazR8Q2QAD0gLsUyX3/AoTChQiGyCAkZMDF63qlVuwbX/+5eL644vlmbEk0KONGeRhF4BOAwbWFWlcgyTUtJzHevVMXMIbAG0y2OaFVQhko08aHZ3L7EQB224AhhTDpqVRGrCqZ5yZiksXRhYDVje8ZR7JbD5FUb/DA++GVdzIlCQ3OWQ4xCS+Nfg5KY1659saX0FNGyt0hdf2gp40VRUBAX6nOKhfPqhgu7sGQVpyJjEV46abj0TkID69QgCe6TsErdadawqViuHGvun8MytKVuzZSj7/7xXtR76IM+EqZggEt8TqFq/ctYuDf0zZeRudAXwyPDcQC37doysORgWRPs/uLy/H9+YX4dHUtPlleik90fsoYlTyh5zJ+H0s21mT8wN1vbwUS7wZ+8h0FDBxvLmE92B6uqzs6vxEteVw9ffKE5cXw0oRtlqA1XhieBeNRoIqcEbcrA+bP84kWGLBd0ROPj7R0WfXIho4NHmhMMDgtwTjUA+aj8aJgv8ID/TD9dGBYaFhnx4bVa9mNv/zkfrzY2Iqmut1jQ0NRZzse8KNeNgKJg2rlOW6Hak3wG+EP63XrarRZkdAjz5sldbyc+suni7GttELMjQjzIxnXxHtjMwQCPKWrz5fI2EMRz5DNWOv1fufDICIreHM5VJOylPv5ZX5kBRpbprngqIJlhjTVdQn2wopB/DfSYLTyOvUkA/eIeEnDiWv0iuN8Wq6t9xgqy3CJF011jUPAmuicJnUGU0l1Lb3OS8XIGUvjlkA48GpwgyEEQpJBSaUIAAIU97SSdgGldMQxIL6yuhkTg33xyzJwDx48k8AduPuFkUHoKCC9GEDkNQxgDIDAK3cLg9NCQ5SMN17MR+qtBlGzywfTCHQjqU62aid20+0RIVCnREusSZeE5Kw4pbER0iUH3gBdBbxBFBoDlkxIOvByBXzdgiifDa2uKA+44AR07tPrwvgijFkne7wVrPJG1tjoH+N/hdHQnkDZ3LvbppKIh97kZTWC66I/5qgxWZplaXR5Cz1teCtBJLh8aTS0IQ/13RWP3r0yGT9992pcEP4vMapQRbCZRGsEKxtq7TZsHTLSw6N98YtfezsuTw1HY2vLxhDvaldKx8eCeNOOcfcgPl1qAXv5qj025IF/9/7TWFhvqZEULjIWx0fJe3BkSIS99Zlse7TdiL2tHb8ZxeB39/R5TAzJ4K21+aw8yUcZKYwmfD25aI8MI8b9gWiHB8b+blQBT8yeDbWSzDCFoykDmuNt+7GnvHRxMQxM0WAIhnmJlDU5NIiwxJ/98KPY2Dv0EjY+ssJbW5SOOiOj8AeckH3wOBDtMaIQlSkx/b3d0d990UYOA+eP76isbz19ES2lg9cYcL5PgnFjBxe6ouBgpRZ8GsjSe8E5ID35mKo1MjIqT7LmOCbZ7zb3vHkFjZobYOgNjtWv3CM3xRHgbL0/lUXJAHkovwo5zpd5s6GugqoKZwosR4kXBdZZXMLjXHQAGS4OVQmpIyfqll/EOBgXpziHiyDYkKOj7ffu3fTCeSury2rzHCLGFNztUiFW8qqgJGybW1A9kDHBWCWz9Dg++PhBvHX3RvzsT38x5p8te+CbCjJIz69UhAP4DC5TBoLNByeIw3MBI8oCKAaLbqnHWST4dGlYqE8i9vVnpw3m1IE7xMPfNMtcZ/5BYCqMssOsZBjpachUvPKBG7DDA8SYbKaWUG/jDByubbSqOsmDAXY6QiguNKM/ATwll5AQDo72/Jx4G0flZ7MBM9FqSvqkC4KIAeQaI8YedxYwALUheLrWOY2smK36QjvWAPuNofHSn55ZOagclRI8Vc9eC5s7otXAfCUjeShjdF3KM9ClekEXJbwgbTyRcnvSr7pnXiiOcUNLVU+WnvFyIU4O4sq18fjVr38h3n59Rp7IRc/nY5t0cEVpWc3QLTnpk+fLF+DZnVlmJ5a3t+OT+cV4zNw4ppCwZEsG9pV41Cba9s10xwXJRGulKe9wz+NeTGalq7jHEAVGSwoNLZAh7jFOdClZY4sMs/UQO9RwzTIspmAwxkY+PDu6o609vgGrOrZ3xOaODICMHrCgITtx7Ku+i2x3LfrOjeb3PL7z4FE0RBfqosK9Q8lgX7fxg/fwEXpDd8YA+ewlUz5MdPGfbZgwbjTKPR1d0SVaYaTobH13fjVayoMBQjr4LgPjmDXvXUZ5Ij88JcBXftUZGce8mB7IkuqJ/oyOjMT41JjxY17j2sqaJ2azw7WNmconLzzDOIC7ZV5lARBZ48CYUjJGCBmlrjZYxJFccTY8qiOR5AEGsKBp2g/QJm8as3J9Pq4YLgJxxoOMCoxx2zbph/yfD7ZVKtuN42/8xq+c2I12RjFA18srm+5mMlEO+GUg27Pd6TqoFmwZDtN4K+YPw+gapWTKQ5uE4Z//r/+duH7zSvzev/xmbCotX1QCERQuy0oCERgvIqytrwlpue5SPjxIezBClM+XjY4Oxk5LQqgWFCFgEiqEguGkYwM7kLXCJzUdSktARBJLClyVS6zPFUEhWI/qM+xvgmY+utbAAwR4IyysjeX+4GDH6RAOntE1gtHtUhJmleeAb6e6i3v2+sCNCc8wjkm/7jKAU4UrCOF5GFOEV/cYN3tgKpAy8Ao5e1sXCVrpmrKwekPdPhhORtJQdqFxnunWvpQR2ffsfLwk8u81d+K31C392o2JGKqzxEWtHmOCgvFKHhjdajcMMtDAaZMzeqFXQtshHJmozGxZpWUnE8T88PAk5hc2Y3W1oVa2K+qDbCBJGnjaJg/qOJ4uvIj7j5biw48XYn5l11PcRvt74uZYLX7+tSvxlZ+5HfWp7th/KMP3wXa8eLEdi43tGBsZ8HSQ5c29aJfRBB8bRNELg0XDjLEDj2MZSJYTqprC/2I01L1jzS4KgDeOvCKPUJA8GEY8PBQTTxhabzS3Y1P5WOI2Nz4W7SrvvrrdvDnFS742Ohz3Lk9Hv7yq59KblfVNv/1mjBP9hh14sdBdhdlwIAf9PZIz1XdY+eriU1/XxaipS7svj/M//84HsUwjrnSM8bFLD1t0jY4NeniGdpIAj9GBVOg0NHz3goX6+dUxGaOqPGTuvBzRE2Lvs+WllVhcXPF3UCQl3gttQL0tusepN1kOBwEYmE87IOfiCe4pYRxtwIhPYwV+CYvzmTFL/U79K2VhkAklDbrAX4bUC8YmPeamejlNwUGns735JMN3X7v+HgAKcAJvlPgUGEJBI01e0gOCvj1nf2tABaEkRbntaekhX0f60Y8/iTa54b/17/3DeLG06q/akA+ryxkmm/g6EFBaSe/eYIusSguUu1QqA4RZz4rwWrl0f6QWGK8Ew0gXip05qTiEzC6wCjkXqJ6JIZi69DVlgTeHBUCVxBOldcPg09rrQT4TXJDCZ8NzwuNxKOXo7HqI9dIZ4XqgSPDDGAmMcEZZgGUhg45VuSQwdBjlcgAHPdMwOY2C4xCIqi5kIg/XrBTIScGAq+qjAxjUlyEGyuWeMSOKIQ6lZrzs9emxuD0zGq/kESNeBzIgbMOOoLAulnEujDHppXGiOUfiokw6i5a6BC7zZYcGumNmakBHPUaHu2V8aTQ6Y0Tn8dGuuD43GJ9/81J84xfelsd3RXBlcF8dxruvX4qf/YU7MTAkvlJ/GaO9pd3YbtCYXoxnUsTLs5Oxpu7qFgva5WIwtQKP1C/DJLes/qALy1tqpBV5YOIs3hkIt4kPUBbKMMa2vbvrb4jQVWU9MLtF08VfUhl87IYxu3pfn8cF76+sKF9bTIwMxb1Ll2KiXlP3eiM+ffbCc+B4045hYYhSoI0DQyl4NMlFDNBFyViHvL4Oe2z0FLxqQseRjNp3FldjT6kxvPALvWDZUb2ubqmMII0zXUHLBzID05EOnWn40amUAd3TKFFwJRMpNOqiiz5bzaZfoLDX3/TMZAwND1nnl5fWYmV5xb0zZI5eAUvpgMlRnANfo1jVNcFz7aCv05A+n2XazEc8z3F2Sr4Cyzrga6omXok+BO69dZfkkefoLm/n0WZ+CQU4afAI7a/dzW6pETYibfkdBQRDiV4eoTyKF2AMEtaZV/Z4aMRBzKL4HtzVcw5emS8vLUoQR+M3f+vXJCwH8fz5sgUwK54VUjbn1Y3H3KiFPcmKACDFUiJvi6RWWI+dtqv9OK5NDsZQrUstecsfh0HoeM6bMxhp+AqldQMvXqGXypPG9dY9MRCfOBYo48UxPkI+aILnQqKL3h+NsZBjb/4Ijva2VBZwWcRdBpTZgyt3BYH4wqliFIH0HClwyVCMDy8tKCeNfK4XLONzwDAs45R1455nKIjndlGw65mwLVCKAk/qwvpdvHJpnIcBGKdpSrmvDNfi3tSoGqGWj4sXO2WkOsSTlzYsfsOIoZPlclfYjRwyAf7wKcvJI3GkvqYf94p2N18XDCt4grgMf3f3hZiQsXvzten4qS/ciNdvT8ZAjQZL8NTta5OH0VjcjObmYWzu8iGW/ELZpenxWNmQ8ZFRwqLyLQPedra1dZhv3GP0TsTvA9WBOPDPN545jsW0DCbstlhdoXNnZ4/rvLnTii31DBgjQ94Zc2MayuL6uqeJuOGTPLeUjnluh0rHxpNdnd2mOXTBcCJalmFVOmUOurRHjxrQfvGLPeV4keAv5KsMVlMwBeXbi+uxD67KR48HneGzk8hlMTIEezkC66EKxSE/6TQIA+Hhfc6cVs8tC0qsW7jB8q/SuNPzsrcrVDuE07C843F5qZS5u7frL57x+c7ynVIvp1NZ5KV+1NflW0ckkVTVpWS9ncb14XHSATqhlzgbTlfS616XvgfZ0zPyoDP1O32xB0BidW26654fcmd87t697nluZCSCDAgPDKTyuO6FeMVAUBCeCQVd7JAA60xWurQ5eIoiZZeJZ5emJmO4Xo/r1+difW3Vg5vK5bLU8GYFdOatkIAbYWAYqG7ZhoatsFFEPBcINVJ7FX3trdhRt4HdSdijS/bUbjwvHhCIfCEC3pwEi5MKpATqYILrYQpkMoG3joxvkI8WlxaSKSB+bm+NlknKR4xgMWZBJVSKzzzDYEI7LxPRr4wPIBAMTDi1hBmcQMstGHEq51j4Oy8ts2iBcaQ15BkwrCxgB+303F19PWMLKb4jqySqUz6nPCuAAvngH2d7yNBHisQ8PBSf7tSV4YEY6e+Lvhof4MDbya5aSy04CsybzS4ZdzHVZbt7pHTQxuQlgkPPFZkBfBFY3BhqoPrZOyWOboG6bEyP6pWSs8ssngwfecH4+hAgWuv1haYMyVEuQt9q2DDy2b6NRksG4dBeKy9z8cRoWPEj4T8KBB/Bn2EUXhJ4nE7XjL0xqXZP6aUe9rK22VVG+fDivJmDcIBGfDWLlQbj9QF1n/ttjPAsUWhkhu4gdCd4GENn/psMhRYKOAO1Lhk4vDYf7dEt44aMdUqXmjLo31/ZiD3dA4HGCF5haPgEJYbW49iQj/LBw8THyOla+aAXvLZcc0BDQ6uC0ptFFiVhiRwJlsd6eaBAfvSenhFdVSZrE2fvWPKzs8uUnJwYzQC/5VG890GFdW9ICc6n0/KrANpFjp2ruvZGFCYmccJf6VJHEw44nubBoJZ4fpRbPZdxu/FeGcAuBx815k0U8SQyYEpQMEjFpdWnJRdjRGCUjOkhGA1UmaLIR3fxcGcvrszOxppc3Rs3r8X4xJhbA2asI9kgAyExbp70qPwYRghOGbjZ/XW6BTK2Ug5b8SN1Sfa2vLXw3OUr8fbnvhC3bt2LN994I956/Z63PGfNK245X+M6YN2jBIUuBlsiMe7EuB0zvPeEH2MOW+o6Y4xH1eWgCIwLwktHmtqDmWrlenm8S7hwQBvS6s/5zSDRDjLQSPCBZTwcv0XVvWkqgKYlSn6O68DDgJPW0SoLtpKHAE3IAw4g5ZZPwGjNeOHiVMIBdiF4KDfXaeQSDvWGv3ri6SMcdOVGurpibnzIPMULOkSQGS+SQRYirpv8Xl0XhKmL6qYrsKRrmhuD8UhncBa+pLMhc4lVXtNH1zQO6h3kmUPpyHukPGRRFC9fdhp7sbm6GzvCaVPe0tLmdtRravBUry3xEC+LWf9+YaIzKCvK9IM3vCSgW+rlVbpmedWu6s3aUcbrMIB00WwEdZ3z32TUeK78+GK9Mh594otE1Q0Oy8t4k+9GC15QH+oHubjU2UrKGVR0zXcjMOQYNowaL1w6MSIyWHyCcENG+gdsyy9aw2P4xttk1myz3RG6BnDkyz0S5aVYnAn4jCzac1NZXFtWdY28kQCZIz8sIooHRbd5TqC+diKUFL1kyIPGhKMmw848TeKoL0NYrOzA8QAgk8ldNoBMj8TprIzqnx6ZXpnEwWmIUr3OUEpZJi3JieY5eoCx5Uee0zK4ruJt3MjlTDpDpGZzR0xNYYS4EBBlMyJKCBCEASLAXJ5TGF6TlZnDyJzIwAxXnlrEoKx/c3s3OtRVuHX7ulqDYRGn5V0PyH8gD4EuE0YV+AQUSg/9VokvxmMAGby9dnUuPvfO5+P23TdiWoaTLkWzuRdbGxuxurwc+zJ6fJBpZHAwbt24ETevX5Vb3y9cmipz1xafDQCZH4fgeK+sHj7A0ZNvMlU2dUgCij46I1AmmuqL0NhTVZ3NJFOQU44HECwkspIYa+hHPpJmy3RmsMwU5XddT8FQKmslc8yupDVs3UNzQgpC7kpC1zGlOAU9xz4SF4wmMADDeuAjddXgNQPwA6Ltb/38l+O12Ql3UZjygMHz214BYoE33S52NEGQqU96BnoMfVBgVwzjz6XOeGpYF9Bm7LLy0oQwldChBxw2aIoHT8bucL/KwVsGBq90yfju5lpLuB17jee6GmA8LKZHbDV3ZZgYRzoQrhhj5pMJS+EOjzi7O4qMqV5INkZtR72PPdHFY4/0MpRGRclTlbHUc+pC3fDS7Fmqd8B6YTjDGaOGkaPq0Dv5WJ0B5JtyogFqi5qMG0axS42R57YpfxfemM6Mxa1Jvr+/uqWqY5CSrsgY+5hh3KA7cxwxbJRBo0IR5oXLgVeZ17Jr/lR46RpEMXDgA4qWOQKwyKN4ZFvgTvOhm+gkz/OFBd1ShkpSxjB6DFeg++iW10wrL04JsAymlFMFcACukT4fqBYEBTluufaZOtKLqcaRq3vj6bpUGQSPe4KNW6kEgMjQau1KGSRsSs8gMoR366T7dHnb1MLJw5BA8QVriIaSkQdXnm6ZjZt+k5PjErRj70I7MTWhPLL26kbCSFYeDA3WY2ZqOi7JQE3K0xoeHvT2SV78fKJDqCEMvNm5evlyvHbnTty4ej2mxwel0BjW9lhb4cMwq/7a+eOnT+Pps6exub7hMQKEf0qeYq23V0y5EOOCc/PWjRgZGjFJaOUwnDyvq5uDsNJqq8KmB4oqOTbR/IZGAkrraQ8VLxPlKYRGkPTzmyTdw1wRQvqZ3UYzRqCKp2yC6sQ1tz7rR7lcc07lScZxhrGU5fxkd8bwDHYmpDIRtFNdx2KA7AkKhzIvEBi8rWTjTwwns/tvTo3G//aXvuwPuGxsqZsvHtItpa7iQLSUlkmqjOvZ61HXiULtySEXIOCayXi/VDxdbwQXgwXqGCruoSt1wagRj8dGvAySjR+G71jwDnku2r3UNTQWvrxtxg6urKl7unMYTeHEAnWmqqBsTRpGGU82XPXLD5VFvWmksQPUB4OHUeNzfEzQZQJzNsjpfdOgsuSK8TrVwjKK8WElAVNYBiQj4MHqE+pN/ZNnUAA+5D1yzyx+2yY945+io7frYvQJV7qW3TZu6BXGLuWYsbcl1en7q5uSP5aoVU6D6sDbS4xbu3ibcpBlmkOWB8pJ/QU38LCcwB5wM34goj/wRGeR7YxyAJbzcVOl4d55BMuyLHphvGg00YPy0SF/6Ai8RGPyYPQwyrzVRwYBYh2BKCJIGqhKzvnpmgNa4RAkzbKuiY7yilamSZXWsMDzbx9GWCQs+7lx5EMWUuOOZ7cQa5zKlM8F0ZkxZDz3WkkTSoJ0mHmMnPKASHdHl1vFbXlSH374IG7fuOoFxfc/exTz84v+Evz09HSMjYw6fnhwIIYGBmJY8ZMjwzJ4IzJ+k3H9+rW4ce2y0k6KRxfiwcc/jL/51h/H++//TSw/n4/u3v7orrFecyjGJsajTzDU3MdGYyvuP3gQn3z8cWzrekb5+TDMYI3959Qaq2vTdVFeoVrMza1Ne5EeRxBzTFTRpXxcBWVhQ0wUyhNIK+WFOdAZQYVeBOLuXZ2U0skLlsKNDPbby8UAoWiMsRBM03PBNBdce2YV7ORPwuV5dk0qxlcCCM50Lbu7oDmND+YNe4IhykaKdGSBT0zmRFHBl8XdY8p3JAOxI8U+UFkNGTM+eIJdYpdZdrFdV6PXLgOH9wR8jDuFUAPMKUu5MEqeCqA6QLsT5bUHJzQk8qqA6oWskxerUw7QdF8Sg6Z8Sse0Ee/mK5q9OpFBkAHflOe/sbkrI3TkqR1MServ77HnwDw0xs142cGYrSfqqsIYOrxaj8dxre5mTuIFEbqEDAG0yVjuuKvKuClvMuERjV9NnnxdxqVs421Fq/hH/TFyOuk6lZVgj0hHOQOnrka0tyvHT90tlTxg6MpOJsB/0WzGB+tNXCKlSznDs2RaUX8/xlUNiMhps1bBR+6IYQw4DVtl7HT4nh8CSgBRPSx4mkeJ/TljloYo5aV65jykUbxA+bkOuqMs16S7j3wzNs7eczQAjH2XRpX8yG42tmkAz8M/O1f4lPL4Z/x5mPdccl10hADuhSeZR3W/c+e6Vygk8CxwR92/Mu0Ctx4PwF5IoY/TouxMwpVxUx48N1pBkEd5YRZGgNaIAXWwpmX84Acfx5gM2Fd/7ksWxMeP5+N733s/Pvvko7h//0EsPF8UwQ6CT+hPTY/H6PiYx+1qfV3xwx/+KH73D/44fvzjH8XyynN7VLx56+7oieMLHd6GaXZqXLhejIWFZSnCtgc+mcTJDHR2cfj00wfxw++/7zd3r92+Hffu3pbBm1YXecDl1OsD7p6iUBCZHWNRXAwbBGSsDcFiKoq/UCUcoKW7AnqOschW7ii+9sVb8XyJpUP7Ua/1evyPwW/TpxKkilUOXGPYaP0oB8NEGgSYBgO6Q1+mG8ACWjDnAwFdgicwBN5DVsSXbqkNkZ+h1PJi1IB5PFG4rm5ux4u17VjZVJddz9dFr49erHiTxS15Tdt7R7EumfhsaSU2db0jY9UQffYPhZPS449aBnzWfz23cRPNXsk7e8W0HR2vjpXmQFSVEfYHRziEy4m7n/rDY1Ner1BQPm97Ly+RVRVM+bgoA8MKiJVV8VXG7UBlw9fNRivGRodcN3+xXDCL7cyJvIKJIup6r2wvr7JRfBoFjAdvXfmCFYbCHhvKorr0idb9MkpMFpc6Q1TX1SQXjNLomP7CEYfTxq8YE9MlvHphsJdt7MmYc7XomnJPmcBkzM1L1LZ25LSmZ4j3Q10whnylDb0SBBsPaAZ8lNoT0HXOsbc0suAg/+9UfzFk4Kakp6Fcuk7lx3V1TzBc5bNcK4reG4HnflVGWpXh3puMMT0cArRlp2PmWxK8RE71KUYIOfewF7QW3q6HqQU+FU5cKM7Y6Bo94zr/oK3S+y/znQ/t169feg+hKELPwWtvBlLhG8qBy+zCASdEDFSwGHD1WJKeoXwM2LMuFK+OdLiwn3/7Xly7OhsTEyMxOzsdc9fnYkte3JOHT+MrX347Pv/OXcnzIRRUi9yQ99SM+cXl+FCG7ns/+CDe/9GH8f4PP4z1jc1YlxLSNYGxMi9SHuGorghjcBfae2N0bDz+/f/gn8abb78eq0vLMtDq/orACAlrUBFQPmw7PDKk/BEvlpZi/vGD6LzwKm7fvhFffvcdv4gY6B+Q8u86vzfcNDNzWgb1gqwoNVf8SyOBMGL0klmMo6yrLpsNFnPzTZR8KwnXoBE4pcCYS6ko+nm8UrBhdDIewU0GmvJKD82JSxiVwQIfYCsP3U6mvFAWz5BmhMpjmeIN5TAZ2l0rBE3lLzea8s6aMTI9pV7hhfjs+WrcX1iJZzJ6i/Bl9yAuyAvfEpwleTir8jBYpkQ3FL4zcZkyMaKIGY2itYh920RCpmMc7snQsCml/i7IE2N8z5O1ZfSwwbq1ITuSkaPxOJbbyEELYkOla95k84bx2YtVKz0eZHNv1x+4HhsetofTouehh8xSV1HuhjIVie42LxWgGd08JtpCWDagZHsjxpGyUdahJ3huuTQK3qJIqo+PDPCHuqY+QH+zyf9IDz9gHY37QE+nurVMHXIKyyJjeRgKBuHTc2uLpxstGTd1t1UuBsnGTXXhjSzz3OxkEJQPGThvAJA7GwCd4S1y4ufEg7fxy/L1wAc6TbAc6NH5tEU2En4Gw4evJZ77Cid0wOVV6dOm5DQT8IHmDC/Rlc0NSzl4ww9l8dTFLwRBdwka+gljHWUbffNBZwelKTQglOty3z49NfkeCuEJmryWF4NpMb3lj2DwzEpABv1xbSUUEgg11pnX0VhtDCKGzfO+VGGK4APATC3Z3m75aKhl2lHXb0te1Pff/zCOJPBf+7mvRqu1F4vyFmhpsSW0MK/oDorYdBvoRmJ4aemZD9Qmg8SSnt7ufBEwPnZJrfdETE+MxczMUFydHo4716/E1StTcWlqQh7arbh350bcUNyNK3MxNzcVl2V0Z+dmaWJiWYbu008/iW/+xTej0WjEL/3KL5nxm1tbwXpEgoUeA2cBQZiEY2VUqCyMRHP5VigNAp+ks1tOPgsx00RQaNJVQaDMLEAoHcaNgJCVsTkbQCUxfJ3LSwrg+qUFwi/jnV6EylF98uPCjNfRagNX3QEOKTr0xYiw+wmDwfZULlwU7QbjH/+7f8/z2p4sLEVPTYZEgigA3kabgXy+k7DNm8udY3lx4rWA0SVhT7h8W043EFxFJRmX9BYkR8iUy8cj0yFUeQvLtexsHMvoyUTKHmLUMW7MVVO8jOCrE3WfBddTb0SDer3H9H22sBZsQYfh2hOQ1a3tGGBYY2hI+DB95UjxOmPURBl4RccSmaHuyDGGbavJriLMJ0wPB17Aa76b2ql7xqWoF/SFVQTzTAH+kBY+mFeKy+4+L8VU5xP1bkSEKXldGCjmx3nah7w0DBy9DMrFk2At7aP1RjwSjU/0DCPl4Q/B7pQBxLixRhchKHikpwY+SWfmwSGXHLz0oI4EMEOOuOcHzuAq4H7OjZ9TD50t01VwvaoDuGdPwOQs2ANDb1VvGzw9BB42A3ow/sYZeWWcjpUQgwNDzgu/Wmo0sSHG/7TMNJzAAi9kuozrFWOa9cmxxhKc95/9s3/rpFjWHIO4EKurG7GiLgmtLxNr8X5QTAqwcRPCHLw5a+9gsFzdQsFoNnfl2u972VZW7iRu3bys1rbXFSYP8R5sVCWNmOJ6ZRx//e//ij/Y/K2//nZ89OmnOR1FBTKTmq7K5NiwPSdeOFy9djXmZmdktEbdz4+XBzGgeO+PJuXmzRljLG1SHO/PJaLtyGCxJIq3YDau8gKbOxjaHU9JYZoJnyVcUzxjf7zE+PV/9G97nOd3f+/3PHZmQ14R0B6WjYmqKQGhHtQJOtBCYdxRZn/IAuLLQHR3dvs5Hq8ZqAMaEMQKp+M5jOIZS68oE9jZqiEoKTzMJ7Ii6hljG9OTog9pBae/l22mRAeVc0GNAFNfQFVJ3UVm9v3yC5a6ibTCme7CkdL803/y9+KdL9yN/+pf/Ha8/9EjIYXwCBdVmaLYSRdsvX8cXofie/Rvtl6LS/WOmK53xlCN72Z0Rp+eD/Vd9I68fNqOgXDkC2+KbiN19HzBC0xXQeCrhfaCR/3w3jB6KG++wIHGueKDeuzJqn3yeDV+95s/iPXt3dhRt5J68ZnG8dFRyct4bG6u+8tsVhDBYUkVX6Lq7u712OLz1dVY2mjawWTci9VkKI+IaIPfpwaiT7gjC6iYlRdOVXJrYsC1Si8KT/G24NUr0R4JGVK51yeGVR+2gj+QUWPsTV02D8SDl+qtdHxS8s8ePI8/WxPOkjtw2pce4J3yNn9mekR5sxGj6w4OlFcCqLsnpYvsTVQGQD/Li/QHfMUF42x8hSe88ORvIeuGVKHApa5c21ggq84nuKaD6qp84MEzelTkLrrOUfTcPJWhxsAjp8SnoZMsqJ4YO2wMzsC2HKBtORXk6WH8Tul5hsGDL6Xb60CBsALewGfdU2fj9I/+0S/prKc6UFYIs8XHbOVleU6QFIc4Zi6XN6X2HIQUxg0PgbeeeGzsJtJU3MHRvhGhpFvqhvIFLHsriiNepVn5S+AZajMzPh5f+dLnY+7anFqqbnsXrd2mhL4tBmp1CcZRLC2rq/T4eTx99DBWFj6Rou36ox/TczeiZ2AkDuQJ7u3T/aDbmh+XuXz1SszOXFLXeMIDnuzTxZboDx8+ik8+/iS2VNdX7ereyAhi9PwRESkRRP3Cm2/HW+++Hd/+7ndi/tlztzS8eCDtBX8wWfXEG9IJxsAw5pzBUDwvjBUBGmKc3ZqLVskIhMKPnR6hoVsLTImDmZRvo+hCMX2ArpKeIYBYJgWMmQgUDIm/WN8RKsy+380GWWWgGPAW74UPbWPMwKmlhkjctAJhRKdGBuP//H/5T+LRoyfxf/g//heikYQelQa/SqA7vJ2PPHnBxeCw9rT9orxG4TklHGdk4CbkoQwI0S7RcwAj143cXAi+tM/6yYuqswf7xYNXDFChkaYhZuCVFb9b8rTLQnqlYaWC1+haIfBi1GioPniCTMB9uLAaf/btD2JjiwngbTJ0m64rMj05MR5zM+Nxom46q24ol7G/bTV86zKGC2sbgpfKy2gPXlppMOgi9kmhGF7gS1/uiVQ8ov4YePjn8TL9UFDKRCGtzDQckgvoe5kZ//JS2MEaz6RHxq5P9Ort7vLYY69opCyu4x9+9iy+Ke+tQz0V8DpQQ4we8BGcaTXmHeACfAwReNi4ZB245gxvGOcCH+5zjCyvwdNePw1yZVjOh4RDjahzllXgZP0zvdPoAA4ignVGXxjLPOYtuAL5GIJxOkNUmU6dz4FVaEagUeAJeypi7GggmEZGT4o00IcXhhj4/X15t5Rd4VdwLHi6pF//9a+flHEAANCSNJpNtXhNW1oOFJOBXFpRuqBYTtKyqwAD7syxwkCx5xbbNLNEozD7pgwV4yQeo3IlFapKlXv/R/AEF6PCWAgL1LvVarKEqdnY9QsGZuuvCy9amKODZlw4XIneTgxYX/T0jUTnwFgcvqJlTya4i6wD5T2SYnufOhH+QELWry7XO1/4Qrz75XdjR4T67377d+Jff+8HbpHeeuNGjAz0qX6HarW7Y2x8ON76/FvqFtRtnBsi+O//4Z+oBUy3mC6ySJrGTPSiZSK4Gya6QCvwYQcUTyNQ69PZwXcaUIpKeCSA8KFcUw6TclEgdtjAg8awSHQreHhOKaiirD+QwndQ+fQcrPWGgkqHtwCZyctYKm8Oed5qycMWrhiTPXmw/9l/+h/F7FQt/qc//Gb8z7//FyqfVh46Jn4Y5vbOdiksm3ZiqDGMdJ1oKcVS1XVcNJ3u74wJvgovAwV2PTJofLsTB1u20QYO78ueDTSSgZKOWaCPhSvGn7LxsjzmRJ2rrhuN6qG6rxcvdulasqmMm62DWFI3+a/f/zg2NuRd07AILh+s2aHXIRzrfb3qqg568jIGbVN0WG62PMctp3uoHsIHA4fRwjiwEgMvqFs4qGjXlzeVNDgEyrABgLaij+UZOgh3N/5ufNqiVz0bptgwjWRTeoWBRl9qMmzpsbVFrQePO43b799/buPWXet1o7Avh4EPXdcHemXcmJRO6aKbPGB4U0IqtnASErntFw0sT5BPDnAT/pIP74CCzoNzJnIono9lWsCoX7n375wsEG97oTyKUruSxoeyPNapZxzwj/zYENKVMTUPoVRFl55PyUOAznTHkXF6QuCG18uk4UP1MvbVOMFT5v+hQ5SLTCUdkkgXfu3XftGWDQSsWKoAuxBsrG8bOF0eEINgp8ZNCMONZqtpI8YyGN6UUjAMLNuowORrl2eiLuOjki3MjJWQ97wbzKWK91tNxvqAzxs3GC/RsdCzqFdAPcHYxuN4P7ovNKLnIvNtLqrsiPUdGS613owZyq2ycIADhvXU05GxYyCb/bcuuWs7G9euXo47b9+LrR0+9Hsor0PEfnUg4k3En//5X8WjJ49ibGJUrWevP1f3Uz/1pfjxh5/EBx996vp3dLOjQ77+pttLFwzPloaBolFMdxlVT97oeiVBxVjozrA0wqPHNsbQjmCXHfoobRpq99PMRLIzdkMe+MR3ZGnhwAflxDB4rKkaLyShjRswlJ7X98w3PJYB+Af/4Ovx1S/cUzkd8X/6v/6Xsbotz0F1gS/OqjOtMoNPCCUNIDgSl3IkOVE3j0/ajclbm+i/GJOix0gf2xsprSrb0Sm8LmCcc3AcGNAFw0VgzIs6wnsaORrTurvXjMvRYFy0oT7EK8B7UzeWrvqOqtOQZ/ZscTUWl/mQdDP6ZTzoSGLIoRlftmLCLsgyZ4/dczdaORnZ9ZDisFoAekNYPKD02CRDymOjQLzqjrKhSALmeruBQcFRUP1MNBQXHil+ZrgW10ZGTLetPeblXfB4H7vP8NlBTEh/X+5ugof6P8tz+9ZaZdwEu9VQD0H0Y+ul2Zkxe27wGwEij7vclCs4NJY0HPagVE6RIxiY3ptkRs897lsZKppCsoM7Mug/5T3NT5Wqew7SncJVwFMjzYlkg3gbRfEHWnq4QTi6nCqPjR2FKBBvmikQXwwcIFWUDtFaNLA3rUA+7A/6juff2N6S47PtdL09LBvsVcPBxgUYXJV59+6106kgIE9gcJgdASiIAwVDOXHNYQYBAEySlXjaI4G5GCbW4eFGQ2hgshWyv4Yufv9EAEwpM0G6ghYcDoySzky8pOsA8l1yVRncJw27Urw8koCqXHpyryTO6o1GX/9AjI6Ned7cxPhIjI8NxvjEoFq9yZidnYrrN67H3Xu34+r1a1EfHpTCHMkrUmsguE0Ra3FxIVaWlrxU7OXRQbzz7ufi1t07sS0ibq6u2RtrE9M+986bcbTb8FgVVWOaC2vuaFHwiDBsLPSHRtDTiqsD4+ktnaCt6sjZi5iVnxcm5IPhDAng9VVtgGmiJGYszyGZW1KdbQAlBNAPmlrAFAdsvFYUi7hiPIhHUPh62c0rc/ErX//ZGOrrjz/9838d3//xxzYGDFzDv8IcjBG34IzAAS8FljTiPcIpWcCU8pKAfAzEwyuMLXmMj+p4oC4vW3/vyLiCCeV4F16lJyfeGzLEwDx4QnORMtjXDF7vMGdN6ZlYvLlz4LlunpArmWAAn7lXjPMyhkX5wGMKCB97YboHqy8wYG4EVB7041N8qBAUpVFU+2SDQPkYE0WZFCgSnhq8IJLVENhE10HXqa76KUG34E/WazHa16cu9IHXsDLDPw07DYSUVTB4QUbNKe1TORXP9468VpoCeUkDDrztZ8J7mhf9pBPwNXspSgG+hpmGAP5wlGCd8cFd0lQJLF8cinJwnuq+GDTfE6VrnnOmro4jv+7trCiYVrqEl2REXk5hVDChVcoW6ap80O5cfHqRiVSRWTsqrjdpsjFg92E28sSYtiQHja2GdRkPvv3WravvGYJrl8YG5WSAlmDkdM5WOpEEeElH8P78ivO4jpTZ3gdEEkKsEGB2vhK4fvk/YTgITlYhQ5YnAZLCkwY1xoCxJIpxhAN5Gk5Hq3DMtkISXoFiYe+t27djYmIq6rqmqzqoruXAQH+MDA/E4OCQdyWlS4D3yPIrf5O1u8OLopcZy3s+H4+ePvFE3h217Ksrq8HX9MHwlozizRvXvJb1waNnMnzH8dZrdzzOyDigP0wiBWNc0MKvuqNkKNG9u1djU96Ct36GUXruMRyEUj//mQ4wr3CCFk7XSofQI5zks0FRGtKRknzF0EAzyrUAKbO9YB2ei6Y0jFP5jbMeYkw7lebf+Y1/GLMTI7G0uBb/8o/+PLbkjVMm8BBS4JGX8lFYl6p8jtNBgE8YIzx73ibv7B0Gu1uQB+OaHhfdYymp0tCtJa8bTFXG91UrDSz47UmuahTBE0ec8TW8NtaQsjqBL1Jt8OZWcrqjBoaXQuzFxhvdzxZWY00e/rAaVjxAdv1o7O95SyI+A5irONK4UD5/bKjJeCYGg4H49NZ4isJhtCqaV3FF0aAnsljSQBvqAGVG1U2fGex3txyDjAGmG8xYJWN66Ag08UsS6Ky89zcxbuotoW965o8P8xOu4oaUNg2jkXZAF/OMYcsGBzwSdsqH4pzGEmZ41ixwzWjHnfLAzzLv3w7IA6HoLzbIOOSdLjnynvwlvR+dyk+VWmfreHU4EaFUjYsSXcVh6PKFDQ6U9Nc9SmSJobMOr9QhflcNmY3b+YoYIVkLuohAtTegs11dV0Tp+FM6jBtIsYgWZqPc/nyb8rs1UWqPhzGdwMif4U0+mEc81yguZxAH2aKoZGAgmFfh3vgRvJTNLQ9rEdVSGwd1DcfGx9Uad0sZgCMiCD8+KsPeZEzuxPC0JPR8rWtTXtqWDA4eWVNdaYwU3TYMM4OZfPINT+HZwkKsra977AYlZOvm8amZWHi2ABLyEidicGRYcNQdrwxbejY5ZoCovPP6pZiZHIiV9aZnwBNPl/I8zako9UAAELKX1E3RrIlsk5uvTKZDGpRCRVrr7KYi1Hh68EtgfGDcXskoUB7MI91pKyg8fuUbPxs/9aW33fX5s7/8m/jgs4f2RHD92acPICiuFUX8JK9RrfD22IsCcN2gSXHBh1f+3i0Xg69neKG8yUS5QYUJrKxTrUn5+yWM/epysf0PnhoHA+yDdVZ0sDsJY2vs2Yb3JsO2fxjbOjZbe7El44Y3hKF7IY/n8TLHRsxvbMfKdssNCTRlGgtbFTUYvxIOfJQF4+K6CX/Gn+iGsioBfqH6GJBszCXHOltGlY7DfOK+YgPp4RmGBx2hq4YnyAeax2s106up3gFq7jE+yYY9N50hJR4I8gxODzBuwhXPzY0DLqtCt2jCRGXe/PONYEQAo5i7YoAInihjoMBEn5EvZ1UakBKW3AsJTtZPXYtCTi+J9dkP/fxMPktQrbMohSyDA3pV+ahgonIWyCJ6EJA70lqGFfVvwFecbQLXBpZwz6fzpaNxaiRfyLdoh8PCJHy+BOYhFAUZtyvulpqRAplMYwEsu5ZiKVMgTUhBpnAIR6tDl4sAMPIh/P6GooybK610eG60wCAEZiYImcCSQ/mA79J1gfDBMGD5xQXPJUVYaD6OwVpI0vMtSDw3b+ute1pZPJOGujq7eA5Kx3ceGAdsSQncujPehQFSa8szvLJGs+G3vkyyRXDBxF/Yl6AROtSiC4t4+uRpPH067zlUU1Pj0ddXi+fzC/76UEdbR7x4sRidvFgRMijVKZNEy3rHcbx5dTiW1xqxuoWQp/J4cNpkKMoDQ1Owjl7mW6aiAKYvhgcj5nQpVOWFBK2VaeYjn3ONR0CtGDqgMFZ/HItuX/zcm/Eb//avyvgdxHe+/1H8+be+E+zrxlAA5YMfcM1zywb2VfcmUXqRyITjK6XPcUWVK4FjvuKOvDddyjNWHOmgO969+IQB9def1PgxJaJXHjTTNAbYdUJxNVrgC2wLfqw8kivBYvuldXU9mCO5vXvgycXzq9vxaHkt7i9v6rzlLZCoO0Z1Uw0Z036gG2gzZIBBw7ixYgDYVmrxCK9trLcv+MQeXVsbN9WT+nMNAOSQ+sEzaKA/pWGMs03GkW2Pkp94ZqPyGqfUJa1LJthtBM8Rfch0dE2TrpSBcfOMAfHw0/XNeKG6XuzoNnzecGOUaHDnZiZtBKkLD3mTSLcVuuONnuqoZKbwjHuC6wLuyk0UuHDr7qSuQbxKmsFpziLKdZ5TLnwmEgT9hywSawwtp8T5r8qfjXOmOYVPHmWEvsRl7oSnKMN0ynNwMpGh+yC/ZwKIp6Shh2bjVmXNAipg7M5KQBgQDgwYYxAFOaHpQWTyeA6cAmk9Z0wYlVS9nsqgriBIgaSITuFGkvJIpEvgcvBGhAFjKgpxwIUA8/jsGbsOkAlleiklZYE2CuwpB8KxtcuHPGTM9tgGJz/ealVXHgwn0zXY78uKKlnkS+S88WUyZRoOteLCF+/CZEl7A+LBsp1nz57FkwcPY2C4Hl0y3Ivy7PY+vh8jStcuhWSaAvPBwB160E073Jew7qzHRH/EwsZ+HLxCIdLLgT2mOz9wcmGVIYNOuiYdz/FmGScCLmmSjimYxGcXSekwahVMvD3SMTRAfjzje3dvxD/5p78Z/arnD3/0Sfzen3wzni0u44qZtgTgUTpKAl2yO0tR4Js0RZngaymvGESPKepM3Xf1bEv8wCrirbKcqomBU/2Ah8Gje4cXyMJ8Xk5RXyiDvGHUMGQb8tTW5LGsyHjNr2/Fk6WN+GxxPT5WF/TRyoa8N3YQzt06OoAnQvolgXGR4UBuhRNzNzGmzF1DGaAfhoVlVjOsi5SBZTskywc4WC5FB9WXeutGfzRMSXsaF7x6Vk1AMWjBDiJT9tqYuNtuw7YjD8yL8OG7aIZjnN3SnMzLTh/Q75PVzViUh2rPTfTxZwvhgfhBGSwTHB7N7zg0RQtPjpbxP+WB5Up8NKvAMQ/fSzYgOgYZ/r1SNI8cq3+muuNSJtFHzoRyVhX1h+xlHDTCy4JC1MX3uIROinFKPoMvodiPUoYDJx3IawlOreckgReO8MkIZAAGP/AwLYnKOByj9ps3r7wH88y4zGFmsn0QmThQVLoLaYBSgN0NlZCmwmWLgeKk5wYcKaXSY0H5dqkRdHQqpc8ZY7hpyHjrxtIklWHjkHlAFmXDA2TLI1dQ4egg97ZHONXdjm51c9o6pBwdPe7S8PoejyZFM4NddAXTWuUVtPydCKWjPsxDYqpGVbzwVTwDe1Iaxv4wXk8wcs/mY21zI35haiq+OjAYzdXVOKL7PFB3Y8ZmkMy8b+zpaOzHly9LueIwFhsYDLp92M6kMaHQm/pR3yJcxbhA8zRuZ0a/CAkDzmao4CLoHMD34TL4fxy3rl2O/+Cf/2/kcQ7ED97/KH77d/4g7j+ZF76V0FWHB/PhE/d6RsNAMDhFE4cR4vDkXJVX8KWLauOmNDSKvJlle6KmGsMG3pzyMx1jtbmvLiYfaGFvtZf28i5I42SPlF7dWdUX729dvQgMGtM4nq5uxY+frcWPnizGmgwe0zk8hmrshLcYS1PL5OIuXTNUxU4cfZIdjAfjf4yBYUhhErIDPfmOwcxgLQbVGLNtkt+uppvqnxtnHS5Llx560Pl0yyJuVGfMyojkcLK/N4Y8HBPCf1cNowyvaMpUJxtLIQZ9OZiJgO7Au09WN2JJ9GOjU+CxTAn+MzWG7juNP7v2AGNmdjr65em2mi31PnjTTxcWeUCnJNPKRyjl+HCVMACEMx0kwnWsAm9okTf4WULhr4GQ3rqUz4uO2XBKhwBFrwO5UKkkMJ0LjIIPyPJzACz3ohXpyFeJZRVSpoDlAko+BcNzeh0VbHtuCGoxLi5QiLIcKouVIZNioTwYHR4TRzo8N12KaQwMSygl5AcSWm8ZBBSlhXHsZuCF0oU4YEcxRqJCVvEIGgYTASJdETweY0B7+mTcJOi5jlHlq0XkmwcY5sF6b0xMjIcaeeGhotxdSwIRXK6OUkfOECrfvsgwV/WHMQwuI7TUExxtLCR8HmjvaBMtcgUCW1rzxaQfba1Ha6sRf3fucvSNDcd3nz2PsXEmG6JcdHnUzT++EHs7jfjFuxdiaa8jmvt0f9JI8TbYOKkccOBXBJP6J290KA0oHaPQNP3UTnE8ZypIUYRcCYAfk3VFUBjruXf7avyH//t/4l1YPvzgfvyX/+K/icfzi/LuTKDkBwWoLDyphM1DgqH5P+kgK8pAI5QeI4aX1pPhAdFLnohppITgwximRDt2hPvW7qE8sP1Y2TmMha1WvNjcjtWdfRm7XXUjWS0heokWjK2tS3F5cYBxu/9iNb73aDGWGgdeCF/pU+LOjcruk9Hp0i3bPuGt2atXgzQkw8A0Cj7vhwfZY+PBsAvdfymicJwcqcfkcD8APbaHIUy5QXQpDHpSI67SE8WYMrUFHNwwynhN1Xvkpfe7XDZK2Njbs7FHplhHmi9UUjKhHfLGixfGLD9b34jnMujM+4PajBVjlD01hg+cZzUtA3RLmSg8MzMRl+dmHb++KlkULc13GV3jqrK5zy5oygP44kHapVE0BisNStaVw3WvQhlfzThS6b/A4MAAyw5S9VziQ6ttGlHu+XB6r8SkTbpW+Qzbjyw7yFtJz39k2zD1K+cSEorO5k8+b799+/yYWykw55PZgioxhMzBykKYVCiUnvTMneFtDrORGePK5TVSbKWn5WbpCIi5UKXHurqVqMo1LJVBRbimfIwM1yBJHtzyXnUnbNz0nOqyTo9xjp7OnhifmJGx6JSXVI1J6J8Zqry68DXH3yZmic+QcXR/7bkQIxogeKm8Ekx1DUhj3EQH8BPUWJRwfEte3I/V8l67dS1idyXGOhvxtS9civZX7BF2HPONthjubMav/N2vxeOllrv+YEP5TIXwHDQK1WF6Ea9yCOaFFNddQsWVnRaoJ/UlvcdAXZXMl7hJ0UWvn/3qF+Kf/4f/zNNk/vVf/+v4F//5fx2LMhhMtaH77rE9sirAJyZkJl3SayagvIo0XM6IkYUaGisO2iKUdP1BO1+spPyAn4VT9VBKIMirxVs78XcIHq+sx2cvluOD50uxtLUTfNClKc+c+WjL28349ifP4ruPltylRX7OehpVED786sK1W0Rl7Mw70oiuNRmPAckOJfPSiPFUPDmdIKy6kd2G2acGfHZ40EvHmjJI7HwCnpAB2FzkUEHe023GgNKQpi7Ia5O3Nj3QFyNqbEgF/g2VqQLcJQUn8iOG0Ab4GEcadfTowUbTU0EwdNCX7cegPxNZa305DldCkVs+zYihGxsfjbfevhNT05OxsbEZS4vLyo8DoF6MYLgeHPqZZxSukPFn/Ewd50E+P/WWuAZn5fXt2T+nP4WrG3hPnO+VBJ2GQOZ+gaEyecx1NpBpT0hfbE+p40/8V5x/Rlx/gpdPEr/y3FseobQAzwJ5mJ6bE+lAudO4iUDKDChUh2dp+GiJ5Inomkmq9pxUN4QZ959xAo996XB+HbSoxUPj3ocIwgApeXGJwakQCJe9r8ZHYnJdJsLNywE+HNzR1Rutgxy8dkVdU3DMvCYCMTrjDboLpWuBJpJEJg740cJ6Y0sJnNMrzoJLUjEeD5YAbm71nS+fHcpL2xWt9rcb8ctvd8ff+ZwEeuN+fOnOeNx7fSIWFxpqaVvxS3/nQly/dScWn7ViWx4M1XRdCzNV2CmTOPSzsIs+RYngB16Vaaos4MvHPIBDXujHG1HG1f7xP/7V+Pf+6d9Xt74/fu9//IP4f/5X/79Ybmx5vtcZDJViOlAjlW9jhFAj7Gps9Iyyq8oqhfiGp6YfdgY642FQNkbagirYeCDA55krBmzzT2Iuw3YCrsDgXpK1d/Qq7i+ux/sPF+KThZX4aH45vvnhg3iyJtphFJUOOMhodokTd9BGMQclb11tdAFzugcvnLyLbm+PebQnZac8uqbebkgHz/FsG61mXB4ZirmBAcv3mjxG0whaUi6NGSdhQGNAlfDGiPRbdsnG5EBPzKl7yxtf3tBuSR+YfkL9WW7F+BwEK40X9aEhYeys42KXu6UvVCd6Q1CZjTO9v1w3b5d7IZ/zmWf6tbPwTvCoO1ONNjaY1HoSV6/PxWuv3YyBWi2Wl5djQYZOzrTlF2Nng2xews7CZ+kgtFQwP3TYwAi2+eyaZ/kksyEUBvToAER60hG4hm7cGl/VKYewSEvNqjTCgcM9k6pMigEnyuM+4WfZ+T8Dz5OGKQOnDa3K5Fn7lSsz8tyyRSaWhwgOe7oh+Nzz9ouKmyGk0Q8BR4CZdGpi6fmBJ8NWg5v6QTOIxUJ0G50s1ciQnsCZkl2OCOAVESIAisGUEqOpZ3hMMJc5aFlBGRN5CBg9BI3yurr5MHM+83/BzkHbvEdAc7oCQl/NxeOZcUpCIWhey0hXgzwmfHotPGedK/U4kjGlHtyfdtedBpBt8eB5M55+/CJmarsxW9+NyaP7MTV8HNNjCzE++sPofLkT926wS8ROPF8BPsKmhqKqS6EPRsy46R5cvNQHoZSAgE+Wp66RFCe/DiZk1Q1mq6apybH49/93vxXf+NWvxvZGI/6L/9v/K37/j/7Cm07SVUQhMSgoUhp8YAq0DuJcb6UjgjLS69KZ7g0YmL7ITAomxtfp9CzH/9JbM4GdHjgYKOgqSESTn5MOut2w/FCNBqW2xN/VRkOeJeklVzrABZjgC64ut9BKz8Y622JIXbjezi7VQY2vPGa+UdDfzdvX3N1EYqbnahSVj91QxtRo0m3dbOxEj+Tp6sSI93DjgzTrMkyeUK060rvw9Cf9yjw1+FWMxKB4cHmgFqMeYw53qzd2ofVLv62mywquiXPyDVh8Og+41OujlY1YVmZkEPqcdkuFD194o87IH/lcLsTzv6QDPEROWB/O2Bxvn2/dvuE5mtTh4YOnXn0EL7ykkgaM3HpmelrnzoINmx5wEIBd6G3O2eALG5ha4cW1ewLUz/EJB57bQdK94/UHPA6u/aAKVTafbSRJYAQzDwH41Jd80MTyy69K1/7aa9ffM7IVMAIVp3uZxi0XetOyeTBVz1yIMmDYYBwKSBSFHrD1DcJARfRj9vXQoFpCI5QIFkIR8BYQkkIEykKR7RkpDwqVTJQQyHjR5SEtMPAUAYUx5J6xMCKoj42prknrVpeECtxzuIWqngOneHKUxat6t8ikIb/xyNaBT94x/kAePk5N26V//Ck/BjkH9Q/0rPmyO+6v9sb8s50YnXwZV94+iqmrA9E+8GbsLzdiYO9bcfuK4A19PhYWduR55fQPQ5PQYUgIKbTZ0hKTSiUaCWHTWUenWmIMP7y7d/ta/PI3fjp+63/1q/HG26/FD//mh/Ev/u//n3j/xx9LYQ9NW+oDrUkPbOamUTbGBxFB6IsQQSNowbw50tijo1ylxbgXr85dDwV7OuSthM1zuFSOp+tQNr8Kd842gKoP9QUO8JQ05UAGje6/qaJ78CsG0h6l+UKpbdGl86W+3hiXcRmQp8aWRSpF3uPFqHdXazXxrPf3o87+aj09UZMRqek58+72hedasxHTw/WYGRr0CoPV7V0ZKb5pmkvp+Ifhx+CI5KYNdOF7CFeHB+LK6KC9Nsba1sQP6M3SMvSAfKg2KlS6+gQ2H6V3hNx9srYZK6KRew56hjcGfXp71C2tyfs0YUAjjYyNT3W2XKgu0BXDiO54K6HWjp2GEdXr7p0bMT057vXjT57MezoMwz3++Dj5VCb5gAd8yk59STm3rVCAB1UENz7MVy7Nm3yZZNlx+jRuyE6Jc4OBPJC+5PczsEgYrm8mVyzAq6dKx48bp3MK6Z8O7i2bN27MybhlBRAsAgA9pUPaA0BaTXc5KiNCAIANj5WZFpqu7XGwhXW2dGIgDFVlBgf6TSyUk3zGCQ4rAM/dIcUjO95FgGsrYCJb6svaTk/MhPi6Z0ExwEr3iXEJMwPACpRQjBjlFKJyjyDYaCnOykViPcY4YcgNU4H/KGcxqrTA1AFGFa+GwP9U6koQFF7KK2i+6lTr3RZjY624cXUhnt3vjubRF6M+96XomvicutTTMTk1GXffeEf17o2V1S01EHvRDq7UX3Q4Oso1oYwfsaGA8dbRqXJGpYS3bl6JL7z7Zvzcz74bf//Xfj6+/o0vxttv3/Sb2n/5238W/9Pv/qt48Ph57KrhoRsI/aCEhRn6CG/4wYTR7I4mn6kvaVUh0x18oKcHl/XMefWHoUdIaWQwluBno4OZVBrm1o0M1WN8pN9bWQEy5S2NZ9I66VhkEAyJp/6pdPk8MQc3eJoxeVY3VNdsvzQpOeFLVawZtRFQAuabMfbI1Bg2IZgYqMfV0SFvt4VhYl4kO0OvN3eiT3I0K3zH+mv+eA4y6DWtttdpSJimgdwiG7yVn1bv5PbEUIzVeyGNv7HK7sX0ZPAcGQNkHDc9XZEUywj2uqHnk8Yt57ktip7Mh8OL4u0ozgNvWYtxK3zhzL0bIl3DF/QQfbbxrfQo+cMKmlw1w7NLl6fjypVZvxR8Pv8iNje25BywGwdlgJiORNFllIP45EHGl7NxKvjox3WxESU9uvWTeQRL/HE5JOEeOLq0nVDIxiyT+MLQlEKX8JbAPfLhPKQHgEL79esYN5BJQ5FgTrwfGktqQAIGwlSIVYxSGgeYfuR5brSOXHt/flx3gfJ8HqUfGRlyPnICz9ecK2KQFoHnOUYEBUPwgQ9KVJiWjq/OwxyjqWCPTje8gQK6B9kTfTKRJC99hRIxPpBlm4jKXwhEnIPiWfpD/YqSk8ZzohTHFBPiERZ/kV6UzLyCZxr6ynAMX13Wvs6D+OrnnsX0xMv4//7+SNx/fBxXBh5ErftltA7mJPjHMTs7ETffeDPuvfVGvP7m7bj72vW4c+tq3JYXdufOrXjttVtuda9cnYurVy/Fz/zMu/GL8s5+/hc+F1/88r14/d5tpbvisaWFxwvxp3/yrfiD3/tmfOd7H8bi6rp3glAFhFYKDXXioE7Qh25EaVDgZ9aR+V4paHQzVdH0kqVMGAkL7gXBMZGzkSj0ou7JAhloyRGeCN12lmaBA+JoMikFOBS+0JCiqEW4gUE5kJjGw+lVD/3Xs0yX9+pKK82MupeTvV2eBuIGmYxKx3QQPDG61Kx/HqvV4s74iNK8UreQXZo7Y3uXnUSO/UZ1QkZqpL83hmVQhvu63U2tqQ5894DhEowCswLAB8P2+tRIXJPXRle3IQ98ubnrpWDg7km+augxcq6IQll7zVF6JBiljzY2Y1n609WhXohCem58ob7b3y0tdS4BmvleiACZex+qv5L6meVesFl9gmGnx0VANxnqmZ6e8tDR5vpWrK2s2VvGyLlHpnRJ88Sbu3L9E2cSKYBfXsAv8b7SCdKgF6XhL+G8nPiHMP0b8HVQH/3sGpK+PFM8ME9lwY/SINpzw4hQAMASoLop+4dmIoHKktFvRfXcFVAyrmGK17uJEOSBbrjAAGQ7FLotQ8ODgoI4V3kVXJauPb1Bf/hoPMdAZncjCUN6V0qht7fXQlXdZpdFxCkzsxl4tYLxM8yqHG7OXZvoyscZI1ah5EB5tKDUqQgNXhPxOYicdUXxmQ8F7iYp5Z0IHxOabMlUkTiujO3EL//0QrR2++O///PB2GicxE+91REDU8Nx/6O16G/7vlvPTx8xyZW3m8xhGovXX78Vb751Swbucly7NBlX5ibi3us34u6tyzJ8l7wRQL+E8Fh0X1vejO+q+/nHf/RX8Vff+n587wefxJOni7nZp+oMDakPrTeBhoE6mSa658xzeIhxQ2jM9+o5xpwzxo3AMxNYJLIBUYA+BHJA3+xywMcsh4aJ1QmkMF/FX8NXWVkKRpduqJMojyir6zODp1SKc379J695obIQ+k6lmZEhGqObRV74pXR4QHzsuXwHgW8pMA/u5sSo4KUSjkm5t1mpot7AZqtlb25ExoTpHP06Bns7Y1Ty1y8jiKHq7VRjKw/vkhru16fH4/bkkN/KNg9exnJj1+OarMZwIykdyBccKaf+UXBW2Q0mcs14MAvn1yT7GFth5uk9GOluGey+Gm9LMz/89DVwFMzfCq5B658bLz2DZt7S3TQn8as4YBWPus3IMz0e5pDy1bkBORAYi1yW2DKdwQ+HA3zghXmgBwWP8wG+ik15bbvC85Qty5vZVyVQ3nRgEoZlhXsFYFv/XBB3KTP5RP95VN0lDmnkEBjyEd9+7dqs57kRsgxFqlVhCROLliGSBVmBFqQQswQEFgLxjGu6iuznZsEVWJSBRe0msOAnGnkgnMW48RDkMJbsxW/jUykgzzixlAslM5GUjzEjDCACDhCYQD//lCDnjiQM0cl0AnHgTtoCkzNeorumOoM3br0nafJcP8ZOKNdjUBQFXB0oM7h7ErLuITLCXes8jonhtvjk2UB8/2FXHJ50x8D4FVXoVjz98d/E9envxl9+dz9++48248OPnngsZGVxJZaXVmL1xWqcyEDRsrL8bOXFUnzwww/jgw8+iR9876N4/9s63v8wPv7oYfz5v/pOfPDRg1iTYEJXlIXg1rOiPzTjGiFNMmWdMRwE6opgcJ/xmc9103Pm1wEPL480bt0FA1gWKl1zwKfS7YTedKugZX7XACHGIJEJOUj5Q/ncoPFc1zkorbJ1Le6YtzSw9Cj8QDCQoVMPXsesPJEReVmesgE+yuu3/TJu0I83pIg+e+Rdnhjz23y2+JryDjHH0dw7kJFrucxhyRsbVpIHrwvjVReMUXl0M8P9cXVsOO5MjsWV0XrUejpl2I5jpbHnveJYpI+eem6b5IgzRspE1FF0jnrYQCNjSvcZ3pNoRIONorPTDI0NxocpVdDW9FedTfcSVBayljyoYKsO8JI/GmO8bQdnS7rhGbL1P+eaDBuTgnmjCq1ZiE5PbHubTR/2zW/qAl1dIP/hjQ7DpCjoDo4Vf3nJl+l1C86ZqLonb8GJPBUsAieS+baKr66Bz2WJS+nIcimzxMm4zb0H47kpXRbC7m6utSyI0vrRAmEMIKCDgLALiN9A6nCf3m+Xjk6FH6MwOFB3XrClfDOZuwo2Z1daAK1cKIGVL4UcPBhXYBdddg+10dWPtOT3xnxquW1kbZCyohZul5R0ynKMtgP3XDtW5ZR78MO4ARfBg4jA5Wyl0zXl8hY58yU9wNMCpnvnUSPBk9Z+e7xY7Y+Hiz1q0dtzztuLvXj+4jiOmvNx5fJBfPuTifjR84v+ejofwllba8TezmFckBL2XfgwXh2txQ8+XIs/+qNvxR/+4V/EDz98HB99+iQ+e/RUcJZVA8ZUpAzCi7FRKiIUdOChcpvCA95pELLBSuNVtXamWRomXZp+5TW/jaHOpoeuyI9nhNEiv2GIR24sFDxnj4QKCDUve3ipwBxIp68e8p88lYhbAY2nzsYJ/DBHwgM6I1OsFkH58PIL7njN7Cc3JQMwUhmxwn/SUZ9hGSXWs/Iyhu8ujA30e4fcpc3NGGXplQzdWqMVjX26p0cyWL1Rl8fGyxp+1I8pGQPyouiyTgzUYohF+CqLjQKWtmXYlJ/vqbIlEzKfm1wy1STHwFxz4eI6wxhd84b+RMYH7+jj1fVY8/IruvHip+DSaLMbM2NuBOvjOZ65cRCo03FixTtU/CQN4VU1hOLGpeKZNYk48Xy3teONJRi7GxkZjtGxIcNGz0jLnDtWCMF7T/+CH8KZ/C6j8FtpqRsNP+N4PGDpoh5Y9qi06WA+kykbUhs7S0LCIg66Z7wiXA3KMijTwXG6Bm4Z5iqh/ebNy+/5uR9AFBB76fk9AEhhSoHzWMx5YimujJEh9BABZpgYembjpmcDEgIIT3fzVInOIZFxMmgYLiuWhED5jYvLTtFn3yYIy1bc5Cae55RtGCqPlxi0+GawKkC9dOP8Dro3QX04oiLQiWDjjTEdg91Mc2ytGDWChVHpgU3ZtIbEUDcPuOvOAkwZwpP6E/CFVrZfxnpDeZQBJaHLsrC0GgdHUrT9etxf6JOCnMTUWC2uXZ6Lt956I979ypfizdfH4/WJfxkv7v9Z/D/+m8/i0eI28zSiU7Rol9CfSOlR9KnxfuHaGRvbO64aNIRsphX0Nh9zEB/8k76kS14UftigKS31oS4YeEKhAYu0qSd3GD7Gk3hkYycY0IzGON96pxDDdzwk4OZEZZWnHzTkDD2q4j2257L0B55J62SRxwB1A0+oM3JGID+NHtudz/R2x6gMQWlAUZZDGQvKmR0din4ZJxBk6ISu6iV5Xytb2zJg7Xo+GCubLW+jtLW74/HSQXlvPZQnj1VYui6quBUbg4Ce8OUstlhaaR3GhgwE30WFjjl2C03y7bYVuzq4ticj0eQtqd+yS45ZW7ouUTKdRQcMMzTFc2MqCHGmGzAEk2Ajo3v/dPZWTjqXwKWfC5ek5Jmucw+9LauGgcwcx9b2phtmPK9ZvvM7OOCeGVPE4C16woHus80QBtFsE22BByToRRrq5pKMB/KCPov/pS6689ib8XIVHed/RPg661TdORQZdnl6wNNCF6495pYZya/qYG4VcP09LkNmAUFZGRQ2g6oAchAChKkc1+VgzhZJEUTG3MpaRRD32JTyk+c0nhilh4Ap0DmIb0NJYcrIAnyAenCbxAqko5sIDODhSpdZ5OAHDOrB7H26kdwzvoERxTCi7PZuqKOuwZ1F+swzwmgCyVsHCUYaXnDNAEOKwUOJmDzpN3yqn+XuRFiINoattMrqjSBf6ULiqLTsfRbx6TyKeiHeuNwVv/i1d+LnfuHrce3GzXhw/7P4g9/+7Zjt/E4Mj7+KHz8cjfX9PucHC+/jz3QUKVx7W4d3o6WFzDeJEiKlM6WVDJpSN5DgutA1BSPj0qjQLWdMUXUTXdhqCuPh8VfEQwd0BT6tt/TISkN6gUl+mjhKI5hgipHsVFcROcK7Jx1FAR/FpXzFuPyUtWzMwAnlSdoRh9ecDRg78aYSoTDgK89N9L8kjwrPje8hwATS0LUS4Lg+OSpjpQZSdYenfMxoanQ4tnf3PJ/sxvR4tCQbK+qmYaR4u8zHj2zchIfxE21hOT0Wvk7f2D3wxgAbrTzzRXvwxOhj0Fw34cXLjjQoGSxHqhf6BM1oHKjvZ/LaN9SDalMcz+iWokM96vbWhTshu+FJH/MOGmPghV+JUwk6c+KsNJQNDoqyVCvO5gQaKhIYSLHTi5/oUk9PX6yvr/uDUTRyLPG6dHlGZVxQV7URfBDKdVMjCzz0kBrabsBHbInLRuaFm3Dg4LkbPvEk54amTnFv3LkB0SoQRUR1Oj27QdWPMovxdl1FC8723EAWBYT4bkFEICu6rkESAiA8OfcG6FlQCg6tVI6H4MWhNMyq5rkH4MWYer0mYtGio3gYgDMPDrgEBEa3lVKloSGtx2B0gHyt1ie4lJleEXkpj8rYW3OlVNUKX94OoRh4k0yvYInKPrux7sj91sE2R95cE+9G+NAC9df7vEgZgqHkTPws9TfhoYA0mjqkwZORMO7ptWGwiCfOHFAe6sAYD0zTEyDYU2DBNUtvLs9Nxy9/cTh+9t1rsd9zOX7vD/86/t//9X8bH39yP7b3eQN4ELfunMT9+f6YX5NxE7GKJ0xZ0OZiR5eXDOWYmvAT7i4Q2pm/4HBmTDB05IMPBM7Uk2cWDKUDFnF+Cw0o6qQqwRuyefwFtdCNhVV4MSbm8pQ4ayrYguX99WENeklaPaeRIp+NJwKgYMV1QYmTjbSuU3bwktNrA056AX7qsvv0bK6/J4aErwfvXQ5eJHw6issTI35LylQllp1tSR5GBuvC9UIsr23IixuNgVpHrG23Yr21L8PFnoaSC/bpF+7Qg69m8SV+dinhQzO7RyextXcYmzromnpqiOiC3FheVL71Q7gho1AFnC2rgk792phXQjVUyA9WNmJTDRYGnMA2TfCat5qMOZuuJmLSwl0BAeK68JBz0WnyWidARfnMXxcn2igOFMHEL/cMilkHjCnjuDA0RRqWgR3E5uaWp4wwJevOnRtx9fqsiPIqPvv0obcNo1z03WUZbpYLTBpal2PM4UvKSCDEAAD/9ElEQVTqpumjZ+ADvucNnHF1+rwmoEtOrzP4EmzYqpRFvn09d3lSnpsI355ucBEo3GGmdFAIXhtGBNfYCmHgGB61YKq0PTARBOZjBNgrjYLpttDS8nEXXndTvgmg/MmkNAgORpZWOweiLeyUTWUqxIEBXnRtEOxSHspHhdh0cksMWF5djbW1dX8nleVgCBJd2n7hMTQ4FMPDwzE+Ma5jxAP1jOWxE4hKVZEqT2VeFO4oJK7JIUzQYaJVdYAGVNIMIugWoVatjBPnZCBzjGQAJbAGo3w1Ce7t8Y740usz8Y2/9w/ixp078fGDpfjvf/eH8c2/+ShW1zeVV3yQMhxHezS3T6K1NRSPlgakVCKKvBiKZ3Y8MI2XhBl+QRPECBmDgDyjO4pHDH1pZMAfOhchIHDNcwSbLy1BZ9LRYCna6bPe4pfKRHkYT6LiXBsRXcNPYBVBJbG/yylc+EvDn40W96QFbgnkYUwV+dBDGTKmXqQ8ILgegtDZSqBsaQyVUdd1FTNX6/Gctq4OGrzkE7izPf3UcN3jZGzrzsJ4Fpjz2UG+zvZcNB+S0l6SJ8dHrRc2m06DJ0wjxBZK1AbDZg9N9GRdLFstbezJy6ORLDTSgSFzA60f1yy7ootqulRxGD0bH52h0EtV6MerW7ElOHhz0ArjRhfV+96py40ZwJDrlLwwrDP6Qc9CU50SH6UDvvNAKAUwg1/E+yBNlRd8COQ9b4DcWKhs5sBubTQs1/fu3Yqf+urnLDOffvIonjx57vJwECjBhsf15qVSp5/hcWH8XA8FniUmWQ7R3CEn/IjLwDV4ZU+Be9NA6QrdyQhcrj3PDaVMcAmcgPCw978TqzBaJJADnVJ5bvIVdgodSs1YBsuA8ADdKumoq6tAawtmIEtwMfrHxFGP0wk+jGZGtVAzASgAIQcGxnV9fcOvpzFmHBDFLaUUAMGHoOMTozE3NxPTs1M2YsyN8x7rgkd69lfHY+DtD2Wh9OlxosQokTxXGTbGiPxmToQiT+7YkYT1uAvYoYgismmm6/Otxilj9PO18lY1j3dfm43PzfTG937wIP70L74X3/nu9+P54kbsvxRs0bK0tIYtmIcvO+LJakdsHXSqoRbzoa1+eIkYMxgplO2pQg+CW1BSCQ60k43VrTAgQkcqGQLCbXpqBHgITFXHdSXe+QXbwqNAXht3HTZyeFLOCw0yDfU1LSta5dhdCq7PFk5fmj7A5gzfwQGeeyxX+SmfZ8DG2KXHmtQUWm5cKXBIz+bEa76wxVe38JYEnvbJfOQ7pJdGByndWy2xiy84Dvb3exNMvJArzH1T2evqbi5LgXnxwFevWKOL8codhaGzvCp5/GxhzksSG19Mh3CEJvY0FYeXT9eeqR2w1VJRsYE6eUgBJKlP28X4aF3dPTWEfKWKdEW/MGwecxP2zqefyyFGtCu84Tmwk56Uo3REKDgNMmDOg4mCHtHjP8tf4aU8HFyXZ1lmrjwg4P0vLq7G4ycLHpP7wpde8/Sk9fWtYGNXvjbmaTBKD12YcmKHgUJVOngVmQGX80aOE/g7gI/qar1wqNJkDbK+epZ1zTSWl+vX6ZbmuBfAiSRwzc61FIYAME7B+kUCcYUALNsBIP1tEGWsjomCNkpCSJDscZ0o/y5b2mzzRmZXlr8VmzCy0bKBQaH81XIJNrDAmzI4rEwiwPTMtLcSLzsAE49h8qe/9Nxeg+LZOQQD5oFM1cPbEEv7YYzH43Tg9uN5QODS5UGhYRhwvLZPZzwD3uCRP0UpFVVQlUHM0XNTRDQFvukHY/QrdPI9MJymXZ5ZIz5+3oj1/bY40ONXUs4TKaKHAXSfwkS9had4cygPgeVceH16ajpTNkbYLzIU3XExP40HHeF2dpPT2OKFYTDgqVt5pS+eE4EyyzQf07qqB2cOykNA+7plxJTWbzzBxHi6cqY1ZdgTsbGBrqICKCt0d/GdDV5U2MrqYPxN9dUPA0peru3Rg59whVbFgwG3VGKUXmlARDwANxs7NU4DKvuKPAimb/C5vB7hzJfdec4kZsaarqjxaxdtmLC7J17v7R6qIeuIlho69l27OT3hL3Y199i+fDfW1JgyRsxb0z51T8EPXJjATR4vJ1M9iUv5q+QJsRB5GHdDPj0jAToJD+qfugHdsxFi7Imu24frO7Et2GXsknmHeNNs4tnXl2unzUforPQCKljwQVB0z7VpVV23qa6lIUqaqcwqzWmo4h2cNNOWww2U4mmQ8PzHxka8izU88/iZ0tNL4kPu6OPszGTcunldetIWyytrXv6V4/UiiTzqdAoSr4I7KICSSJn3Oow3Rs2UIO4cntxVeVxXjJvSuo5VXPvNm/mBGCIdIeQpEAKyPUw+y4F2EAR+Ps+K0y2lcFoX7hHYA7nSXPNjsLFMrWA32L7evuiV+z8w3B/DakXH1DUcGRuOWr3PafkOIZ5S6YrYKIiRSdiLhsXupO6a6Acx6RJTOd4SMQ6Us7+zgglDaLdBULqHKRzg+fJYraLSMLeHD8lMTAx79j+fXsMDdR102LjpbGGxYIhBgmE66JkNhXChlULQgQ9u/IEDMHSh9FBKXqies3khXhhWkfrBxKIkGErJjRWXHCcXwBWlAHYKmSCaV0y74YZX7hgYDCQwEp/svjGgXowbHjZ0NAzhBQzSUxcCcc5v9FVnlFL58K4H2HJH13TNzHPBgQ+isvNRFoYfb0RUspMgzJ02x8nAX/AthOlRwjfwIW+BATmTFknvbHwq+utHPQjAMo3ghwzQqORgWge7Mvf3sHielQc5dYUuO5tmYtyYhMt29JBu52DPOy+D0/LmdlwaH4px9TR4wbArz4yXC3hrGGe+PYqxYgyPcTv4aDz1s5ESCaFrehiWANObXX8JvGRL44g4IEfoEvRXrXTD8NlH6pY2BLN4wF5QrzR8to4tj4iHl3C48Mwyo8P00XGen2fzM8/SgTEUpLEQ4cyr4vE4KLHT8Qza8oM3euQXH8KBRpXpYb4XHHiCjWC6CN9a3dndkTHuUy9qNoaHhjxh+OnT57G2uiko0lXpivXEPMRTB6+zcqgfV4lv3pd/NNxKplDJBPhSF6qqX6FB+927N95DyCA6yoEnBpI7OztCXLn40zOMCN0PA7NAJzJ4UW3tuTKA4MF7jBNFKx95RoYGY2Cw3908b5Mj42OlQtmFhA0NyqbyEmZ2hynbxKsIT36UpCzyRpDSc0u8rBQVTtSe9HRJ6zJcY6PDalHG4/q12XjrrTvx5pt34rXb1+LalemYHB+OOi6/jN/2Zisa2w2Vlridtk4go8OGU8SlBdZjH9kaY58yT2npHEijelq5YYJgkIaGghcYeLoyuwIC/ZVeadBdvFl7noryB28QBBRC99ADw4HxMh6quweblRrekYd4jwHqxrCog8oFDwK8SaOc8KAfgXSkYfv14t1RNuuMwWN8bABU40AGM7uculF+IGFsMHiCbFgoM7jY46LfzBOlAQ8CONrzNQ0RWKUGnH6JL8Kb1zxzeSirQ8LKRib5hHGbEO61ni7vqIsHR6NKwHPjQ9TTIwM20i0p4L7kbv+IvdZEF3nqa41mDHT1xOWxfr9l3jk6iU0p5aY8D8oa7O6VR5+NOHKZdcMwJN+Nv0mmn9CEP57AS/1FXnSMQNpTo6YHRAPjWPX9YH07Gscn6r5VvJMuYfx5odDbyzc5RY8KDnmhDeeESQOfeljuTS2dfZ0F2UPk3o8ApXs4Rh7Sux7c60ddHK/DARDKSxrK5j75Q77kIw0sjYmHfHB+lLW/XosR6SDDCptqRJaX1/yFPeMF/0RPwGUxWX7Bg1N67WloiXCcnpkWymQHQaHAI7TPTE+8x8Q8GxalQ9BRPLwhrDABgBhAb7GNUaoqS+HsAgLgXN+JcTvKsQw94x6hpsXho7KkN8K2vKmwEMaz1mWoUCbi/a3GCr7+neIATrj4eIulMhhT8IIol2an493P34t33rzrxeTsUDqplpr95Gq88YKDEmi2A2IqAN6QN8lUS9Lf1x+jI2NqxXv9JSvKhlAoDa0U9ILVNmSgpR842hvjmQ57RWLeqSBUAWMBTa0QhptCA5TcvlwCisHS4aD8KThMKZCRcVx2h2m5UXLSp/HCOFYfGVEe3v4iYFwXGuFlAJP6wD8aJ+qd9E28C8rUl3sLkp5TF3cfnTTxgsegB/z0sOBVluO8AFPRNlwgrnvKhb/EOb1+GG/jqszK7vraYPmcOPPWsRhhwhltU1b0UCWkwo+KzuOiP+NtTNitedsj5PJERuzIb5PH+ntiQvLQ2GOnXTyw/CoX8wHZfw2crk0Nqx4XvA6WwUwMXFM6wvcV+rurXZqFhqc66K/QiuC6gZN4jAHDaysfjilGKY1a6lDJq5OMG93S7dhRdenSkQnjRjeS6UmMu0HfQsO/XW7yMeGeHvx0TipVtEL+Sj6dqQsGL9MnrHx4dm0YqhcyTCiNJMMMpRGEi1mWfsIRhwX9ZLUHjS71Rk55+YA9wPjhSOztHlQ4qBzRDNwSPc5n9WO8DvlLeoErZSXu2UBXeCuQvg2vhs/S88YQN7JWq7m1ww23glWBxEbcBYO8a6MHOum+PNe/PIOAu4cM4jPmkwPdmaVKo+AyEBI/ySDoFUzuzpUpQ1CuYWwpMw2DKi8hYsY8Ss8eWbwB5U1Xv7yaifHRmJ2ejqHBYRH1ZSwvrcXzhcV4sbgW8/OL8ejJfCy8WPFYArCL4PArgXve1GIAiOYZ5WLQbDSUx8otpTdulQCTj8aBetOakw5O8tVsAm+q2YYbGAUOZ2Bx+FNwOtIDUONCGh0uQwcKbsNnwUg8iQdP7oGX+FR10mEhUb7yDHY6AK48E11JS0BwEOjmTn5kOuOUF0UxMZTesRVOukvvhOvkJTATt4TnwgjV6Tyv09DnPeCrfyl3DvkcYK+AV9HD6ZUGkRJ67kZijGzk9Lwpjw06sFKBlQc9HV1Oy/AEDccKH99Wl7VPjXVP+0lMSHamBgdU1kmsNhvRUMNKBmQs3zyDA2XR6PykzLAjjqekgCN4KWTdKjyVjmsfuvNQgVUuDT7B3zJQfSgvv9bWFF/86BQWsgJvOCfsfE6okgqeYOuZ/pPReYuhMK2UEqN5hn3CTzzzupzpLTGO7hkQjkyZKQeGLQVKhxBAZ5ryfpnJwPdEGe/G4ZiamoiZ6Um/cGy2WtK/pVhaWXPjCd7UhZB1rLqxFR5+pAP645ur1jqgVabhaGPDOrpuvH2EWVSNQVIU71SQwBEh1v35SgIcIQQgaRxRFeI8YoxIqOc8dGISmXHOryOJgZJXjM6UpzB4bkEHVpUPMDwHVycmjmdKu9Pci4cPn8annzyMZ09exPPny/H82aLdYLa16WB3h/5+eZM1CQRr9S76df/K2lr88MOP46/++juxsPCiwk9/embBlXBxgGPxMAk8Ixj36iDOil9dAyfHhvLeBuwC44ScxTiMQGUanBc4BSaRyo/w+ae4otdJBfLmL+lRpUFi8891sMBVIWmY6YtCZNZsKIqAOI3riaGTARCeDDNgHFRcpq/qSar8HKJ4am+UkjIU+RALfc5yVK6A6tKBcspBgOdOrnvoTR7q5B9pdO+8+kcO0w1cnEsBmdMlY04YOGSbjwCxdpT0vDRA1RmT6+vojMFanzeTZOnVi42WDF+Xl2MBbay/L/rV1SUv33PYV6MBjzCalGmUlbDgTx5h4y3FSWejUT0rBwH8qZfrpuChGf2cn7hzadmscnCA+aJt0Wi0vAyKsi1LOhNoCEvIbKfUcLAEKC1TX3JhvtLp8LIlMuiwrlZ6fx5XhwoYZRbDVkoAb+zDKa8VB9/ynrFY5EyGDg+6seP1rBimwaF6jI+PxNjIkKdlkX5zazNW19Vt3dkx7NO8x4yDO6o6QytkSQ91X+S2HG30f/k4cbPRCD6bx8AfownkNc114QpWme0lUSH/cZ3MzTEIclEg56ycZ3QXYrmiAEJgq3tS69oM5oIYXXNQLobQxo3n/tM/l5CeBemAjwDhKdT761Hr7XeFERUm6G5sbMWHH38Wf/lX345vfvPb8b33P4hP7z+VEXweDx8vqLXY8nbfm9uteDL/QoZu3XVlzIeAgjBWQOtYWkgLlhQUHOnemqD6GXf9zisaSsy4CWclIUL/uPCNq10YUwL3Z0fSlsfn05gaqjO02WMXZHVJrcRSANIVoafrkFilYCJUBadSF+KMs2Cdr4uvdTgd9Oeo4LqMigcZkXjbY9Q566b8eNzAI4nu9c/XphV5q4aLvPCt4FMC8dSarBRSYAA/65i4YsQw/MgdBWCMMUCsM/WHXKT8u/vqjopObHPklzFKh7ffI2M32NsbzF17trql3oYUr1ZXMa88djciAwcSfAi6JRh0tZImSVf22vOba90RTy8CTxsp1FMdZ4H6uGAdrj51F+xMpbpUvCAUHjCMUu+v+aBngF7wnROMBWkK3TmfwpTcmHKK8FtycNbZ80KNm6vkst3VJUY35DWNq3B6bVBZPwwZdKyqkQ+rkNzW/Wm1sz6nKZT+GG9OXuianAom/Y/KuN24ejkuX5r0ZH3G7dhJGCO4I6+P+X4AsGwIB/CwrAgWjWahE8Fn/fnTfo6gUlJmEhF4E0Tr4KkTgsC3KKmUWwclKQzCeCAAvP0gL3PcGL9w143ChUyfWj1mNbtEEDlJhRT5qbbyp4BmC5dlE0DSRAcH5cOw0GdnfhpeFIGXBwwGk4apK9tq1bZEtCZf5hbzqQOCgDu8ttmIh+p+zi8sxeraVqxvbng75k3F8/FeCMWXzwfqdQvRBXVLwJF4ygZ9lLl0LaELhoNUCAY/6APexl00KONsPLPSYezxbBQcLxjA9FtCxZGOkMaaMtKTon4oq+kGDZWG50csZRPv6HYBDyR5xjAASnCxLVeO8BIHGDaypFBS+MlBfAnmmwJ48WNcBNxQCBUnXFAaHfIyLGhEKoBjwRM8UCLUh7d93DNeiuJgABhHIzBvDFpkyqSJcVLerIuC4DHmx2PTg19VBsE0UP0UHdOdXTEo0HhgrAntF85elC4eHijNzv6x5OEwZkbr4nFPPFtZjx3htyuZ5Stq7BqyuNHwbr3XJkZjtFZzN7V1yMatr7w/G58oBH7PRTV0NCL6tanehX/GX/JBt9fLkUR3AuhamkQDDHfSnfTUBbpFHEo8Pt7Yjl1Vxr0oZaLu1JeXCV7PqfupyQnFtVl2GZszXZTGxkYheUJZwknx3ENTcchn0jEWRrADojTIVBv/CJy4r/jkHljV0IMTZXHQOHCftkBBec7zxmlVV+pd7k8P/agDHH2pXmJDztW+Gg56kZMTEzEgJwWAOFusfqBrm44O9UljjdNR5IGD4PIpT3/tN25cfq88NMGrxCgln+nLcYWccmDG6SAjQWV5ZwzWUrrbpnRMofBOvBBWjPT4V2e33/ZYYShLP4Dwg9nAdGX144ywwhCeeXGursUXl8H4lt8gSZlpmVA+t9ASpC15oZ88eBDzzxfUDV3xGNqLpTWvjbPxEupDcn2vXb0U16/Nxa0bV+PWzatx9cp0zM1OxszMuJ7NyYDyAWMErqqoAhOYHWC68IHxhamFbhgGnsE8Gz3hX1zzZCgKkMKmCzPLsHQUo5L5U+iS1uRzsaqjytEBLHfbBAamc88SIc45FQTc8qx/hg0uhc8lAJk8BWcCaUs68GMJDnjYuCuQDtzoQhEA5zjTIl+AEEk8B3JDWoyv8XAeqJVKwI97DLHxEJ564Hqg9MQB22l0TeAeAVcyh2PRgJvZ7p4YVjrWldZ5WyrvjMawpGkdHsdW6yBG67WYkoFbYw1pQ8rDWz3J2bBktLG3GytsNT40EHOjIzI48vybLb982FY6FsqziN7fYLiIklFX8U9lUAe8ZrqOeIllugNyDCugZ677pRGsGhbVH4MF3Q5VHybx7iEjygstkG/GE1nC2NvDXMaX9njopk5OjpsvvACDtvCct9U+Kl2DZhwpylAb+iUPzQcOHsGHKo1j9GevvHpKyEa48lhVRzcqCuDJpxwB7hKAowPYZLcemA6VEVQArj0wl5mBSxwUPDV0nXcB4+OjLquhOvLyITeCyPTAQPdLT4Xyypmy2q9em30vBR/k+Qx9foaPrlbx3EDcbwwhlBmSygc6njsmgBgdDCGGh49y8BIBrwOYzNDuk8tv5VZZ/JK4Yr7ylpDMZ7wvDRbXRlLMgnl4HbwZxUXnGqXJpVjqcsj4gCfz5ebm5uLO7Vvx+ut34uat63FT7i6bP87KgN27e8vGbWiwpjox3SLzd3f1qH7tsbbKQuG1fDMsAUEpICKeh5VadCEOfCAEtAJXhNFKpoARx7MpXlvSNwmPJ9EtTxZO0oJCSz1yXWBSYQyChAIYZkUjC6nKI8AXhJRpMUgIb9PgDdtaAw/aKYeVAd5RDvltfKpQDBnQC62Nb1UewksceagnSOPBANPGrUKe8mxkhQ+0JAJ4XDo9vBOMKrnomLw2Ljpb2VQOuJTAPc/scejaRkMNGEDSQ6HcTA8sxowudclzE550M+tMAZKB44US/KOxYe3n9g7fT+iOy+PDxm1Jnhoqury9JR6zhpT5bltRkxd3Vd4bBrIhPdg74MPReHkH5ivfXGDyr8eDwAZclJeuKN3j0q0u3XPLhOuYNEDW7FWKTkcynHSf9yVSH6xtxB51Rf6VHnmD9h4nEy4EaAEsjAA0HBsb89Qc1k7n6h3pogqBsyrRfEceMSToDR4z13hqpz/QtCRkoD6n/ADn/Gc4yAe6AA4c6LNhKL0NIOUif+azARsH7gk8909wgMk1+XRy3bimsfGbVDU2/fLiZqbHY2RoyMZveVke9+6u5Y36YPywJcBzIwkshfYrV2bdLUXQUSQEh0TswMFMfzgB6nhQMAhCY7SMmIjDsqXShQKxA3UZmd7ALHaVboPHnJ0BtTx/OyC40lYTxpWHeEIYb4ExLhTIxegf+KE4fN4vP/+XDC6THOHW+NhQ/NxXvhR35I11dzFRVQqno1PXvT09Mn5tfrHw6NGTeP5iSV1V+v37sbHVihV5dxt0T9V9PTw6kICwGkPMUx1gGkIEMaER+HDvOF2TBhxgfBI6BRklcDxCYFokI8hDd57JoGznzF5nwDVtVSpCbUHRPfU2rblXnYmzYKgsnlFHupxMkFYqTwUhnY1PQrOCEJJHaRyBCa8NE3yVvggzZ3AnjkAapuAAPw0b3jpSkSVgvCgj5SMFDVCp4HRfjmU4ZCCJR7l0T0YLcoUr5SGUwAA3joKPeUAHRvfIBnJHvp9IKxhzosGo+dLubcE5MCBAOVJDxgefm+qW1ro74vLEsA3Kqrx95He11fAOvHSHmO8GbW5MTcRQjSkLL911ZarIrrq2rByBj7xtZWzNuOieBqdD9auQNlyCvUxhUWQH+pAHbxYdgX545bvi5Yfrm7ErQvPyAxiWC8kQH2Sm60zd6vV6xd/UCzaDYK+3EXmafHPBnp2MHPLpsTXhhV7SEJqPpidFi3Yc+iEXli1kT/iSp9Af/cST4mxZ13V5oWDvDcFQ0vM847oEX7tA/Z1z1YBHesr3Cw3dgw/lI5Pmr+L4BgcLA6j7DfW2Ll2acrrNjY3Ykvd9eIDsiM500aEtcqVze29v93uumJ4KbSNCV4JJeLiAvGYnDiKTwQSj4AoRvCXmBkE0hJU8MMsfeiGvUMY9r/X32tCdVloP3Y9WWlcKotFa6eyupsrBKMDgZALjPsw471DXgPV+TBZNjwFCsEyJPK3dVjx+Nh/ran2ZZd7Y2cnNH3VsixD7Ek4MAP349Y31aO601Crv2qBxsCiYcukGgD/zwWAoLSJ1xIPzR5uFB7QACQwsaWzAFIfg+l4CSH0LvSB6vKIVhaaQQHgLnm+gAoKoMx4FNAG4jYbSAdObUMJwpX8Fb4QnjQFC2SUDTjp2k2VjR/jlZ5VwI+wFFwJKQZpUgIRJWcB0GqGUXXNd+1480MGQgxXrhO4uXlxO8ykK43EmX3GgxIhnemB4IxIhexkE+OYxPRoR4UqZlAEs3+hI3EhbNQrgqB/GkCTGV2ngwbV+dUvFF1aTsEqhpoMXB4xrHb1kcvmx915DLmYZd+vrjc3mjut4UwrzcGndY2rwqbF7HBO1esyN1I3n1p66pEeMu+24iwqGNNo0WPZplQY+oEUSVsXoJDysZOIb8ouPAy3RNeSVKT6ML9P1BU5LdaNb+lK9Boyd6S3jQXrWbnZ2pM7AO3uxgsd1pkvPuV7vlyc3mlMvNratcyybRI75QDNGCVk8DZBZ/1TEWdA1eJdkTk8cMqgDPWWVEbSnEUjeIVvIvQFaltkswnJRgBuMDKUOe426tzHNLIZDXaxXSgOv4Y3TKSZtkhwPOT7T05Nx7dqch7vosuK1MiTGEBkyaD1EkVpS8LMBxvREvDODCs7Kg3sWzI94ro2sC0+LXj11Hp6nohSi6ILnVTwBS3w6MVXIFLhJjExrQacshWytUikcQ1ouYASGVYqyI28TA8sXt5/z4mBF1l2V3240ZOUbnifER3IRxk4xGkF2q0QdKrzAhbdh4FCM1ujIqN3/gYEBGbdeGZNuG7wcaE+3n/wYDIK9G/ClKtUBLRgX4Rp6cLyU8NKVz+JSQKwMugYeVIVGMIx8xlGA6GaVskiLsYFU7G0GjLLHlp8pZM2qtH8rIHD+KX0RRNLZs1aA3tQnFamqE5jpmnT8Mi6NMPghtBZsXTN9hBdK7CabaYHNWImE2GlToLORTWPM4XlywEyUTDvqDL0E3GUXnunCKCQ2PCMSnnKR38XIXoQaR9GcZVfcg9fe/m4Mi5+fv3bZ2xwdHV/wfL7n69v+Ilatpz2GejtiuLczBrpzMjo7xWDsDuGz4JfpFEgm9CfYEFQvDE69uNO6VbRStGmrvBhW4EngTL8SrPRReX1VnPngczZgBM4MDzVbzRgZG4nbr92OY6VbeLFoOuHxFRr7EJ5ucIUPAT5QAM8o8TQoDj6AJ9E0LHiHKX88yToVfnA4LYkr2AQ7LzormUPxYLlPPhEHHEhQJVIolzQebE+1vrYe88+eefiI3YLf/dIb8dobN+RA9cWOemKLL9iify3asHzM+N9Y35KBw/WjRaCbp0ogvPwq6JwhAJUhHgbxOxUw31ElvDBdKRsVAGGWGWGJzSDFWQzkxQC5ECUZVjEdZaXc/KvKPmspXLLgcuih7Zt8FbXKcmE9DqVyzTgIp7J10DV5+QrFqDyUCmPGCGGUa6FIWssRNtj0SwRFvEy3nhaQic58qIa3OnhyjM05m+prfBWMKweWV39ZFr8UJpQKxS1eHnU1LXUNHPAiUDcE0PmpK3KPIshospyIw3vx6I80bbqGHNSF7hswS3B+l5W44V0TEHbTUAEjTnncl7pwDez0sLkvB4qbecntN6C68MCyE+Y/P9dBPc+nBwZlYL7YzcVeubwsJni6ZP8reJCjMqTcq4hEB1kCb84yYMZdzxVJjyONDtKssmX0MXCdHWoEJT8bUgJJowxXt7xavht6HK/NTMS1kUHlEb7CdX59Pbbk2dH1ZCE+308Y6uMDMXglvIGFzvCiMjQvkUuGIbijzugRjXYlD9Vx4ZwOuQLCj/QyX8T4uqTgacboJxoyhAHcAgu6ckBX5H6PTyeqG73TaEmnN2JIBu3alSuImI3CTmtXaSkvSYyxJT/XHLrjkeGVYEyEMwlIgy7bQ3e5eo5YZVIHrk/rqgTOW8Xx1KD1z3n1D6OXgTxJSzcUpOFa/wpl8Hgv6DiQA9PY3on5p4uxtLjmYSe+sM/SyrHxEXupbSgsqxIAwAxiPgbhigmWkaMsXSOYWGMrX6U0WVyGxAmEk1iJNK0DaTFevJDIvAZPRbl2toR3nlGnbNY1j0nBtbuDwuXsOdBxqyXQUnpadbeSzpflmYEcgl2ITm6UNhEgeT4jzuNNMsS4+B3tXYLRHmsbW/FCnuDW1lbsqmuCIOEp0oJRt2ypsl42RvqZaRSkAzwotQhW5kFhKVtp5cV46VaFkOmjAM7QHqYzvoaR4ZnphNepMshPmRhL1w0jpWJyC/AUEl0Ysg2cb89afBuvCmfSljIJp/l16NLPoCVxKQsYa+YA4hm1mXZUmOfkBS6hlJH4cV/RmvpU18TboxPMlJOkBfAo33VVvP6Z1xg18jD+CE6U76lLHPqddpH8ny4zxo2xrFcybrtuBPp7WYzeru4pX7xqj3uzkzFW64luGTAWzT9Tow8aA+iJuv6jcgYGexmPZUmXGlI1hHTVqRcvEsxHwUs+l5LzynXXGePkOioSjwxcuaEXZXoRr7RcOhFBZ7zO0kMADjJEXeEJdc1GLcfAoAnTpHAGaOgYS+RFG8Cfzy/YyEFP91yMS9LNcqWfcRVfkl/gnTwFGz8HJywm91VeDhJkqownL7TguvC/8OXsGWnzcH4f3KTclICsMAySnqxg6xHDGuwyxI4kyyvrdsiu35iLL37pTcmECmCVAuu9GGtDedmHiRLS+zpDpJzdsgl4YR9PfBZgX4NcIQYgKmYYhA6jpjMtGAGYEDXTJDF9QyAe4GICnpCjK7wKAZynOpuwik8YFSzw0LkopbHTvVt83SHchak8J93ezp6EAmOeBpcxne2tbbV+m96RtCXXn+48O5TGSXpizq+fvVvBAF+JouFzEAeDeJOMECajzim/BNJGDJypEVVphzbgqzT65/oobak7+bjEqMCRvCd/puch+Ptez8hf8COeNCgFMLyleCWIzkP5unYe5ec/tPE0A0XgrVHrjnYG7TF6uhOzSJ80VSKYpyqWt6YEw0NWdFAu5aOMFGIuuL5ViZwU53pJBpLCeoIR1UPigQte1At8VCl7UzzzsIJBgHdbdHsY5IK3B2fsDSNWk4ETsvFKPJ4arMeMjgFeqMkoPFjejNb+cdRl0BjDG5Th4yUDE4N3hXeTwW56JSpCHREHj71RMYVKIzxVJKuU/LRuKdj7VoCWnvDOjfJW2X3mIDn1ZCiHTWOhAuSErjSS1JWAxDmQR3VCzhiMhyYMDwwM1WNieiJ2dvZjYX4pPTml88sdFUR+awV8qwAZNrxROvgCRdNo5kamHEVmaOgyF7B44BsHyy8XVR7DMo/ynoTCwsmRDQdwIl+VljFlxng9JokQiuZAZax8U40Rc1Y31jelY5aJRKq31udPe1EKBq7VaKiQCkFKpr6cwUQHcBEmCk8lyufkgQHFWkM0ntFPOFH3zj+X6UghXCFOZXR2eQp5BjaVF1ylh+w5kEz6zGMlBBfSgINzk1M3FW4QpcQTl3hyWdVPgbhyDXy6sPtSALeOiqI1JhzuH/otMsvTPOCZkJQHuE5iOOBW1dZjaDlIqhpLIlHm08QuMweGMaD2Ov1MNDKuKG9OpHVK0QsltFAoj71MXSP40DID3U68PIxH8pdnpAG+6UmyihaUzdtxxg9Nb3CoQoGYGaCxagRM8dWD6TLqCYcTOKcC6FJp8t5VqsolIc9LsCEQfoBHJKgfeTCOTs69yig8w3PP+gBKMfoDf8r23DLLQ8qHd7URzswRRx6hJ3PT8ICa4i0vF5iQ26V6LG1sK27PKxUmB2oyYr1WnkfyBhY3W+o6t0e9r8uL8kekJ7XubtOU7yjsHB67i8pEd3ApuFJn7l1vxRgH8BMeboBE65xZQB6SIONO6a40uHNHgCZMgZqZHIlLM+MVTQzCeJAUGpxlSdo7Tn8H8jKbrZb5OyDjPTQ6EL393X6xtrq2JmOVb+szs4ElrueDHhX5oNeCHFNX456Fukwu7WFz73okngS6lSTIxg3cz+SNNAkvdTZDXqedELwKJza/8MtMIkVLisNz5sXKxkbDk/Rt3Kg/mdgQr19dVJRsU8zO2f2CRAIFCgUxK1SFBE/yKec0ZsAEmWR0xvuseIOwIaAmVJ6nuqyQT5g85yYrzwPnVZpTYiiuEEA5E0UdpDGg86HKj3BlSKVPmHg92fqZqG4FweXsnkBaFNGbAZBerfXLo0xDWnBBYAt+VjhYi0CzTEs2mS+vn6IGvErQiQMGLRL5XBEFkmLAeAP06iRfHhT4VSbF0IInzqQtvGDmv3Gr6kU4PSu/r3WQHnhMfUEg4a3zOSFHwilwM5LhgXwBULws05K0pzxK3uvKebjmedIFz4UlSvKiRIM04vmsNFhsJGCY+nEPDakjjUR2rUmvcinDtFMdKtnjMQVaBrN4e0p0WzvEP7qmTMZlWgh49MkTWtlqxBMZMnDju6Tj/X3RK09tebsRD5bWpcgyCurd8MX5IXl6pGGVAm/w2D6J73HQPWUTy+RhUqrIEXfghnKz5Thyb5qYXjRWNGzUX0lFv/M6QD4C3eq33rgVVy+NivYJj0cc9gbhh+OQVZWguHLPwbgi61Jbjaa3IJuYGotueaF66E/68RLOk4aht/IKBQfu7VwUXahw4wBuxqUcoUs8z7gKQBVKWgfqSQrFJX2IKr+8hq+FdvCSAO+JKrvf5NOzgF1ieMd1KAjRKogengKRBu5VNFRhshspQciCExxxpwcxVUU581JibHQkJsaHY3x0KOqCZykkHXoJUlY+EY78MnYlb4FDMVwLxSyDVlolpfeRwoPhAEbmSeI5bwl65nsdlM5llpFEKONXwCVxZs20RCOYCTM9H+Lc/dQ9Xhuuufdj0zO8GLem/HQPKJ65q6G6sn2Up9boGcGNAxdVOeCBUjAdwzB0byOmkHXwZSKmQI/POix4wCSpvbXqOXnspZWGCCOjM/S2gcjK+owggAj0SHzOYJDegSgdiT9wKgVwUtKJF3pGmZRV1c7lKzbrwyE0PINf3lPZU58SgIuBypDlumiKEH3A0cZPAC6qK3lBBPA0HfUIDBfByqzKl3WxXAuml3gpnvWlGMBuT/g+iZXGjr2P0cFadPf0xCcLK/4mQn9PR0wN9MbMyKAN1v3F9VhrHPijzAPy2HpU/khfd4z09no6x566tzsHx7Enb56lW8fs6a7ybBRUCVNf9YMGGPNe6i5DZP6ITOAmacn66Z50prJZVumDAr2Hazeuxp27V9UYYeCpK88yjT1gzvzgjw6PqymeM3W1fIkm++qWstyJ8faJqQl1+S94Yiw7Y3MwXgcsNzzGBh6lnFIOxtMG1OWRIutnWSZ9Zjm7TjQto6d1Mv5O9hP11KWCrguM6kxgdoGXZ6puBB6ZZpYfyW8FA7kT7ueBZMvIdwfKLHoHJXErUGFoYqli6cZmPg4CTBweHow337odb795V8eduDQ7SSLlzLwimc5MA8BrgqFw0dntWlIWgbSkAbT719U1rTiCUYh/qoAKxrOCUaILfjDn9EDoFUeSxF1poBLnKn3GJx54VUwmBAkGjVHsfEp+FI6xnBx7SjrJuEiYbIx12PC4bNUXISNOZ/JyXcZNcrkS96RnzlV6LHRU8LhcXkUHEAAWdXG3T+kohwfgbMMBLRRjoVYm4ul+mnY807l0R8rbbMp3DSBg9bzQw4ZS5RbaYmG9ftIZzsXrhvyJE4YGw4RiqIvO2J7oRzxpwDGHMjIPu/36bVklB9AFeTNees7bTV34mU+k1QWeDWfTBXpUZ/1zHHLCxF3mvpFulfWMUpZuZRlXo77eOoinKxsyIhdkxDrj0tCwdwxZ3GrF4/Vt5Q+/UMBjq3eqAZfXMyhjh8HalTFgOyWmjrAJJl1i6FQaHxCFR2x73i08bWzsrWEMUpaUQ8n4XwUuqI8CPGCMa2uzGbMzl7ykMROoelX9KZD6pvzQqOTzIscVKONj2dM1MwX21B0fHhmKuSuXPBGWb5Xg4e3K+MEjN2IKRQYY7yyyQzluXCSDmag6fKrwIjtxvqxg+V9FGwfRwHjmmUvycliWKU9PT+tVKqOEXIED17xQImAunAPClYNK85ZtfGLY85K4h2ClYkZWAVgmqgtV6yCNS+VjMFmtgPryK+ubch+Zd4a1PTrzGPQnFigv3QVGFzAJMmxEFBpRAEmVHgIgQKnAGDUYVOGkaxMY+VUrzq+kIxTinOGdhOGemMIY5s9I9RWDl1a511WaUvdkZJYPXTgKPG/+KDydg3tdmz5AFF0LDkrtg2fkz6ktMmpHfCRH8HUYlp5nHVQ29XJLJVoIIG+EAAwc4PuKsoCPoVNdcr+ts3l49or0HO+S3V8wogTy8Nx1rrqyJbj+1VHwd3n6h+fkb4hKVvRIfJDQGV/oDzoJy101NiNVnPks8HTP2WCB3oJSeRwNPDljoHI8KSd1+82jfshmGsjke8GHBoDnbaI38PHOwBHPjJpQHRtV6qDDn1OU50W3mlU0W619bx/+1TvXvKnqg6UlGTwGrC9EjwzqyFB/bO/vxccv1mJLOA/2dyt9t4xkW/SLxiP9dXl6aiyEL13SfXlveOjALnJJgNd4rH0yzNSlKCNamI0qU1REQ+okWMUDcj1VJ/KiMN/5zo/iD37/r8XD3MRSQPxHQLGpo2uu/JRP4EyjV+TADXOhj37ioIzcURzuHcTo0GDcun3dfFhWd5z12uyvxsBl0jDHVIEJpctQT4mTJhl/AmmZMkI+mGLOAEN1cfmg6TPpOQsX0p7GZ5pSBtmTbsTppgq6Tb3QmXFPbBI0buOLOsUYwAAC1269BuqU4tylUjmW42RZOEpMfphBeUqHB7C0tBHrq1tOV4TLlVc6VxKw5LORS2JbcPU7feOiPFkJCjRwCnUFSevn/FQmjCMwMEr5rg/liZlcE7inHGDwK0TwYH+FD8Uxwx95MyEVwM8D38aBiMS3unN80o54EVnKCzxwIl8avlRKEhiu7mFkCm8e4FkMoRVbeGXLBtMTV+INhrRVPuAiMMDkK11giuBbAFEePffbMNWj0OK8kBLn8VWdoalpU9GUMgmFF8ZRZ0/AJV5pzF8piP4JZvLUyin44Krkp9eujdIzGGz6qD7mMQ94xj/fZnmkgV7kpVx7vuCpe2/iWeFXv9gZLEA7xZM8SodBdNn6WeD1jEYUevBxmB11KXfVsPR2t8fU8EAsrjfl0fHJvx6XwXblGOTHS6sxL6+uS965tz8SHJD1V6lkHHOBfrsMgQzcETvQpi5hRAl4ouwy0quurSovuosP0FgHgGjUvEuK6JbGXcAreuqk4pAleVXy3J4sLNl44+1SLyNCIp2gbWlkoR31Z/ZDfuskeQpo00T0IaRxSbr5C19KPzQyEPdevyn8u2L+6ZK3Bid5MVysFe/u6T6lN3hQJs6Jy6h+vEwznyv8O5nLKNkhTyKcdXN1FZf8pgx46aLMbxIk/ypDV/JWP+Td5SBPeso4ddvbd6/ZTYdYRZkzEV9v71IXIiepgiilUWC2NABOhNx9IL+QoBAGJa9enY47d+dc8M4+ezEloQmli+JveapVR8EoGsVGee1aKgLhOjUwnHVwMmF85ImLYmRhmru8YmS+bief/vTMrQIxurdyK0/pDmYXCDgsVE5im6gFBAKja+PqazFC6YpxSQMOPvqn9GRkpQPZ8VwJRAOz4MnZBpjy9czoKZ5nnkBdpdGdaJZjIKSBP8C2YisNytrRzhbwilN36UQNk/lVIc/HUwgWMAy18hMSXh4Fp7xPQ0VdCRY44yHvmoagCsbPvEs8ESy/zbQAJhwbR9EGjxI4TNZVcjeSeBPQBmViSg3f3jhSV42GAl6Rx3BFZwLwOFBqXjgw9sZwAIP0dyfGohPc9XPNgV9IoMNPVHf41aF8fCRmlzeIeypfnklv18W4OTnqjzXfn1+RTjB370JO4K11xUazEZ/IqGzvHsTs0FBcHhlRV/TAH1Hiy2O93pUl35gyNWRfeB+AP4oq9MeG+/1d1G7hQM/G3VF5A0ZPcSkBagj1H967rvqlrlEn0UGEQ15403tcecMeClG9qTReH2Asy/qjYYffB9LHlhovyNjTnRtAQNdymGDk18kZFRhzb6n3NTo2GK/duyE4EY8ePvOEWSrEtmMs3CeX+W00RS/ZDE9+V92QC9JZZ/Rj7uihcGexAPCYEE+ezJxyz73lkJ/gEuWGUj/LrZLTnHn5lpOTnnrwHNlWnI2gjrW1jbh1TX14dS9eyh13ZRVAiC4TENzqg4RKouWs6u+CrWhCAh4kq/hK9q73cKuLmSDq9Yg6C4rvSzoHg024VLpMjiUFRWKgeAZzTQMKEgp8NJmKpaJm5QsBLMTKW7piibpMRFW34sEYFz1EyWAC69NW1zdiaXlV9zlZ0JkFF4NMfuhCfgfwEQyQRQG5LeUTj6FHudNg5MFzd7UM11mTtn6eMHhmD03lKzbT6qBczy1TImCjqBweQ0u+y0vMSZzJbGhDXc/oQr2pA2fiHA9s4U9Dwqt0JguDP/HmTSVcAC54FxjAJw6j1iXFSU+J+BQ22QbzkDSWJwXgmZ6CkWtTdY16Kw0/YEE35C67quydn54ewx1sPspefavrW7Gysh67Moy7zabrbxg6oCkmAfZQ/8JvNwo6MG4Yzz3JG8aUY3ZsOCbUW3myuOo1yXPjw975g80qkd9P5L09W992t/b2dD3Gap2xsSV8tneisSsDLRz3Bae5q3vl55unwB2REk/VB6JHxOgSLFZiWPbAUPhhHF5Kzw7oOuq68IRguusS/OG1109Kn/Kx8rtu1DP5UwLpi8fLTj84KoTkOd6NAFTJZSey15VFncHSH44KbybHxobiy195O0ZHR+Lpk+exuLjioQ3wzPSEzGd9FY/LM44ibyn7GM/j2BWNisNBQF649aG0liPLEnF42mzIKr1UMc5FI+6iM19ep43BA23/0pffee+VmPB3fuHzseCtRPLjK2181Vw/EnLmNTLCyWAugBA+I63CDw72fE8/3YPbEtShel8aPd0tr266cmxLlJ7YmZKQlqNC126sPTxXgLEsEUp5aR1RArfa8lAQGgSfM91QvE+DrnCjPLxFCES+o0O2iNlV/XakCDux09z1BpZ8JhDlo7Xp66t5o0p2Au3r7fG0AfAEVcpwAaUQsLbRSJcYnDI2lYkrYLpbKlxsjKo6wzgYTXA+xRtPCy3jWNVLBCWHFtwjkEhgtmZ6VsHDc0JZERKMQWsn96gHHmXwYoLW3gPc4FHRBroV3jIHirMnZRrvNC6UDT9P8dbPZ92z7Aw4wHedlU7FmE7II/l5w033LD3hlCU8NMq2kom+zkw9lInyeavcVCOzvrHpg+9h8vaOxgb68Ca+R13Ber03BgZqOotX3d1xtb8W413ZTfWwgHDtk1KzNREvEZj0STmlgeKDytutPT3vjHHBwWD1yQBsyBt5vLTpjSuvyJPbU5nE7chDw4jWunpjZrAvJuo1d81YbD+/thoHvBxQZdjJl7d59ErgCUaUbzAMKS1TUDCWfEVsXYp6pDr7RRMOhLzPhdZ+PG2yFX4vzp7qwdvNV97xhe8MeNtypaPNtnyrPOriOXMK7fANuiIj+sE2ruEbY3Zu9P1TfpV9onu63MABBPxxJlLoDJ/5uTFSOUw+hy4jI0O2B8/nX3g4g2+VCDHLHLwFN/LCY85upAXaZbocigB+Nv7oUMo76ZGhnFRufEgq3AmlzvwoDzzTfhASHtNsdHJc+5tv3XpvcnIkFh4+9+6zdGs2txoWBhQPYUQFym4EGDe7oQWkkMCaFgUHIQg5RTdBsGD2yvKmFYs1hCYwWaGhz4wdwJD0ZiAIdcII2n2XcFEuEy/BgekDViyeS3B4Tvl4LwRvaqeDZVF7+xKgQwiVu2KwLQyuMAuImbTcL6HO70ewrAWPhbJEQKXvlbGkTgSIlrjCaFEDoTCemRZvgARl/AchoA4YCQLeSREcGJRjHQg/Co7wiUUq20UINgwHHs/4CpOnmSivucYTwSqGqtCMsph4zH5jCCSB52mAsvtLLIYQ4QEGdCQvaYgnjnLAgXsLpuI4l1AEFzmgscsGD++K4Yh8+5eGlvwJm7oy9oQQs7MqmzSwTG5LHs/amoyYPDB2bMFrZ/AaQ84LEaYp0NDAI657ejt14CEKlmSDctLTibje1xOjkll4kIrCmtVOz0vDwOTYV9IfL4xvkraEC93OiYE+N2QYN3YuebYinHZ3Y25sNJgWsr1z4C9g7cpQX7jQofQ9MSmjOtrPtwguxuPV9Vhm/tjeob+vQHf0gO6pvBPGb/t7uzx2x/dwRVB1bXdiXY3QIcMFujdfle6ZGt15NcAdyJ5Ing3GiTemrNflfZknpIUPkgFlZX4cZxoQvH10K2UKqYKfKWPmM8bFtEn9Qt4InNFx/qdu66qioVNlglPDxY+XVSMjw4a7srgsOyFaskRNNoSy7aCcC9Z5HfCs6EKRLfDhIXXg3jpIEvRM+IA3aYinPAL3pM3rjCOwciTTSAaHhuvvYTy6aQ2F2Mkr9c9FYCpvw6EKoVy0MChIvs1KgEZSQFBmymEchMqz7xQfOMZr4duEK/LcQKNst1KIDnK8cctrAT1RKkDqn5VCz3FxwY+JeZwZn+EL1lTA4zdiAkavy7DzQxrstst0FLwwWpo0qukFeVa7AriBO3WAaAgLypdd15PoVT4MPEqO4bRXpTILQWESONqo60haKKfhlVfl3KdBoKxSLwuWzuSAnjyDgSTJliyNkkC4/Bw4ToEGCmlcngoAn/TqJADCH8+HemT5eG54RCjAWWta8MMgciZwLnWgMNJyJB5Zb+OtAwOCwgAHT429+thdA68fHNJTfCVc9j1XstlsuSu5hhHTNUrC/DOmHI3LO+pnOywZR3jGNW/pWWJE941thVB2zgg/DafxrHDkkv7BjZ7OGGzHyKrBE2zkolt8YywNA2SclR4CIn90AZu7zFN8GVMj/V6lQF4M3L7yPlhYtlG6NDJgL2+pIe9NDT3LejB4kzKI7Nw7NqgGUnXfksHekieIcT4UzF0d/qK9Dsrtl6HtlV4w0L0pumzIWCIBjK+xCBxj+ELdtBWlx+MXOWTckBc+uN0ume63HCBryKEndlcGBA4mz0UPy0jqFME85xpaWeb46ZZ/nKt/hssNJNIFByHz6gKSV/JBGUTaoIovA0N8y/YklmTkjtQAMBZKT4v5sgBluKssf8wCCRUChpmRGGd0GVgZc5bedsPxxBHJkTAyLmmAPgGH0D42NvweH6uFTGonYnJixELH1sWsveNjvMxNygFgdsBNjyaNG0qbA+YU0N5J6y8Do/PQUN1kZAfTtbVtKyTGyIQ7VT6sNJ5XfqmaSYQ76pLwsRoYiFFBeayMVuhsMfiYsR57hjsGC+Ut+5VhBHGTMch+oaAyUEQYy9gfwgLxOIpRoy7g5wB+qgPGDW+ReLpCTNWgjsCnnGIMihCUUIxWiSUv+KPslGkCVYG8wD8PA8agwOThmZklSYfGx4fyYFVPxk/chazKB3++DMRE1N1dBmuza4thxDhBQ4QUeBzk48C4kZ9rgsdQKsxL+TzjnI1Btq58NhG4eGF8c5JJrGwssLLChp98cKipLv++u8h0/TF2gM3vzib/+LTbQJ3pH6x0YEE7X1WXd6L6QQ4f6Gd1LUSMGTQsymVFVWSPeHFDctGvhNDb9RNvmSjcLYPC2fMn9dy5lB0DxNes6O5ODKl7K4PK21e411R9ljeb8ux2vWMvxnFFntmm0mOISDPY1etVCkwLmVA3dbhXPQHF9VAWzoDkbEdeLV+rPxDfkFd29eXZknoVLQ+qt/nlwKacCYzcqq5XzGMaHYYJ1HgIWYZcMGQYiD7x2A26jLONhXAxXyCW7k0boqtg/jpNBnQv6XCWCH0mVNTxNbjB4/PBz/xYDR0yLUPE0jY232gXjeAtjQVrO/E6+QgzupS6UwWVDewCh4CsgRN4YNxIU4w4SUhF8tJAO973Rf7Jkgnlo2Z64d4+Nzf9Hq3o9lbLYwrK7vk+CCRb+jKAicuMEcB7Y6dRhNHKrR+AQAhCU0GECkHFeyIOxq6vbbn7gvLsS2DYOZSuSc6BY8wsu06QFrjkw4igfMyFKorGuBFfVq/3140LrTFeAG+o7IVQQQRbB90e8EpvzdFQIAkL0gTS6mTjpwuYZYaqHLzMfL0v5qu+TOCl+0k5pDEBDfQnQ5aV3g5wMTAw3N6EHsIEP9MBAzkTBySek57y+Fo7Y2fea05pTCfRwR6NcKMLBx6lnJcybp1ScPazwwvCCLpshBDanivX5ejcr24VDYtKdhwGGJpiwKgg40D+JoZ4sK8uF2/HGANjIuna6obHxDBsvDHE26fuGNVeKTzeDLwh4E0T1ydPhy4mvYSaztC7qXynimb+5SVRxTgbMDTSmeM0jc54vANKd01dvl7Vya228pKvS4aOLilz22gwMBiZj8ZNxlkNKl1J1ozW+/KNJ3mXtjbdFV1VAz+seoyqC7or+i9v7cSujBX6gh6w/dGAusp9komx3t6YkLGjizszXI+BWqe9Qz7+vCsasU8b40EYAiYPH7JeWIVtyttjG/NXqt+ayliXvqSBV8MvuUE34Dmf9cNgsECcBgGjbrmhLqqrGyLdY0xSnrjQn+psmimYzvozrwW7BHdnz+Vx4B7aK5juAlzKE3WdDlmiseEFILJc7++3YQYXXkLwARu+WsU9eJiXFY4E9DXlETmm/Oz6YrqQeVBJnDMvupz8TTzAh4NUTkm8dBcU4W/77OzkezyncASd/ckxcihWj4RyV8xROr99wAMAUSulFCi9nkQI4BgkKotxGxkeMOLNnX0vYoVQeByeea48MAdi0pKhEBCFHW49tiKBMiEUUKxknmCrfGC6u+VrGbdKeSnbW84IODvWnrZQEA385XlCEHBG4W00BRdjhfAwaMtmdwxQs5cb+bK1r4yH8oA/9ae+yeQM1KecLQi6Bs/i0lOmW179TDvBMx2rg7Ql4N2gOKwlpU6ug34MLLPThXGg3pXn5vzgJEVCIOg22WsTDCjst58qnwCs4q31dndIGPs8bAB93ZBJ2Wl02MW1qcauwZfBtnIHY4zQjjwxPrTD9yTZ6ofx2W513ej20wVhvSLfoOSAhoeVAUYZwa0IJPVFUY9f4bnm20svwVM8R6EHZxQHIkJid91VlVN6KZIGb0x1uiQYzPzHmxe1syHAy1XZTLhlUm4aN0MyxB11IRsyYh3y7nrU9esRLsxZg86rzd1Y14EeT6gXwrjimrqmm8091UMw2vgoT0cMMQ5IN1LwuztOoi6dmVFXdWZYXfXunlhXr2ibBl30QofoVfBtBwy717gKT7Ywfym6bKjcbcbY0BOwRFYxbvKIZmYnPM2C+tPNOxCvinxAY+gmxNKDq4Kpxp/SlGvLrf6QF6ep9MQ84QHwnFeHbn1xPlT3hlnBxQzh1NAQws/hkWGd8802xhiZwQFBxygPntGIkp9A2cR7CEp0yXjpUSW3xk3PqGfhvfGr+Jl4KJ3KJHBPThs33VnpUBSEn+8KMF7SX695ouPL43y1mt0b0jJ+gdXGI8guEzSzl6FS+FjJsLodhC219GtyU9kmeZwB2np/9EsJ2Hbcg/kduT35qeCJsnh4vCSwETMTUikwMCzwzm4bBo/K5BgP16THaiLcMJH0xIFvGk8poRSaMSLwY1O7makJr4GdnBiNmckxjxWyLcyuGIMBxVAUJniDPtc3vzMBLYqBp/4ZuBceZBF9dOf84OK46p7kHgcS3TFOCAgBjwtaUG/oCU/Iw6aIvJjA8JnZKpADvkEPjFiJpysLThgQyUPGc6GAwLChJy+KeHvMFuy0sOtr2/5GJLsWE8/gN1sgMUYG7iyZYmPTAXkl7H46LnpN8AGVPl7I4NEyZiVcdLYAqoIN5aUcGqGspxRBtKGuaYCzfomb6lJorbwoHzS2MhKlc4pwpQzEofy6n5VxmRYcDBlGCAB4DnymsUe44ckyngZd+Vk2oINoxpIpynWXUUD7u3tjZKAeTeG9uCkjL/kfUHd5uL8m+r+Ktaa8NzUgKFZXe2fUoIsaim4aDWDTiKo6/V09MnIDwq8tVtQNZa4nY9OygfHuzWvRpbLqMqQXZVi3hYPUNrbE402VQTcaEiLjNm6SW4Z6GC6anJqUN3QQTfEJ6SpyVGRUBDaVoLNpp+Bn0At66nequ/yqZyW/c5jWwMg4Q9SDkjdTncEvz9JA5YRwxronp8eF20XJAd8myY9NkQUjhO5z414f/LTMp94m3DxXJShI3vWc4AYQWJSps498cvqM9O2X5qbeoxCQSg8jBY23NGwAxzIZumPE81ETnqFMKFUBmOsgc31lWtOIoYF+Ca6MW6Mlz23DrShLdhgbwnhhKLMsCJdKeUpE8BFMiICXVAL40a9HWTCoGAW/tZOyJoHypUUNb0JCDgFHMKojozJew3FpZiJu3rgct3S89ebduPfa9bg8Mxlj8jJZZsO2Nri+6+tSdOGNGoID9aJbDXqUY+LrD6JyyYNkSBKXlySeGF3RFAWmvkymhSGmNQZDdKUO0NItlvPmmB7jmxjJMibl8TDBQnmyMRDNBIP8nvqhbiweFOl4hiFkTIzJmP5mhK5bMjara+uxKr4uLKz6IzmMk/GtV+pnj1KKzmcP//Fv/MP4+te/FnyTok/dNqZd8LYZ+rN/GwGvyjPfES7xHTwYDKe+GMRcgC28kQnsvdPpQvVgiyXowVQc3oC7y6F6QlDLGvy3IqU8nKe547gRvZGgOcnAFMZS5WBgeeS3uOJBvw7khRU3pftlxbygxlrlsK8bMFiCxfhZt1Coq3vaJlwWRa91eWt4Q2Nq8IC/JSVdbzGnLj17DCoeHF+nLwaUl3CILQZzRh7sztGeuqLyfPeP5Czsx5uXZmJ2dMDw8MbYNmlf6dcPJHvqPeHRoaDIPvzkZY13zFadmB/Gbh7wia2KGJfLqS5nXj55+REKvbiFrn6iclNeM/58QA+rJ66LaU+M/gyrSu80FQzHl+eOyIYVB4mhkplL0/aoN9SDo7EjHasbMHzwCXkGN4ybsxuOAWYZCd7X4M6P+3SIMtlZ2dRfjpbO7VOTo+9BRFoVBJXFsny4FsVgGgWD2bTaeEcoKICtcIrPukkRK0Nlt9n3x1KGPo8d8BV3BpjpcvaqBaI7SwAZCJeej651phJc06oADwHDcKIoCGhWSAIluG4FxVDG1ngdzpta+u5XRMi3Xr8pI3YlfurL78Tn33kjrl2ZlqfWr25Yr1/94+VsbmzFwvMXHkfq6emzl4qh6PW2T3UxYtOeG91oxjLoVoOb8aNFRfnAyXXI8QtwI4z0tcWVsZq/TM4LlfS+qF96yDaQigF/DpSOOnKQNt+gplEkLQYPocYjQNDIA27QwPRTHEakU0q5IS+Mia3Ly6vx4sVKLL5YjqfPXvjbrXQvMXIYmD7RYnRMHqs816mZcZ3H1Z0cDybizk5PxpffeTuGRZPPHj1W15TvYqpkVY8uEXw3j0QHDCJeMS9fgAt94L8nadIdEV682MFwYawKDfGCmYrCC5AUcBkg1Qsenlcm6KuT5Y7AM2SDsq14otn1nt6YsHFLXMhAowxObDBJvL034ZDevuCoz4XMNWVweNGER9WnuvcJDgarX/KKp7bcaNgADsjA83Z0S13MTcmMp6wIHvPkWCHSKQC9qg9zOSEQeZnPVpeBG5XHtcTk4+2d2OHlgupw7+pMnIhOyG5r78jz3tZlqDYVx7hceu+qq+qZPY7eNFoqi8nm0GB6ZsqeHduHs0oD3cLoUW/IBa2goYNO0Jg6Q7e/HUgHTELSPI2kQJjX8BkYyYfkjwNnjqqY87C5xglhh+8pGeSrcirQBFY5MOPBY4fCh94iL0gKbugIYMxn45LDQgUvivJZ8cbI44HIFqUqBgMInOnxsfd6JRx1eTh4OnV5XLzJ4rU8XUfyU6hf0YrQAMVF9qxxVRp4DLDSbWW8CHcfzBhzA+kNKQbdHoQO741+RE5w5A0sFj6RBpCJW52TRFmRLDfdTRgE8mnwxMxKuTzWoHR89mtmelStgrzGje2YfzYvg70vZa5Hj7pQfJ2eVmNocEj1HBIyF2JxaTk+/vizePJkPh4/fBaffPRArj8eKy09XznixQJGRcZGeFNu8bTOjwWcCId+MWyu/jI+Ny3B7++PR8tN4SbvTIrr7kDFMBs53XMmjvpQBnP7RkYH1cIx1lkm1LZ5LEx6EcfydhjvYixsdXVdBmw5Hj9ZiM8ePI3PPnsWz+YXbcRooAis5cNLYirB3/36T5kGCNqQupe1/h7TFH7RtTk8VPdIeAypW3bt+lyMT47ExOioGgAp3sa659HBXpiDoSXQDaXh8wsOwYFfyAgXeGUeXsADVpyFTnVJIxjRssd4JPx6nR6FJh10gdaIhbtmgk8ZjOkwNtgSPiwNaqme0TqI1yW7kzI8lE2vArox9sjGkn3iNx9ptrLKALBvPmWDP+NELKHC08Jwn8jIDdTUKON5y1DURLttGZ01GSW88DEZe8a/VnixIidAnTR7hzRGsK9LeerqOfDR5mP3UCQbKmyYSeEyWMvyBJflCTIONzsyGGMj6uqKqfRNNlSnlZ2DWJenRk8BGlBvjFcvk5H75emoHh6Pkzy9FC8Y+2Su2fjEeMw/XxJNJOfirz0zZFIwbCwst3mdxkH6U+RW8cTxzC8kqgPiQ0/nkY44zs+gXWonCYoBtQ4T7awZB3zKQg4O1IhsyxbUBnrjzms3rA+PPnvoVQddMt5ebggsgQAU5RCAQUC/HKUHGFrj41vKrp5nAsdRcvv1q7PvbciyMvgHUigr1pbDxIUIxPuaPreYKAZnSSCTE3w56BJSvxPlHRkadPdlVR4SYzlUILsilA9xUXIZqIq4/EDQUFVRj+/pPo1BttLggwdg5CWYCNWAFPTdL74eRyLglLyQt968F9NTk94zflgGdmh4yHkXFxbjsQzAkwfz8ej+Ex1P1TVblmfZsPdAdy89sfCX6nm50qvuLUqGQOFdUCaCgrHBO4HIKGNhJvTpbT+M//jfvRFf+blr8Xwj4uNH+ifhADZpqLsLqerruIqOwMZ7gb7MC8Oo8JHoBQnus6eLcV/4P3783IKMZ8ZkazZLRBnwmuuDNTdM/XUmKPe7O2PPUN1F2a64e/NSbGw2PbkUr89jh8KZcT43MtRBZ2b8f+Fzb8WVuZm49/rd+Omf/aIMfFd8dv+h6n1kwwDeGF48SGSEQH3KW1rq46kie7uikwpXNTFezKL3/mq6Hqj3x7CUvIwZekCZFlz0wegtLi6rYdz2PDk8U+Ipkzev/TIY9YHBuDU9FXdr3dGlvCKzu2iM7THuAz51eWB8GMaGU+VQFrjZQ1QGb1GEbNMt3GpFvdYVQ/L2vJpAxoqabMugsntInzzjMd5aSiZXhNeOGkB6JLyMoIuNIe7uvBD9jCfJAB0KKJ41vJ8cEm8k//MbrXjRaAqXiBuTY87DxGHk/UlD/JYxYz03XVyGgSjLE5lVRxpCvE/Ex70FeSzIIb2Xy5dn3Wg/n1+y54dHaeOieiO3ltGKBugTfIMnhOyuA1M3OsNby6XKcYNkOUVsU85LPmSHH8FGqIpP+pI5r5GP7DafuHGiYWYZ1+Vrc/bwHz956saK8XTSYZiBWnpLyA/wONA3bEc2gqob5ZzHq7q2rM3OTr8HgfHa7LIrAULBQUDJEUZmdecbFj6Tlm/cCAB3qyplYf4SWFHooDyFC2IQs89xQRkP4oCQEJd0xRsDViFOXmdFiMAjsCExPlRIZ11fnpuIr33tS/GFd16PmZnJmFDrhZAsLyzFk0dP49NPH8annz0Rs5dlXPkuKV0lMVWt7ZE8R75jev/xk/jgg8/i0eP5WF1ajbU1GToRmbECpi9QHw96i+AFX+4J1BmDgCJDgyS+mCJavnV7IkbHh+J//OOH8WyFryd12nBRN2jMGQHG42We1XazGUura/HsxVLcf/g0PvjwQTx6tiTlXoul5XU9Z66Yuv0S2j5muw/WTd8hedeDg4PmXS9eqRSSjx+bRsLXXqXw4qPCtPpX5sZUDkvhMEJdypezyaEx/EXgXVdodLDHTqYxOjhiRXlNre3M7KX48IOPJYiqk+LgCXRAoPTn8hkygJc0Bt6NQt5W4R1KgtDp0g0GBo2D+DJGaMUTTPKwHA7F7pcHjKHu7pHhFP0tAvpH2QNSmLfGRmXcJIeCxQe4qSuLxZFQvo/AAD0EkcrZ8FnGVA4HXcem8OxQg7K6vW28p0VbxtGoY7d4h4JvqAHck4zzcZheefK8BNiS9wZ9h9XAMra3RZzqUBcONTXmoooNHI0Gc+gm1fgMyBh+urgSm83dmBsdjhE1RGxcySaxH6xtx7I8bowxhsuNvOrEeBvwqBANGd4nY6x6LFqrLjgXklnGPK9dvRzbku1nz164AaA3Zd0imEc5Lm7jpsC1CaV/eNU2iMI3eZoHMuJ0Cn6uH/SnMSGdr8+l5e98sFzZQGV5wGcIjPFE5PjKlTnnffr4mVcXMdUJj5iy2BiAZwQXx/kcfoTScDlUZaOr7VevXnpP5LHynXf3CFzTukuvUpBFRJ56fEWZy5gTAopAIgyunKg+UGcrJdaVbnjsjq5dvgwQIsDWwYAicLMSaTSAx2EBh2j6URb1AB/umRKC8LHR3gt5MavLG55MyjgIkyyFpvLzprYZT54vxoef3I+PHsjQyFNbXtuQEslLlYDQpbp8ZTbefP12XL91LaZnx9VVGIrx8VGVB/PBMpkBTuDpuotO4Gd6VIzlGaFDrefOXnv8L9+6H4+X5bkIH74dgdFkE0AG8MHp6dMFCeBCLKhL/MKTX5uegnOiFv+ChDvn8/XbC+PtLWNkKHiPFBwBZQzJLaoOAryDNm5NoaHwcSNitBDGV3Ht8kxsNXbF6xyXYjoJyoyXDv4oDq0/myiyMPqDjz+NJw+fxNgwUzuG4pLy8/m0JT17sbxixUNYXZYMKYYeGMxtAh6D3UwGh1YEPAjW+GJgaBh4EcT8OPYMg5YYMXt+4kvxdJEPZIMzZXGtaAdkYkDx1/pk9CVf1MPer9JhrKFDn2TObx+VJ2U2YYAz3pKaLnWbDt2QMfeObY3Y9IHF7izd8nI/5dmXbG3Ke+tW48H8NoYgmNi7e7DvlQzs+MFwwYqM1rZoWpOXV1PZbO3ENxKwBEg4KxtetZ/EZy9WPQ/v8rh6OOITO7n81ePFWFE5vCSDv9AN48kUJbq1THGiUaAhyM0N0AfkM4099T2UDHnlx8RovFhYsf7SY7Jek070gjfARlfhWQmWYaWjTIjLz7IvmSKvdZugk58qPfAs/8gaj6pygEW8krkseHo+7Mqj//TD++5KX1R9Wa86OzPlEviKFR+wAW8Ow4MW4KeAHOAUCbTTGwedKc4yowMr037l6sx7niMFUh54yFQgC3IIgPHWc4wK3TdeMOA+erxID/G0UBJcdBB49VIWWd0jNt9bXtlyf7ub1+ViEMQELkwBJtcgh6vp+CzMcMCpVEgPzNTrVy/Fz/7MuzE+NhJNxi82NtVVexaffPJA3TZ5aosydmt8SZ61gLzhlBcpxbx+fS5u37wWU9Nj6q7WY2JsKK6qlZtS14DpAwzs8kaNaQ1M2OVVezHgKIyKN27gCvGwGuCLoSFOhHC+bSnAw8fL8f4HT+Phs+WYn1+RMViP1VWWH2377TGD+rwNJR9MtyFTF41u2oAEc0AGrdeMlSHDE1H5Nv4UC5uEC3mL4IGO6SVht5Dpnq5A0g+G5jSduenx2FCXgM0j8XoYN2SSNTDgC40PcOAXY34Y28W11fjswaN4Jf7OTk7F5UuX4sbNqzE0MGSDtC54FHhRRiDHBhl7Y+Jpt2WC7iXjs/ZYhTMvonjBkB/IlnGgUSKN6Mi6xDQ8dJUYx6p4T719Ql64yLqjNDMqZ1rw+Hq8J7iqLN6YMkCNV4bBwiCpHa28thx/Mo1EB6535fWIUvKiBmJhY92L5ceES01ywQsC1p3iSbVcn0OvZqhJ1vfUuLKSgQm6U+pes0CeN5/z4jNbjuPNdaoe8CeVMYdSJuVtM5b3RL2F67NjUe++GDuyVX/xeCm21S31jH/Ri94Q/PBYeI2NHHJKC4bNBgctgjb6xwR60pZhJLYNH5OO8JgXTDQavMm2kRCBS4ODviPHBGhqk6G/NBDKrWtptPXewEhXfq5T9RMMDhtk8c0wySLeWEahoe4JxlM0fv2N1+2UPHzwVPmO1cB0+eM1rGygS85Hl/Hm8w296q284GVdMAbAR0exWxQGThjbtB3tc3NT7pZSMiMMMJFcECAFCK+EQ3FCiBYaF95KrecMmmIcaTVzzA3FOba7icFaVTeIcjEgWOHSUlQk8S/RTIUlmMg6IAKw3OIfy4MULiPyYsZGBz2m8uzpvJUQIaixrYyU99LclJnK8q8xCdyVuem4evlS9Pexe6qMlwQEPOlCoZwouDjnsvA0WDaEd8ULCr+oEL4IBl1BJnsyRYRxOsYI2O3k+Qt5XvJkmPy8JCFiTt8Kn/+T4d0/YMwFBugQQ1gj2euF+2qJ1RqjzExaRnh5I8YHg5kjiEfrPCYL/2hsKsmomJjxopOExwKk+Exf0Vb3VmLyim4oy6WZMRtXv8mj7uZrPoMmGFEG7d2gKaddfcHcajTkyS365cxQf100nYvLouuN65fj/R9+aF4gwFYYpS98xNA1Wy1jCnJ4TflShi6lFEBPGKqoqUsGDeAJ9QOn8zKQ9TAQw3EjozjGea/KyFySPAq0jaTn54mGvCTgnrluvYJLHPXh5Y4bBkHLoQWprm6gQa23N9ZbO7Gk7mlfZ7dXJ/AtUwwScsPLHhpYjHNNBqhLDQ9Gammr4QnEd+R5jEtO1hlmkIzwphzjhrd/sS3rRB0YBxyQJ/5ifUty2RtjA73R2D+OP3mwELvSQrpkGGJ0Cl7RNa/18fIn8YQ5diqEu4cRTvmPLCTP//9s/WeTXluWJ/ZteJ+ZQCZMwgP34vqqW3XLdXd1s3sMyaYZakQqYoIKiUFFSHpDSp/hfiW95QxJDXu6i13Tvrq6zLXwQAKJzAQy4Y3+v7WeA6AntJ88edw2ay+319rukD39i+SUVYpvNwzs6U8MX6MX3EJEKSKQFXytQPBQ4d37xJ2COFEn9d510T06wVk+lVf+AknFh+uKm4ZX8Jxs0RvX48HwAgw4svDv3dsoGbe6SZcL2TAwY9VN1W+WXwElKCt5VaNVz8DpDA8z5SZeMVESdouf17OK0rD5q2eYVyFMYy2Izn3PILImTUZApEMUAgwnd2OxIAQGseKhlScgAmwAqFIKxll5yvco5Tza2qrh9R/+4Ds1imtHj4sXz0a5RbOHeSHNx2fOnDoVi+5srLkj5VKYGa6/wdeLENi2LvY5ex4TneC2u7T5urP+22+vj2+v3BzfXr45vrlyY1yN+0rw4Y6FsbJyN8rrbimxa9dvldl8Ny7mvbUQJa7v44dPx+PUv4Qy5VWHbhiKOzEfuOdCrAOHosACD8bVn4fpWL7FrKlH9UWlQGUGG804jaaqZ4XZqWjT6JrhrYlbTDR7UfedWcFFIE8tL5YbYCRxal21dFrGUmxRBj4MgmEo9IJJTsnmXgT+5u3bYyV44HaeO3sq7vvR8T//f/9dKT+NEDeluiYCH77Q+moEWoFSahRct7Q1ep7G7sC+/TVFSOP3j5RYgjQlgAmFj1wX69SDVk7L4cUL4Ytnz56UwjS/0GAAxWf9qMm1e6PYag5a8tdn11YJT+D52EqddVhblWBSLViv371XAw2UmxUHXFPbl3N3wQRnyjBwIK8b99bHanBwLDz/wenlciHvP3w4bJUUFJTVYQUD2IHPmFigzGNhuj8eL+f2g0fjX391fTyL8qU0xSzZC1wmnuPrFFXlNz90Zju2R1FB18wYEanrFzkMLalxRsXU5+uj67qRatS1Wa+ev+axhMqnLnLMHlcDir9ncdGl0tRfnyue35Q+QUONFyaF6Ad/5OZX//BFvISeX2n+my6KB5aj3d8IP+yMQTFf20qBnWI2cNJyk7qAp/i3y5uOepZy1bvWliIoAJiOE1hTRC1HXgVheZh7FgRFNfVd9GAD5fYkrWQvr+DnE2zBRGCI0Cpzs1JqhdLAyTNJoaOeTa2AcDJW2LsXz4yzp06Mi+dOlyIAo87GaUqAynPpWD2tmGORxFXQF0RQ7T5qftf1WFe3bq+MFddxES9fWxmXr9+s+2s3VqLMYnnFWmNxWfjNbZS/DRFX05qsRAnq2NeyUAzBQsFIKVh2xAKzbvLQfJgwLazOffvBlQAnDiE2JaMVSls33Yfwpr7wXQwAFTncp6BiBg8wbAt64+p1nFlQ/2IcL5Jkol9Fz7XTscX5wP+yPmvnXU0AjhtXNMsz61mlK6s8DMeqnfpTQbE9ca0pvXb9RjHiN5evj7/4278r93Uqo6ycKDgFo2cNEgRu+VEureCiKDQCicfywFut3LmbOal3/uEvoXgzL6b6iCPgRRt3nokl5BsGFIHJ2zroqxHLUasncs/qssGpVQjy8oMvO+uGucq9PhwampN2d/1B9aftT16L+jpDQ3konGA6AG0nkfqgc/K7vLpaAxPn0sDa0Vf97CKyGbwiWym3xKNENxOPJbMQGdl6qs/u4Ph1LP6fXb87XiZPOEREyhfu9L3ur8GU4C75witYujFQD0LUsMEvNEnPijPAJZ/qv5rxpIEHn/KDA9c5FWxJ0mGGX++VPymS5r+mzXS8Drms+7fzyDW+xPcl7x7N0hhoNKFZfXRnaSwSqbwAgwo+P2gGh4Ev3TS2O9cloL8cr1DOCgD2BDB8kB/GjNJq+dXU34WZJiBUBBwAY8WoqDieT66l+FpLzGdUjCArjf98IG4gxTVtd8Q0p9wwMzGWX6EPNA3h64o7nzp5fHz04aVSGteu3Y5iuT/ub2yW5fTr33xd+4AhOotRvxsFdDfKx/IhO1RcjZV1k8UV5UqBffXNtfHt1Vvj2s0748at1VJa1lBSVmAy/61G+6pv0PZJ+jxMDt5ZyqpcyLhPviuhJXVf1mHeUXLFNA74SxNdjDFrTcktQmMyjOJZMUrO9b5wngiYFS4KHTOc9Ol1kN67ap3r6Geu4c3BcqasKCZ0MZom+6NRbuGmGqFFuxp5S3xMg2YYpiy2MJwRY2mnPJVT22lz3dbXx2+/+nr85stvasdZ/ZJGqsEhPeUIHoWayqGu6sh6lHfBnLoG6v71g1wJ/1hwpJuuK4hap46/lbodDdzzad3VwVxKioVyq2kyec7ikk9ZbUlTdQ9dbda4EfjtOVi7fST92WOLhY/r4TfrkQ8fNDCwpyzAtkJe1gCBzSnxtzloJjtbWO/LWayzd6PcjsViJ2IaEvHBauWKsiztevDkWfXtrcZt11/5V+HJX969n9o3nKZNoKMGhqHASqztwYJnjeKEkly97ovqOv5jfJWyy9lgB1k+fuJYubksJZshkJ9aVogHA+SUsuUSe/QTvCz8I1rMQuuKwJE44Kk4lbxp677ynxXgmVVA+kjplt4oILDHAKBDeIT6Yzfub5WC071x+PBC5HJ3dU/ha4e8xEUX1l3psfwYQtW/e6oWzrewFcEDAmC6ElFUaem7I71dDUe7LFyqqXOT5WY7pLSQeY6xEETLacmFOmlBWViAmQYulFvaNr9icCUWLGlR4/JxGa9euT5uxlqwz/2z6ivS2W1Y/mngNR9sNZp+q5Tor774cvziV7+N0F0ZV6PQ9IPdtXPFo1gqabVrAm8UF/gNbujvgdjqByKY+3bG4tpb2x2ZwKzf8GBaDQvMq+UL/JRYtZAQmB+8ue8+MTWp6uberX99nuZv1VSYpKmIOVS7mSC3rnNRz2Z4UU7Ro67bknEvf7jX38h9gX/56rOorXLK4o71MmNq9Tseq4IC3jLdIGf5PH7yuASIFQcvaKhf1Qh3wRthAZA6lWIKPFEDJbAWQ6NB9SnFqqDUajQvZSZx0bE/LBJ3NbwlyKPnVckx98lvYnwwYs9+0ysdJj7rOreAJVXu+/o5bZIE+t2sVjACaaRRHbiW4LcrSHUB1NH9fnidMra2dDPWm/5Zk2KPhN4stptxg+7Fhd+TsvWv6R7Bw2BTb90Qvreg8D0pwxfq7248jIJbq113zx47POz7Frcm8tF9UqXQw//WtNrP7bJP6EXAXwaun99cG9/EYkQHqxGs3kDTQwf3VR9zeUspCw8EFTUazFLdznTNc8+Kb5JX4y8hD9QXRsVyrKVhIp+nYzxQEBtRrtvLYg5/sZ4SKESZwLng7CfgBPfF//L2LnWr9/mb+LV4Ou/RuixvY8Ul92B5GeNkvfrS1NcuQdbLbt+1fczNH6x8NEzbU+fHwZM5nxsb6+X9mB8nD90d6mGSc22lFd6l3NRdOvnuOHfu5OcAKU1YwE8hiAzRtFQFXAAtoUzJ5p5gEAJSnbKpjDhTC0C4lhYPFwMwP8U1mkM51DKRIlDQMUMMRp/up4A5N6PgVu7crY9zyL9dubYwDIvfiBV3LQrQJogsNntf7YrlRYmxplSY4PXoU486Yvx9e2ONBRYKS0ft3Pz+WkivE5M15nnNqQrM5Q6n3k08MM4AfIOofuY+57LWEBjj5exZNQLqGRx6Bo/FAKn3ZN1Vx3BCuxXc1cRJmikuV1s/EoF3zzLjepsvpBXWdzFecb9sObSnXfZYHSzNPXv2Fo2OpJ72078fhqYg0JziK1eZZk2o/FMuGuHxYhL1SAXByY0mVC9KgYKnrZLut+uRcPfgxqAP7j8s3LRi7jpPigWsjon+nk3XAlzpyxO/eM/jetXvU0qluf/44Th7YP/YGUa3rTi3VOjR09B6D1cvjVt4Lyxd9ZHnzgi0QZ+tWAb6p05G+cfMra9b6TO7df9RFMyLWnVgJw97w9Ucz5Sv4TZKalQWv/f2SrvH1Qjiva2n48ThQ+NE8G0Qy/KsgBkUpwENP5rftfn0SX3I2Ty4iPX41ebzsRKBPXbsSH1cSf/xo8DwwfsXxkcfvDPW4mlACzJxNXUUFH/ljLcEjcNkwdW964K28Z5/hTpL6EyspyhsfmD1CQVD+bKAeB9VVtEyaSqv5FlZdH7dxdDP8It8K36V8+a67gu8mdILzvG2AQ783G+EbTWYd39jo2QUX9E/3pFdfH4rXhclqP/9RKxjcSztYtmllJJXk9mVCRezAYUWomK0VEzEVjqhdQioT40yaf9dp3GYZMaY3enZFkKZh4UYtTG36/F4GNevtspOmpq/kzgYUiFVedez8qrgBIrM9enTJ+Oavj++952PatH7/kN7yk1dPHJkzB+cq+8sKtes99Sm0uhDwtAUbe19FqGrDtkIeo+gHh5zJmkeTF5RbKYJtLAVEGU5MArIUiFgJvSIrFpgbuI2I1WhrAfx+q/iiVPpZlFKmHKUkk7mHitLOswIL5MyK9cnAkB5sVJrH7VYEpuxUKVHdO6h7dItv7FG1Dy0vVHaFBWlM02gtU1RuZ2h01wUt/lyGoNSJPlR+OoKXnGUi+kmt7ZH0ltBqxFLgIBWpV4SHjDr52TVd1+nd5QiWMEtb2WxouRTPAB/eO01PvFdXzf/JEyn3KsvJu40yuy+SljEOkdiQR7MowNxXcyBFK+++IRPQ1sCiy/KNc29mf7un0V5maB7NZa/HW8PpXE01QMf333weGxoNFLVQ7omoiStWqjNAYKHGGWl4F6gfe4PpWyN1bd3HgTol+PcUngtStGcyhdpeLiAGhONrrWtmoWX8Sg2QoBjP/x4rG8+rOWDH314IcptfmzdfxKaPxznLy6X9aIs+Cq8pDz8jV7WUdZgR2CuhghO8+x1g5L/zb+tcIpvA7OpVLoozp07U91L16/fyHuDPU2fog1aVPWC95TxtpKbApqx0F6HStLp4b/4PfVkwerXLR4PW9W26zyNeAlPwrfy1zAZmGS1GkBQyvbtqQu+iUxTbrdvr8RtfTCWl0/UqiR9d2YppLTE0VfM4Io+W15e+hwALINJ46sQ/NV1APHBYpWSwPrCsoBSmWk3B8ASqF760laKPHyqjXKrSiaNyYUEXOaTtp8sQzfK77zi1qYl/vjDd0uQVu7cKQvQpogWRK+lIqtrJuNa3xeChVFtC7P/gGU5+6oD0lw2/X4mwZo/U1MNAkMKCGwprdwFSKMQwNMEk19vRd51ENTdc0xR58DZ9YzSzzMMIbxW0JVc+johc9X/4IGD1SGqztJoOODNCo7V1dWxcT+u0J2coxDMwTJAU998OHRoHD22VFs0WeCvX4U7euPmzVJ88rOLMaLOQK7Q8DcTwjFBM//wVtz8+igyRcZtTT0ontpLLvjubgfM2MJQijDwqrd+yWbO4LFw2XVRVuWTOHCEbhpKdWPdN56a2R1T8KwEJqGsWPDmbxIiofgxh7gTr/QzZbcruz9W2dGUt9eRstGHgOR1KbEYULHc0ohUXTzbVdNEAvW4FQ/hYeq6urY2TscFtCvIoeDdLrp3NrZqZQJYfFB5v0Y6jXXVowYoogyCq0Ox9o2ALsdiW0ujfvXuRinJE3YTiXILalLWrIGIAE6W3uPnT8eXsVb2R8HcjRViJ5Xl40daCUZJW3p2+Ijtw7bXQBdaoIvJwWXdqFNoB1XwDn8xUVKrxm2tuVbn/Ko/GM/XfWAp/rRR7f3w2f5x8eL5sXr33li5faes/ZLV5KmMKW/nos2Mz5ThmGjkJ7gWr96lTPLVb8M7aQhZ1aZvwaM68ljJg4j4nuvvU4kQT3nXFDR0DSyMqbV4apcvXykevHj+zDh24ljVgydn1QY+3XH29PLnk6BiUoQH2BQwU82TCkJkysfl5omLaarPLfEJWzO/CbHNzFr+yfRkMiKWTtGydKKNa2eGXBYSFTwTpin9iwggUxVBKYEiDMHIobzaYywKMzyW1rA7I80TUzHpwQNuCNNBWspnVjV5Qlyb9P0Q8bRo6gaeFmoC9dybfpajLI9KS6zCaJqhyqPfi8uU9m4SXJaQSYk62NfX12vboYdb/c0BFphF/EfjJpw8ldYox8LhgyF4GCFEpkiqjystP2WkJHUzo9+XoErJ1FNVhdOGxQFGl+h24EAUwNHFmlht+6mpfmDEZMUQgVsC8LbLqhuCRc/KS365bzq3Gy1u1TPPlH3x3bPl8mBmCl2HsLxKGUQIxcML8q2ycy/vt3lueq58195NcLBUclN1Sqz8I2gvx0IstxMUdBSJRsTOHpQ33NXa2x1R3HkvD/XVKId9xoEopccp58pKaBNLzQjoCZsKcLMTd+PR07H6INZvGnXKUb+P/kO7y2grKRL8UF+yzzEfy285DYiF9TdWN8bSfH9IxuBEW3mxhqOYGAivkt/dNEp/EWXyMHm+c/FcWSSH5+fTOOyoBvvho63yMIx0Gq1nIVFl+heJUZG9eJZ7D3lQ0ngmA7qOenI9Po3yyPvqH5aY/LG+g38zEDS8dojBI9ev36wZA/v27qv3yikaKS+hXMbgEe2Lx+pVK8B6n3dFwxlvvm4A02iz1GyMOumdddNTQgN0kg49q6sr79yqr4ZP+q5bcFd15R0+Glev3Kg9Ci3DPHPmZJTl/eqy2nEubqlCdALXjg2ATyKIwliQQrnlLmVqscMUAaL6MNL6qNLUuQwwQ7cFRDKyHEqHNSVWbmL8YUKhtZgEB5StzDBqFZPncg3SQ3Ct6cpdgwYPhy873Y8lYLi4FIq4BaMJiy1s8oFIwowoVUbi9HKqFsKc/FV91NFR9RNXKMLLfHaLuAmT9dHmvgDZnVYduIHcQXPodKRrkabdaAk2K0wf2NG4kSfjZh9NC83alIX0mI/ykg9mKzhln3/tbgArcCq3yk9IHIRvpvCXX9VD5I7iubx1lNsLzM7I1XrnkI7A9yjn7oo7baJQ71Muhp1wA46JscsNyrVAsUGZZTP62lwTYMxnahBgGnf67YL3/JpWiTgDt+rgNmX5TUHe+A48/f0GtExI3PzleDUOxjQzofdZ8IY3jZrqTnmeRlEZu/Oe8kHDsi6TkCVj/hjeiIzHNb1T/Xe+PL8QN3hv4svDl7DWUw9Q81ZMCt6b/CiaasSqDuqfc/I0N27u4N6xuvGoBisWYm3reyuXP3R4njw3IxvXwyOrabB+HStvI9bMB++/O549SmOQxnT/wd70wJSN3/z6y3H+wumxkWsT6dFyoocyq/GpohunbXHBWw8S1py2/OCi8OoPvH4UnJolA8/sJiP/02dOVdyVlTvFv1zpynOqp7+Uhzb/If/5q3f5kUu0c22wCwzczd070NMa4OfdAKZMtCnPITD7fkvvwGNGRr8rJRt44eDD998rPjLnEjgPbTKRRoLRc+bs6XE68rXjTCw3hUxAqwhgAC9QbIG9mTKFIHaNioapIZVpTNH4UrhSmNqNeMPeLaiAZGXZzUFar0vJJBRSEiBYunbZPAgiUh5gy7rKs0ZiE2GCt/qMKF955h5KcW63GkFg6f0cuQeHiJM7I0+h8k19TA0oZT57Lw/lMO3VVQJpdeAjiJbU7OoHOZ6FWY3ELsxbRnWwttk+EVPZJF6KA74suVI/rRLGowS6vgCZjq6b4DS79PT1fRE5ccEpiVpPoWlYseu+LLn80NVAydGjC+NWWW5xzbSUFFUOQhvPrvrO9JthTlk0zpWJbj0Zu9ri5AsO8TAwK0187jSrA+3UW58hfMFlHwTKMd23gmscNPwVqp7NG/UMOKn8tBC8FdwsXa4XAteluflcPq1RUlMMfO/AqCIl5sMt+6KUyqovWhpt9K2MPaX49if9iyDgqxsrw1bjJxbmogwpwW3jUep0L/TmRdTuMcnT4IJNCnZuawu9fslPQOv5/Xviqu4Z940EhocpXHEsCVx//GzcfvBw3NWlENz94tbaeBob8FwU2J2V2+VunTp1svLTQW4pHo8E37Cm9H2X9ZWArydrtNCUulTIa7iZ5ITsopXfFLzD87O7PiiP/Mg1b8iW4fc37off32yW0GU17t/mkykUTWaBTNInZcykPuB+mEZ//e6tuP476hscBm+SKnFe1KTd9y69U8sQS+kFDlVVZll6wT+L9v1LZ8fS4mIMhoPl0TxKo0Rpmt5lwr3+zSi3459z2aplnAGl0qV0ckvbCg1kFF8A0Br0yGgrN61gj5rOOkuL+bS20dJPnldaRPDhmW5lGukCxaPSjaiUCb8Kzr2828KjALxLvMTJq4oDseVG5YyBW/FJmnedhYhRTu1GFhECpxeFsBmx/Qgs5DWz9CixfgEtg3Wm9+6tjSdhLDgwTF9blS8dHsePLY2lHNbEmayr7HbFldcKWoc73Ez1LNzEstSKEVRwvQkdp9L7w0j1PDB7V+eE/IPDUj6Btx/2MwFu2uLu/HQYzx3YP44tLYw7cZcUUXMOcwFvvpxF5rWY1SAVPmfKp1mhFEMxf/ISuOvqVxZcjnLfZ3SSgPJkyRJI9ZwUWsXJ+yqj8s9Nkrie6tg4eCvk1jP9ivA8wVDPk/bw9l3jvE7/uG++Iv8wzM0NJEz62SyP2psKagzRFxYpwLBfuZv6Ll/m/e2NzZrzpu9sPuVo2EQzfWYzilqDxLIK1que+p4t/wEIxUcYzYGTplzjnC3FMzJqQu/tWLa3Y4GZZvIsVXgWd/m3vrMQPtNX/OEHl8aZ06eDs8e1VdVChPxiLJELF87XxNa1tQfFP3DhmPgHDhuOxpMD/fBD9cUmjbhk1zvBO7IL9tmjutcg6G6CI3kcPHgotNlW3Sn4rb53q/4J1einfHSr/HLIP6c6V0Oe61ZwIr4ajzfvj8cP1oPbV2Pr8fPhQz0KVhVTsI4fO1yueC85iwcYHjITounWAx5nTy7XCiSW97yZAXOHIq/2DzQYFvpHYcYtPfk587rmJiUxYNRTQV3ghDyIwtCTcjOlA4H9tbmJKU3DkFg+LACWAMSpqD4xzFX5FWpyUalyF+T5TQia4a7SqdTsLtE6JWJ6x0VW/uRidhwC1PFcTwpVeZQY97uEKj9uoBbZVIqNtFAUWY3AJvrC3NxYODxXc29MIjwchmf9aMHkV7DkmMrSxwgPjrIAc1SDgLlmcIFP/Kpnwe2NfCqLPk951nUhuOMmzVRW4ShBw+RXLWceFb08rzI0DJ0Nus2lcTkRxrEmNsDM6hGY7JBC6GO5gMeAivTSCKV08qzInQyVMR3VWZ/DtXpXmUnDilVfn/azI4r85FN4d513dT+j7VQvlShlNwtoN9VVGvk7GwVHJ7XjWu1PmtPhBdt9q7DP8j0Kk+NhDR9bzXInaeXeShh+YLYnbKew+s7oytr9Ghw4Hvr7Ev224Ee3i4Xy9dFl1m2EVZ/Z9jScaIzfnbeSnsD6bKBjI/XfDJzmaK5H6d4Lr/nkn5UK8H/9wePxday4F4GH+2qL9yNHjoyTEd6HW0ZdXw3fHTF4Bl7dM/XFskZJva8apIIlE/lVHYv+zTP1y1mA839sYPRz19JO9xoriKxldXkkb1aShpsVZ36jkclkVHmhP96ZJZe08mNhS0+xiePpi+dR3C8exTKO/AX3D7YMHrScm4rF+6k+9CgvOsNgh8FKCp91thB8nDxxtMpVjvdHIp8Om0/YdPX+1ubYcf7sqc8JqU5fQv8aESnMQWmAjlVD+yIgLW5YFtOoC4ZTaajRb6OS4lmSVZZdIkEoYLVm4sn79W+GoCYDAX3jFheSO0HitIUgVJr8MAhQzd3Jw4LttRCF4uJQMs9YYdHs5svY/fNJrrX+prjYnfZIlNjS4ny5kyZRssxKcSZvedVedKzEAGi0hzCwcExP8CFapvFzwg025QdW6aaWawpFkIS3ma5gndVH8L+ivZ1u9s7pH8XNddHL87eeNSMpp8tiido8wBSDmytrhRuNWlnLFGiOmsyZ+4n5q3GqFnxWNoBczsoUj5IBv7i6ELqRacFAx0kY4K7rKflbNJKhbL1IQL8upPHODS2FO0MGLlE3o3ne17ZLlHOen961J3r6aay3A9V9oiVX/5rICt6cwVxWfs41qJXnxNpI/AP9o8HJ7XsWcL8cJyJkRph3VX3azfWBZmtWTcTl/uoIf2xWQBSOfjR7utW3SLcejbtxvyysNwTEitxKvMfBZxnUyXJXXOK/tmdf4rCOoGBpab5wen9tLbD2AnMW5jffXsu7pZr7ZgQa3PDAg/KRmUnpT3gtXCXD6i6YBWkK98lX2nqfuIX7wOQ91Pv+QNOwn+kr9ErDriGTv75A/cIGF91rXOVZ+HTAKjLO7stqywNwKsTggRkMj6L07292nyy4fBjewvk2aFq+a0ljLDRGFTnzdTUb0YIbbnQ3mXxvo1ZpzSjQN1uWG4auSbwhPnhaiRgJpdi6gpiOcqOsquUMcO0OabXils5a7ep4zD2mpmXbcmumsg7P6E3VumreZwpAUHohGmIKkg6NqIlw/Z5LLE71wSg/8JeCiYARNJ/351aCAeLrWxAx8/fH/fLx31qsHcLouGUKmzYyv+BbCgeKgMq0LtUuvY/DrDrK7fslb4obtBMjFZLDvK+rBXZ4y6+UjNsoD/DCw9sM0LilVBKt8C+D/JcGXiq/voZ39647nhw6gKHuZg8m5p0YrvozwpxLi4dqw8pu3WWXd5IFRxil4K9ypWmGneo4vWsatfJpRZjHSSsPSow7ig4URPV9mcKQ36S4qgEK73QdOp83ebZirXt/6pwy/cSoLMCcg3tq1JDbn9u4pWnxw6OUGOWnvvrH5EWIa9pGXJo9oa+1jD5v2J7Aq5pfZcoH94fFZdG7BfBGPg0smADM/qbcxNEBbtWMSbgUqd2N71NsUahcYtsj2cK8XLy8p9RMfjZwgXv0ocHKX9y4PTYj4IRaH9PZM8sF96/+4VdjcXGpYDcg4+tnZMf24jZykAe61gh34Kt1wfk1L6UQrKLeM34rPvDLNVpptNBgwneFnIq3ZnQVio+SnxhoirZkqBouCj4ykSSJ31a1awd6COjHc2mZqSKCj+Bzz8GxPY3RvQ1fBkse9Za31Mqt83wDg3qar6rPvkaPS6nqa0y8yDaPEY3h4vACK+7w2HH2TNzSAMZy687FIEhlkzmLB0sBuhCQe3u0yaQ6ZnMGBeVEmWFmFo6oNTKUPPX1FCPnofVxRkKguTRzIdXhMggsJM4IlPt2+/odYYR4hEYYiqyQm/NjTFSKWOuVBMmaACmDu0WrH4pryXy18aP9osxyrj6kFFAjnEHyvdX1sVpLPTZrBvX9tE69cWD368lXaEUFrqZhWaqBqXDk8CywFqP4EVCvKlUHOHPX7/v5lL7vZ89m52a6XBddupUWKu6MMzx3jWr+vCumTloCZoXIsVgGa6nb1Fh4pwFC6wq5N3ooW/hj2Zq6UQoJvUUJD2BWaRWkHI2M987wTECmfhaWsrjy6HIpm2Zc9ZNuylsdW/G2tVUV6b+CqaLlAg9g/r279xaviXDh6PI4lHo+nX3N3S4fJvXaeaS+pRA6UmwGA0z0nYuQ2FKdFW53mSNz+4dNKSkwVteT5LU8PzfmNYQax6StOhVYGrR2R80zoxzhBL+TkRfhEfBNAy0GJhxJXWm57Tc3H41f3LobBcm12ld0OLl8PIJrOVHuo0CtdVbm3KG5mkpk6636hmwabtizIUD3cbeMTriEV3xQOMxfGSpYBa8mP88qTuEYSvNS8Dx5sgg9E1caAS9QVLoDzL2j6IyGk0F9yOqrbNG3xQuo7o1cw5MclOXQ0Epr+dra2v3KryVlxPqalJvGvOGDh9LmiWAACP1bB4Um5REkbcpu3oGDbdUHvuOc0dIkopzKEksOrLD6vkEYUN1dA3winpZRXwtiAwpiS7ml4r1avyvEyiuLLvnzz3vUp5Ui9DN/A1Exek02TG5+0kAWa6jKDPNycbmARt4IIrdSa8Y1lI3RqIXDcSPic9uX//jxo2P55Inhk3QULgHQ92PxvaUs5puZvS8/Vh8gSwnVzKUEQkjIMErq26GJ08Rui9N9Hte7Tg/3TSiIfs00RXGnbgnbXW+rrS3gTlf51c2be2cEc41JZTmVJcBZ/c3iKsMzv1J4dX5VO5VQbluxRLfvYHl3XYu5kgbDVfl5WH2qJquqP1zkzKItPghdEr1g6n45QiZe92+1C9+fX6TcHj7cAnCV1bA3XkoIXSeffpt3cN2Xr98H/LeCm06Px8AsHgvx9JlLY8fmg7E/+sQCa7u6UOhzqbedPawPZY31So7+cElKSeP4YlyLq25O2sE0Zkbw9JWtRSnv27l7HDOfMAqx+uvRoKCIRZW6s2DU9UDqbE0y9ME12eHFTG5hnpQcsOQK3uD0N6sb4+u1B8XjZuWbaQCnp04dG/viWq+u3q2+3lS26KA+J8PTO6KYTTXq8pvmlTnc5FT3dZcfgGYBjicemULxh+R5XrRMdHwPxko/49u303lupYBbk8vR2VZapcmkL73xJt/XEOSanrAogFKSjgFB1uVNXuzXqN9t4ltpp2uKVh0mBUanaBSMsMJfDfTFAjbVanGJ5Xb6+OegULEaak0GEgom+CXreqdwlZkmZCIcxqoYKZzyoNwoMBUCjp1pu0+kGdmax3IjVVr+FGAOlTY68zwVt6rBTrBGvIyyGfXwkZFH5svlV5s9RmFZF6cCZ88u1/o4/XkIIY3lGOaYUWD6J+z5z51MMaVISmhyNAFbiHyliCAWXPk3WRYVN/BOiqwJHFy8LZDqVw1DQtL28zBS5Sa/brkwzWsmquedn+f/KCT5lPcUiklyoA38C/A+4VZZUxxp690sD0qgBWj3WDpyYNhq3DbZ6EdhYbLCh3yrfrFGNFxJA9YpvaC81y154r92DZJemlJ+Gqek0/A4o4VAASpTwKBVj6TtRiTQ5hm3oxoUL1KM+hTywlHeFybzV3DkR4lh7FdxdQ6feW88SQN24IXtt6x/3jnWU/ZaDssGfdlqaeFQCcVahOqra7fHjbsbY0949mas9vuxpE4dP1IjoFxL30PQCO2PizsfBUk5ghsmtiUPEGh4nwYGdamPLJfsNObBrh/yaXAHbjhU1x1RmGtpYP52JZ5CXLKp7kZ6ra385JMPql4murJAvGOpmkNKoZmaUbgLXxndDiYLJzOWnfHsDH/5lXJwO1NUQjUiCRrCiY8mnNY5cStdwpSXNNN71xQr48AUL107G5E3O+uCDZ/Oiio+Yq0hpSxxZiJEJp/Xqhw40oASIR+WsnsQXaB8ZVQeScKa3BdLXV+4Lq6lowvjXI0knx0Xzp8eJ44vjqXFI+PQgXhpsdZ3nD55/HOtC9NPn4JcqgIsmBQIUZRWIyzua+IBXEdfFZoDAzPtAcNsRFTPKKhCUoQDY0+dz8zv5yGKCa5bDx6OB6mgWe1mGdPsXEm7inAfT5yIBbZ8rGYenzq5PHxYhQvIktvaagXGpaylWWWBBfbA96bFbHoWgRBlVjvxJtfQeUKiB4hTMbU+HiFq6kboRJBDPfdvlqyCIirdG8ag9HJbwi+AA26mUIzy1lHPUt4/DkqclVlxHF1GlQXOCfy8n577Tczrva+RLUVYCLEZ82BCjyTqugiJr3gwdznJz3XiiDspvMowz9CKwFMkyin4cpTVlnu45OKDhTqovxlfiVt5pjCNST/r+ymIU0euPVa+95U2hwAemzbOHT077r/YMZ6mcZvf/mLs22XVBYEwsrerPsTjWxWPnrxIK29zhP013WDHthfjbCx9fd48C7uAWHPsK/FrcQGfpDyDMQtpHMyVq3mbUaauLRF6+EhfbJRsyrGzLjgNNFRDTfmEB+qzggm79uyr/e++TQPzq3v36xsbGhg7ztobkMtvAiqXKwnLW2F98kzgx1ZAC/ML4+uvL0fAD46TJ46Ne6v3CgfelwWN/4PP4oAQb8LnhLfpmWNqxAXvzHecJt4W3yRMLm01whNpnBv9bdikfAaH9PfW7pWsTNa8dw7SJitKXrnqZtmgbDyz3nfxyFwNNAilwPOWvvGNhTOnT9U2aJc+emd893ufjN//3d+LlbYUgyl0UEZKACvQiicunj/9+cRgtCNhBFDFyAFRNWJWSOEiRoEk1KgJsKQJEYxWitfKDXGDnNzDj7T6rqqTP5XZHi6i6Obm5+I6Ho87EcV17lQtO2LmssKAQKM/e6RDP0xmsmyExGgnN1khYDXw4RBKaAKLtISOwnpbGKSp64o9C+oF4EJ9X799FBKcqp5vRpmEJr6XXceptXMNuRXP3yy+686zkV9pcl8493MPjtnzXPjr4mcXda6/VmJ1m38TvNP7gk3CWRpumy8w2drHSJ/GTAMlHiYrASzFEtxFCVoqRyHAYTFKGI0CKwHK4Vlbs+KHBilj2g+uO5u781l8W0hX/YrhZ6164pcST/pqTNznKLd9VqdJeWn17byhv5Ulbx8y5auejmRuycKRI+Pw0smxPXy28vh5uTv740fu3xVeS/4UnRYf9z5JWkrH6hm7COu71Q+3Zwf69cEzOXbkcMp5WdvKm9tmXzcDUT4cw7qzW6yVEM7muBmzrc0yKb3k4dD5bvCN8tuRd+vxJB4G53+3EkX7NJZd5MngAnzZlUb3DN49d+FMjAqT4J/UqhYwGe2nMNzfW12rCeTmdH308XtjzdZekY3ypqAVbQpDHeCzL/IueU347kd9nnjIb+If9JvoJJo0xWdvpanr/PHSdO770Pfa2lp9l3Zhfr50RqIlMvp2GXjeKLo5bLVWOnF8/tPuPCaa+77Jhx+9P85fODV+8INPxk9/9/vj008/iMt+fMwfODRepqzNrY3ilyeh48PoFhC9TGMDV2X9/0e/91k8lDxOwU+CTNfFOAHABF6MWxMKSwBHzR+S0CZ9EIkQGEB/FtfRPBPIM4+HZYURVUw+vi516tTR2leem4igfHdKjDddAU6TgALTUGybEcKSFTCG5YPxViBtebViKORbL+k+vj/31+gOPd4EacIUAgKbMppab+4hRQ79LlnWfQgxK2tSbvW+ks6E0c993hNUI7SlvPKjEKp8v6Rz7V19uyHvBQw0NTCI3gqk189SzsIEk/KqBU3ANMqrvKd4ydM1OKszWJnBCXzbvvr7H703NiMwJfxpISmOrTBY2oTX1jglyN1Ulq6JSZGoH5CV23VoC05cFpC5T23VtxVHMFnUX391uVvrwFr4SDb4YcKN+hYqUoi6+GMNEBb57Is1YFeXg4cO1Qh3DVgkPuGwqwUltX3H3vG7f/QvU6/HYzPW/IO1u+PZ9avj3O6n46OFXeNI6q5VN40D/lhiy7EGrDfVPULAKGUCGbKP+4/iURjFw+PhJUu3llL26bkD5T6CkbwYLTUJ1frT6+sPxu69u+LC7sel1Qig48Pkf3V9fdxaX6s9064+ejn+P7++WlNEXjx9XNbOoyeP4pLNj6XDhwPfy/F//r/8y3Hr5q3CjzXE8EreeCrwu7axOb795kYpTVbeiRPHa3b+jRvX69sDBiyKf/EU/EJvrgu/rmdyVU9UOPgsHnTtfX5TOknQQfw6AsskG/L0Tqj8it+6oSNP16/fqrhgEv/li8jMLO5a8LEeJfjeuxfHpXcujLNnTowLF0+Nubi4vd8gd7ayLh1T00lIdIGYsmJxM5rAyXCiIMuL0Ngyes6dWX49z62WUCWRGf3gBdTUb4IxhZrsGyWDMQHgOabB8FrASUDeCEAjgGXwIkJPFdmRwhwZa0/1WRQBCiUqjvlUPtWYMXwKaUQWVkIEkhgYCJtJrBMR2vJAFBlQBI1omamj7IoQucZ4ypB9HepbSOsnHXtG/DyaRpgqfwpI4jwg2N2Pmn95RiEUI+SHsd0LFXvGOEL1YU35zeB3XfjDOKxT+cySYIaQtepYmSVUOamrn2hVt1merksp5+ydOlD6y8cOh3a9Dx93R70ml0AZBhImxrJRaY+OidOKskNb3uY96Ws5sjBfeW5tbpZCbquIYnsc+uqe6Plm6gknE3wO1siDzQelCE0jIZTcM90KR2ONLUdobd9uGo9+M42oL5cb0ballg8E6ebYvXv/+PDTHyfvNAoEIm7qrrm5sTF2ja9WtmoPuz0pv9aM2rooltpBndCpL3e1dqoNz9ocYO9+2ybtDwy7U5/nse426hsStlC6//BJeyVkI4otrB9shL8IFCUY+nXf9Ui9n9Z8t69v3xm3YiG+yvM9ew+MP/n62rj1BH26z87c0Or3DMMfXVxK4/NonDlnSsie8XDzcclauf+B30Rz3pHt9u9FMSidx2TE367QZ8+cGTdv3CoqSVc0C79IOzXEGKKUVA6hrmd89PZ9pc1fyXgqJI/i84SSixk/iy+u82QAkH/3dv4A29raepSO0ePAFCMk3Dru3Fkdn3znw/F//+//m/GduJpzoTN5YkgppvVKrOzQmGLDIxppuBeIVumAHNz+/A/uJ4MicJ8/f+pzFprW/l5aF31f62Gc++thiLRiOuSVBJkqjwhCtcI5JqTpB2vroKeCAIxyofBUVoF8Y2Z6vc+z14I/E9jawSMvSxxzCWGUnspIA+GlVKLQXr9XuTwnNKWAwjDlrga2t4nmWqj4LlPEa0Iln4AzC7P4M0IioPhg8Kv0+QlwDB64E6esnVyLV2V7l18HSrgL9oTSAJsb8eBxCuDX6d1lI1bDnLvX8ae0YK/DL2fvPJdgetcM4HmU2/HF0Mj0iV5pUuUmvnPRKEftzxbmZDGxyGwj5dNyFJqRUIIGYZgNP4jLNQhQBb8y0R49dDhjbMvY8IdBJjikDO1ocnjxSH3wh/vC6i8XJXH0x+7etbe8BlNJWGiEWF+W0TW4SRGFU9f7IkQX3vs0dLeHnw0a4i4eODh2Hpwf48D8uL9937h6/+G4uWGXkpel6OpraDnbal6jjZb63HqU04TtHt2DK5Oe1d0uGaYdUHpgeZgGeuX+WqyyjbGytlkW3HoO1vET/XGJ8zi4Mr17V9J/s745/uL6appwHNH0YZHpc8M7XFMK287G73/wTn2QR/eNBocihDc417AYMVV3vM6QgDOkXz65XIMOGg4ejDIEfPuaJ2b8Uyzl3kX+6hDyrvgM37gVp3io303h9fOEkmfpis9j8cew8Qzs+/bujz65XzKjK0HjaQrJ+TMnx4FYnroYfVXP9mVl8JBlUIU+ZBtvttLqBluY+BcfUoINb/IJPlPLpNs+PqdZZeIjDPv39Tc0feXaV7DNBKZJy0JJSkpM0MrWyFY9o9xeliJTEUGlfOmcEEOAQDhsR0NtvMZQATRDYpkpM2sDHku48ySwdfzEs/FT3TVSO+v8Ez9q0f9cVpl+/aKvk7qf5Y/wcbnk3wqpMniNuAqpk3hT6PI6n7rPIb9WsN1iqXfFk5k4JfCuA13ll7Lqdnqf3MIMU541mx48AaNM8eCAoB7Yf0DkKmMqt+AGj0oku0lBFkyJpQTP8BrrzLPzp48V3R48eFhCISiHxcRqJNw2ObBNjnJqCs5TDVda4mJa8XuKj8MODSLiC1WqGfUELfG1tupfyieuXH2iLgelpv9LX1Tt1ZV44GvlN5soHZgwZ13PeKhQlrp2Lbtu0AtHlNHF975XFpQ+rNoIIDy7/+Ch6LbDY1uE6/neQ2MjFt3txy/Gb1fvj69W18eVe/frQ8oPX/aSOwqPW157v6ViPmD9MnxpbqOKVgMczNozzsyA+gxfYCiLNK9YroGoBgBKUQcXz15EcaHdvkPjl2sPxrerdpvlfURuIsTgZWBUv1Nk5EBwr67vvnu+yqqvWKUQOFlYWBi+Q2pUkVCb84ZfuvO++0Lxw+LiQinpmzfvJP8eOYbDiT8F98LEr6/5Go7h9v9PvFmUfpZrtJWna+mnuJBR7wJzP5sZHMFTMqqG6uHW5lheCm2S3EAPBcUqteSqadvGDIorezrk58CvxWvPzHONRRc41NWzUvrf/eTS53au0I9hR1vWFWTXjP4crIgymVMABOijAXC18lFkgFAQwDB7faKt0rRAeJYIicflsQX2fihoBMyArXN+pBAeuqQ3z0Wpd6/1ziz+W+eOK7SwFwL8nB2pLFin4Bm/twgQxi3rsN6AbvYLw8lP3hSYNM6z4jqPWXBdijHPy5qbvQKVvDzA/NVI9JPKWjqCIZ17wuPSFJlptLZaLE/FTxneF0yJK6hXHcG7l2WpJW7hIe/lAx59SmdOHi0Lyf71FmZrpBxVt+ShDhRKK+pRW8V39wFYAkXydMhLnuXWBtY6kgC9vcMPpYgTF/8YXMpNlwEeqEp63SFl9bOEEq/cdXVKHbiMVUiqlRqlLjkkyp/QdG6cJOPxzgffK5hLwCEix77wG75W7s4ouG37Do6nud8IMZ6nwbi59WJce/xqXPEdjlheaw9NR1J3I4dR8jksuqdoFVa/lAce6LYDCiWyL4aBeYT7o+z2hc/10Qm1eUTgfBiL8sbLXeNXt1biBj+MjMXqCIj2SLR1Of6j3AzMGAF9EDfapgzLy0fH1as3ancOZauzibMaCfT3iUnKX/2mGQIaCA2YjUnN1L979171X5oHluSvA96HpmpcC5eNWNfCRL/Ct0dwDYa66fC2DFQeybPe13XyyHv9y/i5vKHkOcNizX9ctunEoYPhg7jW4UkWvj3z9Aerj/wqH+mS19QgN4yhIX7TsMYWRnd9teov/o7vfvz+5xAtoVZnmm82nc3+h5hmymRBuYUgTEvzbrRA0lJmTPhqJQIAq0168aFEekJv3Wa7nxDTaJqEtOBNXtVI5g00eCV/KKtaVooZ0hORrpFGHh4V8+dCeZUuB4SUu9xRk1dfeOcGFCVUSVcE8jDvIEgopZGgz+q1izcLFX+Wl8eYfvbi9WmKI8iryCsNwuWMiMoCM0arlrCjV70oxBqxzq/S5HnB4f1UjvpP9/3o9X29yZ/RxuVji7Xw2Agg5O6MP0A4uDATvXqeWg8AFFPKJ7B5NincctOrznIHdytYz2ZoC5zK7RUgDuV0/uGJGT68n4Sy82q4lc0akZ98X4fEefvcDQk+2DHe/fDTlM3NtFA9/Itv4QleU1z1J0bBcQ+tujh+8uR4tmPveLz7wFh/tm1svNg5bj3bOa5uPh/fbDwbV7ficvqOZtzEh0+i9NIYPknlLL9S/+Lt4KP5IbjcFj5LvlZBKHcz768n3bdPXoxvNp+Or2Kd3Flfr8ajtgYLJ9So9czacI2q1jk/igI7sjg/Tp88USOhh+zMEauS+8+Ft8Gj/QFrt5onPVeu6lo43FauLURScFxY3Ut28t1t/e2EQ2F2OaV9rdASwCRfobmuQ1MJCfMsl32f65k8J7Mibyul0Ds37stIcpFYGkIzLM6cOlHzD5WpPF0QYKWgyrqPR/F2Py1eKAsw8cFkhYZC5epd83D4FP8uHp773BAyE5dVBriwaTFDC8zM1AV0/gOW8O3ZvbcsN1ZFZ6j1fRpG5a72yFTPRiaoio4FEsLbx/81cpWR6z4go8Sh4ksBAV0JjxpBoUHuMXNFLGVWSJ74vyPLuCqrj6KszCBqEl5KWjmlvHJRS0WmtLOzLCaFh/BVZn6eT/EoGMH7BjwxZoStfP3Uzc2U7q30UyjhzE+DwS1pJUGpyLTTeyYvMMm/3NeZ4gGjPPXTiuNh+KxGmsHG6uDN23POgIJZ3XYGUS7lQBmwtIpeyb9bx5Qqn6oMeBTRuG6SJm0xmagUkQ0vWSA6gcVLqjwjrEYz4V4dpnrU4RqPgS+/4rkCnjU7ETTPupAqs686zuu6gmXn7vHeB9/PM4JgoMJHc/QJRvAJWeLggT2sqwMHx4soGBbs9p17xv5D82PPoYWxf2l5vDp4ZGzs3D9WXu0Z15/vGDei8O7k2Ny1b9x7tWusPH45bmw9GSuPno1bW0/Hrc0nY/Xpq3E3uuTWw2fj+ubjcevR83EtSu23D5+Ov998MX55d23cWH8w1jd96EjfYS8/aqu3DQLrU/Gmw6Rkc+acl5YWhi33KTFngsvTunHzdn0U2zc+TYSFV7go3MxwRumZQG3Gvm+PcP99ZBxuC++JQ9bhXqg8EgrPee++6J1DlKaDCB1nVlTHcdYNYUJxeK7dUd0qbdU3z0Q5pcGyjIvy3R09cfHsqeiSNAbhlfZgKOYntWV4fUchPMv4Mj0MbgRwlae1PXoobiz5plvgsQyRlMXNrxUKxXAFXaVtYHNAlOU0GNOM9qpjCZcNCZn6mLvdVoCXcguQWkiEK/cmcVVUPC4r033CEWQ5FNuIawYmmM4pqc4tbIL4OXWC3E3pEqTL4R5CwcmyVHmhOx25yOrQxJisj3o2K1MopTcLU56KEb8KdZoVWyf/Zg8KqvxJV1ZUgmwnOOVd+M799Kzi5hm8VYd9CEQAisESx5rEiulfxe200pWiTlpB3M5x9r/i1GWu42KGaU5EWMyTWo0VUcoxNCzXdGY9wpHqU3Zo6l0HCif8kHvWOlyAmQBpZeWPydolmLlJOeTJKqxWO5HAPgOp6KqOr0OI0DhTPzDDU+OnzxWp39dV51T4i5I6f+Hj6uz3hS+K2mv1mWDUMOjT0W/l+sjSkerA3ncgSi6N9dz8kbGwuDiWTpwYh48fG3NLR8f+Y6fHzmMRwGMnxtbeuLFPt43LUWJXnr4cl6Povo1b++Xms/GbWHtfP3k5vo6S+yqW2m9z/av7T2v9qI70iFvwQ5ZeBBcm7urojzILHNxmdQCrQ3+n+V42HFg+sVQrca5duz6Wjh4tetc68GDAMiWd8hRf4aZwBjMznMzwv7q6VlvYHztxtCw+1vj0OcfJaxJep5V7rsvLSHqhMJ4/+c4evA61hb9f3lUeiVJdD7mX3iFZ8Uxem1qj4RH11PKx4ieKSXw8o3+W1X1vbX3cihsPZ+qi8RTPpq+tUyYLvz0z37RomaGw885UEAAB4G3E9DWg+bXJPBlUtUGZv+4HEoVP3W5GrV5IxvoQmlDtgmiVMKr+BEs1iqklzT0gBNcqIJTyqWaccHaL+1oR5dmOIDOnzmcW523kg4EmV2FErIW9gU3yQJH823pDt4hPl5kfgkzE9FhLMt1PrqkgboMibV+D+e1Q7+pRvxc6/tshdUm+hFGe4j41bwvhQyQ4rpYp9WzFShlJJq56dyv2GgeuRcvRLSfXaVaftGSsmBNpxU0ZMJXCG7Spus4Y2a2y5KnqbZ2qQ+PPveflbgSn0kx0mGjO1bVrA7cDDDXNiIuYOslDeUWj1K+8hKSFXx3EcD7VaaqXZ+irTM8E2QjilkLcvnMsn3oneVvmdyANBUGIYs49ZSJtrUdOIxdCj137do8zsRqM0G2P0HCFgt3wjO/Tmme1t1wiy/1qj7G5A2N+cc7K7bEnFt98Gol98wfHyz37x91YaNd9ByDK62AU0YEcu/YdHE8ebo2N1VsxELqR2JXG1qgsRW++Gx6sAYXgAc7hTlCdpcWFmtNme3FTduCWG6q+GuojRw6PlZWVmgNnR2jW94Q7AT91I96Y0u/GSrx4/lzSPxvTBqKl3Gb0EMRv5ZBfEatxLM4kY7L03n3RqB+IWc8mGktfSi5wqF95fXnVcvWqZmdYS8otBUtbi+2CFr2rqG019UffYg22hHeNC+Adb2s+JGs4+ClZVZfwUq2LPnMqllsAxKANcv8qc1Dm8NXsKXgHMBq2XNAwUTF54kFwMWmUCs3rHqCyIXiBu7ZzabO4Td5CUCpVDI755U8w85tMVYBXXLgVTw0SqgVSoQKzyyklk9el2AIXhq53iU/QJwTIh6AW4iu3nGdl9J0tqPfm3VsKT5BRjskCAb+4NVol47eC511OHwVF/lzD98RYXbfUK/CgRRGneE0/xOyr6RGGvOo6ynemFFjQ0fWVh4CZ1FM6o2yvSmCSIu/toXXpnZO1VdDa+la4rBu1sraSDi3BM+FU/h5MSkkd4dTggvwwYsEWPqC8xK9+rT2G4nVsm17R9DPXTZjwVGf550/duE2+OGWXD/UDi/cdR/mT0CV0has+zeQebR+nL7wXOLo+hYPQduqWYA0JdpPV/2dVg8EAe78ZDb63bob/w1I2xdtRRuWRpCgK6fSJuXH6eE9X2R0X2OBYlZEIlnGB64HvZqTRSHWDz23j7srNKJLNwl/AC8hRtKa5BC+7dkuvbzuKL3mpc488N44Ppxzumv43sxbm5ufHnZW7NZCAOPrR1MXn7XytSl0nPlVfh3t4cxggtO/g7Tt3x7HjR2vZ0t07q5UXvE4yKG6FQnHzZVVu9rh4D9/OQvNbK+UqC3WnfHLgJXAQS8/KSMi1gSqGhz438/noEjLhGTnER5VFfmQCrm/dulN9kUdjwfIAq375Vf6za/KMhsKO8+dOfl4CnpwIe71IplWpBNufALj85dK4XRkMCYGT61HPA5g8LE/BGKYFUIRcBAzN3Zr2UZuQWCNdystPvoUg73BD0uqAbAXkuceBawYvxEqrRWhkRhBrqsibCirbO/OTJ2umEFHpCEAO6m0iYoI4ynGeCAe+UkaugBAYvC9FnV+eJCHLQiuYJ4FFfev7C8GTGG39dstl+Y66w3MJkzR556tUBF9rOQPnNRyluD1MROgx2fTQ3P6x+aDnIz6NIldR/RN2ED6xfHScPrscd+ZwhKJnfR+ZjwKJMK5u3C8cKKfxQQCiiKKk1A1cLKlmVIrK854OwvqehuHReXJLMWfzhblYbcUF8oD0slYqQJ+6UYgqUfyTNPOH5sKse3tydwRffh2a7/pyahAonrb6SkGiU96xik6dfjf3+oIDd5Jwh61iMG+q5uHlqZnyBXfuzd/jEt7fsgFkf+fV0jMrLVh/O1nNef/k8aMotFhlhw6Ed6Mkt+2Ky5g8KdLUTV+W+DactGZ3exQ0K/neyo3Uv91xOOaaWuju2w1w0I1tlFHqhZcny+15eNaWXPrYuJEXL54pd/rW7dvj5PJy5WUzCBNk6+M2Mqnvova3Kpovg6vgx3XzUvOrKTK1pXpwYB7dRhQyKw4PigdWOG1u7AA2z//DID/x5F1yOTM7yKagHg1byi8ZnTVuiWuHZg3EiWOL3Wglnga7G5UeOYcXcFWQZQ6TmK9cvl4w63sE8wRqQ62hSNSUt+Pi+TOfu2ngGxEKmxKUFZHrFyksLwMgIrwsiwGQzH9BK1SWW/Ix0VF8Fh/EVOuE8ZOXd657vlCXW4hJzTHdG6sBgK18CHXprE7AtKgK1HWu5EHxNGGpmcRPGkpPHPkUvkXP0a6WIpsoZZnM4riv3PMHwQJGaXxILE4rNHXNTaWv1555l7TqONUtem4WP8SD3+ChAUpVwtD1HNHllcak8qs6qU/DooMUfmpu0/2tUmjqqO/GiNj582fGu++cHUtxiUyYfGaEL0K7dne9tnh6sBEBfvR4HLHD8J6dEZotmGsYcxA2FgqBc095KZuCAAf4HHY4BRDXeVKK3ldIPWvZT+AFJ3g1iAQ1WRZ/FB4qv5n7mR/esfzIqhWK1VEYSxpZY3iMPqUzkJXXddh49HBcuIOxzA7NnYgy8tUogxtWX3RDrFtDHv3N2F5TS0G/emWTxPy2mXJi37+DeUbhUD764vZXeY+iSMqiTjxfDrOEa1sU2M4Dh5idSYvHI4yxWA/Mz9V5R5TOxtqdpEfqxik3uTaHiJs8zVCgeMEDaXCvUkXzBCs19Lt9+ulHOW/GBZ0vfoF3+KCob92+FaV+onjSGt6qDxymzFzCYpUtTHu0OShyXROX3j1feL11627qHGQn6ttpJlgmGrufDkE8/FsKUOJ62Pqg5DZgeFfx86eBd10DG7u2jwtnT4598bLUiXImPLVWPTqmPT/y90Ze0AMN7b149+5a9R/j5zfwpOELreFjx7lzJz5X6Gu4AqyICitE5BkN7Jk9wMoUD+BGcvrjGYDpUTzxxNdvoQVGROkAowDfLPXl7mq5Z8iblFkD0FaMMKUpAkXYU1DfC0U8ZMwTUWbpq4KFnEaoCFPLnxR1pmnkIgm4vWZfvA7yDUxT/QXEKxiqrLbWgMnU91hy9wSiBNa7UlbgC/GTsIVDBvJD5MCo7iFW5ZNzKVZ4DO60TJubD6OUzDSnZLePhfmD9Wm+c+dPjXMXz45jx5bKBbTsiYtylyJb30ir7ktAEYLSqvASGoZmjzcfj8MLNuncNh48elpKu0aYAvOTuCyTcHHXUlx3+s7qAnCwEUojkuIWvmfBVdUvod1Ci6hJ9hjzCweH/cnsXiEUjuCjcKWfa3fK9HU0Cupg3kW5bA/D5ty4xjuEuXdLth+bETe021jfHDev3xrfXr4ai3R+LB47WVacbx5U45agHvigNm549DBK3xbZseRiJVOolNuuXXuT777wcNzuCNXzWJEacO7RDtZc4NPVsTO8fXjpeBTq4tid+AYwHkfxbIYGhefgiJV1/97KeLB+t2BnSbalubMEtrYNC/xtqbUFK5CF4rv8GAT2JES3BZ8aDA49Z7nYTlta7jWYeEI+pnz2woVYRFvVsEyKpqy3/EqWZzgvvkugWOU3t8DKP1bubYVOWueiUX5oPSmwKb+iv7+cHVxjj7wDP/6rdMVXkY8yEpJpnq3f3xx7wmenTxyNMpot40z6GoSEB4Mts3RddpdRQR7BK7resNQsz+1IUjIX40ADQOp2XIhbasSsKj0pFBCrRsExTcyEqNa6TGsE8dGGJKzYHa8B0hFLOUnnHQJRaBBjsnCPjMyUxwzgvs9F/tH4ZfHM3qlYQZV/EFxKKa/sHFxxc+/9y8qukVDxZ+nrfaRU5f0Qp4O0/jcR631wQetz4dQHHBgb8gUlSUN4XVB8rfwIrBgNT8X1Puk7LcXdOGih5jL38iRuz3rcA5YFk9yXqGz3ZAeEixdOj+XlpXEo1o/FwE+ilO4/uF8tn281bkVhaYVVtVpLeKn6NxPDHYHrQZ8xliIo+w7sHg8ePn5NBx3MGEta9bUwWyDkwmuBSLWslhC3+qOSoBqnWRwjvfKDN3l1ixum3g23sXrurBZOGs+s0p5Rvm/PvsK3gAd1oNtklKJzXYvyQwPKfn3d4vDb4+bN27FaVmpErT4cErd5+fTFcez4maKnfPGoyaH4UDD9QJmUy/NyfRMTP4U+27bvrgm/JrrafYYirNY/7w4fOVJu88OH98fSseOxoOZqsOTby5djFd+F8ChJ80HNLePN7Bgbd2+NR5v3A8OupPeltPlx7tzp6j6w6WTjtBuM3bvJFWXTAyZt6aRRCA7Ii33SPv3uR9WIqZP+Nt0t6qgK+Mfo9xdffhOeOVHKXxlTwHNoNfHqZEkpG676WxMv61ulFAZrUd7SzTKo68nwmPh7shDJk2f1saKCX64dhx6Y5FBDgb/wuB1NDuzfU/P4Si4CF0XdfNijo1Wq/MA5y6NgyivPGSHkxzLR1VhxGkmfCZhGx+OWniq3FJaS7wRTQjP71BqX9g0QWkMmo1UMzL9Oi74Yvi08LQmG0gcnH1u3lP8cpraJYDEyoJMngVQRjFQVyNHnzrPOVbnAkLPKgQlUkOmF69oRYIaQViHJP4mTc01naeWTmHUksxydVxi43uXsSeUdxMk6CGmCdFqHOgCqW+JWeMlEsQUXGKYjCSuelxC+9bA3zbQhob4gfWP6DU6cWBoXzp0Zp0+drFEyggT6x2mZ7XC69YAC7FFU020wNqbRkFSDpHhgVchNDrhTD183F7gkdqw4dKhn0ftYMAtsmmxdyVKvWjZUQoMOjXfv5Kcu8rT20/PGd9e71mMGHwRUKOsczVI+6xKv3IplIE7jp0cm5+cPBKYDpcSqvy6tOMb07clr11bGjZsr49bKatKu5tlqhHi93OuHgb8GNsKW8AAnx0+cGhfe/aDm1cGHUXIjjpQZT8M6VhtTsqRsjbNjG0X3pLbUCjLGvoNxbxcO16qBEo7UVb5GKVmW9VWmXD+4vzGuRrE9S+H7Dx2EgVh6sYyfPAxvw0Pc5T2vxgeXTo3vf//98d67Z8bJNFDvv3dhfPPNtXHz1mrVvxHUjSe5Qofi0TBfNei5nI+lbdb+Z59+GPnqDQjIGZ7Em2AnT/r8/vznfxPra20sxxqyPMvGBRWShgKCe8pbOfqki9MDB/yhm/5WFhBrz7pV72aJi2Y5tf8DtvzkRxlpSP1/zXMzZVSWKICTDX6dDAxp7t1bjzV6aJw6caxoWAoshyCObpjCxSy0Im5Y/CPXU+MDfg20PO2ufSg0oYN2xOeNcpsxMSimANAkdgAUo0yWW82qDmIpLEpAUPjUmu815B1kac1k6R0g9LNZfoUYAFdJzxUtXQXwq618XecHYc5lIeVxMefM5QADxFX+QUoJTp4XMUROVvr67ErSIbnleeEtj6rVrnwLdbPn7lykzBkCveiWr5Fez0RN3M5Dsh7p6paDEntQkxF9ZMZM6qVjCzUpc/HoQu1bpwXmkiKqWdyY7mFaUel9rcsHabiLhBg+LeUBUzNW46IZoHFXeKpK5EnOmLOmcESADGoYQvepOl0DT8I8XKRpi+fKLGl6kX7jasI9HHhPQTbTttlfJVZZPV1HUO8WXC4aazG5pHw7d1AURmp7z7JuGH1FyTyt2yt3Z/0o62Nl5d64u7oRC/VBrZ3cDMMa9bZECx6qQdKvgh7BvXzgbt+B+fHxdz4LWO3qUQLgAR8erBG4wHYgzG+01O4g3FQbJm7fHsV/eCku52LS7irLzDs8DD/qsnzy6NhYWxtPQ5v5w4fH/JHF4buktu3aHXo8f9Yd8zt3vBpnlw+N08vz49ixw+P40tI4EkG+dPHs+PtffDm+vXKrRkJboIPzKDerdaaGoTVIezynTp8sHC3G4j5+7Eh1O+hP1LdZfcJVL27zjnEt7vnNNCAPwneHo4gvxOq//6C9AXKCH1hJZagUyRGvy3I94cqI7JwdVfSLBWc+LahBY1oAzeTwyforXgnsuax7h2CKkXmU03MXZAZvYGM7mhgFPn3yZL0Tpy0+VnfvLAQ/1ecfnLquzLBWKdS+xAfioJFGrPujtxI/5V04T7l15IpeGWDaZuhCQAJEUnQ0apnEaZkJWJcHuGZsgdBiNvEgj8ADEHLNf6LcxFehUkKVHqLkVMXWvcR9LpDewJSbqmyC9NWBWP1fIR6GV5Z3+V8IlW+OEuI8A4frsrRivQhVz/x5Vi2WqJ7nvs1mzypWvYM8yKT0uYeGqLWi3D9WzFzM4xPHl2rr4+PHFsfRo4er9dehzGIhoFpKrpJjmotHEcI15umpNrH8SqG2IoUr9RMKNzM4O0w36Mlykq5p02lC8LAn1/RxpNIIZoUkU7NeXtY4mxQcOFmw0usnmph6whs6TI2L5+7B7FzMmr+nT16UBeXrTurHotiM6+Nep7adlO0vZzG//kKtsFYfLPIimD2lQwPZcIFXGXjQcwK8b/+h8Z3v/TDMHis11qKy0QM+Wcr6xWyWuhU3xkvGJdi7bzj1joI2r82IqHp6V55KxXlWo5MGF6xwWDp+PJiMBbJ6b7x89nIcX16OTASubb4Pu3tcurAw9u58FU/FwIWG6WUNEPz5v//FuHz1Zk1kNcoKt63cgq/EUTNoQ3P4tNTKsi6jfx9/eKkGkvCPXUPIGAVhFYJBFjtf62Tf2rRf32ZZaafPLNd25RpMuBLkC7fOdeQHn849qBNXmYt36FCVwYrVhVK8IG7gC7SF31ZunWdbmzMezLW6MIQoU88ZJZ4aud6I9XsoCtQHcSpuxU/ImTxrLFt5T7xLp3UcJbhiFFR5/nIWD7xbaRDx1o7zZ5drQKErPGOcRHRdz/xyX4qqnrWi01IQ+rxMpmG0vChgEqY5ZgoCSM22n+Vpxf80UuQnQ2UIiZJ/7gnU7L7rU+eqQI5ColipDIRj/hgHfR2Y3AuQVFo913ZlSA6tuJJZw1O51H3lBYmelfIb1XoRJn0QCFzfcsi1EcQaLQwcWhkjb3NxrUyO5UZgOM8wM4FoS/NVtSr37m1EkRG2tKhx1+FJuZSDFrldwcJMKRPwEzA4Bq93pfDeCoWX5JFXFcSpuqYOtaNFbrWiZVWFW06eWBwPn8btjRJpbHTA3tJMLWe7CdyMpt8UKBO4nRRAW1EtlGVR5hovVKOSh/rDTMLUT6iPUB9PfR08cSzVQgUd80WDnNWblcU6meo2NaST4uypPurW0Osf1Bf23c9+HPh7/aQOd/3DaKchYQk9fRyFGtf22ZNHySsKLfmxjNG1hDpCdTB0N1jAxZzmSZrbBi7b3h9ePBzY9tVus6ZV2ETz4vuXxsG9cbWjU3dHqR07smvsCgywZo6fqRvbtu8cf/4Xvxg34nJr4MuCgrPkqz7Kn2b7e4Fn1HcxViKee//ShZS7a2yGjwz64Fz5bGzExUsc6b755kZwaDR8s6zhw/NzNTAhb4qrAEqYGqk6qrzCZsmQUUsK0QDP3lQIHOWmhpfIwxRfXpSz2ymfST6bd3h5lHbLG4UFDnTR97iwMD+Wjx1NnTUToiddjkQuHeKaDhGkFzybrsWrcsFQty0j4Cr+69YJkkVIQsIvgeKmZ+LnKEun9V9CMva8hO6NUlSYPPOqg/y8Frce9H9C7Ko/eebsVbF5vW/XpoGF8PxPWX0Q+DZxW5CqwmInzWTGEjgtYgmM++QBjAIlkSutVOBPXlWP/LiHrAAdq8/CDFr6xxg/dbJ8rEb0aoPGQ+PIkblYQQtloS2fOj6OnzwWd2UhVuSOcqWupoX+4ssr48uvr44rV2/V3vk1jQG8gFC3wCGog7lRRYtZmBoIoeI7z+JXyDO/InBuIw59XQfLKRZJrAPMpYExcXIzMKi2LgI4ka8fBVqNxoyW4JhgwZQTnJib1aYMfR0aKqODQtEq7ymaCd7Kw6hkcFqDD8mm4k30m+4Tt/JK46dxco3GeVllyWfqy3k7gJvSphxevFRu7yjcuGs3z0J5rujBuFesM4ryeQRYY2XEEH4M5mw+uD/W7t4emxtr5WEcidt5aG6+cAs3aPHkuYEGQs4qfDZ8a+FALDVW2rHjC2k4Do+dr56P9dXNslgp1lokHni4v9xdmOFMp2YFH7mCV8+ntdJw0rS3V92essSuXb9Ze7vpi2XJUsys0fkoYwMkJvz6/i5cUA4arz/9078a12+s1Kf4fBWuVgDIdYZH5dTPGfIS0EUet27dLtjrO6A50NDO2qyppGy64LHw2hQq3xz1LmnlPT1HQ/eTsvM5xKk/fAqgqlVFsULhhVxqBCrtWzA6F08mAUXtffU/pxzv8FAtvxK5GC3ngi1XE5D1LhzIyij1kGc677UolYaA5JkfYiAiC4QuxuSUlhZTWsoG49lnvkPKqUnCyTbxlFPlvh08TzlVkVQUV7VQThWEAAKXaw8rSSOhnyddrsudmWVdeeUZZHBJXoQZtd5g91wfnYP2VyfziXR+2lTRImTnpSgxrZo62pp6My4V96pG2sIA09rQAFtCKj91K+IEpoJ7BqfnE/GnOJOSEYr4M7xUH9Msbt3LL6GfJc4sHrypD7VRLWnuuUHPnj0Z71w4NZ48e1V9el22cvXLdIMAUZU2ebMM0Lrgwmg5T1MrFEUJiF/9OlHqxWQ52q3okUoQbkQ43b8JXX/Wf/MRK6WnpqiH8p4+tX143s/qnEipw5tJxty9yie4IoQHDh4a3/3+7yS/XuOqgYOl7cmzpmPkzII1Eqq+FJSJsvo1CS7X79HDrbKsLcE6GEvQJpgmnN67dy/ws9jjFsorOFlfi0saeHaM8LfJ03u2jY3VlbF+62p4YiP4TaMY+ORXHzkPj/3yF1+MO6vrSW/hfHgu9dJopvolVxM/CBShPd0Wjxwad+9YnbB/nD9/uupGSWELCtyM/Zs3bta2SDwDe7jBKSvUFvJfffVtFODB+lK757pBKBDllCwkKJdhIJBlSpbsVP9V8OyTgkaeeSx4WzrsXXoNc1U6/5p2jhdxp6oujoTJIGG1+dC57pETx5aCIVE6jgAWq2vwmuDdhJe6np7lV+m6+H5W93mQY8fFc6dqbWk9SCxMUq5FVbHh8r5cGgKaN8XIEdp2lcRNvNlzjE2BqYR+JAVSImV95YBwrfMM7FJYjeDkNYOrQhBmQutrpOd54dB9bqQvZOVemlJkOaouCVOePT1ihvDUDUOBkcLV8g5KjeJOWdOImI3+TIw8d+FsGGdx7N3XAxgP0kpaBK2fyFC2r9A/e5qWK2WCp+GcFGkw4jowvq4SZCYUbHlXxAPv7HmF3Is/PTG9Qt3ALN3kcsur6975eF/5wMWsxC5vYgpWThqc0OSj9y5Eufl2Qk/EVZp8KTJKraaNJBDgyR2s5XRJO9F4GhjyHsNTJLou4Mm6THmgv6B8fWr60pouyN4wwo/jTeuvn6bzEbXq+xr+jlNucH7wXfwRHqIYKbf3PvxunnHz0JnFyJqzEWv4Lm6uZVimjihv+fCh8e6502PtQe6jLPQr6UTffLRVwqVv7fDi0lg8ujQebT2MJX51fPzhxfEq/KLeduOoEevkVQZAhP/65cvj/vqNcldN9tXgcSOr0Ugdfv3rb8bq2v0o23av1WtaUF+WbRkQOQc9cPjd73w49u8NflIXD+31ZgPZq1euVreJePDL5TweJafP8quvr4RWaUjyHO+QmCvXblVfl8/gkT8jsKyz1/RA5/zqXlECXkq9NFD6TO1CYpqQvlHwlp4oOjYtBXkAH+67Pp40zbqRfFk7mdh+yYqPYzarrFjKmimr2X0hJ8+8n+Cc4nZ/mycdv+F4E9zX8iuxRMZk+tIqYpnHDZwDorVCBEllPUUwcVtx2TonzJw0hmExnBEWgk5gAGfE0OigAQcgN+K7hC6zLkqJlSJLfAii9ARnfWqlPKpcSiUPE3kiSqMycCYdAalh7plg8vVNqXj5PIwbpWHR7umzJ8fpc6fq4zVGMhFZZ6d1fNeu3hh37q6WNYYYAquAG5uLGoEtOKvMDpPQToqr8dPwIRy4qq4JLCF4x7jKrTjFxB3EMw1B7FJQOWs1uz8jIe/redIUU+QeU4FHXtIRdLD41UhZLIwPL52Ne/qsRiLFx6TlygVfcJXMKvt2R41Gm+bwOHHrcZ6HSZPO+xLuvBCPpUVQTeeg2KY+WPFMStYYqHrRKqEap1x7z3IGB/7Dd96pcNU359r7L4n3+LxePINSxqFhbWwYhWVB9fyhQ6HlxXFg7ojcE98UgcfhOQuuD5SrhnZqNz+3f3z/o5Pj4N5d4/aDWF+797/muadPHo37d1bGq9Rh247dYyHu6fkLF1LmnvEXf/7z8cVvfz3u3LlTHgQr5HYspS9/+02E3qqQtfHwwe006NJ2gz8NFkHgb7+8GuVmxDO4i0wpE09Xo5KKAqEATF1ZVxcvnBnvv38+MEVxXr9Vcx+PLh4ul/H4iROVrhbSHz4cXl0pL+Pmrbs1WARvlIo+PfQ3nebe6sb47LPv1mhtTRUp3IawKe81X+Zc/AQOKcGVZ0avjXb7Yp1PchqkQEqyXHw4S4NmKoIvyK/nZIDsU5aUG+V7+MhcfY0NjFVGFVeFvuaRgqWuJrgq674XZxa/yk4onTKDvybxelg+fx5K2nOnWkHI2XMWnVEowqCFIpgEgsBgykAfgMPMictsL58/ykQhzfyANcFxV01FmCCcFNcUCoYczn60faXPfbkwOVdLOYNXZSjS52EECqwnIT4M4R7WyKR4JvadSIt35szJ2glCB6vOf5OXa1JlLLGNe/eHnRPWN0K01K+EPmUrT90oZuXAYbUagbWUjAeiwMMMpqpSnsNRxZvFLQbP+4lwr0MVMeG/hb6sphxwOAlHESxpq0WcXcONZCwXBckbnEb9qsM6mSvbqN3hhfnaGvvC2eVxLxYFt1RAR+kptgnGsrIjgDLFrASx824lXbAEzskyLrc+5XRf2fYIwZ5h/zgNoHgmWurjmlWxFFpPCJ7hpZ71QEnVKWf0psTaqtxZLrCtyTVa8t23f3dNkTgbK/s7H10a7793NkpsfuzYNdcDYIEdbKxGS9GCiCrXKOCRI0fGiTPnxotth4ZBY539eBxvo6U+uatXvx3Xv/lmPIyFtn/fwXH6wvnxyfe+N85E0W2LwtwKTuaPHBvnL30wLrz/4Th0cM+4ffm34/7GStWt50gWeVMX/1+Vcrt/v78gNylu1rlIFGG4o2D2Al7OnF4en336yfjyi69KGZ0L/6r3XFzm1dXVoht8HYhSu3Hjxjh3/ty4eu12TaVBd58knPCLLg82H49vvr483r10obpa8D/ZmXhvalyLzjP8yb8qkVcGXhgt5y+cK968F7nBq+RE3II9gfxUNXLu9JEhFnVoYIqU7hHrSo8taYg6rVD/c11dEUn3Jr82CsogyDP8WTAl1PMZ/G/z6I53zp/q/dzystyBFC4/mU2uZBEiVpnkFJ/KlaWRuFw5yuLMqZPjTpCtzP/xf/hvx49+9HFM8K+rIxRy5UVz6/fYr58GgDPAlKcFm4BqQAllKpl3luIQENWUFxMcobUAhsHvh0BBYZj2QLVmvn+qhbNjwoGDByqtfjBzzpjXZm/3iN2TIFtLY12b5WJthWjJqgVIecJEOMGplHlBA9bGcfFuPctFIlU+uSuF52kiVr3yTl7qKjiDbwqFD7/U3XD8dD2lKaIlfuEjcBKasiTzPFfJwCLu/TWPi/tyaH5/tbYUP+b/5S9/O04vH6t8fUwYvAREXr0wPkotihBEtbi/YGocKZtyAKMzeCg9Ebh/+hWtTmGxYfxS7jnQTF+Qvitp4Q9euDZ9P2sYCqqUayqH/HNdSiI8VtsOxY1cPDo/3rl0fnz3e++NT96/MN45f2K8c/FULBaKMjBsY1nvDZ/ZeZnl9GKsr62PrSgo89N879J0puMnl8f1G6vj2q218B4KmcLkIzi+i7C3npGFh4+3xrUrX49vvvrteLL1IA3EXI2YXnznwrj03nvjaBpN/PhgY33cv3tzrN/5OjzLakvDs81qi+DeVIwozQebj8a3V2+NjfAf5VwcFJyWuxZ+odyChqI3/nHoHvnow3NRZLYK735c04qOHFkYX331zTiZelBOPmyuT9VI/f24wTdu3Un+qVfyk0ZDl6KKzmj5dVxX+6adPhWX+2GscoIQGa3tyfJTdwBOPDcdgobDaL+5mmTOqKx34k40bTl6k847jSWF7oNB6ulzfofn54s/pvjiSS80jyd93uFL1/nXDJnwOn6u60meT2nlt+PdC6fLcqtEHaUKc2DgrmNP4j167FgxmnVsH33y7vhv/9W/GP/sj34yPvve++OHP/hkfPvtt8PSDx9QfR6C/8Vf/XI82GK9zVriAKsVZj0AohXIG2anrcUREEyZT9KsWn7i47kPHm4ViCwxX58/E5fynXfO1c4X5aLEAtGXIL5+jq0wo/4VLaMpAcx81kUxTq6fxQIQtNQ1wdNNYAWLOkOco5+3IsOILt5uqaounqkP7Z4gXrVoqU89SibKVQHxhE73plVS5yKKNLl3rZN/iitMBC1qhWnNxra3lyVCRi3ng5uHZXVcG199eXl8/dXV6m+5fXuthIplot/oZbKrnToKZjQn9D1HrQdU4GTXrOXvRcwTbPBswTIlppHAJ9J7Lz8HVwjs0wYJRo/fuPYkri1GSgxuG9+9dMm0Gp3kyydjFZ0/FSvhzDh37vg4e2ZpnI0wnj6xOI7G6mC1WXJjqo6GQLeD72Ju3+Ubmck3ZURPFOw1NUC5eUPRe25C7HqUkj7XntLTy690PdS8t1hne2xLHn7V8F+58s344ld/P7789a/HVzm+zvHLv/qr8cUvfxHLMI3486fj8lf/EEV+Jx7Eo+LFlTurVfda1RPhvnsnjWsUQ1utBnzwSgvxM5swlivT/IRfL5w/PS5dOps6PE++D8bNm7cib9+dWcH9TVPTRGRkM8vV1bvlnq/d26w+v+qSyCGUEs2PbD8LPCtxXxX37nsXghO73qaxUy5+7CSdNnkr6zUP5odX7eKC/44dXYzCulfTXabpO+omaRftoq11jSGcU+C2j9q3l/fX8pBEbbHNYJ7gFqpk5c8euUdPcRqqNzA2naNv4qL08isv6lGQoNUUQeZ5yF05c/rk+L/9d/9NGOzU+IdffzV+/MNPxgcxbXeFETAYwv3rf/Nvx9rd1fEHv/871Rr87d/9pgg7AQq5vuxjeVGbna1IKR7D5CpNq/uYs+LtIHJkaaEWip+9cHqcTit2/Lh1fvvK5TQSZAHu+vqD8TDWm6kbLEtWHOTFECsBotw2E5fbkTfdCkBUDubz1CEPRhYpM6wQN8NHKzKC65wjaSgsyoVFOoUmvoGJXWNnyi18zvKeEN8dsbN+Ta/BkzzAMRHGPViqTwbeSvnuiBtxeCzHMj0e4faFMnPpTFi8cvVmWuLL49r127HOVsZKWlJrMHXg91ZFzYwCgfnk/fMlREaz0IRiIvzK19lsiRyXEG1qq+fQv+ofuEphB0YNUuOsGyJpNRDbgx8jVhOT7kya1DZ5vIzFbNeKttQM4FjChzZLcU0uxvo6m8bqvXcvxDI6HJdlYRzLcfpkvILlo9XxfPzokRoxJNCmQKzFEvc9UpaIPI1cvoh1s/vA0dQv7mvK15+D7lwD8LAcTP/wndYzZ8+VYKmTRptHAmfqM/UlsuIOxbroDSz31LSSp1FilJfG0yJ9O/fuO3AwyiyewZ2rySe8Flgqr8BTlndwT5ivXu/1sLo5PO/Gr0d7lVt8B9wcaGWa0ckTS9XVc/Xazeq7fP+DS3n/rPiBawqHE/+i9fLyydpIgOyZaI52eJrCIaeUuwJYZ3dW1+Imbo53L56p5XlGMcFVzNssmtPrizrwgbLMoDCBXfeOr8yDwWoTdSBHk2KFS+XBJT4zaINfTp48XpZm8Uno4Rk81a4goZNQZfkljuK9F68vZAtWbxI35Qr1PmHHxWlAYZZYKGF2MaskhbEY6+Cnv/dZ+cv/+t/8rJjwbNw/JipGhdQbt27X9jYfffh+tQJ//be/DgPMtsZJdtxSGdoN9UGYUt8Yc5nbJJ11lTpQzVpeiGWwf591ej0K5QO8vvrz+GEUYQS6ZvI/TQsUQhkyd6gxBdT+eGDKE62FD3b4Av7UVzUFiJsQ0f59I8sBB0IRKgc4+p04MwtF+lJwWvnulDfErwRxS0iSr/eTUlBeufrJfipLfMScCKr1W4wlxt2fj2BxQYzibj7cTMu9Mm5GQK5fvzNu37xblsEa5R686ODt/jn9WK0sX5eRA+4JzIfvnatlWKaDiFvfGQg8FEStEc01oXDYe6zS5mjY0Vr+LUyCupWSDOPWvnTKzY/QcgMJlX6vx0+s09xfXQbW0x6LkrZF0+k0WKeWY40djht9YG/4YK4GexbjAu7ZzeWOBZLyWOEaQQvIuUWmNMDV8WNHo3zsuswlCq32Lo7ntjEKuQkeNibf3tk6CNxoxdpdW4/lFryDGb0IPoVD8AsfURx7Y73t3XdgHDg0N5ZPnR2nzpwdZ89fHO+898E4cfr82Jk4+OzR5vq4t3I5ykY/cU+toRCTebDU/Xk3dPaHdylTwu85F3VSBCXMBWsbFcePL0YmTlW8rSiSZ88pxG3VX8Xio+Rtm05pSG/iOKWTitfmAgyHiRbyqDArV/xUuZSbUV0ursX6NZIKJ4SfKDnPQuUV4Lr7qvlMPzfcmcCuvlZt0AuT1yFMORh05IWhxakTx9NYHag8yZ9QPPYqsRVdMOMnIM/4L/LWEWd5Fs5mz2ZBvJLZGlCQaPZiCqo/ZQTQhbSW3/3O+zXfhqtz6b3ztbRIodVihxH0gWkR37l4tlqtv/ybX5brQxgcWkkzrM3VsXsBxj6Sg2lqZwR1ARTFCGGPggjr9oxw6q8xKsSScFQFAl7URNKwhCihN7UAj0opU8e8/gywCtIWQt+6n0IrvH42Iaky8j/5+2H64kDPk0Upq+oIrliVL2KXUs9ReSQvjUR18ld5YfYwJGVy/NjxcXRpKbjZUzsVa+G4Wqv3IixhFPuxaVTsgrF6z1SUuNsREMttWILqUpgIHK2E0byZpQXIfTMBuC69cybl7hyPY1Xok8Ko3hG4UsKpQymv/FhdXJSa91S46CBNK9BWboV7WiRxJkaFJ8oUHim1pfoA80JcTvObjpRVcjzXi2m9TeakVClCXQZ1TvmsLOs6wcl1ehV3qjreQ3OjpEbma+Aj9YOz+/cfje27F8ar7dbtmqrCMrUag5B3/hSRr0BZibCxsVG4mWj9MtasM7RpsIVAVpN/WWfHYxWdOn16nKAIDh8pD2B9fbVguBerbeX6V0nYikb9lYUn4CgYqXWz9VnFgktjZpBjd9ULzcCh3vgMreDoTBoDcdBa36UVCT/5yWdjMxYQJa1+6gVuc/jcL6RhYJ3fW7tfdZ/4WZ3ULZeImlLMZjA9w0fYt8bC4YO1mQPeRDvyUAE+8pNCQP/OJA1zytavaFDJRGG7uZj3SfZ7wKN5z3V5aA82U/9d43SMGF1UFQIUnDkqgLco5trrCWgQd6g7z2ZwVMVywEPR8/WL/yBMCQFFeeiDwbzWTP7gB5fG4YWDlUkD3R2FhsYR8d7dmKazfBGMkBRwOXz6TCvrY7aIb+IkpmWV3d/YGndCfOd1c2FYahRZBNawejKtVstHg50VUTCCoxRcl+k/BPTUh5exUFpAhNcVz7n6+gIvOKbnEjrLA2oL4fnJx1NxKZEZhuRYZ3KAiBhS/wzmKMHMPWsAI1vdcDTMevGdc+PsudPjTFz8I4cXagXEPSO1UVzr65vj1s07Nex/9fL1cS0u55Ur1+N63oiVMZsIC/YwSk1MjZCAfQZt8OncdRDAT8HVfT8qFwidtOZwUIopf4lZChipCDN3h4utzsmg8ULByytx0LYsjuCmhCFCIh2BrlHO4B9dNDR2DD5z6ug4t7w0luYPDPbtruTlm6AUg6kc9vtTls7t53FjaxADrnPYtgkN5EUxhIIFp5HHq3HHLTu6cnWlVoPcv79RvJjIlUa85/hQeZZVRVGwyMo9mwWCV3Dn3NNOmh+krbrNlKIuG1tSgWMzgnpv9W41WGDy1fgXL02B6Y06Ncb6AeEH6ie89T9PPEs5s+tSbqEJ2ZnkBR71a+IleDJSyhXfinXFfUN7Cq0swcDIckfbXbHMP/7w3fHDH3w8Tp08ClvFi8XHKZPMVqMgFHDbq3vjV7/6JuU9q8GG7obphqpoP4PL4TqQ5uxdy4eR19W765Xh0TReuqt6NJYlKZ4BhzRM+eEN/IX11NNRdXYLP6U3+s6717ibxZnC23fT9evG9Z0Lpz8vhAaJXChWUWvl/FVs2/U8i5twaHz/+5/UhE39Daw1c2vEs2vA3//9b2pLGl/YfhJX9GjM5r/861++1efWFgyfn0ZeT4vC0jMDuoU/CMoBW1pkPruWCsgYTjnqpZKYTAVKkCm55Av27sMgrH1g7lKujryHx4lIzUQhTs6eI47QiE28PC+lkGeYrYgpT3GSX+VF6dY9BeJCPjHnE+/Q/oNpxWKZ5uAqUGzcD3lRLrXzR4RG/a/fuFX9ZEZx7eKwcV8/Elcp1VOfHN3GYyItUytyjEEZGeEC/6SYCijxwRVm8gjs0nLdLl08M/Yf2DMePo6iTD5dd5XueLUCJOcSdG+Sf09b6DgeFp6EPKOQMK36sCS4pgSMwFcUyMkzX3M3+ds3O2sBvdHLwKMcyg98bSH5/N7+oqk+JlZq9R/GeqPwKFHlrcWdun3n3ri9shH3fK0aBlNODs4fjlW2lDItqGdRpIFJOUW95Kke3Fn9or3JpG8S7C+LudxYvBhYis6IkLqKy/o8EOvNyC2rRuc9F65G5FNfVtv6ytXitcJ94ITbiR8pvNtpvG3XVN+ZKFoS9J7uZHuqMgqCLum5pSeXj47FI3NVB3CBleXDOLhw1q4fm1U2RWJgQX8k/CRa7Qxy/uyJ4qOtuLS2U29FjD5ptJIOPSmnOgeWB1FGjAs8p3+zLfQ2DITigSk0akIn/Yr4cVsss143Cp7CnfcpU37yJ/P6xveEN5bT0O8/sLf5YxbgyZ2sC/CEkt3ZtTym94WrhDepEwJfvYNzjKl1APSTIHMrDLehgjFRuT/6SuyoUMteEuc3vw4B722Ny99cL+WjUIx8d8VGhNuHL19V4cmz54Y1YQmD59VB/USHLZ+e8Hbrg8jW7FEOtOpiXBgRwIWw1X8Rxp8qKU1VqzIh+GGMIBAsFDUm7ZjtYm2DoBAqqJ5w1gyVvMGinCKcv9k15ClHmdNZGkyvPEhnAdi54djRI7WywbydxYX5GuK2aJ6iNgqnlbVr7OVvr46/+eu/H7/8u1+PX/7yi/GN/eBZp1F8O2KRvgpspQQp5pTnl8TFZJTx27gsd40yrZrm/4yBwF5wqjPcJh/PJtxRGjq6WZieo0HRodJT6kk7w4k01eme9wJGBGMhKqGsvgSWZI18BjPoJSiOdcCqID8b4am1KB+jhc9CE0qrlFwO8wsf6n6Ie/M4SvLR0ye1WPtO+Mogya1bq+HHKP71rXF39UEptKs3744bt+6NO/EU1pP3owgNgX24affinvbB0qV0U5mqz0RHz2vepPoGHxrY4t8oXuicXHRHbWKJ96RNPUwpMfXCnC/TR8wxg/dnafSt5e2lfMHrzlkfbBDmmLpGWjzfhDImKszcxlxNMchY8fSkdPPCIIYBpN17e5qMxsEyQHEobXC12/t8HMj9pQtnx6efflDzPK2LFr/kLEH6apBMsE0dnr54Nr66fG38w6+/GXfjSRg5xuOTjAi6KF6HJn99bSroq7wFe6tRznYNlj8elQeL3PQu/agsurJcJ/70WBk5RJl4eLqeWVv9vu67cP+ntNWo5FDWjrOnT3yOybVghocxeSVJWjjH2EbqTp48Nt577+L4X//nP4lrOj9uXL853nv/3UKOpSTcxDNnlsfJo0vj8GIvUP6Lv/z7stymFqyYKfG0CJhqCq4R0HvBKCm/XSui4o7eYqmVMPim0ZVyLfPcujxIZO4KpYCCC4xUKJnwEgJCqHt59bsZ08t5QljiTEIvFIypE0Kbu1R7o4XJ5tJSGgzRAlFk9eHcMOTdEPeby1ejzK6PmxFOW9HoE/IBEeVQwPIshZIyizCFJ8rdX8MZyJKmhROOBPGkcUY7iqVx4j9h7XmF9I78K8OEcufy8Myy0dYDacltZki5zeoKnrQU1TeIeaQLgjq/zkO5FF1ZvblOTUSo96aOTKtPMJj8Kkbg04iYm0iJmF9nNr45krUMKWWYA2ZjzvU0qJa3mRw6bUjp/MAoXsp6mjpbvsRioxQxMQVbvBH4WLH79h0cJ05eCA/2Mj8K4kkNmsQrYLEFj57vjdIqPAZ+/VLq5FqfL15CH2dWSBOl626CuN2Q5UOZwDEL8eoXfz+21lcKFpYunpVenspBY/PVKF55lwDCZa69c180zzV6U3TnIlOffve9WvhuR5W1jZSbelFgBt8OHdxbO65oEOXVqwbaQ6JobezpuxemT8H39h1GOZ/HS+hpOYLyyAmaqSavTDeRPl71O3x4IWkp0DcNXtdH4sZfZ1R/zSu5YNGZ1TDxLX1iUIjS08f+3qV3Izf7hm31C0f45XXekc0qIGH2DAeq2xQqTs7SCQV/gv/y23F44cDnzFnP+cA+4W9v/hMnj4/jy8dqJIrgLswfGB9+eKn8+x//5LOxZ9/24fNg6mH2+LPnTwLspTF3cF8qkdYymf/8L/+uLEAFFSFDbMDNRblVRQAyAwij2S3Ve62vERWhkBnm3RXLh+ImeIA1cGFOEoVYralWIOfKM+XJ9pVKB8Bq9WRGIMXHQIlTjxwVp62iXTtMawlD5+A6VH75sb6M7By2SWFNDaDI9o2HcSOvXL4yvvzi8rh27da4EqW/EkVmjR9FU1ZYlE6NFKccNl8TBTP1tRJKsaF+CgS2C53IYMOM8Oy63oA/v7LSIgCUileuCV8NouRQhykeIZMnvB9L42PjwwdRJjUHLMxlysauWBpoADXohW4UGyatEFC7sdOwBJcp70WUVVkUUSDK2B/3Dh6l1X1gdIyyYD1pg+1Mkqhl2Vd1cvh2aH2lKkxPgGrKTvLngvImnG0m6bkGwuBSuTopp0Iycl34CT73poE5e/794D68mHvpfO1KcejmrEaWZFG24lCALB04ryV2yYvSFwoXee+ZReQUF4WHJ+S3PfiwNdLNb/5h3F+7VTgm0CxYaarc/fvKcltdXa8y+xsQU4NPGeqL6tA80R7HOxfPRImdTF121IR1SlgD62PFvt51+uRyGs7VmoOqPANxx44fG7dv3y7XnjIhTxQcBcWSEsf60Ml9hTbzGdG05CkP8KxG2o7I7g0CYoDqKiqWTaIccIvvpPWcYms8RVlp+PIQ/1K88Pgo5ZrhoKHV52wArYAIzia+qfsE+fSVR1Nj2UFDVLz9urxc5/l0X/H/4Kc/+twXrc012rVjVy0QJgyEtkbq1mLy39soV+uTj94LYneOTz55r1piQ+SIsjNaWJ/Fo7iwm1ubUXx74n4+H3/OcotFSLkwmyG5+leC9AlIQaVq3hoGDwIgv+ZepQzvADpZDpDEgsI8VanEl0bluMRCVVA6Ajir6HTOvyJG0SbX8iOEzcgRmLRsvqi0GCVPkelPscBXebdv3R6X40Z++82VcfVKLLKbq2N1fSOtZTMxWLsl7rIUh+jVJ5HcEXeau1Yw5qA8ijC5xlilUHKvvnQdi4AVCsZWNm0FYCqZVroZ40ycUHH8wqAUTvUV7bev3K6qz1mWWxoYAxQUDmu3GKdwbTPB2Zer4Dr1fl1OrtWx60HpsJowpXftEiViCa++H2nQtYR5lneB7cgvj0pRUq6YtZRhKdNkk591oeqifuhcH8oJ3aoRSGKNqtH3PbsJSPOG6UO5HCdPvRs+PFid8RQsmNWFYgD3jjQ6PsWHP9UXjsGzZ2/TWp0c6GdQgOKgjAwm2HbIGk64FVf3gBUZ175MY752p+BTDpyqv1Hw5eXjYyWW0N07a4EnlkvqKj8Nk26CQgqsOCVMtD4Y4TeF5Pq122kkbPCws0Yc9T8a8b70zvnCmyktTYvGo11MlpaOVr3VDy0stNeAgB9NcAkr0jvF4sWJN4U6pf4UnMb6gw8u5VlPgk7rk+t2b4v3EiY+dnhW+eU5cqEnxaib63kaCAKoH3V70mgoymubVb7yqKs3YYJL/bxzDz94TiOj8Zyh7nXYcXL5yOfmjen/eBqLi7J6kmt9IkAOXMUMRxfmxg9++Eky21dfZDL/SStnuyCEZELfWb0bc/ZhWowDUUwvxs///S+qIxMQWt9yYTFVLJ5JWRWwiJLrZqq2OvRViENoCJWP0VTcPMMUGEK+0qaq4+Uzmr0Vi14ohBMgQYDoKXRn8asi8vHjx6PIDo+FI3M1BK5/Rf2vX71ViszWzTdu3hkrt1YjKFE0+BDywZKy4McZyinIImbypsTrHlHAkhcI3sqvW6h6F+ZxPQWMyeXuzmx1S94pj4L8Ry4mHCWu+B6xWr3XkCiDlcmqMDR/5syJ8d5758f3Pn1/fPbpB+P7n7xbudyLckuCuu6RzVZcKllfjwp8DRuGbRzm0evnlS60KZpUXbqxgQPve1NPi+XtwLy3Jl2zurwD/66UaSWChmbiM/P1dI8YQaf4YK8WlFM0UdaPnxh9bJe299djKYIETcMTycNSwROnL44dew7MLI0IVlmAwSFLOrRhnbOETCye6EJhmXPJ7bRqgRD3R5y3EqfptSuKyuRZk6gpN3h6mHyexqNZvX193F+/Uxa/UUt5qqd+Zp3slLjdZGpX29Cq+v1Ca4qdgtQvK8CPA64PHw5PpnHyfdQnSafDnnKjqCwf9A0CKzq+/vrrceLEctVRnY7HknNumevNR+HIcinWp2/FWolijmQbEU3HVlTdBdJeUveb6howgm/r8l6TGhzNWqqCNYfribfVHy9WqXnuoNTvRx/wFlDsZDxDdbfhQq0MCb6UWRyJ4WbpwCXIt0LuPZvg1fBMMJRRkDTCjkvvnvmcEBHWvO4+O5nOMqyMQ9jluKqffvphaXAWHQBtMcOdotwgYStaWWEIX5bbX+hz454RbC1jDz6w3FynlEqnDAqsAMao/bgEF7JUtiZo5hpUKiIuZGAg1+pjAENK/TIUGCGUTj62a7Ee0JItX5YyiqlFv3rtao7rRbhrV+JS3l6rXRt01Jcwp4UiYOVCppzJRQPDa8EupLcyWgqeMD1hEkc6OCpGzwE/k0XQQSPRAyXwOOUprh02tGr79mudrHs0D25/7WhiA0Ez3neFQQunlmGlTlZzfOeTS+MHn32U48Px0Ufnx4mjC2Nhbt/Ym3Ie21AgwspNuX57tadIYCC/Khdzdh2rMclvcs/UhwWeiHnaChadWNnwDw51YdUJ8qVcKE600OdmHhmly5oheNX/kobMQFZvtx4lVB3yySN5UgKNsx2lHFzvDS6UVwwd+MEC9sn6k+bI4qkA2F8lp6Ta7U3rLnICy5J14z28Sgde8+lYcyaYy9s3FJQpnvx9olA/kcEiPGvCLDdL33IKHmt3rgbXByvPEtTgSHoWOLwZDeeae54HTe/wAx4Rip8Ch/JwngntZvFT9tLUqHvqx+W8dvVq3NJj8Sx67fCBAz0/TUf9fIyRL774Ko33seIljYAuJWdzKuVxMB6KOplawroTuoFo3tbQ1+BB/qY8vv3qct7tHufOnSleQl+0xQtVj6SnpN3j8+IltMk944A+UC99s0aC94e/Tf6tPv/ATnZSHEDq3HhqvEzP3r6Xd/MBHm6eqOcJOy6cP/15IGoBLcTmXWKZDuBjKDUS8+LVOLF4ZHz3ux+U+a3fg62i09/KgFJuSbOlFUzlrC54GGL8+7/8RWl4eQJc5a01nDs0DSi0QIngHlO22FR2BRNgm9BvhMkEQA8osMm60SpQuLYu9rkwH5t19v0CbqZ1b19//e34Oi7l9Six27fuVF+FScJaUmv/5A1Jgq2qfZzD0DVLoZRU4JjQC16gF3wzxeZdjVYRYgo2TF3bRicOq3JvCKcOhL/ySnqtKgXWiq2tJ4KvRbcIXT+oUMo6B7d5Lo2KUdnzF6LIvv/++MmPvzd+//c+Gz/6wcfjzMmlUmamDxw4sGc8WIvlEcUhrXlZrnenlbZH3dVYpD1q2BafVr+6D8LIEx7QTGvIrSVQWknxWVXCJPjoUa5W0tVaxwT5CJOC0kkt6Ies9CnTQBAvQb0JaGWVa/gqxVGd2KFL0oGvaJEzhUg5ysvLogdW2N6jtYcPL8c625/MAliOB6Ej4VbAwQMHx/5YaQSTa6ruXGDlqz+FVjhIXEuypEcLLmQAK/pYy8yrkC/FaGNK/Le5thLr7W7DBebAgicKL0+ejo21yEjKpRgJfo1q4oW8n44OeHvbOH7i6JgP3jViPmKsznjFEiaWk75Tu72o082bN0v5SceVxrvHZhacxmL6LisFZj3y/n1WX/QcVVYsPKoLXgmiim74mOUGHxThw+DJR2jwkQFE9UPbnYHNuYyB5I+v4LWfRT5CH98YMQjEqPAh8X/+z3537EvedMTC/ELgvT/WV+9XNwrDpXTSDCehYuVR59TvbXy5n478g7x6vuOdC2c+l0mi1Yvq+A1wPayfKuaxyp9aWizLjcluMbvOZy2od4gt4/4K+svqcGc9/cVf/nLYM6zykVEKhKi5uExtvbTWLaABlffFpInvmWuHAFhlUQxghDgDHyyx5Sgxy5PMgIeU1ZW745tvr9QUgiuxyHxN2yJpc6YgnSLU2qocpVS1h4zkOQkkeIsQBC7lTgHhoKrih7kLforN8wSCXXknTne8d70my1Q6eWP4aceSqm/+lcILNOqnrwZjYXxpz54+PT6LNfY7P/m0ju99+l7ckFhkC/vG/ME948WTKK7NjfGKFZXGiBW0FkZZiXXmgyHmhFEucAg+O4asrKyntFZCwXTVE77L+gJLDqEs4FyDD7OqTwE8C56D0QAGZi8FiDkTj8sjvmU59zcfVPm6Ayrn5FGDJSkTXZ8E5ur8T/1ZEvIRKH8j7MFelaERMO2FRakxbGXBpUGbVpQLC0t5b24hJdRfm5evw9plrqK6mO1P+D1/Y71Rss0T3Fd9lfiWNWPgy7msVPVNOnW1rGvt7t3x6vnW2FxfyfOeIAyn6iE+xWI0uDrvZ3WeRrCF5o03is7jo7HGe9VK5DGiQG4E+GGp2WvwNOstyvpuyj+xvJw8usFZXFwsL0ujxPLDf2BVX9YdC1rjr/9VA3b9xp2CUxyeVuEzQTowbj2eWWphga0HUZ7Jx0ojIqrvLiCXDJGF4gF0QuPgSF+hLqvq8so7OoPlZr2w8hgaZEJjr59fLdtoypXyZwe8VEGzIB7YGyuNQ9fwW1seTVEbEB3YgJRRRwbM2SiQT+Lu9IaPvgu5vTQsJLAuknQ8jGnJzZkLouX5s3//t0Hk1iwPFTRrfXtNn+h5UyyRyYSdKbLE5f41grQybcKaFKx/ZinIoPWZyBBlhNJXp00NsFzJnKd7tUtuw/kwreXUf0QhFmAJiFgWRcQMatRd2dDlhDkQqJBV8Dh3WtcCE7oeVQIM2dfTiCGFIA/XlX8K1/pyM0sgwixcLS26upoWYVrJ+fNnxve/G0X2O98ff/DTH4yf/Oi74+ypo+NIXMsly2PiFnFZlfXiyYv6ItNmWmkTgs0XW1ndGHeCi9t2pIiVvRFhNkpsd1hCwfK2pOfO3Y1WYoF7aiVrFDOQzqpacFddCGmYFB5VE/zSUSbVJzZTNJMgC9KUkk7eGoCNwIhv0I7CwVfeVT1ynp+bTyoDErGcIhjzsfC53hNsDhZRkSr4LrcnZZTbnIeEWoNioGF/BH/n7kNjt1094oJr0JRtuVYuEj3w5zftMdeTePsDPdXgJf+CLUE56ot3d0ch1KqQlKkfsfliRxqRa+Pq11+OhbiIjx/cTarm7QmPdZ/06xsb43Fg0Ycsf4paHZo/ZgKcH6D4ApYoWtdtEjElTwG/UT6v6kPXH3/yQfARly4GB0Wifhpxo8Grcb3NarDMzDtlSq8c9dWVQ76ORKbMFzWBHCT6zMRtGFnau4pP4QWOdc9o+ClX9JTHsyeRl/x4QeAj19L3aHfc0vAdr2b7rsCf5y+eduNFXzBMpNE3yWU2pQWfmlgN1xPM8psCOLHgFLxvPPbzWqEAkRhHMgALACuGCmEJ3tkTJ4LES9G+/WFhBernURGtcmn2tMwY1qRWgBpQMDqCAWxcaDqE2enVVxQEqTD//FWKJwg0sM99qeiBQ+0GOTClKSW1qqHmQG3UF9oNq1NmTGqTJO/HVNevo4KExxA9xgQrhq16qxMmSp4IUQQMrBUKL298+A6JletG0eza0/yj1GvkNYdnGJWQMN8rnwiK9GWlHdg7m1rSCsCOGL5MZNPAT7/z4fjsex+P3//pD8fv/Og7451zp8bSkQMhetyG3TvGnuRrVMnER6tDKKyrV9oiXb0TJbayFstsa2w9jNtz/+G4Hxo9DuNwHdCv8BHm2P7K9IpXNX/Q7q63k5ZypTwoLbASKeey0JJuasm1yJ5NiqaELM/aXc9zeK56d0tKuNihVB6FMi3G1nFcwhJhdQ82NHJvjiBhMyrKQrMkC04JJYtvYt4DB/eOY8cPR1imLZsQ52U1DgVv+GzvvoNRREcCQ2gS4VG/EtTwnzWn+tzm4wrpfsC/hFNebTFqVLssNZKnw7xG04tci1uWo6JTx5vXvh3XL38Vmu0bLx7fL3mYhFvAN6wbHoSlZBp3z9SvUJ88nMlN8Vc/HItLC7HMD+YZRR5cz2hTR/jISOrysq3IIo9xTVdWfAzmSOHMwV2VoWtuKbgpDIoNPLU8LHXVleQbCwZpHm89LhlrnFPuqWsp4W4Iq6siB0X3AK8lHzhXPvmfgV5x8DpFRv4MKBkQwSZGnc+dOVMy+yS8YY4oa87KGfhnjQv0kbrzcmSsHgIc1TmwCYqcngEa7Xa8c/HMm/3ccsgUOXQCY2QMi1Etcv3kO+9Fm/ZyKVZQKbdUmAWD0EaWdBBTbhDzZ3/+N/VhEPkWogKIjzmbJW1XVZ2y+sO0MJQYIcAMRoO08nYCeWRip0mb8fNXVy2xuV8z/S07sdRLnkx7DGqklyIrqzCVU2HVghxLgiZXwwHxdZ4J5MRMCClUPOfA0/HfPC9hSuiPT7dbUm5Ljp5zxsWLcEfgCPPiEd8uXap952wqYFLmZ9//oCyy9y+dG8cW56PM5mKp7B17WSahwOqdO9V66iu8G6t0be1BMcda3Jo7YbzVuJx3c6aoLFC2lGkrDchkIafwqqPtoVgamKyJ3rDZtfbqtTvFSOrT9e+JuGpOcDyvdyprsGaGE4oCg8MCxZ6CynKbppTAh5HcVpjdcOGZXXt21mJ1H0tBJ/DZoggPwS/BUEa5axEmsEpbtMgxKQpf6jfv6/GjdiVL+AKfCbryhL/duw6mgTxagrdvf5RD8bEF7dDQgxoaImWnAvUs/4KbNwJUSjj5w4vRxL2miaBxDkE8o/rqeeva5XH75vXAEFw/3MhbBUn6hsfAYoIyrHhWyja0cV+KPrBXB7wa5B3e9vX4njtKMWtoenpNKVZ4ThxfwNfH7Ov53HqKG77hTAOxGffR4AAcqCccqZs4LCn1IENzkWcfQMrrnkT9aPat06CITFV1Am3zSq5nedUoeJSWtz5z2HFaoZF7LCINLw4OpDPo+P006naIttWZbgMKVyPT61rRnmVnpFs3lEalrd0KTci+nkKeyXs62i2dJZAB7fws0HR/UVtwOkrPnzk1Pvn4veqvUBGtNiQaVtYfgKUeRPGoVM2nefl8/OnP/ioVarMfAsWRn28VUAaG/LuPqltmnfuU2PXrN2ONrNbym/vr3K2HQRczN9ZHkMzq2Z6Woi0ygjlKSCFQHQRIqL4NdEh9EMkzAx69uiGPZ0IFLmJbSPHDeInHGvCs4kiQ4P3EHBSHx96rj621mff2nTsZt+/SpfPjO999d3znk/fHe7HQzpw+nmNpXHonltniQtLb38q++w+jwONW36XENmJxRalt9lfQdbZjNCO49/NMH6bF4phYfaY6E4ynqS93gVDUR29SD5Od4b6YvejQ/Y0Xzi0Hz3erMZv6Sar+OUqwpuuUb82j+We1T1uemU6hNS4BTihFlPLNNMcb0mjwdOCXECedffwsG2I5SUfZYlb9bKx6PMYVQRvuVyk19QsB33ZJXPMWNmcz7D1HD89rgAH5E2/79t1jYfFUhNc6TgML6N/wynuyvmrwJ3UDowabxV8sAwd53/0+3YAaJdwR3qNk4B28+og0qmt3NRRRii/jhrPctgU/+CRwgQ2vSrOaBkn+nimjGqI8h0+4TQZu6x0YT586EXmyzvZFeQqUG++EcvbMOs17afR/8Nl3wzP3x54oBzhVN8HgCNmyJpbslhJNOcoXlDPxB94+OHewVjNoaIxc4x8Soh4NX9KQjTyTx6TEfEZQQ8s6NP9OVA3Hs5QHf6/s55f38gUbK+3MyePj6OHDMWp2p3wuc+PUcrbqPggi4J1swvFr+U7mrqdzQ5WQ+4lvC8fcUhWsF0kIEZiKwlIZFVDwuxfOjg8+uBhXwFQCW7bsiFk/lwrE3A0zKutxgJcx7a0S/7s+t1hecGGEhGIr1y1KwbYvt27dqaVJPmixsnInLuZqhMOuospNq5kylCMdRlGJ+q81nBRbnlVFVTL3U009mwTW6xayME5+BA+RCZh4XX/FQkzHwziICplTP0fFzUGICOuRI76UNT9OnTo2zp87OT587+L4KDi6cP7kuHDxdBqDS+PdnI8dnQuO0tqH+Z8+epgW/vb46uurOa7VljT7Dx5K3vpA9C+YrhFCp2xbPa2ubox7UfC9vdHL6jsCb9Gpa1+4VkcMoE4UGBqKx8XDvN6lcsHvk7gCG+PihdNjJW6p/hDBf3UVd2qI6nky9vMV9tzUsxoJJPCUU+pUc8hY/BRuzmUNJTm+IYT799sL7UC9N8/NKgRlCOhIWbWC6cEDW6SDvayYwDxZZ9OBdmgguBYPfQJS0zkZvUj5S8d95Svl0Op5Hq5J+h6llCdvoXCVfLrhpMTa8ux8wyszN1q56qQxr37iHFzYxtOrkgvLEjfXbo4XTx7UMzwrrWuNnwr2ltyt3Ci0gjtZlAWcoMw6ayBSx+XlpXFoNpgi4SSrjA8zF/CDD1svhwcNPDAQWEe8qmnUGk8rBz0o4Amf+Nm1M+XGUtJtdCBpKfHtO/uL9zCni0M81e2GrUdWy1NI/qXwA7tBBjjklQnVNRJ4pdXni99csyirny+yZoAplClc+vSiBrJkrFzRtqDppmfPZ11mqUsF8CR41xddTt3n3H1us9BkKpqUiwEpkKBlvXj21Lj0/rlo4BcppK0kAwPPX3b/yLZXO8oCISWQQ2P/2c/+ukaHCiFBnJYRY9xdXY97uVFCqaXEeEZT+jwxcrdoGKKWqlRFWqmpRP8wcjMCAVQpjNJHFGTSYVrPW0jl8OYnOJciU/a2tMrFdISqBcWFPjNbN+uXmD88lxZneZw/tTxOnTw2vvPxu7UrMUX23nsXxkJcbu7BVlyFu7FCL395bfz6N1+OL37zVX0S7tD8odQhVlYE+tnTlyUgqkbILMi+dftuuZ6mQDwJMWvyMxxBRf5Vf0QqTYHYDspMdQzOha3WL88P2mmhRkwf10RsbVtuq1WsnSWS/r13z8ZKXo1F1opoUmL+fP6PkqzpMYV3M/5PVX6sPvSwMwZBtJrEXl4CQfApxIOEI8K8k0IPDg1mgFF3Q1cEXk1ufdJTF9wF9+hO+DSA+mAKMYhZDVvTHowGu+orW4lH2NG6BCBnfNNbyL8ax09cLPyZQxVmSD5WM/i2Akt7T+BM45z06mjBfHUpBAYN6+QJTEE50/cqqmHNT4MtUMjwsi18c3/16+BjqwZZNMq8DLCZfWCFgSlIVENZusEJBUGfKa9gTzlJVs9sD3b2zLGxFCWA7RkR5ohqnJVXcIc3TcJnoX34/rs1NcV7FieFxbvSkT8poG40wvORRy41nInvjOb4AO7Brb5WL7HY9WtvbvYOP8Uw+VNv+VFqE/6l30iDTblZ2VM8p8w8NzUFvsWzImo5Bxxo8LrbSMMBtyNWponU4WWDk0mL1tXVkfTqNnmb8no7vH2/48KFU5+3YIfkIVyNhIQhFOJ+Mpsvnjsz3o2bRXs2k47ym/WP0PaYldkLECsUMNXPfv7XYyMupaCl5pJMAwlljaUarqdQiEp6sEyCJpSS4V/mb4ovHgajiFhaWot2Tyi45B9kJEo9w0hp8zod5PrlGYbWCpQSTBrMU303cRcPsjbSYprhf/bM8vggVtnHUWA//b0fjD/6w5+Mzz77YJw6sRj37uRYv3dv/PLvfjV+Hjf8t19cLvxR2nZvtfec5UGmXtTGfIH1gd0x7uk3fFSWFYKojzWYRosMGFgGZ+mQWnZfi5YLYzaOeqJrW59CWxp5F6b9wz/8NPWLoG1spbymI5LbO0/dczXSqI3bsZQpWcIMBo0NesKRTu/OOxDkHWtq9V7iR5EdP74UvMyH3luxbIKrKDOtr6zl4VwWS+CkpKVHoxZmHfrdQc+y9txAQPFC0qGv+pVCiHLEJxR2uXfoFFhbueGjtnocfY+vQveXqUestWPLF5JmT02wtaKGQmNF4m0wLx0/Vv1nXPO2NinMblzxK/4Bu4NAKSMYrvieiWdlgc7xvXv2jXt3r48Hdy6njuDp6SPlKieds4Z+ZWU1OahtK5Oy3HI/WZ/F18lbY2ei9btphGrvxOLLPePY4uG4gPrJnpdVrFHjhlJwP/rh96JwewoNXiBH+EJcSoIsKGxaTuadoFwKzvvqUw8fmloF3xtrG0XbuXkfnqHgHiZ+lHbqVBKYMnQpFOz5GfmlPO0oZPS2DJ+UIU/pdaeQz8XDC+PogtHxQnLxQsl26l+uaBJJo/FXTytH0ES94LNnVERXSDMLk9ss4Pkd7106/TldWV8c4tMjWCrOWmlm6qUq75w/PS6+c6bMbxMW5QlhCM10D5vGp2alRRBicnI9fv7zv6u1lwhJC6uI/ASATcG1cjFdCWwO8dpylCqCnHKEKb0WthyzWT7T88msR4CXMBQ3wuaYCEdofV5MP0JbpomY9D4Xd2DfrnE4LY0W5ULq+Ts//t74j//57+f43fG7v/Od8f5758fRpbm4lZvjypVvY2HdGt989e3467/+xfBx4+WTcUXfOV8WCwIYIjcf0FQDVksT9+G4E1fQmVPGxdFYwDery8iy7aaeYLzAzvrQv2Jai4+7cCkxqq90lWVblmu7ouVe5Hd4Yef4H/5f//n4J//k0/HzP/9Nynqccl7VpE2MZf9/I1ZnTx8vN2FblB+cmy7jTOk/iYKk3OykYQ2m5T8UUnX45lqH9rSMaOpzmZSuPAhKjTomn6JeBBes9If5ZRQgqwdN0BrsJKAatDxTFqGZ07GclCZCaySq9Q5d0VYDhObILx9ltlWbOoS+3M8Dh+LSzR8voXr2+GGsiUPVBWDwgzLbH1dbZzsLpxRjnhMg+CzlkGelmMqiizJL+SXAeSdeWbKppwm+vjtx89tfjs31m1Vf7Ii/4MQ9vrRN0srqWp6rX7+ruifIU+j4rfTtUL10OEomcOF3u6b4mpmdQngBPCfWVACthvJElPWRuYNjJR4DyykglwVkCpVdTMghPqzdVFLHHTt65xN4JO+mdDirP9d2YS4KaGmhvuzFiqSsbQSqb5eUmQKDAOAtWSLnGqLExRu2ttoXL2I+cmVUV99xETpUXZx94IdCqv0Dc1b34qHkVzMQZs9MDVIG/pto00YKGeo0rid3WTrHjncunvqcuaeSGMTI5fzC4VJcO2LGP3nyYty4dmt8eOlCKTfmb3XU5zc/19+HZJ4KhKXdooNh2lfjZ38et3S2K4gDE2rRIADBC/j8SvsWQE3kqr5nCWJQRohbJqtICQiiopDcLTirTSvYeVZFgzRLZWrGc95XuUkgBwx5+syJ8emnH43/6A9/d/zn/8UfjT/+z/5o/NE//fH48Q++O+ZClIdh/JWbt8atGzfH1ctXxurqSiHaVjYY/ulTnbz7g+htw5ZGBkPWVn0P9FmtA9QI6CtDCDijQAju9qR9HmKDQx20vBGdagCKcGGanvumpWr3iNUDcngpszz1aFd/wlWYIHFid4/f/ck74/zF5fHnf/bFuH3nQeK2awb/4Ianc6eP1hId0waW4krW6GihvJn9VNzQpaXFajXhFlzggUMHRVL9IuEXTE/BqQseqs5p9AhcRa1c++EVh2f6auRZSjlnguUeL7JYKEbKx6DNrlhfGgF4aPcK7ikh3QlvhAJ+dETDj4XdVihs2xnrJjTwMReew/ziEojKnT6ymHqnHFtKlYsWeKe+L/CXRZcGSD08JbS6T4pHvS8l1htislAfb66PF48MJrQ1TQFSFvCFBkb/V+9uFD4oLDRlQGgQvJeXvCtt8LQ3eL148VzhVx4aNrMHKBqTstdz6P7ZExrdubseJRGL3Bb/UboaJQEeKfW7K3fGieUTUXKbJc9GQq1bZcFuxijBG8rvkdbuX2uZ2hna7IunsRbrbb6sdg2SkfoJVvHQH+0LL7P64kuj2voCfajIx5+kIM9LUWw2wJ3S08R1TrkUVj3Pjyx7h6ded4skXzhLgk4jLl5zXzd93vH7v/ujz5nVOJvlcPPG7fH1l1fGb37z9biW67up1J0g5sc//DQm8rmqeHX6p1CIeRHLoea55bcVkxZY9dGHV9vGv4tyk6fCMFEuXgPWAukVMBxaAKfkYIQMYlIpzKyyWjLIbJ9cJ3MzGeTLq5bEVCuob0aLkvS52x3mORjiHDu6ND76+L3xx3/8B+Nf/av/cvyL/+qfjn/5L/7J+IOffhYLYddYW1kZ1y5fHVe+uTJ+8be/HJe/vZIydhcDV2segml9jdzq6/LpwPVYYLZ71m6wellcqsK64Gq10FNbrbgehTAGWGqlRHBg+gYlxt3EMPqgtiKInqVSVfemMxxATjPgZF0QqmrVU4bnBNO0kU8+OD8WF4+Of/1v/jrw2d68FQeFABdcDhuG2nj0ypWrode+6svx8RHFtcvRfXSCMqTHtKwn93AOP4buMTYLtYWcm92NjzitdNA5VlEpPRQKvGWdRUFHgbxSbq7RkJJF7+pnJArbUm54zKgx5Yq2YCE8LYDho2REaSsPXsrKDw8dPLSYhsTcq1dl/cpz6fhy4iWP5Oe7m0cOHym8mLXPQqQICVEJSg5KsKZBJG9w6Y+suYGh156UaflhTWVI/Xft3T9Onb84HqzeLH4nFyw/64DVwZfaTLqlSCaFTLk13K0opz4pdaBMT5w4Mqzo4frxhlikm5G/Bw/iFaRR5HH5YI5uit27ttWUkENpcC6Hl+cPzZdVBDad86y2oLmmo9jJ5mSs9webscCTL74mU2DS4FBU5BQ+SunFkOHucwcX4lLqxyPbZKL43Ln6WMk676u7Eigwy7webpnjd3+82P6qpq8cXZofC4cMJDSe5UOu4QKQxYm6ovJOhzG5bz7KveOt4A6XVUNXTzrsePHs6ec3rt+ufeiNzJlXpdWwXdCzVIbS0xL83k++X5//0udSFlqQQMtDhsrJdcuXhdJisvoU+e9+9hdluRV8qXCiBlHtcnivIoRFWswGuEkD17VYszOmJuyYudyTMBZEQzzCi7Rn784w9P5x8dL58dP/6Efjv4g19l//n/54/Kd//Pvjn/7Rj8an33lnPItr95tf/ro6+7/41Zfjb/7qb8ad26sFj7KMPFU/0TC6FFdy82GNKm5uWXwd5fPI8p3e9hoMmJfyECigEr7Upaa3hEEpiPoWRPBGqbWSjBUT5tLBjIlD1zpshd146tYv4NS9Q6tdLVoOwu3dJCQEenqGRR6sPxpf/Pbq+M2XtyMs7Sp6j1Erv+TFsg7LlJJ5xTWVT+KAWS5VFIaD/AR4nqZoCN7DVwlkBLnLyEMQFJ0atrY8wdpKGZ0wtwsKygBHQ83SapdefQSNhF0s5hfma/JrW6qdd9OKc4+hwZv6awzzXrkape1xu+YWoswCI/cMTTTkPs+3lMaO1ckK5GqZASCvTtfWa+M9FmZw4pn6gU/Dq28PnN2FsnMsLEQJzR8ei0ePRbldHc+fPCzeUH99XNLph7q3tlF5u3eIE/CTT+qW8mu1QiDBS5T9+TOnI1+m88RyzXMwiTvtZg1mdDXA4zN/PiijoVq9ezfuqD3eXiTu4zxfHjdv3Spr3cCfeWVbcWl9VxiPk3M41e9ssAZvqR/3FA5Y8Czi8oACNwNG14KpNLVmN8BVAxNx1ljgVfXcEWWmv9bkcnNeS74D9ckTR8sC1fQLzTuVTWDpa/G6vz1X+Xub9t45o7X3cPn63ezYsXvf7s+tA+Uj1+hPHiKYNFVSWk6d1L/34yi3d4yYPawOWoD7IhZB1ucmfs1xClGMLOY0/u2f/vswjk7tECVEBqFWfzoAUGvzQuBWahGisgwMZKgQBAVhQYJZ5f2dhe5Eh/yTx4/VB2v/4A8+G//iX/zz8S//5X9SCu2P/uBH48N3z4wdr2IK37ozrn97bXz9xVfj11Fq33x9uZailODF5QCDFtKicgS4eXstLV0rIS3to5jvtf0TxZNKteVg+oX9xdqykVf1q8X0Ztnqg6PUtKwsNH1nFAcFwj2lqExRoJQtHKfIekS4rSt4mtwtU23aZciRVvtVYIYXrSLBkFfhDSPl0OL6NsL9zTBYFLSPlVDSGJQKUa+Ce1Zvqzgwor4wLXaNsAZmeGlrkTvWHePgIizqDw/cSUwlPtp47wBX0a0UTZ44N9sWv4CzrKDwBGtJucWuiafhAq+6F7xpaMSFg1aavexNkDelWQyeMDUIpYQCU7AyDh89kzNLtPuEq38HjCkTnMo2MKLBSlUqlMJJULfKe4bfqhdY8Wre48ODUbwXL747HsdrWb97O+e4i7e/Cb90xz6YWvC2lzJZ9V3P8L4Ab5NbXpth5rmaKFNafd36gNGBZaa/WD5wW+mq2sFSwbMtVuHdWHrHxzEfZ0lao5O1oF13R9FyW31tTneJb6fCEFlvS5dS6tH5pqd+XHMHmy9L9tA9dDh0wLSg/sIWvmx5wrM9mT3RkmcvwzOdSwNFqdfqoYARaMbxo4tjKY2B+bDKBn8ppBluZg/DHxrL2ZNcuJzw7x4Sis9yj2PIxYG9vRvMjvn5uc8JHQbSlySVaQSlJYuhkiQV/v2ffDbOX1iu1s/aODWwJqwIFERCuqUYijDHhi77X//dzyNkPXxcCMvDiSjgqk7xqhANH6Kl/GbigrkQ2p3WY5wIMkwi/t2f/nj8l//yPx3/1f/hPxn/8T/7vfEHv//Z+Oi9i3ERto2HdhVYWR1Xv7k6vvni6xqZqm2rYz6zSAl1CYoWQ3k5jBbej0VmHzFKbTPKrPboCiGmFgiinNWjFBvLB+OG6NwCLZdJjCze6oivuWVRYMnHKoqyyIKXso6eaUi6xZefn9a9SFNltEB5hsFcC0XY4Hh6D0cUDfocPDgnRp73M4r24cNuAAhuMW3K5PvBOeHCeGU1y8iRgLEmBas8PNAKoF1/CtIEbQIrv+KNghWMnUczaPKt63ZnwaUFloaVW3VSbGAhsEK7/zZx7Em+1Wcqb3ETsLXy4USYlIa4ygQD2IvhZZ50Jt0eOnI65eI/VogJxj1qenhxsTwM1ijLy7I+0x00TvD1ph5dPjzo9uiPWVPMPfLr+6VLi0vjy1/9/fjVP/zV2Ld7x3j84E7kpGcJCJ3XzprEav2zfFWr5KGs1RnswX9ZsgGfvHDzLL/CYz1puxunon/ybaHua5YYGE3i7dUuh8a3l6/UrrwscKOqPiG5YVPLJLgTJYsPGRZgMDhBUeEXuKUc9Rey1ixRg2tlOBswrC6gwKxLA4qM+tdIadEjCjVlWo2k39Bk9bvxCjX2VbnEOWnEfW6+eNSjiW70A6u4Gqq808gXD+TcKTvAYaXxDj5yDS+s3RPHjweeuNNxLT9n2PccHpGT0ETHWAiTokHsP/zpj8aFcydCtAh1AMd8C7Wo2U4N3bdkcqgMrIXL4/EnP/vLUizyoMnlbQYzIBAGUmlazwllCWtaW2b40ZitH3303vid3/ne+Of/9Kfjj//T3x9/9Ee/Mz784J2aSxYVOZ48iqV18/a4/M21ceP6rfosIIW2EpPcSA23hSggIp4Juuoctsizl2MryN6MUnuw+biYBswsLYidLCgtnlaVBUFxiaMjuIQ2N+H1GjTAjKwSZ8L0PHWsvrQcLYhhwzpaMIt4QQzceNcKghB2+S24TfQiePBEQCgguHOIjxFE5ZrIC1EpEczs3JZdCxc+oKhasXUe8u28wNFukjRFn8TtctHESFVbXVr6+q5Dypd3MShcJf2UZ8Pf772lrNWRewOueigkWvNDKxJ5GQCqEHhFa2aH8xacrg/F2RamoDyXpbzBgzCBZd+h4zlzDzVK+q1MSTICGkUQ4d1rfzxrIlNn9XoUC8yMAK6rusBrwUE2gsOiM/gD2eLRo+PS++8X3f/+b/4i/H9vnD4T72Yrym22qaa6TfxOuekTdQ1udK4GJqEsHfmnTnWfd2b6Ww7FVVTL4pvIJdzrWsAxcAPfvAD9ardu3R4Xz58N7bobgOutbupt0r2BAcrYdxe46nv29FInsqjhocyC4hl/dPfPNJIqHjyDg+WuXExlrTj9oX4a1n4etIdGPrJN4RjwsI+d+OjELZ0z0Jc8W0E3TspjSb3grKiffF1NoZ83vYvHZJYDfgRXRElZpdx8WESFmhDOlIC+hBYAHcH/9A9/Ms6cOVadkipHeO0rxqSm3BJxmJ2MW+ft8xYt8u/+978a99IiarV9jRxY3IFAVenkT5GZS/buO+fHRx9fGt//3sfjxz/6Tn109vvf/XC8H/fylE+A7fVVo61x6/r1cjG/+erKuHzl2vgq5+s3bqdViFAnT4q33NwwiuUjRjTrA8axylhuT5+24jL51ZeWimFyqDtFVh23BGn2zDsIY2lxo7RO5otBbAkLZq/nIULKxnSsTS1YubKzfFTee4Ltvq0wSk0cZGlFoNEoZgueKBdKpZWb+EhISHt3hqJDYK26E44wosDF1NqxTIvcybdb4V4qJJ3+LOV4r8Xu/Hoah2csCUzacGJ2fUzdbwcfXQelIX33RwmTspnet9KarMyGRTmFq9SVcsMfZRntIdy9P6BGrxXWmzRgYS0RFvnLUxXgxT2lpjzC0vgcY25+eezce7DqgucafkqhLXeMvy98TEnAM74t/Ien5UkxgIM7yoVn8cv7QKzl8+/Eajt2dKwbdLt1bSwc6e9rXP3q72r6ETAabji299tmuaXqKoBHPxVo8Y2+SHSs+uZs15HjJ5YaTo1sDnQIWFV3CdFism7x4sa9jRgA7+bFixos8RUqynzqzql+xpRvOg/50AaAsUbnIxMU7K4oNgocr8hamQaOpINf1q001ecsfvK3bZL+N/1qLDZWxJ5Ysb5gb1G9gUoGBJqwyKxV1zcIx+oRbsQ8hZN6hkg5Ny3/cYAfcSb+KD6WcQK5rakuaDY3x3LrhyKIowBI07qpDMT80e//ZJw6udSz16sVHdVRiElNsONi1Dy3FEqTQ/Sf/NlfVWelvLQcClQWf/t3Y5F99PE743uffjh++INPxmff+2h8/MHFmjl/5tSxMb8/LU4IsHpndVz59ur49T98MX7z6y/H9Wu3xqOnj2swoQicihF8LbtKUWBPotC2Hj6pgyBzC6vvJjCpZ23dkuuy1gITWGGzWjhEzUFYCXMhN2VwKfVdsAIJmfgvcw+Gepe8yl3J/eR2ohomEBcxHO6dm0ln94mBgQmXFtFB+bTCKCon31ZYBiG24urLX1owwzmYuPU2caTkKQf5qZ/DN9hRAQAAg2NJREFUtUanP5LbHzjBrJTYFMCD3gSxBDqMix9ct2sbGOSdcpwbD62UwYnJWmF2kFenV/fmL4pMHLwgjxo4ciQ+pp8C2JoOygOHd/DWqws0LDTjBG+XLa+GiT2gn9ZE3l27D73GEZzhlVb8bemammOmP6Wpy8LyQH1FBXvig2OyVKxwsBvv8qnT4+TJ5VJCd27fTn4jSjKKI2V8+5u/Sfm+wtVzxhqv24b9Dg0q6MYBD3qiS7ij4qljyUjO5MWcQjvxchGNpIOnv1uAZqlP2EN9JgvWwB/l78tm83OxSGMl22xCV4I4cLa0tFSDDXZKKUsrDSFe0l2iW8mot64CdJkU6VSGoE9t4ltpKXyK0vJCjZJreH6V+hjgM9AhPkvxacqYaHzm1InaUVqdUpXiDfHeDhUz/zxv+os245fZveCqntW1d/V47DiyMP85IVeLWhSMqEV3zKK1S4FB5h/99Cfj9MnFcksJj3lE3AeEsX+ZsLaxXorRNzsR4E9+9ldROJZW6K+xEWEL9qefvDf+H//PfzW+9933x8dxPZePHRm2vr594+a4ee3m+PrLb8Zvf/1FLLKV7gNImmLyEI7lR4mwTuRtqJ4LPVkCZqL37q4NZ7kbOVNSOvGNhJZiyH27V5QfE988LAqYe5L4qSKFlRelED1rIgdzEQzKXF9kPVc2BmGFpSylSUPgWnm0IKk7AUEIuCW0yFFCHqK7h3+WsgEJVgbhq/6o1BfhjJKhgakm8pryFbSkNSBD0FMGmKovJ9eezx3YV8qfaz5Ngi0XLqGVUit4TO3ee3mDz2CJCcOTNS8uK2diJPURpvoJmFy/nDIKxBzqyIqUbzWiFbcVT1kyuioKLx0IpPidr3Ka0duynFzsPsSpI3lFB8Z63z0OL50Kz+wrq6LwkPdGL3WqsyiqcQp+D80v1MoaA1lcOu4zHMK1AHx9T7ZJOnb8RM0Z43ZtxBJbW79bWz6x+im/l8/vj9vXrsxcPF0gUVz5Wdlj8jP88Vgoh4a553ERPHgBp64PuyUvLx+NgjhUvOh5UJQjFvbMYjKPjNUpz5LdxLm3vj4+/PC98SzKrmBIvpTnhCcbHNgBhOfj62JoM3Vb9JSb52VFW9PKku/5ZabhTH21M/okga/UiU9R61uzPjqIKz5Slxp9DWzSMhbkA/4P37tQk+dL+aP/q1ZuxQ2Bo2gcSXJ2/IehuWYWT4KE5svklpeU6I6jS4uf6xiXfmIOzFz5bSOoBPj5+Od/+NPa8dMn/EopRKAtT1JC73MV5bZ2T6JxeGEuSuPV+PN//7c1WkroaHQtOJDNuj4WV/S3scT+9m9+NX75y9+Ma5dvDvuri8OMDoeWkt3xKi5kFN9LJnMqsR2sEdqdYAwcjPqdIciuvGOhPWGhhQEm17LdaK2W/qe0NnmGUbiObYFqQTFMm8OlEDwIpJNZrpKlvEoQgpFSGnFZtFIzNHvvukZg/WYEgfC2YN5YNm9fy6etIlMGeh/77tQ2SipdkBBqYY6y5ACU9LPsKz3Y0Y3lMdGv+ooS3Jd1kAT7wmhGts0wRzOKSv5dTmVb+WFe54YVw7SiboVMkJpPxFF3buHrOiU+98m1OJ6jv6gUlXuNov4flo2gjMOH56qVh98SwJkwTqHL6gZAHu4L842OEmKd3K6r/1hdxNi+P9D3rhPwDK6y3CLM+pGURznsDF727rbnXk8C1h/H5dq5M+fcG7Rh9Rw7cWIcrh2ftw97G+om2dhYjUzoz4siDN/u2xsrauPO2FjfKIuQcleuybJra/dDj921Rb+Ge6JNzQFMnK4ltzOW3/49tVWWAFb4hHvWE3fWdAyN1NTPJT0euXf33vjxjz8bL588Lqttfa1d08Jh/uYOzdW8tJXV9foGrLpUoYED7cgHHPoUoHIZJgwCvEOhyofSA7u+XXRVvjq8eP50+M4HPnmwuRkLeHvNczPIaJPWrXgd4arx8YeXwo97ykItA0DF8xwuZjcFy9vBu+kAK+J3N8E/Dp1HSHHq1PHPEaaFXGbdZzUhUjHb8+6f/OEPx4kTR2fA6Cx/PvYfTIuazG1lQ6A2728Uo0AeOfx5lJsdYRWGsWhsTGUi6cnTyzV60tYFAads8j75GXk0j2zP9ufj9IGd49je3eN4BGE5wrsQhXt6/+5x6sDecShEOBhTd0/c1ANRpi9iVT0wnSUIxWhlgQV+ZRgVpdG1xqw1ysTqC/QupRHEIhgl2O5oMwoc0NxilBWYtJQfxeDbrGWnJRO4E0f9JsFua8yEyJ7MKRCytsj0A9oHKwo96QkzHFJQaGCypiF/uJN2v3Wqk0WVc5cX4kYxtJLq+U7yqD6PvENH8dVL/uIcP36k3BfGJLg8m6w7uJCX+kg3le25c1mGee+d4Dn8iOdZWTs5T++7zvCT/PPMKLxOcjvsnjqzXNYBoqDTpffORXkcrsX8ry27GRzqhX/gdBoIgScWCCvNPXecFS+UCxVaR8WOvfvtMDutUnhYeRJKigYtCatGikVB2R6cm59ZQCkryo6Lui8W3dzhhbF09OhMGYWOweHNq5fH11/8w7i3ujrmFhZSRiuo508fjhfPNsZW3NDHm49r9xF8bf3nyp3VKM5dYyHxdRFwdwWDBMVr4RkwopeVAcdPLKY8PKc/1Iqhx4nSXkP1DydeiW3CxEfcVd9VgOfCYwDGA0/TeOrHU6YpQtx22/Cn4JIN9MI/Qm0UG6XEAqoVSTOco42AFhph1jbjx8qlpv222q3EypLVtbXSB0fmD5b1ZqTZd1N5HQZufFPkUHRFQCxDQsOIbxEPb+O1KUy84Izfil9n71xPZ/DXu8TbsbR45HPrDpnpiIqBhe4bacYmLH/we9+rVmTqJNfiWdqkBeAuynAtfjXEm8HMJfzTn/1lWqoHeReFxX1MOgDqD7DbAJOf1i9Xt4broyC34mrG9dob9+OdKLFDIfqrEPThg40oqCfjwdb9sfLgwfiHOw/G1YfPxlcPHo3LD5+OmynnWMrRl3Q/iJIHd1F9wEpxTpVWptYbEiGjGCBHM4/O+X/cYmAYjAQZlKN8eh5XC5L6OUrIQjAHRkm0Ynh1NwOeMqtWMPkJymwFgL86vdZYAJdWkZWIkaSZlFj1HeZ9IKl+UWUTOvnpF/vkg4s1XaeUduKjK0aQZmnxUK64lM0M04GpkrzOghZbfGVPCq/r3TCAFeNq7Oo68YSCq+JFQeRHIMBm8fWpk0fHdz56bxw5sjCuXL42vvn2ermLgu9d2BFFGtNB5KnbwXkKYMAjnrFc0LasotQf7KpR8OY9l8b8zP2HDo9DC6Yw9Sx8Ugw+SgJObVipxtWhHqTY5GBqDPAyXNvi+3X9Uj66XPn2y/GLv/x5NVLHl0/2B2cSV9od48W4f+dyTSjfqEG2HtAx1WR93VbrFHpb+1W/AI8vJuVW5eT9gTRodsc1EVYXANoWbjS8gYOiYk1pIOGl+unyzNyw+2sb4zuffDgexzrcd8D3W3si8UQb8LKqLl+7EaWDnl0u2QCPaV5mNmggWcC1vZJG0V3i4w8BnuTbbqjndtTdO65dvVkfw+GW8vAK5497BgIr7lDqZtkh+tcGHMHFBB86v4pCJ2sOgeIW3uYzdBb/dZoc8OleHXYsHT3y+Z4osfPnzsdMjVuZPHbnpW95vvPO6fHT3/1sfPj++fHehbNjfiGM8KytFEgoQUwhFvgKteVRgK/R0gjWn/7Z34z7aZ0IH+SaJGzBuu+WGmVirWl1WGoPgzhb/Lg/tXvHeCfw/erWyvj5jfXx23tb417i3o0SvHz/6bj3Ispye6ysABuaV4fw9vj6JhMe3bNrPAz8j8LY1Z+WFqotM/VlcjcRVLQs03rWiCUsLDoEmyzK6XpSauJ1Xp1ePwxrTV+DchBLRy2F1q6Qfr64Y2EerRGBQSDXGJUwyEvLSNEpi4K2I0j1HeWZPkHEbSFuAoKjapV7+U0Ehvf5MI/DMp3KO+9EJlwnTx4dJ08s1T5yaOVdvW4UvckLPmLVFBPlGbi6Je00zUSxivO+88BcSRO3TCPhK2Q2PdR/ZTNC+wPuSV1s52TDzerfCv5OnT5WVpv5XwZLCM3e0EGf0MG4ZfpWC18ATHmF85RdHgMrKr/qCwJ3PUtDG2WgvhriXXsO1UTeHXmuT1VDbFdaLlQtpcozOwTXpo6Jr4Zbwb3dZYttUidK3Cz/R1ub4+6dlXH926/Gb371i9Rxcbz3yffHgfn50LK3KWcVofSDO1fHy3gUXK8bN24WbBpIm5GWdReaKoCS1kDq01Sfck/zM9/NLiCnTx1LvgbPZv1zSbtzOwOkG2lKhXwJoX7la/2rEfTvffpRDXqxvKpRCJ3QcV+UlqAh14liWZQAxz3J2T5sUWToqk450lYEJw+jTH25vl3Tct9zX3A/M6n9YeqhQdZNsLd20LbBJvnWjQWf8C0Cq003Aj5jUdf8xvAQT4hnMgUkKP6dnYsPEsDkmlzUsxwTX07vdhw5fOhz6y/PXzg3zl3o3TD+xX/xT8Z/9sd/OP7ZH/54vHvxVK1NW6wP0aY1J+wBCNNTbspt92Z7mdkK8AEX/Tr/87/92fCdA0JBS2ttAG4kcHFpsRiX0qtZ/Km0zsyTLx6P/zr5/tmNW+Ob50GuviGTCHfErH4VJovraccMliFhKAXCrQiRn7x6Hvd1z3jA5QxTYhIKy2huM0grKkpIZzJF08Pa3QeDeVhXEINx1FF9nKWjkCZBK4QmYBBHWWUz3CBYMYQQ/IiJiS0Ip6zA0bB1/9FEDAdGh1fMqDzlem+/KwLserLS6py8i+mD14Iph6VEly6eHneCe62uushHWQf3741FkNa+lu+8baHqSG/XU77qjEHhx2f9vJc/hi74U69SdikSs/ug9cLc3Dge1w2s3f9iry64iRse/Ez4xapGDPcGlo8/YckdGl/8+uvQUb5oGyW0Oy38wqHExGszHARfvrpWHdQ5uNcUGAYHr2cEJrqoYKtuhV0Hx8Li6RrhBLdGp6yLuNAm9erk7z7WbjxUjIIC78vw5ONHm2Nj/d6wlff62mqU281x/caVsXj8xLjw7gfJx+4bUbhR6PgILE+ePBx3Ln8RjydwUMaxXmte2WbKiyDbqlxZeADMdhuuRfTom+cTn9pm6ISpIJR36l48gmQ5KHT30r+eO1j80tsbPU4DcjgW8oHIg5IoNDRxmA/3MuXVh51TzxsrqyUPJRvJR95Fh1xrsChNW+pTPho8AwHeiy8OHnHP+lQ/DfzduN+UHfeWASJu5Z+DkWg7JHUFP5xT3loW+UyHd9IIxdsJ07sp1JX7vPf8NS/kesf/+3/87z//wY8/HafOHBsHQoT33jlbUzq+/uLb8bNYXv/+57+ozv6L7+gTmS8FNbl5kCgTwoDJbauiOJs6siD+tz/7eXWgmiNkrpkKINLBtJx2F6ClBZYKtc5i/K8vXBz/9i//bvwSISNctT0NBKeOyqZEpTPAoHWrioqb5zpBD+V+PUh+lXL27N5XVsTjIJ8gqHS3ctwCSpHQJ+/GWzEXRQCRiKZeEFxMhwkDozwgnDKeBismAlCgFNtEGKDJf7rv8ps4ruGC5aa1q3okII4RYRaKa8/F0YKCy7uJ0Ji+8+7JudU6Kzfvzp8+HobdPVbu3Z89D7ELhuQRRa6lpYw9B0d3nreCB4o+HuVQ+uADAzo5jPQpz6Flrn3wkjeLnDA8ClOzglpZ6UO1LrI3N/V9Stdck8jKuH7l+vj1P3xVGxxSYsqlxI3Al9uVMmrStInRsW7QnvIEj4BOhQOZtZwUHxSPPtOY7hkH54/HOotlHdgINxi5ThR5jeK/0HcVur8kzD26aV7miyhZLp/G89GjrbiUVrysx920O8aZKJUoiSgTfKJ7YGPj3ti8v1YKduXKV2Mz9wZP1EGDzjqlTCnDCoANzNNIvD4/tFInZ8uW9JGiJ1q0ookiQJfwhykiQgl04uM9PMF6xauvnj8ZH338fjUy+Lqnk/Q3TRfmyHLPKLi3HsUdq77kM7AqS2MMx/a/s7ch+AwK8kpYpnBCppSHR7o/muHQI+s3b94qHtgTOsJnyVze0xsMazuDqIPneJYewYvg67rOhDJBniV/bz0TxH0d3rquPHLevnvntrEZpH/xy9+My998Nf7ur/96XPn2Srl4yRan9MziJEjxhciUU62NTArx+afTsgQL5GJCUIjYcSagw5p5vidFX0i9zsVd0SLo29OPsZiW5n+5cnn8TTLcFbeG8PSIZtIV0VuRdL9fKxT5NmwvxvEw8MO8e5C89NewCjeicM0vQpi2xpjP5sM9SQvV1gqBngTbGYzyxwQYbTogV3mY2Vn8KY0ArikOAZ4sXDiaCFRpQ0TCJe2Ur1BCkoMwY6wieuJQbMooBZd8wCYtBUhAq3FIEL/ok/Jv3bwbgUq5mD7vCIszRbN+v10uZUmDXgVk0oGzlGHyd57wIi6YxafsanpA8GlETXnmNdEvvUSnFX2NuCW9xg4jr4XP1lbXZo0KXJlw+TTucndnULBdB3A+qUnh6kvZqYd35ZYlT7imOKsOGizwp+6EWj8UIapBl5c8AwvDe0SVAgE3i19DYdLtpKCVX3QDGzxE6bCC4UR++k13hl+PHTs1Dh20RXYATd3BBSbTQgxqqPfSsSNlJNhiSKDkbFYKvqkRVM5kveCB5k8Kqvmq3s1ogk/En5TU/YcP6gPJFEtZsHmnkixbcQyE1Nft865Qk3JtdAFez+w7qG4HQtN9seT115X3UmWiga4n32e4V9808V1R3RrqZyOI6g6KbvCMpdawt+fR9DJ7IXUM7ELzONUcEFLf6qaBvpwr4KG+ymXrCwfcOF7fOycOnNSRTDyvUGV0WY7tNrb76ssvQkhLI16OOyt3a7Y0ZCl4W8zVl9usgYsAJw+wyIvORaQurM8Y0FQIrVEBlMuweD2XFjOKZ6+zb2O2HgqDHU/cZ0EON8UOtN+GqV8tLqSAngdk+xaATisHKCVHETstLYVH+e4N7POB9S4lViAYZWslp0VSnzqCEP1AlIJWh2WHkSaEQJhWaUIeZi8EJ470FE+1kNXqdJiE3+H5lJ/0E3EEMFMMqCiOIE/vuVwT8QRCzEJxVp7DG8Qsxs9zFpRDH6IGYiqLe7++FRyFwdCNVVGWVpURvASvGGzKZ2IiMHvWe7T55B1F25Ys17vmFeYszjSdoaw3QhvYesPLxlsKqOkV9bWo4LuYOOX0XK/1NKRXYuVE8Le9HPsP7h+HF+fiCcy+f5l8LKHzVXVL2Chv0yJ6bl/4LKVxv2QJDkpKHUoxhf/q49OpIxQ/e/Z4PH24OVOG3U2BToIGBOxFi7yrRgQNc28CLWUwNUKW4M3PHR7nz70TN3qpcFP8kcOgRFkuEWywgoPLbTDg1q2V4Kz7yxpGI4OEvpW7BjaPC8dwhx+ENgSSfxLkVCPNNinF08o1urvpY00UXPD76hUrfNZlEQzBqfXUt3yzIT+KteqBj1Kgd+oKzoXQ0WoB/WDVPRSlVg3YoycVz5SVjfUHYz1egEECWx3Blb499Tbxl4zlUeVtR27yapUGRe+ZShjhJQl4uj8rQEkFD4WVBHowvDzdwomQJ3U93fsvz+kQ6vzWtWO7fckIrgmDhN2opZbTbq12MK2POqQChI4yw6iQWJnkcO2urmfKK6eCAHGqQM/8Zume5349Vt3X6/fHgbQiO58+JuXdym0LAwfpPjDsK1KmB9gtVh5aH9TWYtROJIHnYYTteIhyKsx2J5bagyALHBiFYCreqI/WGWNXaJBKMb45WvFAIKaf5jtNlksplyTqaRit8Op+xrSFhxzu67pwIc6b51MHvfilABImQiG4UGUlf/BU3rmu0VFMr9xZmfLMbQ4tbFu3nlW/XI77oZ/3R9NQlLmfvPs9ZdhMlazyrOdNqSvBUF95UR7gImxvw6ysntcWGiQvXRMGn2q/sOD7yTPuCsGwEcHjGlAycZWroqvCvmA1yh6lduLowjh7anEcWThY894WjszXjsGnTp4Y7168UNMlylWKUvMJSPwJ3moIUkeVgot6XuemEytCnKJd6v7q2aM0WD3y6ll3hPdmD+rny1CuNcJW3VDu+hvbqjBh3OcBD4zl5dOB80jwYOqS7b1NsLaQnNsWfJGP8Afes2ZZ57s6WCWg/mg14RHdCbVnNQ1i1lh6PwmxvKsxDp53arwiM6wrdVSXsiZjHRow2BP5hYOiVSRSf6KJsfdW7xeu1JscVwOce1/aRzt1sLuPLin9beXOpnj8BzfgEQqk5FejtnleFmTSqsUbHofz9kYCbCk3/CixXPro/Jxct9JqWQC3cl4rsXoHSx0mWIQ3cLURUQkT3o6z3chVnNOxvmHzOaNET8dqfRc0rV8SQIgJrwApwQkRIK2IUKrWm773xH+mbaLMgJqBpjJTufFfIPlmmGAlrfPhyHWN3OSe/oK4uUMHxoV3TpeVJlkauG7Z04I3I74ac4HnXBC4EERyR+9qrdOSb0/eBVmeUxrcpanSGBhCpnuEqP4WdQ2TUGyYnzKsawMaKQeheznaTNHO8iBYeVB5NSE0Dq38JteSUp/y6r6e7tdwdGPQVpO4FLfsEEw8zC2/EoicwUKYjCrmNriifJrZqqwZbFxqlrDOd31K8ml4WVEaMRZjrvOTdzFIgnr2xpM9ysvCSLJKB1c9eNJz9PSDoUPtCJEy0crHhLi+3Erujw5m/TTyrH3T8vzQ3HwpszNnlsb500cjXHsrX2H33t3jyOGFcWo5DVsUg6+MoZn+N3OnSoACC/7BB4J6Vd1ndIBD8DpzN7dvfxFB7G9rluAl1Pvij7jNR+wQMhflTKB7yg08cNvEJ3yU2+49Ou67u4L7DT8H9vfehXBk9UQNYiTPpy931FfdKGtp7qys1nniO7CTDPEplKpKXk30Exo+daGUKfW2zDTS6isDeDN/LjWqOGXZBV8sZH2DvqNh6SFYzVQwUgyHLD+86qNEPg5uPam8ihcom+QNBy6mcw0mVCOIf6OU4zkZRJzqrAyVqPWrwe+t26tp4DQq8NMKsOCWmzqLreKprzrr6lJOW6yNg+ksVJyci4dneJrkAv9NcdQfzNvvbWyMa9dvjXvrPu77fDx4mNY2vvrDMCwtLRKTvhbX51eClgOQMiIoxVzchQBVnfyB1/5kL2cE1NJUi6BCiQsgQ+u2hF6J8BxMrL2pKfGKqFa+FtOb4W3UhWD2XnOxqlLeSSZ/4i2GEZfTYq2HAa8aSo+FRgHBWn+aLC18fs8IXYiJcSEP4ikvjMISZbk04ruFK0EPDBMS3RdRcq3F1kFbyJvVXRpnYVJEnR/F1nhTVjPJjEhwlzTKKNdzdg9Hk2s7KUHPp7jyBL9roYlb4FaYYPLex3kwewtEL8IHjz3hKDwBk6oTgaWMupGhMNt6pDg1OlMc88PEMeeJNeLzjFcuX6+BI31pWrVAVD9CyUIzTaTyyXH33moEogccDDIF1AidSbGPalDBoavk9u2V8ghYUhSm+iwcnhtG9mtXjsBXQfoIq/dFt9yrvwbLfVl1MkrYevAgdex6UrZwxUKHH5/lc7+xdm9s3X8wnsNDyjHR9eB8rN+UofO90qShKrfclJv5+eCHAmw6sWp2794bZbk4bqzcGzfjFhqV3Nqcfbg48MmjGjW/yAjOKeul6Nj1Kp5JXSkS3S/1fPa++MKNeMnLIIlpF+hmWSA4du7YXdNt9JVZcsfihssuM3yUwyJ+31rYY2uoWN5wxS2d+BT9KSwwNp+pY8OmkaqttSJbvmRX20WF1wC594CJ6NtKr1y+ejOKtvv9mhbKZ6O1cqp6vWwZKwUVfpmCeA6h4r11Fqbrt+PUMcMNiQ2TParZ1Age6YpwqcSrbp2qtUnrsVNBSSSdCiJKHa49o+Cai1R+st4kmOJMFkqbdY78pUV8EEQt5vm2IJYSYtJeu3Zj/Orvf1utjs7qA2mBDwYBi4Hh/IG940xae6OoX6Z13aSg8p7QQ9KkfMqVA0uYoaYRzIQcCGAhwFoxzOp5jbIlDRgxKYFBXETGkJ55X0yUCkknPQacEOy/uFMe/fRV8NiuI8FqRmmciDsRsZg+R6VIBEfBHDicp/4fHdu2l2rGk7bzEt+kWZYPwbMagLuCqWuKRPImiD062BZrKV+JZwxByODlTb3fWGyYUw3Bn4Rj/UGU0caDss70z9A3afYKRkq6LMPEUy5Lk5Br+Q1W2avsfjwEAqK/9UisNGBwYVk8G/e3qtuBMqq+1ihVOODq9IBS3MBAA6a2btpSKxymTDASaLAbBd0XvKAX0NVtbW0t/N173ZX1EdxxIfHf1oP18TyuKAXEjT58+FhZQfrgxDmyeKQ+unLixIniIzgxQuzr+eiK1w4ciNJ7uX18e+NWrLjn9bFjVjbZ4D6SMwLuV8sfczdZLGUtp+4UgQzh0jN1Egf8eFBdWbT6zqw4QAO8CBdo+mwa7U38okziP48yYuGpL1zXtJE0WseWloo25HLqT6Yk4BqPVx/ZjEc0ardDo9s3fYM1ru/axrh143ZZ7Awi/YOmMx08sL++03r92u2anA9P4CJr6pfaVD3aO0ndnVPX5umue9U/x+tnCWgKF+7RaJIVQQyHuu746e/84POjR5fqOwmPYx2ZfwbRnU8j1QDoT37y3dp73xSMRrS+CvPctI4K2FYdxJ4jPqX0v/xvfx4E9odJVIKQAoirsBhznSmsmBevHo2T+3aVAKY9jeBGeFfWxqG0mgeSdi7P3z12dHxy4khgeT5+fvnG+Db5P4wl8kqLGibW74CILEgyWFv6VAuVElJx7cGEBAgEj+vpTKiLTwMRoRBKSPNOKHQkQGoJUA5EEsSZEF8Iz7tKlkeup7ZoYropDiK5nghF+Dwvgudo5dkwTNf1PvG9d40hCbhlSdbu2SV1f1w7E6t1Ej8PTVlIMb7K6lJP+fSACjfD1uGTy9qKljBNFqi4b5R36Ejh5RmLp+COHBCWZ1GYlSY/8Hr3ZrkOJd0NAbxoJE+fPDoOzwXWfXtDI5M5I3zB52YE1GJuOKtugMCEp6RTX2spWZBg2ROeQd8X4YlQsN4rd0I4HLmndPYdWEz88G+sBPyrQdcPpwGkPA1eBbCKT1HwEubmjoyl5ZO1qN5X0Ll05sfpE9bHSKkEnfF4NsftG1fjITyrjnx7xG1tbozLX/1DnkWBPn9S00FqWWGUKYUPU4I6egZ2SqV5sQ0CCmJpcb6ubVqQRBWqi8EvL/AFuhu15o6VZ5GzhksDcCCGwO5de+J6Hqh36JbiawYBHHL7g6VS0rYOg4fmhVZwidIKBH0iixoY1zXqHmuRVZgYw7dEbHekYamJ+gdNag8unzwfG7FadX/hSbLPg4gExWDDLRRacBGYZiJT5cMBnNSz3HveeHHVvBCMVSKKsZ92Ht4JO77z8aXPxS9ipUKExaJhlcPIRg49//GPPq1+MKNQcmKVmNypwpgdw26kJZCmJ+i+GH/yp39ZO37KvwCNAkTYI3Evzp05MZYX943lI9vHqWN2NF0cH186N/7hm9tj5dqt8QcXz47PTi6NS3FPT6TV24xg/pu//dW4/PDJ2Ht4vkZ25FmWgZqkkLqfleFoVCWkxqwAvxawdrkoJ4Ir3WSVOAgFJHqOmIXcXFf+yUe0Fvp2NeVXxcwI4p38MIV7+HFtcECYWl4wTgpSGdJNBPQc404C6jnrybtihoRi7DDnfBjXEhZrerXU1ZmcH0sjuVWfY3d+twXKDZd/u5xd18o3QlFlJe/q46l6WJA/29Aw9VV3ccoVq5iNY/HKIsi7rksraQLLgpsUlDjesxoow107fMnqaa1Bth37g4dP4/6l0YmCM+eNFaqvsvEfga8GtfuWaq5U0afxCkdTfeDGmVVkqgTeO37qfFmJpQBikZh82gq/a8IiVibYCfD+fQfH/uDU8qUpP7Sb6Awf6vPNN1+Np/F6fPVtV2THYMTGvbjWl79IGdx45bUlOSkyTKmRbdw0PeUvbzSlZEyMPnL4UI+ah14sVIpNPyr3Uz7yo6h8RlKaVDPKjCfS3S3mqN26cWN88PF7ifegrE2j1cpOgfGKfPF9vnDxII2GASB1VDfekO4gqxyULSgTb+EV80dLmaWsaSRdY0Upa4ROLh/DLHHzTZZ+FOvtYY0gmx4kD39V92ah5J2LJmXhYeK/CS/C29fOua1nU3A93e/45KOLn9fERr+kUTE623Yn2PwRjRtm+t3f/SxAQ/qTims9qB1MrU8r6ygqxsirVtGn4sD8P/1PfzLW8kxlTdqFgE8+fn8cO34kbsj+sbB/WxTXrvEoef3sVzfHv/2rb8aVa6vF9I+S/uuUfTma/9uYtA8Cw/4w+u5YA9Ar2H75SVoMgmZIm+lcfX75FdOkPoWH/MMUMAdZk+nu7D2CiT8pMvcTYh1vKxpML1536LeF4r13woRcz+Ujrta5+h1ncGgYFDwRQTwWjvfcLnOi2orSv9JWlny6M9fkStfT9yV7baZn98yziiBhbv01LBzKeF+suUdPdID3dkbqpKw+mqmcoYoSUQamrTIDlwbuafBsLmNiVLoagc47dWANshZen1NHwuMQF+5MCq1pJX55RljvxUK/fedejZ7uiiCt3L5XVhv6EVLuz+NYV/hHw+oLZpsWXIcH4Fe/XU2FCVToMtGHtVd0dE7dWPGW4R2aWxrzc/NRCL45GmsqOGRF4GNTUPBx9yuaamRg5HF47WXtymvgoenaFrVrx8bG2vj2y9/EYjtQlp2OfLtAP42bevv6lwGs1xaXxRj49GmhLdy09bwjxsCRsiD1LaJCdYinIbJTyvLxo7F4dtXqj6MxGjburY65vdvG7eBq68GjShM0dOM9qzcqgdEWRPLl0Vx652JZqhp3lio6w9+zVzywQ5FN2yPtqp1CTAWBx9f9b8lQ/PIYcsCTdzVAEUWs7xxtE6Xc/+4GiYyFh957/536EIwRY/Pjbt66kzRg6+3JJ1hqfl3gLiWa/MnE20G9AMIbCwMVH5Uy7L/SGVMacYvH3r907nOui5eERaWEGtmKBXAiSu5UkPvJDz8O8XxsuZlY5YwUEWzEApCpIyw7bi4k/Nu4pbfvrlULNL8QRZi4hw71speVlXvj1vrWuL6yNW6uxw3Y6WO/9pHybckjUWSHxu4wXFthIB5pFfYHEXGBUjYSrm/cr74TMJiXBNG1bMaKOYlSJ2ctPEXdfUCYXqvXlhJmlb5ne79p+cuEnzExRu8WuxXB9B5Y3C1UYRprnSF4UnaEX7qptSeQ5brlHVwoX3xnQXmCMsClnOXlE8FLLy9TpuBsSRzmIIxWAtgoQDmWOr3//vnaNdlCdP2o1r+iLUCVN1mrgjL1u8isylSrRl3RVD10F+zhVubezHY8UkojzzF1tb6F3+5sR/viiWSEV9RdnoWjCK566YOkBAnYztwfjnWeU5RwhGRnL1xXPwNPB2OVPo7wnTl1dDwygTRuJngIrcZ0+vaHDm1lNWytjAw2yFi/7ePHW7HElsJqqW+UlVUtFLZPSPpMJWXO0ixFEz5+EmXgi26mQ4HVnoMMgUJOhAwfX736bRrYzXH02Imq761bt4AdTL8aN698Eff3/tgfPrB1+WveCPzM6aZFz0vDY7pyNCrNlzZ9PTB+8uPvFr1881P+7546MN47vWvcvLMVN1BD0HTUGATDpXg0JOiGNw7FcoNIdTKZ2tkyQBYfpQtfrFmNo7rpIwN/NVT4NfG73615tdaH57rmQUZWJyVJfuxniEd8lAaOwABHe/dGPtMYrt67X2vIeV1WKSVqlSGAG72ULUxyKBT/JLibeM/N9P5txSZMz6PcLnxukW0rES3X4yip+wF2bwFkcfGT0OIHP/l07NWZWy10W241ibOENC1RBNvXdpR7JC1M2tDxb/6XPxmrdgZIPr7IbQsVRNUygddnAAPp8BFjOzYQYHOOtFRA1eJWn1+QSYm0cPdoUbXcQYBrO06oIKsS8jGIyjpThhCVqxKC3UG8Bdw1RSJ5tyUT+EPM6ndJPPVjWRyK0GOQCbkI3oxHVTbSwYbxVQj+vJ+Qq1wBMSYCTEpNmrfjU2h79uwYCwuHcq0T3+ADt6kVG8UlP2cuprN0XE/5eicv3QL/3f/1/zjeeef8+Lu48S9fshJgLUyXssXtvjYz03s6CeakTOBP/ctyCzwTg5UlwerLc/2s8OqZVrda8mo0uqO3FBtsp0wM6/A8qA5sEaTompPHD4/F+YM1B+/cqRPj+NH5uNUHkt/LKG2ju1ZBhJZRdJRt7b0XPPjSOituJQK4LXURfEEfb4DVfLRErzrCDyIRhjrCdz7asrX5JK7s3NgVBScdoURHe7lVo5Lrtgo6DwM3j9NArK7eGSu3bo6V6zdimT1IY3pgvIjivXr527EvBsCh+SPhmd21xxs6PH/+ZKxc/SKK737lT/voMjCdIyqjXG9w9Rb/GrPwFEIlKN/ywP2RmcdJg6bqhf8NSlCCz0PXtfV4LRgx/FuinXzIU8lM4EcjMqyRvX3z1vjRD79fa2StrX2wuQk9pbgoz/9fW3fanNd23Yl9k+AAkgCIGSAIzuQddHUlWdbUkmxJjlzl6qQqqer0m1RSSVXe5EVe5gPwA+TjuB2NbpfHtuPqVty2LOnqDhwuQcwAAc5T/r+1n8N729UHPHye55x99l57zWvt4VBwwnfKRyrJ9VIk+dMf8zsHXvBcTdxOv5RD39485RT+CjBmIVhfLv0gPzc9a2R5om1vbtVAAzpK0xRPFvxd7rThdPjt1BcHRQoPjsJpjqHs559zwOfYjasXbxJugnRwEKUWF1zI1S3K67YTz0ii919956uFlBruz3VMrBzL2JdcHa2pG6zQ9Ox0vZjlZz/762hr2yp3j004wboKnXRqJmEmd5+3RVFxb3lfyg/Act2FRpQvzwIBPctqs1DgLAvD0gTRAaCQgVHVDTL94FFUbjDwDZ6me6VogiiTl7Wlbm0Nisk9iBq8KodrYGNda0b6CNGDohp+D0ShDEw9KUWYe+6q33dlPNM9GnD3vCd6uNaV1rEakfS9FEXg6bjpSorFluOQd8Motz681f7+//2H2oiQuGgHs1GSvg9907YQRLsE3b3CcY4eVmqnlyvlnD/tMwiUj0Gcml5CcaRuHVMeiw24KDjHeH4JYUKri/G+lqPMZuLNT8WrOB1Dlmrb2vp28Yr0gv3+GM/yRiPktdNylAO456IQhVAPgx+eA2GDB7A6wQDf4KxRv/ym2Bgmgvrq1Vh7+vB5no2AxQuFa3SZnpnt/S+cWxVhWWCfkKvvz8OzY96DGhzPLS6WN7a+vhal/6y2Dzo5nrA0xkKYisJHg8dPfvOfo0z3Roqh8++jhKvw173EHkXoH3xTYhQXnA2T5StHx8vLNYbOuz8ePErfYgAoJdHC3PSJduNiDMTEqdT/rGRDX9EiFReswtdLF1frpUqWaIFJmshcPn0FH7lAx7X1zfYiMEEenFRF+QQz2BzawKN+oYvPYUpOUB3+6DlZqxL0SRuXLl6MHpgoutRsChWN6lP/wC+O4fub3/1i4aR/zRX3fc+pLrCWQ+Mv98auXlq5KW8zDCbIQ3RNmodSmLs8Hsb/zre/2uzLJJxQr3CEcuPOmryI+WxAp7wXU2jxJz/7m1iB/Vr9MD87UwSiiDCexs3DmZ2fLqtZ+YcQSzgByRi2JgPmkyVyQmgxYE5ML6Qg+JbcuA6xyldvq4MQ3ZFWCI2VPBrLqUwhIteehjkRZxCQHkZ5PjXkueG0dQ3Gn4tChmBexuXL58MMws4u2BhGXQMcynm219U9JAzevQNC2OtGL217blA8PEb1Ei6K1bSFYqKUL8FIWZ/ayNfqDw9Z/nFzaydW/TCKDf0oRIbgWOFdHWWpQ1PM6DcB46li8AJ31P8AWO0Vk+YPjOAqBst1ykWqwjV193Bawju8NC7UiTKYPN1Wl2fjnZmYu9AWo9gI24kTEfjwzeGjp+2jT+63Tz7dioXvk7dtwCD9AZ7yxKs9AypeiP0w4Vp/R8dAp8G7rompoTfcgKd4JfDgnepT+mZrohdRcIR6PIJ2Kh6c0eTx9AP+9NP0lNpGKzg5kWszs/Pt4pXr7cq16+3cxQtRcFNtb2e75pDBkbITBh7Sr52drQrNEsq0zbsfJvLpU3/QEb/VdIn8lkMDp7yeeYcUnonNFLtBDbImvWPrIdXxMHlzoUhQ0RURfK6szMSr3YvCftBOjIXXjx5vB497egkcjNvczEwpZ3m8c0uLhQj0Pnh4WDiBKwOK6CeKkwYxKZdOAKMDn+MV3qUdUMhTLfjPb3uvwW/dV3vatSqiwtR8gpmCU+94+MJzfmvbWTLiwRFB63nXRt8dXV67YvO9f3EvFMvvoVzV6SO/x1ZXFm6KwWvIPghD2CdhEkPPQx1nYp2/HeVmyNkcKfVQbjUEPbLc5rfwwHhP83P9RbI//9O/K+VGCKxfozGHcIcisKmlTtUs9CDicQiAGPbrohyc2vKM7cEVHlx4J8/Bp/AIMcELkZQQRirE9f/yD3I+C81qjegIMd1Kd6vlOSfkYDj1VwI/llQdkvU+KSjTLzDGSkKryQic55V3DILlU39999kVSADKYVi+K9WudMAAD6xeeQx5Zmh/mCeHuZQr4oVxwF5J4tynyGrUKvSD34Ex02RIa2sc6za750XBga1OZXLymAtvhZn0UlvhicFAuKrtejNUSlE8PR/ZR2GH8NCyLB44RkavU+OpN0AIL637pNC8APv+/e12d223rW/t12sW00ies2QnOAk/MWD6RTmBAU4IhbZq2pBBjvxRVO7rBCF0bfhdZ77qR+WPIlOT04sp97LtJeRcWD4XHJorZinZVMHJwI/Hq7QigXe3snqhnb94qS0sLtTo7MbGRlu7e6dgOx545+YXmzfOo8+B94jkT7h5P8rt8cFu6PEkMHS+RZOCMXhnGM5EwWIHMmLZmQjHAItBCbMRpH7IVMlC6GikEX4pH17RyfHw6xEvR7LFUZTYi2Nt7xA+ujeVgnmme4nyX96tYBAOH8Arj5FHSGFbP8s4UnBGNsnO53PDYfrqA6fBgMB8vGjOgWtejKPf6nMMfEygixY5pLwowwqt3UvH8QfeKlhzwEvxWj6H33WMyvT76g8vth4JuTHIVIWuOcA7dv3qhZsS9U/T2SMvnrWVWIy3Zibb2/Oz7e3FuTYbpJ8MAL/zja+0EyFkn4SKeYRCpyqxK8GijXq1Xz7notxYo5/89K/bxu5+IWhu5mwJGCDkDjCkEHdrYyfPv25TZ8+01VWMZt+zHh5SGJQJ5FmXqM1BiAkR612MPyBCpwoJHWGQSqHpMC+BwA+udeUUQhDKwbUh8e01hfplEAIDwNzc7GTKJRR78ry8R/3gmQy5Ss9gWL9LACOUYB7g6gqs/8YofuvLQBAMBacUTu8FInbF5plBmHuZKNrA3Mtgppdpu+Okh7Ldu8M0lER5efmOASYmJ6t6yrBCmipbNVVd2vCzrHFd6/eUqyOFwQTvJuF2a94VmxFeirGPvH/Wr4Mo2739w7a5fdD2Hjxsu/sP204+haA7u4f1djSGokb68gxvwUaVYO6DFfE+054yaCucefSwb6SI7/Rbf8ECt2AtPAcWffAPP/BU4IpRm55baWemZtv25kbxyIVLl+rlxZPTphglvJ+ebmejKGrC7uxcm4rnczIenBDx/j2vlvxNvL3DXI9Hem6lncsJp3Khh4f7ge+wlNLh7lrbWLtDJ+QeJcCoUxbHopgfl1ysrCy2mcibl0IbZZxMaEnZkhErOYTBQlR9sv7TIZcFJ4eRIW/Kxw8S9CdPTbTN3UdRODEAwQk64k9IMKjHw105v1K5tT69pufYyRAvG27xBcW2sb1djgbakp/Og32ATX3KmSDOm4bjMqS5ha87n1A+XUl1w4yOjFPnVYq5CO5I+U79fqgLn2nL8466O3wPnK4DRR/I+FBOv+te/sbee++tm2L9i1Nn2rkI9UwQbnzlRB44DjGsTjr/hW98uVx0FkKl+kB7n6Lc0jvsf2g/twil9XQsx5/85K/a9t5BCdmSycFhRgl+I3iIB2E8DUPE87Nn2/vvv9MeHtqWvBOGwGDQw7QJOQRH0h8D+12AQGyUFsvL89CWyw7WrVudrmCcRSz9CgKEtRCjTFcIbEGfPIl4FPmVK+faucXpylk8fvy8kFfKKW10K2S2+17N1KfYKCUKeEA2YIrRCubuddXz2s+pHwyB9jEp2HhWfRpIlHzg4AXwunikvL3+XPcEK6xOe+p16gsFgRsIeKqt02FvrsrxjODwCX8FS+5b2uSC91n6hAPhDwWpQgzZR9m6QLkOfrArhza8OTt5YGiMr7zlN5b0Pc53px2Yn1CMaR8pHOAWRsEf76TehQuuwC7PVPiJQNZIILjz+9KllcpFSolQHGCsnEvuYXr9E0EMOC9Y83dqYqYtnb9Sy7hu3bqVOqKMYtTHw29np2fqFX1wxXNCCwfFsLF+v3384W8r/TK/uNTOXbgYpbhSZSk0SNzavJ/vByUDzx5utd3Ne8UjptN0/hBidgPLY7KKZGl5IWVexus7LG8XLhh4CtBk49pogDyiXRSbnYIZWTTmpRt8Mpjx9Pnrek8w9OCd8t6CDzwuNH148LCMsnmRoiVGsaa7hE/McvDWuvLEg5e9OCqllNIpBqBozDkIHqWP8Esp7HQITv1WhkYMuqsPFFa99jIAUWgUcslC4C2OC4+jEfZ0vZ4f6ql668eba9oYvqsf345u92ccI3gwztiX3r560/rMS7EQR14daXfiaf16Y7d9sJ1za6et7e23I9HqX/vO10qwhJ6SmVxY70U8FSujgzrQcy/P4q7OlOD96Gd/G+XmVWZH2kI8wf6i5640hMGrq0uVV1MXoCim9fsbqYtF6YlRS2MQky4TpmDedKWIXR5ZfgmHhG598mL3fnyamW3FAozbWcIBqVVDLmN2xDR6Q2goj8ho5T7M7Pa27K+8fyVWeLzt7j0MM0ZpEZ60azcGgsxbwpilbKvez4hUoWX6RdkRsiJ4nvXpGMohEkVS1jM4cGA4wsyD4VHVYuwwI2aAP492Rdjn0ZWH9rl6KTYHZeG3div1kEN4UoptdKjHwIg5YwTabHcew0T6r84jRzpMmL08TnjPM6aQdJpT/H3NZroSxHZcSOQPeEkrgZ+Ad0WMVSnlwkAeEjbyiF3TZ/0pK5zbz8JLcGHkj0fdQ8wXtYEqHJvEal/AytWOcKxduT99V1c3EjnDu0fHjrf5lasJAadr5PUf/uEX7cHuTnmKnqeIRBY8sb3d3ba3t1svP6rNKPcftOWEqZeuvdVm5xZiUM3xelYzDOBube1ujewKN/e27rTXTx6UzOCBnrYQVveBKLAfROGAb/ncYk05YejdIzPybKZX1ZzSOBIMhcMcslLcwUvIW3xhF5JUFxpFcaTvnnf0aOlo5DTt2bwz+Lh08XzhGd96k74UgL6afK8fQmQrCrzHFIFq78b8lSLK83DZI51qovqGrmY3KFfGJ4doq4xOypW85k+f1ANGf+pzDpW9+Z2y/g3X6kiZ4X6XczIMDv3tVpLa1F/tjf3gC1dvXps82/7j7XvtH6JYnoexj505GeY+W518HgaxQd93fv8blXcy2lKaPp0xHGzOilngFMPjWAHhnqVVEPbjP/3buMnefvW6Xi7TEdKTq4aeeSNnYzGnp00DeNk2tnbTFsL2HJO3Y1UCNt+Fv69TdxcsmjuM7zO/DXhQegg6uNc6r8Pdp+yHtl0jHFVH+gGlswkhJhJyo4ldKYTQdpWdnBwv5VXeylPbywirHhTxJEcRFSJ9oo06MWoJZtqBExYkXwtO1zvsXegGZaQvFSqOYKYstBG0dUXszHfbscN7Dze7hfeMvmofHL0+85BGLzlJBep0bbCO6u/lumfrbUxTwYHpMTOTUwlfT8cYzdQEbV7XfhQ7RsSoYGFIKNUyTK9G8++q/7kJ9/neWbcr9vyse+AAu6N4IfW9dD21FmzpMyXuaQquphuk42hrJQMlX+/iSHu2xFLnuSgFo/TeN0A5w5PQDz8N3iV6+y7HxfuoaRZTS1Fwl6sfFKF9y7wCb3Ntre1sbtUmp6KIB7V5w2Zo2bcLspfbhWs3aq0p/MHJw8PDgkkYu5awVWRisvnexu328vGD0GisZv6X95K2B0GXs/YuXQrMzH6vxDT/E8LguGgTGexb9eeJ9EufZxNl8cB7FAO33UMvhZ620JzycFEdhY+0O3t2ur2MopxPJEIZnYpct+CbYSqPN23gATjiaddmoal3OBhoDgb4KJQ318ARBUsvkE8KZ+DFigpymgIjV4gvKWVnwZfycKEM3sQj6nfNP4frw+H7UK4UPDlxP2cN5IAtKs61sX/9/ls3/+aTu+1RuEJcXltGp6Mq5n35cjpE/XZ5bn3+UTBRCUEEkawEmEZYbMrNy0H0/cc/76OlVMzi0lwBBExEQTTbKEO63xBD4WFEVhNyEABDDERWhiemHkxPERLuQXtLdCvjNwJhIspAhytES9sYdND6lKspGifHXrdLqwsp5P2qfS7dfiz1b371YfvlP91qn3x8PwREjFYhsjyFNsAxeFpufh7p4CHo2h1CO6d7Tgl3ZzFf7hMO+O4nhujb/ExF2VCkqSg4GE/IIy0wwsGIIRyETF39ew+X+63AMbpGSaOvG/7UQamYonMiz1IIGJ2wmcxpxPXJ0x7+muOovVKkSJ1r0gSUovBKncW4aacK5LAljhnlGLgrxK5Mu3LueU7wDwrJtf7yFrlMs91PxUvw0p6EYvEkKrzLaSpRHz18Ga9aEkVONv3n3eZesNKNAFhH/R/w5YQmGz+ev/pewtDZWoIEJsZSPUI10cTzfPquHvwHnnPnL7baOjt9N4XDyg08LKrhDNy9/UlNqeK5Pd5fbwfb98vTMvilrp4j7F5q8U9O6zMNtFiRYEuvjY3t8EYfKJKDxssb6/0ar0m/TTo2QMPLLBwGz5Cmvgp/mQzX03eG0uqd+dnpGuG10kGq42yUsQ1ByTO6HDw4aPNWQZivmt/be3vhmb7Eqjim2kmN9W8U9uckZ+lNvsvddT6n5DrvKRyjHz3R91TsuckuH7mniO+jozzOtNeV8+hijjdt5/Ds0LYDHh0dFsqxU31s7PTpmyenJyqZWbF1LncPp9Vyl/X7m7n+qn3/D77d4tFXaMGtF6NTbphMYje8XonK5wlLZ+P5CMd+HM/N8hoNLi7YC767jwjMqzkdD1HoYGDBgAbFRshrv/z8NoKjfA3xB1r3KTWdLkQlXGKFdYSFqY7ls5g4f+rQYYQjeOpSRyEhiIJHzCMHsTg31X770d0Itr2xeA599NT0BEI1PTMTgXk9GkSQ04iQxhpRRLUQeKTEtD0QwW9CoW0hoU+wdMHue66ZNV/tEa50pDNIT9zCIW/Y6DUXH2MQvs8Tk1CqE7PpW8+zyfGBQ71diLTnvpeGjBfsBhyOxEM1r/FUexYB44WjCyNBgdTkWbSIYGrDgcaEmSJkxU0HgifvgGWMwFSpA2TKebzwIl8kpxjGDwxyR/JqlGZN5BRmBWUEigcgV8fIUMY8MiE7vKDFWOHwWIXNfRH9k5oaIpwiYLyPWsRPAecZ+JLEphAo4ZfPeN1P2qMoy5nFy21yer4UaM3HCr948TIvjxEXvlNiTx4eVl5Ond7w7k3uj+PVvSplGwMc+nRP60gim4NmNcLZmel2uLPWtu7fTr3PKo9bA04UEsMTvCB48Uwqls89OHwcx2Ci8LC1vZt+TRUt8RnZ3ImjQCY8ZwWRctQO+oCDAi1FFnrzYpCBrKWSot/r4IXjMhNePj1ptVHoGCfFbsm1IiPhtRQNfB0/GRh2dkaOR+rL83jMH2+NQiNj+iNVUHogvykuxrL4PnhFK8rW83SMTwao+CR9Vw9ecehrutb5u4vQf3G4P5yfP/C2Q52OXk9w+9Uvv3uT+8+C05qVgE2jFy8ulZsu+Tuezv/BD3+vlJtQAlKfRxi82UYnAMdYv35lCYnZyAlLXx9tf/LTP29buwcROAnNqZFC6AuluerccnCxPrX3WmCg4YdRP8yI4d4gN+1jBuUIlUm/mJsyqDcKjZBSiE/FLKT6Idg9SruQOqoPkznBPHH6RLv16U49NzExGQGXmzKxmbLryfh63Z6+55nOzB1mLwqpeXep2+8iZEI2p4MS84zP8nJyVKgVQQEL3LPE9gYTWug7OHh2+kBROfqAw+cs5qgtn9XvfNb3HODDZPpMOWjHHStFlqLgzi3OtPfevdrmI4SPHz6p3CY8Umi1BU/qfRLGh19K1SF5P+AfLeFWygC+zD8bPLHXI/gLltCC52KzBHkxCio36p5+lzFLnylLwoaX9FNocXL8WJubnW1zc/PlcQiVzsTbnz470S6sLlU0YFRyeXGu5qqpg6KSoxrohH8IPyGsnGrgp3WFoe31qXb+0rVaOwpmXrLnrfrAp5S2flEke/u7CU/Xa0XC3Tt3aoswHpo3ZNnzzU4gDh4Sg8TTfbB5tx1EwVGyOsazs0U3+SHgJTu5Lslvw0/Kj+I/tzxfHrrZ/ZQdPOMFToBy8sGUF3kFZyosfoA7vMPAeQOdVRTgp5AYJfMLvQ3eFI3ZuZnCvR180L54jnMTksmlk0nGxYanlBMcomnxOdoWN2lSv05WKqqMdZ55a/lYu7ZwpG3tp44X4YfAhjdKmaIHY5P2RlXUMRhldTuKd3IU346uDzzl8792fXjG4XtkLJo/jWoM0iH88uWlED/xdhsrhq6XFIchUl8qCqAvzUlSIYXTlQ6vqYtPlEiNOXZFhLAliO6nLd5EAZSymEcSUjnvTo1GLIastvKTRedFHDt5LMortccyqsckRmEKBhi8IDuKYmCd1p56WCP9JUQQ7DoCQnAp2PJUTNqMQnkdb+m1EaxnbXNrs52NwLJ6mEfinBBT/OogAKkm7UIihkqYHcGlnHgURrxsm/Mo1v1xYJRo78n2bqlrXiBDEJzD4eWLqzWUz1Og/JSL2mwvAovnuoco3/UqHmv3YhylCMOoR8J8RrdPj4+15aWZ9uUvXmk//P7vtLeuXYiHlHApfZiKQExHMaya+Lk6186tLNRi5l/95uOEH49kKZrX8MkN2UutBi/C0Old8NDnsvFMutXuxqEUc4QZPik71AczxuLF8WgvXjrfvv3d323Xb1xImdA8xhK/odtgBIolgxOTPk+MH4/ATQWXE+XtvHXjeg1GFR/Euo7nOacF2hZgb6zdDX1ftnduXCnOC9CVn4VHAvgkwvkgSgKvECohb+EtfdrZ/rTd/vA3ZaSnEo4dj1CfzMnLnknIBjarY87OLrSlcxfa4rnVmv5h8vmrV8/a7s52293fr7DRMwaYHj06rHbrL4IhAmDceUyTofHFC6aNxHM1GhqY8BC4Jqfi1aSc9cBeZH5+9VzqPVrbhMMVQ7i0PFf8sJdrwv2QovBCGZFbRqy/L3ai7cWTXb+/Xgqv/jsaPk+f8fzdu5/W0kKj9N69YNS4BrRShxCZHkAjMkBeRBCqKGMRWPFnupdykdvQmJzY+JK3PT99uv3Pf3S5/e//9lr7xlcv1+yKPvAWAxrlZ25iyWZOxiZkL8XmKPlM3cNZCqvu9GNQXoNicwyfjuF513yOvXPt4k0e0EwsJC3/KBbp9Pip9vzp62L+EyGaxbff/8G/iucWxoxSiOpJJ/t+bkZhIMkAgJfM6Lx5QpTeT/70P7T1rb18b+UhWDPIY6FYeD3jYeT5MC7Xl3dA0fKWuvCyTPIzg2eSjua+MNZQcu9UFEDaLYTn96C8hCLuD50shRflQNlhxBLMwEHZRp+VImH57WCCkc6vLLZ/82//dVnw9fvbqSfKJXWzYBS4NwbVdjvChUChjVdhEgqQ9+P3SpTImeARbgjb4uJi9c3a0cUIEs9BfWClqG3mN4yG6j9FywTwonq4Z8FzlNTE6VqCdPXyufbO9Ytt9fxCvp9v5/OpzbMGQqIUbB0tpTA7OxEvfDHPjbelhdlSGg8e2J1ht316L8L5ICHa42fVDkvtBdADzmqtZrGXXo68nnwvTyvlHMgwhNxC276PXrzSCJ16Dg722/raZvvkzlptXy+8plh4wfgA85dhzTML4cEvf+FG++Effrddu3bRFM3w3olaQM6rIXR4ZmFhJp8nQ5+JMh7lUR493i5dutDW1tcjaN4RykNCY+EYIcb40ip9A0fnqYn5dnjgDV7xPM4tB9aEnqHJRozbXry1onkeYsy8n9RW45NT0+3S5WttdmEp3hHPMXydvtcAwv5ejYzauJIyOdi61w52e84NHvVT2Oe1gTyhoKJw6R48kgHCjzcMLuinnY6Fd1YsHD8xlvbOtK2NrXynjOQju/OAp+Hc1kIPE95W7jHKr6KWGCVkrHRAvAbiJfxuR2MY4cft4L+mhaAdQxWApJ9uf7pWfMuw4VfXpULwB/riA/xJeTvh8J2rS21l/mzwfrR98Ml2cNknaFNyaEG/4BdwD/V0Xgogo6McEl985v5wb5BpvxhZ34fnHcN39Y794R985yZrfPfOp8W8V65frWFgiUaKDYOcCvF//wffiGKx3Te3tHtdwjG5r5evu7uJUHIU8g2E5cc//6u2EQUJysW4webrQJBQB3FsJc5aBY3dKoRQPBlWKHiqtiGgIxrygvR4bYPgYPByb3P02L0rAwpO78s/RLn8JEjK6LQDI2EIB8VsM0KQGKDw0uKXL560X//yt+GIXk5dBJcFVQ9B1garA3/yj+71feaOtLNRjLX9kJAnTFaKF97SFkFN7zosuVZzw4JPuOnKLd4hpgM//KT/BGg2VvlkPLdHj+Lu22wgSsqb4+sdBVEWG5t2l31aO6N+cvte4aNCv8C6vRXLmmd4ZTtRMvsJRR8F57XKIwBS6nAEn51humCgSaUrAlMp49wHT88zSobbckoIKZTsgwje5+NHhSExgqY31KqX/NWecvkbDiHn1auX2pe//G4s/bvxFuI9PDpI/3mBktmv0++EojGYwre5eHXvvH2l0hxG7mkIYTEcbm9vp+97hWMTRg1MOXiLtVHkKCQulslz03Pn2vLq9Zq7xuNeXDrfzkxNJfQ92/YPrIlm9OdjEGbiKZ6OkrPJ6ny8qnjEEdDKCUfoKU4h2d7ejorrO8P//OF+e7B9NzySvgQmDMPITsRLexg6cRLgvPCN1vgpjI9vzP+cZ4wSltrJdjrKThonJAnuj0de75fHBpU8K/JhdxgpBgpaFOPoeVoMmB/hNTB7IbI14+YJPokiPTNKKwyKgzKlfCg1Bpc+QGtn8UG0I5lwljecyIURKe/7xetECSfa9NizRAVr7aP16JIYT1GA0VIy9HnlOBx+p/tFH3D4Xufnyrk+fH7+HI5/+X3s7Wvnb0qeUghc8P0Iil01WayjEWwx9FSUzfe+/40Q6eVIqCk389wmypt4FeXGGkCot22b0Q2Rf/yjP6u3nmP0ZftSRQFgPIQTcnKDhVUILxEp39MBiyIrxRNgCXuINVwvoHPPJ+VG+PzmNblGyCqJnN8lQrnmurbkcuoIPDViF9hZOIpkYWEuhHzaFmrKSqupBpXQT38pjhLqVCgXQXcamZMf1Pb4qePt2uWVNh2PqbyaMJlwRJIbM1Bc+lB5qvotodwZBdfBi6T+7OxUebHKs57qCNWL8BhSnyhQM9ftemr2/6F8WT7lBr09rE+Y9ZZ078RI6JQQx1YzB4e5/tDr+SyZiqUP0x8NjbAD7xgzE4RKdqff2CloK2TBO1gpSg8o2xfst9C7DzDABQFDx6JT6h5ycH4zOp632aQ1kd/82pfat77+pfp+OrThoUVmCw/eaO5ZI5a3796PQPJEJytpbW2vLYq8Bd5r83b30r8Y0M3N7Xb79t03aRSL69GQcpU097pDhPWHL/T8+Mkz7Wvf/H5bu7fWbn3ySbzeiXbtnbfa9MJim5lbaIvLy1F4y21uPl74xFQpBgNL9m4DXy0jSrSys7sTGDajQCm10+Xx2lXn6MsnbX/jVnlpUInmDMWZMydD67NFJ9CYIN5RG5giF4z9w3hfyi8tzhZeNzd2at0tZWrqE4u5s31QoXuxSawBg0e+4NxvNKMY1Iu2+FmKgvIyfeZ3vvJefR4N4vEnQ03ZlvOAj3ONt+xFL4W3tF0DWClXykg7+dROeaD5px8PH79od+8/bL+8tdeMzz0PrOQE7YellvDnwGcOdXX69O94RduDYvu8gnN+XjE63lzLWWF0jrGF2cmbNLQFt/Nnxtv8q6ftSpTApSBtJcpuKd9tUvnV73w1KOphKW8C09jl81QY7sXrnhQuwQ1hDa8D3a4gm/EYCJIN63hkBNakS9+LiYNAlqrca4CVwOcIfOUVVb19UXhdLkR1b4oiIFzdw+hzw3SLwuoIipVIGxiGZ+IoIQ0MiD0ej1Q9wmXt7+7In3SlqV3J32ErJkyJ8I6aWxaGU2568lQYcKYtzU/XIIu1hwSrXsqROn0HlDa573CkX4b1hShzUWgS5LZgpvzkvQhxheN5Jjoiz5p+0d8uVdtQhYHte6a38lTdI5T0FaLEe30pNE/54Md6XZ/YRp0hYnlDtbokMGAGjFSwBbc1B6nwmL/OI3VoH2PLNzmUQTefneFsAe79BgZWQsfQtefqnickn28XLizFAFxoX3j3ert0YaFdSui/FC/M+w0YJiO3L1/G0IRWNcCVvgew9tvfRulIaQTnvAQjhr/85W/arVt3y3B+urbV1tc3a2stS7nsZ2eaB0OLP+RU8QBcpuvVv/Lu0zfpjbe/9PU2Ec+MctvaWCvB5xFZCG+qBL4TdlPmPmv3lODPXDbLt9bW76X9+4V7g05SGbW0MP1++exR27n/UfDQd16BpzrysZiwTdRyGP4oeuV5ykMZ/IGX8Y5rdq/lkXtxzZnwG9qY0tM9+GeVf1QzD7UimdSBv+WLRWPlveX609DDMjf9k4IwJSSUqjYZf0Z8yKkxYOQcfe2bqH8YuSIoRjowF+1TRvlhgAl/PwkcG/vP25MX5ip6GXU3WLpP3gfF2I88n69+vbniXk6y+fnDdW35HJ4Hg6P4xeeoJjiqLY/SbHs/yL4S5TYRIM8EuWYIHaUwKIrE+1/57lfDDWGWuP+14j8dMCNbWPoiChETlTUL0ibDLHJg//7P/qZCJcAbcTWPDnPwPCgGRAEcxNnfijICGAXI2hSQBCxfJVC7AuujQYjFla5pIinCGvS6ei5IGcip+W4jxqLAeG8YA5IQgpISKlEYRuKWFmbC1PEUIlAffni7lBThcFgKg2Eoys4Ax9ql1dkw6nSY/UWsd5Rj+ikM81Yg79qsNZdh0LJWqYOinYqCEMZ61wG89J720VlLjcrKRvD03eTVcFDhyPO+W4lhx9o66mL6PyI6Utdnfte14HLIM1pehdn7AnmMJ6XQraitjwyMuG+kW/9U7qN/xS75krqFoWD1jHrhXfm5hM02PTCad/HCcu2acv3qanvrrUstRjS4Wm5LS/FEQubXBC31Fa1zHjseigemCoHTjF1mRQ2bo1B7Y3O/3VvbaL/64Fb74KPbFVofxhu1XpX3KldYBjIPU+zCeHDqA/qXgAdO19Ca8qNU585date+8JXwQqvVMbc++qAdTx8p2Ep8x3g+fngYhSUvepA2H7QH+3vxmrbi8d1pW1ubZTQW4t0tLC114U5ZaZ3Xr+ItJyx9FeUGf10QuwFRjicGj7xtNKpZA5ATZgCvpVXysXKo8qy72zulkKV3KBMyZGv/4uvwUvesu9eDB/CaUdYhZ1txUYp4Tyla4uerVy7GSD0uL2kwVmSMQiLL6CF66S94QX+V4LeOS4ZMeXBT+sJqsJORQc7IqsEGuxT3uZbdqahnqtb87wv46wMfjNI2w1FM+NmhTOfJ/n34XTrE7/yN/eG3vnrzi+eX2/LJhKBB3J3HL9u9ALIeILaC+FuJzY8Hud9OWBrMlosfPROAbVgX5RZBk2cRQlTSPgzvhRoY9qc/+6u2HuZ8EaGZn52tJGlartDBEh8eis6z8hWS6kAAwyw6Bikd5j4EnW+FFAhGUEzqu45VPSFMeYcp4+QFONyHbMwqZ+Uebwwxze3Rti2Zr109325IZKdtORgTWYUO/JjKYQQ8I6EYxTF7NiHWimkIT1N2v/IoNVSeewhs8MBSLm3Js3HJ4WB5aTqfk2G8hMVhnCdRjKwmL0tIpbyJpXAAF0a59E0/eI/mC9m/vivtgBUGk9PI13ynrEJkfYiSOTs1UYMQXkvH2ipv2gnm5PHWs7lXTB18V5uBvXCY7w794WVQsISx6EG5aicwoINrZ8MnN65datcvn2vvv3u1vfvOldoV+NQJU4c6bm7fulMvFpHEJzT7D6I4cg+ed3f2Kr/zIApLKLSxsdt24z3fubfR7n660e6sbbaNrb32MDhgBCyHo7Cs3CCc+oAh9FEfMDhjhycdxVOho34SSMJ5du5cu/L2l9vUdE9HWBg/7G5jo0g7AXv3AGW2fn8tsCcENeCwsx1YDyu3dv78hYSvSzWlhOLTnjd8mRz+cPdeOQR1pAFyAQ6pGbvxnIm3a13y4DCgCzqDX5+UM7XF5g0U9nb6j8eF790w2JH6oOo8Yw2qzuOE9IXo88DkPkVPDBe3gdzJDT8I/O+/93bBPBhBtHTy0n1qy9SW7d39N32AO3WTeXR3aB8vaB9Mcs2eR18L8Xt6p0d9tnXq5bsRLn4Fc/7V9ZxVT/VFk73M0NabY/Rb+bqf72juMd/H/qfvffPmUgTub+/eb7/xlpoQ/CFPJp7P8YnJdhDG8xal3/vBN6NRev7C/k1HXspvTZTnwfojKGDMGbObR8jYfvSTv2r3t3crfzeVuiCftbQg+GQYvm8fdLRPPgzDdVg7A7BsxYAELzC1o32+ltxOD03DzCxHlacMu8Xykg4V1fwfncx3nS8ip21Ciak7g1OalKQ5TqejrPqutsJmc4pevT4SYdqpHIq+8fqWl+eK4VdXltrM1OkaNb376WaEzQacPVSuvFGYQi5PDor1NUnTtk8zkuMzEyG+XKXXJyK6NwQdpp2enEUZfTFCpu1hRQQYfHLxwZ2fdeZizm5coDBsV17lQsLdyTMn2+LcRHk35mN549jZ0HtgFngorH/uOzzz8vSnmAwOIxiUqVEzcwzt3GG/MZ6vETAMay3uFxN2fuGt1bYcD5jHYrb9rU/upZ8RkCivjz+6W3gBy68Tcv761x9WKL6dcHN9Y6fdTZh5N8psY+tBu3d/q21FcA/S/9qtOXzzIrQPOAVreQ8jvPTwiP1Nv0behMQ7gyZE5IUQajT3HA9P+Do7v9oWVq60mYWFlBdWv6y3uFFOppF4PsQIbvvIoKR5Hk1bnR/OLa+0mYR3+mMZllFYxs+gAqW+v3E7MvPZWl78PvAm+IwEo5f8oDdrmcjLoFFu8O8YRnHNLEAnxgGPcVJEAK7tRvmctIIhz2ir6KvJfLpWSiN40jZnw3bxtj6am5Mf78shyZ3oSGiqDsvVyCHeNkhlqVjJW+pRHy8NA5YjEXjRxBSc2gYp7daIeHAsd1fymnaUM+0JLOpBq6iTNzRUb13P8z6HY+jT5699/nCvDrdH5cZ++JUv3vyzD8JguVYjl7lBYCGkRtAi5FOxyL/3/W9WvFzLPVLu5TN5G+/GlHOLwkiH5CvcPxPlRov/5Kd/2e5t7hQC1Ce3RJF4vyKXXPlSNLlGAWoPUF0J8WLMnxqNrIA7DKUTEvAOzyEGpNldtA8YpGQ6iBlqrWsQXkyZw/2OvKPFfA7EY91n4m1OxHsTMvMcxNJj8S4QVYjbE+ZH2pXLK+n7s0qI1yvg0h4PcWFhuhSoia/qhzeMWvN84mEgdr3MJJ+Hh/GI72y0X/8mYc22ZP+jers/vCJMMU0+4YhyfBycfv7gTwlJ3Ctipg/wBledxPFUQ0MbFB5EUGejTB9GuXqXwukoIIys/xgR08BJPZs26+nUVfjOJ2XIWzXtgnKm1JYX59vKufn27rvXajcN+TJ5R4K2k9BJORsVCCl/8f/9tjww8+fQS0K+FmjHG7q/sZE2Amfa5bU+j8EEJ5ysb+/V4FbtCRZgwMMwgbfzb1TCqN++E0h0Fs73crzQCB08UG45y9MNjqtsfhO62fkLbWomhmphsfjqReiGL3lV2yYOP3hQu2DI+62snm/Tc/NtfnG5pk4pczoyEMpV/XiNwuqK82k7dXKs7a59HDr1vmsPXfWFMeZ5SRHwxL3kmgfKu+GxlWILXxvk85yXLwnnFpcXarDBHDnz2SgkKzVckyMmq/pJLkrhBxaKpfg3uIIv+LP6wUTko1Gs55aXgVVKLAUKRrzBSakoK31CP14kb189+o7fyS28MyCUmXroCbjQLtyU/Ol0/lMXPhmigjRfR91WGo1GcDrQ+L92DLw6KMPqVYH+2fWxufOLN8eCwBSJVXtRCVH7u0EKJjHzf/bs2fat73w1jCPnxrPoHZJALfeT15BnHUZszgTpKv/pn/1duxWvBsDen4Dpu3J7UiNgFGMxhQ4EQASXH4BYz7Ok9UZsie8c1d2Uu3DhfD3D+6lJjLEwXGrI3z14UEJfzJz6OlHl1XrINVgAcJRSDRF4JeauLS3Oda+l4OpLWsq7C0xgo3zt+5+vtXznwsVz7eKlhCNjPQm9H+Z6FOE0ZcAC78/qiKcQ71Zo+iChq3L24kKGsTB39wY6XMfF/G6kDYpWP+pn+g3WOlKOxbeXl5nqxXAB6sjR9IXqUyx1Os+tzENZ29p5WB4AL/Dw4WGeEfL2sNRf4aYS2312PwGfnZ5oF1YWEnbJn11o55fm2rml+eDX8qPDKIhHbW7Gy3fjcew/jKe13XaiDLzh6D/+p39OKPOovoPboMJCnj3IfW/pogBMG/DaPNOF1vKsnOWDCFNNG+GByeOmHG8nrFpeMWMEIT2sRMPgDU5G9OTVe4ZxwuflkaT/yuKrCsXzuwad0s+l8zcSTsbDnZ6JAptpXp5s8MDyMIMYQuaN9fXmrepwbDvymbm5lOthYn/jFI+2eyY18BCZeBg+PHLkRds1oPD4YckwJQ5WKQLTUsBQSii9sxPu9m7wArgc6MCDY2YYMmkIioahmVuYbesJ270p3qCQvlnjexCPTr0MUW2jxbHKn1SGZWOdxi+rXigq+odZLl+6WLkwOKVM652u+U12sBMPDjK9g7Ryv3lWDg0/+zQSbTAt3S/8esggCTpU3jd/hfcUoC9OczJSCi27gephZfX8Vampkl33BgNcilKZEPNfKj+6i5KvuvLcoODG3rpx6ea5hFj2Yiu3NYLqZlUYhXH44FHc6+Ptez/8VnksRktxF8/o5Mk+Ge/FqyAmyg7ARm/OxOUFzI/iua0l1KBcTNyzBlC9FoITCCN/PIhCQIDTLqUDqYBXN8XDitmpwgTUsiIJVSgyoQ6CUyJHX/fwVj0URHmBebaHIN076cLAgvZcgTbqM39yEFeunI+bfrYEm6CBcXd7q6ZckAh1Lub+9asXatXCL//p45Q7bHfihX10626E9CAeiG2azMruzJvqC+G4uo809ekjNd2i+ktxds8JnpSr+4jnH5qkz7xO35WtrZ1SRqil7jpTlvAJl+DADhvXLi22SxeX2+27O8FzyuavK8Gek6ojz3V4ci2KlvcyFQN3fnWxpv/84X/z7Xr/5O0Pb0eBHUSRx0uLl3p28lSMzLl6uQsPUWjOyMkjGnmzu8qjKHg7yVhhQJBM1bAA3CaVH+f7/fWddufuehTvfuEJnRgTcMKDw4frnY4j5d57UgI0GKnC3SBcebyXyu/wDmMtmU1g4acv+yNUUW6r18MnJ9r4RMLqqel4UJY3Wdp3rN4UbwNInr23jd2PktvMCbeEdIg0TNLt+d3Ald9osbu9He8kn/c/aM+i3B4/tUOy3KT+5L98qbmMgUO0oy4DB5vxfNUjuqk1pVWU93U0vJ6wPHxldcFCDPHtO3fCt7xxb4VLJBW6fbqxmcfTxyhE2DNlSX1vRvrTTh3pw9xsPOjdvVoaxzvkqVFyPFv49MzczFzaNS3qRUU0dsXZixdH5sw7TcGiC/4pOgRO/ReRDToEj8OhPlgCZn2xjuHlWuUUcDxDyeWp4mf1OPoqjr4q6F8ensMghc/R936RLETW3r1x8Wa5p6kYU3p/pNi6phikEMs1M326/f4PKDejR+bfGNl5URaKpq8VCsKxMJypGRPTZ/P9dfuTn/1NvdrvWHqOUJRbjbCkY4QkGrIQyWLoPGTwnDAKr5DFQoyo0vJg9vYOCsH1rkYIe27eXcLk/JVnlj541wGlqA1JaggvhYf50qHqfzAp1KzPIJ89xbyUlm2eHz58FkbeatOTRkaPxJvojCGv5IUmFMQ//+rjtra+Vy8TLms/7i3j/U3oYKUMS5mmXz4HAui2EN7eWoyJ8JHl4SnAEW+05qClL9oBN69QYA6nNXs8n15GciYK31536Cm5S9jLQ0ibv/et92od6d//pw9rfhsc2Tk1JQNrLD6vI20YdLh6abl95Xfebd/6xldKkT159LDdvf1pu3H1avvzn/9l+/u/+0U8Vh7LdDGamfIM2+bGVkKqU1HkLKzk81i7eH6pRk155uiXHrSPPlprH976tH16f6tWKewlVDZwYuTcppWDkkAHgkKgGaCBV3SwvLEcg6cJn2AZDJcwh+GA6yqX54q+ERJ4FSVI/ksN1IheFHqFpYsX4j1Oh6/228zMfHmSwjzv9phJn3k8xyqcn8jzE8Uv3iS1u9U9Umui5ZgYbF6Ydm1mubO7HQN4uq3d+k28VamZYyN4UCuwkV1GJX8UUfFI6MbIigoYH8oF/aGAcfMpOW/JlPybPn366VqlCkQw+ira2Uw4fTp1jodGcOVBbftkyLrnJu0x2XaihJeXFmvLcLBTbj0klgboGyPIB05ORHHeW6vJy33QK7gPzGggDFWeQiKXg1yVwUn/0KfLQoxf4DrJIywPDVeDr/7Vc/7ql48c5dyMFJv7A12d+tCVoArIR/4iM8Mx9pX337k5rA80/0cMrQIASYoLIeemp9rvxYobLDA0TtuGB8uLGo9QW6FQ+zmFcGas23fetII//fd/N/LcutdjBBJChvWSlGPt/RbYJFO50wQOeJQdxYrABLLP4YlWzy9Io8x0CqwI6wAzVzeX8kRPaCpX/cHQYRiTHAfPSJ/dK88gUfWlhJlmwG9t7cUj2y0mlRMyKbEsUU7IfPLsVcLtrTCC0VfLgHqISKka1qfg8+CbswQyBkC7iIg59JMSL8EMIxQMgRVcPFdw8XbKnc8zZdXcz/eBPjxTYQEl6F2YrsnXCIPX43ne29irtgh+vfj42JHK06wuL7a337rUvvOt32nvvH2t9tqTNtiMV4WBd3Z2SoleWF2I93oyIemlGtzgLVNiW5t7bT2KyqYKTsJQu43Ea7MF+M7Og7a9tdPu3t1sn9xer7wlj9b21xTv88BHunmv+I2nPDBujfaGtCIB3lr3AIhA7zM88Rrgwvc8UmUgyfNFWziFH/jIWVFFrjPe+Jnhxo/4a3JmoV248nZ7Fdj293ZT97PKI+Ip5DsZTxYdhJuiGitZGFCh/aN4ME+DE95UhblpSzj65FG/Jy91r17vZ/OIDo91xfqKb+CN8XVIrSyvzrWl5fkaHBgGPvAzOQNLlU9fRQYR7bayslz9NpmXMSk6R7lFrBPmr7fJKHO8MIR/DAYjOvC9SdzWhvLuzkb2zN2LoFS4/Zi3Fhjwu4nxEI23N6MM5QnBXXVGoXeF1uUSrvSPQXbNCLn76EVZ1ggxh4jQo2kK1bfUj06OVJP/8HxXYvlanw70VNbv4Xs/SrWlLua9H2Pvv3fjpqcVKeEYeTSYgZBtbm21xSig7/3gm5VsFZo65DpsYSMefx7AMUyoHAQ9rdfzQ8pPf/4XJWCQoOMzCSt1EuHkCLjU2pYngHjt1mhO6vGMspiwFluH4ylGSGVdQOyeU66IIvNMoWLEQNbZuYfouVDIhdQhTDRHTn0YWe5icWGmQgP5DBaQm/9Jwi1KjOLa3dtr89MzZc02NrfL8sPXy8CnPcn38+dna41qMVUQz7o6hKl+y+MIK49G0QjLWT6qmNVFvsrBhOl67quH1ZLTJkezfJ2RMFzfvUK9QjPKPCCUVT5+zJu60m99TnnrMc+fX2y/+5W32/vvXm9ffOd6jdpWji3Pep7Qe1+spU5z8VrgbHFpJuds5RR3I/hgoqgOEh51r+Z4JbHv3Fmv7aI++vheu3Nvq61H+fHQnj2LQESBPIbn9AOt8Jl+EFSWV3xQn7mGd2q7q7RThqy4PNgJLj/7/IyphxOflIcWWiAsBQfP4PVMiuRTudf1/gF8AE+22Tp2/FRbXL5Qe5h5ucv+g90Kz06f9GY3kUM8jXxSRtYSE8Y4HfXC8JrUKwTP/XBrlMxm8HhYob1IgOLe3brbHh8yFomKwgvDwEcXzsGQ4fVnUUwx6DsJK9OfnSgw9R/NPXlbLMu4MnZ4y8uiPXt+ZaXygdJB07Nnq1+Ur07baNO0H9oCHvAbJoMf8u1zYW6+bW5utcuXVkOHPuAjhEco9+W8zJXzPlb0vre+UbI65MtLLtMW7kXD6k9RgeISyeFd5eJMBH4T120gMCg1TIue8FHA5YQfvGBNNh4oGpecKK6M7nXavzlyWZv+V8a9Um5dqfVGhoO2V4/lGcth5O/GcxNO2bsqj4+Umxf7jhcwr6KgrPu0hMkyFd7IH//4z+K57ReA9o235KSSurlnRj4CWOCMkQmYaQ+IgAEAV7q4GDnX6nq3AoSkZu1XhztSdQpihXQUGAUkAU343aNQ3Oe9aV8ZzxWTUSxp59zyTMqdbPfXtircliPZ3T8oi49ABwcHhXAvszlMCGqCr+ctw9GWhL25bogfAGsvMwwJ5WBWtsLjwAzfYO1CTPA68fKjvus/+Dyvz0LO0sm57uT9Emj5l6JJ7mMyVnE8lvVcFNONt660a9cvpl8LlSOjfI8dDW4SisId+h4be93GA9NUQrHTp08UEx0cPG4ffnQntInnG2Vz9+5a4YKxkEQ+eBALvrVbOTMbI9hBmdLb2X/QHkkwKxvhxE9mxQ/e8+BtO3rY2XddQSN4cCJpihauCNfgdVBU+OgzQZDqMPjT85FwOeDa3WpLPfnz/JCqKI+oTiPs+P1YOzM1U5NupV0eP37YPr19p3bj5Ul45riXxkThiSyEpsfx/ekzZcQNSkSyQ4++lbiRQOGvbYRMQn56uNWeHBgoiIykv+jf6ZuOonWuybmdHkvEc+RxO3EkuEoYYaWMVT12iLZKJuKW/lAI4DkRb9CSSUr2RA1ybW3vpKdeD2iXlRjV4IQ3CY4aEMg1Cg0+S+FExsiBVTr2qjt//lyVQRdKC754cmX8w7uMnUnf99bWKzQ2RzTFy09CR4aUHJUs5TuvuDyxlCkvPMxrP8TJ4CdS8UYJIjYlWEcIR+n54p52HZ2qVbrqRpPh+3Dgi87TXY8pM/alKDcdUeFQ2GfN8E/nbRezsrDQvvP9r7dXIZYkdmnIIFrYKrQsjygdJLBG0rwBXgM/+vlft/vx3IBCuRkQgAgWyQDBo4RviIvZKK8BKLBTNsM6ObA9jdJ0vTN0Z1QKEUMpU50KkirECRyex+AI2kMB7nK3vL2NfvbQMGXyfSUhweso6HplXH4/CMObmW21Bc9JP1kxXpPQALH0B9zumXtG0eVRzmMxMkbEUKyecpXwDkYooi60/fnh07OS3jybfh376F8YIPdq5DXtqpN3khvxFh4324J7i9KNaxfaF79wNQzPir+OJ2ZTR97HsRrUORMGrXWrqc/IGwGiNMOT9fb27V278O6U4AgxDmLFeambW/vlke3sHrS9w8NaBuUVfZLccrTPQ0MGw7y3SHxdO5LnA3IZq/LYI6HpZpWjrAtXpWg6LcCEFvpddM2z/nNP/9HefUp9WKpUgjHQtJ4oBBbvqrue18GUgWPKu3s/nXfk6SbPLuZ7X3Whbl6JDSfX7t2tybtGKjuMAywR1OA/kFeujnLmMUmtMIp4z9rXp08etWePdtqTeG7aJnygxINkRZ8qFRS8z02daA/jHUvDnDgZ2F8+aceOPK/wlqI6fByFE3kbPF6Cb3G/qMZcNWmF7c3dCiF9hwdlGFyKjMz1lJAIoPMdOHl54PKcqVBkzm7IUiuuMxjqKZxELqyMqeVYeD0GhwECD32Bx/B8bU1GAIL8Sq0EZshDHS+ODpen7HjRpiimqE+8HTyjPz6ql70HV3Wvns/38KXP+p4DLdwbjkEXOOK5Xa/3lqpE5z3qLCIEYAJeyu17X22v0rEXFR6pjHCwmv01ZDqjjZrmMX22doawzfjaet8VhHLzhiuIgLTaQgVScx2zQVR1oOBUpisAHhPFMVhfSWiwdw3fEaF+94Gu055lDdXpfoWO8UAUJAsslzLuqbMWwR8fq00Pw3a1C6rrtQVzrvAuWC6WEBPw0mpzAcqNAgVLToQehAocBA8eeZwliKnDvfJaAq+RZ0xWHUh5/ywz85PS1aWO2wj7KJxiVCTqTR0QQlvmZArLxdWFPBtldnayXbmyWp7xiRP611eC1DZIU1YrnCmlCD6KyUjlfkJIS5y2099tc8yixLxwRPhp9vvBwZNa7mQwxzSWMmaBGM67J5/+hoYmFwex7Vmuy7U4wQpv3VvJ7fQJXYs585swlYLLNYw9MKayCivpqAGgKIRuzd10uxsXAljIy0NooQ4bDSjLuPW1pIE1ZUvB+J52DQKgyez8Shs/bSQfDF3h8kCMEsrD7e3t1Rbc5ubBmVzso3h4+w8eFH2sPzV6jqf1Byyb9+607Y21eIO2EdtOva7rH1bpMDqEtAGx58Je5vnXYzU6HmFrs1Mn41fGMJ44VW+Zx7yMJPx3D7AV3eByOd454+AdDHhXTlvfKGurBAwCMmqUUrWdf3hQiGjx/fbWVnvnnRvVHzxuFsOxyAU8OCo9kmcNoHz08Z1a7sZjJVscHH3Tf+VFczUQk7KUW63HhffQyRSmUydPdXqO8ADfjvqer+WclOx0T8wxKLC6X3+jz8/d11/HcG3svXev3qz4WfgwIj4iCwNUdxDPbXlxsX33e78bz01i/2l62qummHhvlgcpjIH7Fsszpdx+9JO/bp8mdAEQ5TE/c7YYjSXhqgoVKVYuKuGFWEA6WRcEHEZRK++R0w4mYO2I6B12UJCD8nCdlWFRCR6lw732jDKUk6O8gdzLRxFBSIHpKXTKpSZKTnoLlNngR2vGujBIToJOYkWdhAiih9yeNqODugAFDgzlWiE/sOkPXNeZ7+Do4XRBVULos9a8WrGQZw1aGP6X94EHIQLuNsJrsTqy2icM45vGMRnPeC7eHOb2LgYJa0p2fz9KijUPTJsJKe9b4hRvbXPH/LSdKLsouL2DtrX7oEY1TUR+WG8i43kRUEc6lw5WP3LybPWbYlGvcL0s+9O+W4i+l0JEG2dqoMw80xVKcFCl8pfrRaeRUJXyL97qa4q7Ien09oxnnfr5hulTxok22jJIoL0Ke4NkdOE1qtOzthqfnT8XoTxdz/WBKBuD9lctgplBxNsGcOx7Bgg84+1vwr6KWlIGD5sMf+fD37R7tz8pvn/x9CDtUpqfCavPCvWiSEyNeP78dZ87l/pevQxf5tMKmJmp8fY0Sm/3kLHg5fG4eh3oyuOkiExNWV6ai7z2VRLojd/IKE/fiCeFg3/rSBXwUYYvobbXU1Juj2oQrcMH9wZROAqMhO8wbNBJLrXwO6IXGXPP71qdM8hjFFTxfbXXlzmeHj9d5VDMPwQu2gXX8Iho6kS7uj18G32AD68UHup3b3c4/HaStiBtpFhyQxkEBxD++uwhoIin+9lZtB88htA/B2ZjiTXAgwFyT2YirM6pz6kO26/0GeV9PyiKZjg8o3x3iXtC13OusdQ8OmVqKkmuFbxBKGvB8hA4TOwcPNIuXISQ1aCUTpQioUDVYwmQeXNggRx5O3kZtGGV1KseShesmKWHnoQIAvQ3BxwGxmFgRAhFKME/JHL1S6igvDDUs059wTTCxeUlqwButC996Z32tvxZFJkF1BhAuZ7je9i2YnWFiXBk6s3a/Y1mdYY82JMnRp1D2/TdNkm37txrH936tH10+167u7bRdqPAtnPeureeczPGaLtWBvB6KYTHz15U+mDIi4E/yCmeeWFpDXrmt35aSSEcpbBYNzlYuUn4Li8X3dQL53leH8rbhcvgvDYA9T2nNEEQU/WalyYnVMYuzw1CIHSpEJtiCwx1wH2ewVM8M4qtD5r09sBQ8I2EjrE0xxP9eVHeHL9yfrVNTk3Fm+PVTNRGo5MTUwUbr00aQB9qC5+c8EF+tFuGLvCJch4lfCe2lZJIGZ8O5QhmpVACC75lYU0pWl5ZaEeOjbej49PtSTvTTpyZayvnlsIPBLYrWf1AG3+mm+DhO3fv1QTqlfNL0FZbXRVPBfe2FLeDsxf/4DXRBU6FswPL/lKnkPqTT24XTHCBBnBW063y24AI3HqR0OrKct3vJDKY15eX+W6ir9U52tYKg1h0Pqb/DFZxfJdFFeZAh04/eiEfOd2rvRgZ/KJXv+F+KbVUZdknj7LrE/dzL5/D97Evv//WTcTQDuQPzMZqcW8N6a8uxXP7/W9EEfG4+ugchh48N4wuPKPAEN/mfmNRHP/uR39eCWfW0o693u5TbnuAmYgnUjupiuPF9yPAHDpeXlcuCqEQA/IoC9aq1ublJkVW6Ml3BO4dszQp1i4CnW7XNcyMmD71DTIhT3KYEDgoOsqc9cOoQg3l5VTM2B4Eg0dbL+nI85LrvEDExxC8Oz0ofOTUb+1TihRPlQmu4Uq/wD8odvOv4OPs9GRbmJ+uNayXL55vly6sthvXr9YUHFsy2WySpebp8YDNT1q9sNRmZq3nPdo++K08URfWjz++W4MCphbwqLZ2EmLtRzif9tco9o0uH/URTR4mHKefFXIEsfoMoejqd2fHwnjRozzw9AU+KT14cw0elOYZDXjhPeAbdcIRD0KxwZCU8MMJIigQmpoTZT2ydMGVCxcTLm8VMyvLeGhXO9V+zmo7V0r4A1/RXdny0Lph9OzAJ4RCf8/OLrXj41NVBs+fOT1Rwl5hbeo9OzPbbOh4NAJO4NVBuZbcwQeUaDiH5x1b9+619bV77Uy8r+ePdoPDnmuu4oGNQqvRS0yeh4+M8dzO1EYL8rwGzF68Dp+PnY7HPhOaPa9ReGWtxS3lkl8mEOMpRplnbloP2UVzOCYrxNt3eWJ4KyVb7fboYqpC6mM15+29996Np5520u9uoCkr73uIl5j6Kb9XUbL31tdL5xQuU9bULwBRuuhYHn1+97yq5sI5+WJC9Tj5TWHPOvBOv4+7On1A1//Pfb9HbQ1HSZrbb66P6kpnBx7t89wCHGGBMETjSgvLKJjtMNSllXPtu9//egnYi3RUaMnSQqztlQko6+i9AEbxvLXbHmk/+tnftPv3t9KgsG+sYnsMTiHaIw6iwKFTZdGDLcrCGjuHZDzXnXJAPEclJ0fdpmw8C/6u/HreruqIIuyMFqaP9+G+w/NcZgMjXQB4gRjPfJ+jUSjnUt9Y++TW7bZlxCxCKRwwWRiRTRsBvzydRe89SZ77qc/RCd6ZvpS0MP5zBCjhzvfBAoPXjHihzdLyYjt3biEMOtuWz83HMztotz7+KEy3l/IWftvN5Gl5K8LS56kjTmFbWfHGpuNRfFZGRMBj8cD1IIrNG8h5bJY3WUVAuVl1chgBMQLKCFi/ifGEmuwtpV2wBjYeChyBFcNiXkP6g8fbFVlooQz85w91bABQedj8ERJeV0UHeZ7S4BWjd6dLaBiclEWGq/yhnTexLy8ulHf/8ce34qXa36wrNAINo+qD536NMIEhR77jA/0aRubADt58pN3eH3VMTy+06fnlogllYKqRnUAMHtmN93hoY9dpW5mjnfrGhJvhm6eBSb8p3eKnfOJxk3zl606Mh19fPApNQuvgLIXKQ9Uwxe3TckHysR/aPIynO3XWfM94g1FoewePAmerJVImsff9+To/ewbvyXExukZ7hZlW2YgqtmLA4LmMQXCEzyg9iCqlWDiJok1/Tkd58UgvXb7QDh8dlkyRO7IDDnXUtkrBv62NRAX2z0N+sBYt4TqygS/QihyTKbgeeMwABrjLWw1VPNd5pteDOBSUr46iZY66P/q/7ueGs9MV73q+6wE8kVJt7Otf/WLl3DAr4jp5SDqHGe2QcO3ilfat73y5J8CdQagGeBtGcEqgAuSLl0ZTn4dZotxy/d/9P38RDb+VRsPQUZ4UGsaqcC4C2t95SuHIrXWgdFbnufsQI3+AWSguJ8+rPDZMFKXqWULhN8YU0uloWYN0nHKqenOymPoHAYOCgUXP80AMo0t4mne3tbmdp1tbjNcq11B7XaX9haWFGi2SZOehUZZwVbui+EtdRi3taYYpKAVtEGgCW8wU2AgOGHiiviuD8XbjXUn+h0wxDPfy3XblT8PcK+399y63a9dW6l0J9hibn7ejg7dS9e3Gn3u9HmUbHNqBYzfCsm8aQcLH5y+CA0o6TGbeWSmo4DUAd+bI0YWzvhY/DKmEwXjAo6PTqT8zHN1rY707vj9jxO6ZDSfFIM2gT8r3suGBoiHlc6TynD5NRLXH2laUu/lpKVRtEYbCefBfRM5zZd0JSr47it45eY4KdePZ+1MeZZ7Vbzx05sxMW169kmuUNu/CWuUu/AYV0nBg7xGNA8/Ljal/OPWlcsH587svs4uMxPqcX5hsOzub1T6edpiAbVSe7Lgm7YH3V1cW66XLJktbMkcJHD58WrlSL63Be4QYP1ZNRhTzzwwF6zvJH/i8/cogiKlWIg04qyN42tneHdHDb4N9Pe8GV6KxWs8dxTas0SZL6OUFSIcJY+2EbGfnneiGqiMHpyjdrjrgCQ7QIJ2KcdN2IEj/7DDUBxOC1SpXd6o8p2LgtYKvnurHqJmi2WDYlFEiP4MLHlvuh35lcNV/7fK5myrvyWK3hQddSeiYPbauR7l989vvhzGsO+PxqLjnO05wV/NsVyJdQVJuoP/xn/51u7cW5ZZaERrS0sPy2HhKGNKwt85wu8X1haT81lmHMsW4lEKA5l4X0vJPnZDBOvEYPQdB2tZxVob1Lq+DcOQZ19XtGiQgrJzOfELBxYXpuOh98ubDMBTv1bw3L2iGI96R/f5v31mrfsOZOtTJY8AM8Goqhj3+bYEt31WWPriiQIWnQi/kYT0pPbBRcCznF9+90v6X//W/r6VejMkX3r7UvvTe9Si3eJQxEqdPHmvTdrxNH2yQ2ecb2pjxZc1pkoez5XhPmHc8llcd+phyQCFY6AxWigxt8jPKI8xo0KCEP9/ziRnhunCVPnZYe73Db9/RgEEacEsYCB7c8HDhjpBS7qw65sYzDnUwlJ3GncktyZIvy9eEglEqKSOU0vZgeJ2OTvMIBGWNxq7lQXApr+3+0hvXKfSR10N5KZf6TORdOHcxND1duKrn86xpHRLsfRkTvkzloR3DDeeEynI59Qoj7Uxt1r++mBBLIT462Gx3b/2qhLL35ViNOBLsrhAib8GHFSRSNejmfRdynSIGc+U8y5sU0kld7O0eBm8nCkfDwAscGJwzPeRZ+oCHvSvYi4/IpPWnFB+5gxObXJqgzODxYC3nsoRPeuILX7hRitFzpoXUNu2hCZxFVZWSM+eRA9C9eTjreO9HvLzwOZ6rTUTpC7yQPk+mD/i+F8N9nQfpk3o+P/x+U1UOaq5f61EDvNVKqvAnXHvWgY/UWZ85xt7/wo2bFR7m6WLqAKuSycmpenA7HXj76uX2tW9+sYRNovRVJeWjaAh/OlEjrfEOzEt5EmSenZxuYyeOtj/58V+WcoN4im+Sux1iEALMI1TBMH3OmBxOD+2EaINVLWDzDGWrnor9RwxY01BCAKFfzy2koyMkQkZ5VhGqLhQ9XOl1fLb+lHCYE2b/MXP0Dg8e17Nc+DMJRTA15TkTS3j9+rWqZ21tu/qsDhN6bRWT7pWiJNjb8aK2tw5SVn4jTB+ljjG0qy5WfSKe3fmV2bY0f7YtzE+1q5fO597Jdnk1IdKk/MaztpKwbCpMTxHe/mS9/fKfbwWf2+2ffvVx++ff3m1bu3vlodmWR2I5mKoRUIuu4QgtKd2aXhLFWN5n+kwROCqsSbny0vLbRGDP6T/aV5nwBno51DccpeRSV5BYeBwU2xurnbKEAIOjo/vwoz2jjejrcL3qHz1TiqqgYYU/awNDKwefPaxLAJ2zvMvUWWmBFCWExcM5X+X+YAj9VqtPPAJ+IlCLv1Pf0vmrtYM03KCVFIr2KAyKIg/l2VH/RvAVngIXHkPb4vP8ETbpg53NtbazcSsysVeywoh5JtX2uqM8z073jRr66yr7uzAs1g8XVzn/+WME1A0uSsr+fA6TeWsqRtDJ2MPxYRSyeWRG+cmxPfVET+SKZyWKYggoMDxMtkw4N3uBzHgzll2Hy/CkfyIQOMX7tpkXTTHW2+E/e+xBMZxpnwF3gdIuY5ZnQoSKfuQdpyJX+jt42Z3+4XD0TX/gEI551x3DOauc3kJHDFvuK+di8U7KqEvRXkvKq8eAQjE8oucypqModKq2YdncbNcuX2m/+/V3a54KbQ5geasKL+NJYSgCkiYqXzNtQOHYkZrEe3dtsxSaTQYly4sZAJYDUxzE7a/1kaLJwFBApB7IwoD18prAhxEohpo1nesIwgPQtiH8QaAQjjWBAIJKgUqm6zuEENoBgcNo2tzsdCmQo0fsQeZFH88rp7AexU7AJHp5hgYX5NnAPHa812NfrMdRzuorgbEKIOfYcYv1zckTbnRlDAaLo+2Oe3bydFtY8Pq2yXh5E+327bViGvA9CNMdJqRcu79Vs/4fhoH/8z9+EI/xfru3sdM+zelNVvVmqUdPa1UAb3Bv56CSzTVpNbhBR14F+r/xSEY4xoQ9R1asEeFSDowJyyIESFRWUoEwIuBZ9vo+Ot3jjagPU70pq31f01ZnUhbXyCha9DwY+sLNgJfIQgxl8DV6blBScKyMQ/mTGDt9lW+sNaqpu7eh6a4wecpg8FQp6fw7FqGgDP0kZDUam8MTOHdl9Vo8p+lSkgZsHHjcSCAef00APZyy+F8KphRl/sDKyE5FkRyLQAuxHz3Yax9//Ov25HAjht8GlvKOCclPWbbVVwzYtJWnLZ/La1f/eKKImu70qoeY8OVZSp2iZaymp/p7GiqXnG7g8z4w040RPsTDypjgaz7qRvhaqocSocAoMvlz5fCKOXLLS0vNG8Q8Y+9FzoOdd0qhpx15am/hsiuPDU/v3d9sO4lOhPDuwzsleSxyBB8wXBFJZIecocXMpKVtNlToeKR7OEowW1yU3wYr38iNy7nmN4WFtThhw4GX6BN4wrSdRp2Hxt6+cfEmIunwi1exsOFQXgurLpdz/9799s6Nq+0rX3uvkPbUMhPaP0jkYgsTIbznNPoaRfE+5fbHP/2L8tx0GuNNn51sdu5lyYtxKb0824HvgGEU58DQmNt1Vs91r3Hr5cylyrPpC4X52dEHFDxd/cpzdm3AqEOd9Zl/YGDBZmbPttepSz6BRbp44Xw7NXGqrCoFgNkpVtZZuGqem2e1rbw+Q/Diylx7550rZV0fBXfDnl1OCleIY/KvXIvJ0OawbW3ttAex2OaapWPFxE+CEzm0O59utg8+/jRKbb1t2LwxocCjMI37vDO5T0oDXYSxFBZmRXz39LNoEuYCL7y9URb553eF9pg3z7julvo6DXpopbDnKwxI+TfYDs3yRK8vV92BcwzrinooBjgGG+PYp9P0tm1PXxuQ5rcqKEpPFtOrZwQTGH2nwOG5PNDc593Wg3UQl36YIqDSgY8UIQSu9RA4Z+rpIV3f7EHO7czkTCkKcFO+3WB3Q+BlzYS4DFauBSPpQ+8/vtGGbZ604YUwtz7+IEbwQYt6rB15jb5SLMJLo+9WChTe0BwN8gkWU6kCWslj5Y/qeiseKgMa+KwAOL+6HC99p2AgfzWBVtn0k8dkMJAyApAXzJA5U4bk34oP0jQHwYYP2rIY3u4icGblyvzCdNEHPqq+SmOgRXiGAQ8sVqqsBwb9UMYnGOCXgsLz8D4MCHI8ZtO+96eiqf7UMcJD72nnIV1BI3qjaJcLnlcWH8Jl98r7OXhz6siVguPIv/lvv/f99BJFmozFsfHWpiemi7hewPHbX/2q/Q9/9Eftf/s//scUSdiWsAfz8aScExN2r33SnuSeOszmvnz5etXzf/5f/3f7+1/8qo3nh/uXL6+2iTzzIszkGLcuMs/kQS3XNff8GgeTs35V1XVwmQuOIHZ4BqyflVTWriPmRLlmnlc8zfrdS4yeqkqf5Lx+fbWuYXIwvXP9cl13bMV7cl276tjaOmxbe1tVl98T0xPtcO+wnp9fna8+7uX3J5/cjdXub5ofytb3lIOP6eBtfr73X5vKHgtu5lPfsfFedq/a6nV7ruPYJ6ZLnaM77q3CS/60nVt1psm6ry79HU+9vfeeH+6nlnyqz7Xh8NsBbke//1/isQ7P1seoXHDdjn1WFx558uSwYD72IjCgeeGh4z5F3xz6rzb0qjacqbZg8DXw++v96fgY2u1Hb1fdrqpn1Mmqq3/9fPleFu6/9v3/rq2uvlN1e27A1fD4RNE/PF/991znMWXwvH5Oz5Obzt+/+se/Lz459uR+yoATPJ0fnOroPD76HB25PGoDZPrR7+kruXRod3l5vv3lf/hFwVpJ/lyr0/0R/6hcLhk/379/v92/ez/8ebnqRSdlzGZwgP167qnrchTn9XdSLjAMfFlyn3Lk3aGtf/ztJ+0X//iPflX/q1MjGOrZnMq5R7GS/curdIAyQ7/UmiM/+5U31eSAh05r39Gk8OKRasT1/rx2hou9ytb+f8w4p6ewkH9SAAAAAElFTkSuQmCC"/>
          <p:cNvSpPr>
            <a:spLocks noChangeAspect="1" noChangeArrowheads="1"/>
          </p:cNvSpPr>
          <p:nvPr/>
        </p:nvSpPr>
        <p:spPr bwMode="auto">
          <a:xfrm>
            <a:off x="1855975" y="-127467"/>
            <a:ext cx="2353982" cy="235399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0682" tIns="40341" rIns="80682" bIns="40341" numCol="1" anchor="t" anchorCtr="0" compatLnSpc="1">
            <a:prstTxWarp prst="textNoShape">
              <a:avLst/>
            </a:prstTxWarp>
          </a:bodyPr>
          <a:lstStyle/>
          <a:p>
            <a:pPr defTabSz="806867"/>
            <a:endParaRPr lang="en-US" sz="1588">
              <a:solidFill>
                <a:srgbClr val="000000"/>
              </a:solidFill>
              <a:latin typeface="Gill Sans MT"/>
            </a:endParaRPr>
          </a:p>
        </p:txBody>
      </p:sp>
      <p:pic>
        <p:nvPicPr>
          <p:cNvPr id="10" name="Picture Placeholder 16"/>
          <p:cNvPicPr>
            <a:picLocks noGrp="1" noChangeAspect="1"/>
          </p:cNvPicPr>
          <p:nvPr>
            <p:ph type="pic" sz="quarter" idx="11"/>
          </p:nvPr>
        </p:nvPicPr>
        <p:blipFill>
          <a:blip r:embed="rId5" cstate="screen">
            <a:extLst>
              <a:ext uri="{28A0092B-C50C-407E-A947-70E740481C1C}">
                <a14:useLocalDpi xmlns:a14="http://schemas.microsoft.com/office/drawing/2010/main"/>
              </a:ext>
            </a:extLst>
          </a:blip>
          <a:srcRect/>
          <a:stretch>
            <a:fillRect/>
          </a:stretch>
        </p:blipFill>
        <p:spPr>
          <a:xfrm>
            <a:off x="5578021" y="558555"/>
            <a:ext cx="2217170" cy="2052603"/>
          </a:xfrm>
        </p:spPr>
      </p:pic>
      <p:pic>
        <p:nvPicPr>
          <p:cNvPr id="11" name="Picture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829005" y="552207"/>
            <a:ext cx="2597663" cy="2059188"/>
          </a:xfrm>
          <a:prstGeom prst="rect">
            <a:avLst/>
          </a:prstGeom>
        </p:spPr>
      </p:pic>
      <p:sp>
        <p:nvSpPr>
          <p:cNvPr id="6" name="TextBox 5"/>
          <p:cNvSpPr txBox="1"/>
          <p:nvPr/>
        </p:nvSpPr>
        <p:spPr>
          <a:xfrm>
            <a:off x="688422" y="66954"/>
            <a:ext cx="2790266" cy="338554"/>
          </a:xfrm>
          <a:prstGeom prst="rect">
            <a:avLst/>
          </a:prstGeom>
          <a:noFill/>
        </p:spPr>
        <p:txBody>
          <a:bodyPr wrap="square" rtlCol="0">
            <a:spAutoFit/>
          </a:bodyPr>
          <a:lstStyle/>
          <a:p>
            <a:pPr algn="ctr" defTabSz="806867"/>
            <a:r>
              <a:rPr lang="en-US" sz="1600" b="1" dirty="0">
                <a:solidFill>
                  <a:prstClr val="white"/>
                </a:solidFill>
                <a:latin typeface="Verdana" panose="020B0604030504040204" pitchFamily="34" charset="0"/>
                <a:ea typeface="Verdana" panose="020B0604030504040204" pitchFamily="34" charset="0"/>
              </a:rPr>
              <a:t>Key Capabilities</a:t>
            </a:r>
          </a:p>
        </p:txBody>
      </p:sp>
      <p:graphicFrame>
        <p:nvGraphicFramePr>
          <p:cNvPr id="15" name="Table 14"/>
          <p:cNvGraphicFramePr>
            <a:graphicFrameLocks noGrp="1"/>
          </p:cNvGraphicFramePr>
          <p:nvPr>
            <p:extLst>
              <p:ext uri="{D42A27DB-BD31-4B8C-83A1-F6EECF244321}">
                <p14:modId xmlns:p14="http://schemas.microsoft.com/office/powerpoint/2010/main" val="3943810041"/>
              </p:ext>
            </p:extLst>
          </p:nvPr>
        </p:nvGraphicFramePr>
        <p:xfrm>
          <a:off x="8686800" y="5164672"/>
          <a:ext cx="2608591" cy="1581247"/>
        </p:xfrm>
        <a:graphic>
          <a:graphicData uri="http://schemas.openxmlformats.org/drawingml/2006/table">
            <a:tbl>
              <a:tblPr firstRow="1" firstCol="1" bandRow="1">
                <a:tableStyleId>{B301B821-A1FF-4177-AEE7-76D212191A09}</a:tableStyleId>
              </a:tblPr>
              <a:tblGrid>
                <a:gridCol w="1185392">
                  <a:extLst>
                    <a:ext uri="{9D8B030D-6E8A-4147-A177-3AD203B41FA5}">
                      <a16:colId xmlns:a16="http://schemas.microsoft.com/office/drawing/2014/main" val="1924004356"/>
                    </a:ext>
                  </a:extLst>
                </a:gridCol>
                <a:gridCol w="563698">
                  <a:extLst>
                    <a:ext uri="{9D8B030D-6E8A-4147-A177-3AD203B41FA5}">
                      <a16:colId xmlns:a16="http://schemas.microsoft.com/office/drawing/2014/main" val="4151246998"/>
                    </a:ext>
                  </a:extLst>
                </a:gridCol>
                <a:gridCol w="859501">
                  <a:extLst>
                    <a:ext uri="{9D8B030D-6E8A-4147-A177-3AD203B41FA5}">
                      <a16:colId xmlns:a16="http://schemas.microsoft.com/office/drawing/2014/main" val="4230410549"/>
                    </a:ext>
                  </a:extLst>
                </a:gridCol>
              </a:tblGrid>
              <a:tr h="255388">
                <a:tc gridSpan="3">
                  <a:txBody>
                    <a:bodyPr/>
                    <a:lstStyle/>
                    <a:p>
                      <a:pPr marL="0" marR="0" algn="ctr">
                        <a:spcBef>
                          <a:spcPts val="0"/>
                        </a:spcBef>
                        <a:spcAft>
                          <a:spcPts val="0"/>
                        </a:spcAft>
                      </a:pPr>
                      <a:r>
                        <a:rPr lang="en-US" sz="1200" dirty="0">
                          <a:solidFill>
                            <a:schemeClr val="tx2">
                              <a:lumMod val="50000"/>
                            </a:schemeClr>
                          </a:solidFill>
                          <a:effectLst/>
                          <a:latin typeface="Verdana" panose="020B0604030504040204" pitchFamily="34" charset="0"/>
                          <a:ea typeface="Verdana" panose="020B0604030504040204" pitchFamily="34" charset="0"/>
                        </a:rPr>
                        <a:t>ES30 Division</a:t>
                      </a:r>
                      <a:r>
                        <a:rPr lang="en-US" sz="1200" baseline="0" dirty="0">
                          <a:solidFill>
                            <a:schemeClr val="tx2">
                              <a:lumMod val="50000"/>
                            </a:schemeClr>
                          </a:solidFill>
                          <a:effectLst/>
                          <a:latin typeface="Verdana" panose="020B0604030504040204" pitchFamily="34" charset="0"/>
                          <a:ea typeface="Verdana" panose="020B0604030504040204" pitchFamily="34" charset="0"/>
                        </a:rPr>
                        <a:t> Contacts</a:t>
                      </a:r>
                      <a:endParaRPr lang="en-US" sz="1200" dirty="0">
                        <a:solidFill>
                          <a:schemeClr val="tx2">
                            <a:lumMod val="50000"/>
                          </a:schemeClr>
                        </a:solidFill>
                        <a:effectLst/>
                        <a:latin typeface="Verdana" panose="020B0604030504040204" pitchFamily="34" charset="0"/>
                        <a:ea typeface="Verdana" panose="020B0604030504040204" pitchFamily="34" charset="0"/>
                      </a:endParaRPr>
                    </a:p>
                  </a:txBody>
                  <a:tcPr marL="33618" marR="33618" marT="16809" marB="16809" anchor="ctr">
                    <a:solidFill>
                      <a:schemeClr val="tx2">
                        <a:lumMod val="40000"/>
                        <a:lumOff val="60000"/>
                      </a:schemeClr>
                    </a:solidFill>
                  </a:tcPr>
                </a:tc>
                <a:tc hMerge="1">
                  <a:txBody>
                    <a:bodyPr/>
                    <a:lstStyle/>
                    <a:p>
                      <a:pPr marL="0" marR="0" fontAlgn="base">
                        <a:spcBef>
                          <a:spcPts val="0"/>
                        </a:spcBef>
                        <a:spcAft>
                          <a:spcPts val="0"/>
                        </a:spcAft>
                      </a:pPr>
                      <a:endParaRPr lang="en-US" sz="1050" b="0" dirty="0">
                        <a:solidFill>
                          <a:srgbClr val="1A305C"/>
                        </a:solidFill>
                        <a:effectLst/>
                      </a:endParaRPr>
                    </a:p>
                  </a:txBody>
                  <a:tcPr marL="38100" marR="38100" marT="19050" marB="19050" anchor="b"/>
                </a:tc>
                <a:tc hMerge="1">
                  <a:txBody>
                    <a:bodyPr/>
                    <a:lstStyle/>
                    <a:p>
                      <a:pPr marL="0" marR="0">
                        <a:spcBef>
                          <a:spcPts val="0"/>
                        </a:spcBef>
                        <a:spcAft>
                          <a:spcPts val="0"/>
                        </a:spcAft>
                      </a:pPr>
                      <a:endParaRPr lang="en-US" sz="1050" b="0" dirty="0">
                        <a:solidFill>
                          <a:srgbClr val="1A305C"/>
                        </a:solidFill>
                        <a:effectLst/>
                      </a:endParaRPr>
                    </a:p>
                  </a:txBody>
                  <a:tcPr marL="38100" marR="38100" marT="19050" marB="19050" anchor="b"/>
                </a:tc>
                <a:extLst>
                  <a:ext uri="{0D108BD9-81ED-4DB2-BD59-A6C34878D82A}">
                    <a16:rowId xmlns:a16="http://schemas.microsoft.com/office/drawing/2014/main" val="2716994583"/>
                  </a:ext>
                </a:extLst>
              </a:tr>
              <a:tr h="357670">
                <a:tc>
                  <a:txBody>
                    <a:bodyPr/>
                    <a:lstStyle/>
                    <a:p>
                      <a:pPr marL="0" marR="0" algn="l">
                        <a:spcBef>
                          <a:spcPts val="0"/>
                        </a:spcBef>
                        <a:spcAft>
                          <a:spcPts val="0"/>
                        </a:spcAft>
                      </a:pPr>
                      <a:r>
                        <a:rPr lang="en-US" sz="1000" b="1" dirty="0">
                          <a:solidFill>
                            <a:schemeClr val="tx2">
                              <a:lumMod val="50000"/>
                            </a:schemeClr>
                          </a:solidFill>
                          <a:effectLst/>
                          <a:latin typeface="Verdana" panose="020B0604030504040204" pitchFamily="34" charset="0"/>
                          <a:ea typeface="Verdana" panose="020B0604030504040204" pitchFamily="34" charset="0"/>
                        </a:rPr>
                        <a:t>ES30</a:t>
                      </a:r>
                    </a:p>
                    <a:p>
                      <a:pPr marL="0" marR="0" lvl="0" algn="l">
                        <a:spcBef>
                          <a:spcPts val="0"/>
                        </a:spcBef>
                        <a:spcAft>
                          <a:spcPts val="0"/>
                        </a:spcAft>
                        <a:buNone/>
                      </a:pPr>
                      <a:r>
                        <a:rPr lang="en-US" sz="1000" b="1" dirty="0">
                          <a:solidFill>
                            <a:schemeClr val="tx2">
                              <a:lumMod val="50000"/>
                            </a:schemeClr>
                          </a:solidFill>
                          <a:effectLst/>
                          <a:latin typeface="Verdana" panose="020B0604030504040204" pitchFamily="34" charset="0"/>
                          <a:ea typeface="Verdana" panose="020B0604030504040204" pitchFamily="34" charset="0"/>
                        </a:rPr>
                        <a:t>Division Chief</a:t>
                      </a:r>
                      <a:endParaRPr lang="en-US" sz="1000" b="1" dirty="0">
                        <a:solidFill>
                          <a:schemeClr val="tx2">
                            <a:lumMod val="50000"/>
                          </a:schemeClr>
                        </a:solidFill>
                        <a:effectLst/>
                        <a:latin typeface="Verdana" panose="020B0604030504040204" pitchFamily="34" charset="0"/>
                        <a:ea typeface="Verdana" panose="020B0604030504040204" pitchFamily="34" charset="0"/>
                        <a:cs typeface="Arial"/>
                      </a:endParaRPr>
                    </a:p>
                  </a:txBody>
                  <a:tcPr marL="33618" marR="33618" marT="16809" marB="16809" anchor="b"/>
                </a:tc>
                <a:tc>
                  <a:txBody>
                    <a:bodyPr/>
                    <a:lstStyle/>
                    <a:p>
                      <a:pPr marL="0" marR="0" algn="l" fontAlgn="base">
                        <a:spcBef>
                          <a:spcPts val="0"/>
                        </a:spcBef>
                        <a:spcAft>
                          <a:spcPts val="0"/>
                        </a:spcAft>
                      </a:pPr>
                      <a:r>
                        <a:rPr lang="en-US" sz="1000" dirty="0">
                          <a:solidFill>
                            <a:schemeClr val="tx2">
                              <a:lumMod val="50000"/>
                            </a:schemeClr>
                          </a:solidFill>
                          <a:effectLst/>
                          <a:latin typeface="Verdana" panose="020B0604030504040204" pitchFamily="34" charset="0"/>
                          <a:ea typeface="Verdana" panose="020B0604030504040204" pitchFamily="34" charset="0"/>
                        </a:rPr>
                        <a:t>John</a:t>
                      </a:r>
                      <a:r>
                        <a:rPr lang="en-US" sz="1000" baseline="0" dirty="0">
                          <a:solidFill>
                            <a:schemeClr val="tx2">
                              <a:lumMod val="50000"/>
                            </a:schemeClr>
                          </a:solidFill>
                          <a:effectLst/>
                          <a:latin typeface="Verdana" panose="020B0604030504040204" pitchFamily="34" charset="0"/>
                          <a:ea typeface="Verdana" panose="020B0604030504040204" pitchFamily="34" charset="0"/>
                        </a:rPr>
                        <a:t> West</a:t>
                      </a:r>
                      <a:endParaRPr lang="en-US" sz="1000" dirty="0">
                        <a:solidFill>
                          <a:schemeClr val="tx2">
                            <a:lumMod val="50000"/>
                          </a:schemeClr>
                        </a:solidFill>
                        <a:effectLst/>
                        <a:latin typeface="Verdana" panose="020B0604030504040204" pitchFamily="34" charset="0"/>
                        <a:ea typeface="Verdana" panose="020B0604030504040204" pitchFamily="34" charset="0"/>
                      </a:endParaRPr>
                    </a:p>
                  </a:txBody>
                  <a:tcPr marL="33618" marR="33618" marT="16809" marB="16809" anchor="ctr"/>
                </a:tc>
                <a:tc>
                  <a:txBody>
                    <a:bodyPr/>
                    <a:lstStyle/>
                    <a:p>
                      <a:pPr marL="0" marR="0" algn="l">
                        <a:spcBef>
                          <a:spcPts val="0"/>
                        </a:spcBef>
                        <a:spcAft>
                          <a:spcPts val="0"/>
                        </a:spcAft>
                      </a:pPr>
                      <a:r>
                        <a:rPr lang="en-US" sz="1000" dirty="0">
                          <a:solidFill>
                            <a:schemeClr val="tx2">
                              <a:lumMod val="50000"/>
                            </a:schemeClr>
                          </a:solidFill>
                          <a:effectLst/>
                          <a:latin typeface="Verdana" panose="020B0604030504040204" pitchFamily="34" charset="0"/>
                          <a:ea typeface="Verdana" panose="020B0604030504040204" pitchFamily="34" charset="0"/>
                          <a:cs typeface="Arial" panose="020B0604020202020204" pitchFamily="34" charset="0"/>
                        </a:rPr>
                        <a:t>544-6858</a:t>
                      </a:r>
                    </a:p>
                  </a:txBody>
                  <a:tcPr marL="33618" marR="33618" marT="16809" marB="16809" anchor="ctr"/>
                </a:tc>
                <a:extLst>
                  <a:ext uri="{0D108BD9-81ED-4DB2-BD59-A6C34878D82A}">
                    <a16:rowId xmlns:a16="http://schemas.microsoft.com/office/drawing/2014/main" val="1978278915"/>
                  </a:ext>
                </a:extLst>
              </a:tr>
              <a:tr h="477371">
                <a:tc>
                  <a:txBody>
                    <a:bodyPr/>
                    <a:lstStyle/>
                    <a:p>
                      <a:pPr marL="0" marR="0" algn="l">
                        <a:spcBef>
                          <a:spcPts val="0"/>
                        </a:spcBef>
                        <a:spcAft>
                          <a:spcPts val="0"/>
                        </a:spcAft>
                      </a:pPr>
                      <a:r>
                        <a:rPr lang="en-US" sz="1000" b="1" dirty="0">
                          <a:solidFill>
                            <a:schemeClr val="tx2">
                              <a:lumMod val="50000"/>
                            </a:schemeClr>
                          </a:solidFill>
                          <a:effectLst/>
                          <a:latin typeface="Verdana" panose="020B0604030504040204" pitchFamily="34" charset="0"/>
                          <a:ea typeface="Verdana" panose="020B0604030504040204" pitchFamily="34" charset="0"/>
                        </a:rPr>
                        <a:t>ES30</a:t>
                      </a:r>
                    </a:p>
                    <a:p>
                      <a:pPr marL="0" marR="0" lvl="0" algn="l">
                        <a:spcBef>
                          <a:spcPts val="0"/>
                        </a:spcBef>
                        <a:spcAft>
                          <a:spcPts val="0"/>
                        </a:spcAft>
                        <a:buNone/>
                      </a:pPr>
                      <a:r>
                        <a:rPr lang="en-US" sz="1000" b="1" dirty="0">
                          <a:solidFill>
                            <a:schemeClr val="tx2">
                              <a:lumMod val="50000"/>
                            </a:schemeClr>
                          </a:solidFill>
                          <a:effectLst/>
                          <a:latin typeface="Verdana" panose="020B0604030504040204" pitchFamily="34" charset="0"/>
                          <a:ea typeface="Verdana" panose="020B0604030504040204" pitchFamily="34" charset="0"/>
                        </a:rPr>
                        <a:t>Assistant Manager</a:t>
                      </a:r>
                      <a:endParaRPr lang="en-US" sz="1000" b="1" dirty="0">
                        <a:solidFill>
                          <a:schemeClr val="tx2">
                            <a:lumMod val="50000"/>
                          </a:schemeClr>
                        </a:solidFill>
                        <a:effectLst/>
                        <a:latin typeface="Verdana" panose="020B0604030504040204" pitchFamily="34" charset="0"/>
                        <a:ea typeface="Verdana" panose="020B0604030504040204" pitchFamily="34" charset="0"/>
                        <a:cs typeface="Arial"/>
                      </a:endParaRPr>
                    </a:p>
                  </a:txBody>
                  <a:tcPr marL="33618" marR="33618" marT="16809" marB="16809" anchor="b"/>
                </a:tc>
                <a:tc>
                  <a:txBody>
                    <a:bodyPr/>
                    <a:lstStyle/>
                    <a:p>
                      <a:pPr marL="0" marR="0" algn="l" fontAlgn="base">
                        <a:spcBef>
                          <a:spcPts val="0"/>
                        </a:spcBef>
                        <a:spcAft>
                          <a:spcPts val="0"/>
                        </a:spcAft>
                      </a:pPr>
                      <a:r>
                        <a:rPr lang="en-US" sz="1000" dirty="0">
                          <a:solidFill>
                            <a:schemeClr val="tx2">
                              <a:lumMod val="50000"/>
                            </a:schemeClr>
                          </a:solidFill>
                          <a:effectLst/>
                          <a:latin typeface="Verdana" panose="020B0604030504040204" pitchFamily="34" charset="0"/>
                          <a:ea typeface="Verdana" panose="020B0604030504040204" pitchFamily="34" charset="0"/>
                        </a:rPr>
                        <a:t>Jeff Wesley</a:t>
                      </a:r>
                    </a:p>
                  </a:txBody>
                  <a:tcPr marL="33618" marR="33618" marT="16809" marB="16809" anchor="ctr"/>
                </a:tc>
                <a:tc>
                  <a:txBody>
                    <a:bodyPr/>
                    <a:lstStyle/>
                    <a:p>
                      <a:pPr marL="0" marR="0" algn="l">
                        <a:spcBef>
                          <a:spcPts val="0"/>
                        </a:spcBef>
                        <a:spcAft>
                          <a:spcPts val="0"/>
                        </a:spcAft>
                      </a:pPr>
                      <a:r>
                        <a:rPr lang="en-US" sz="1000" dirty="0">
                          <a:solidFill>
                            <a:schemeClr val="tx2">
                              <a:lumMod val="50000"/>
                            </a:schemeClr>
                          </a:solidFill>
                          <a:effectLst/>
                          <a:latin typeface="Verdana" panose="020B0604030504040204" pitchFamily="34" charset="0"/>
                          <a:ea typeface="Verdana" panose="020B0604030504040204" pitchFamily="34" charset="0"/>
                          <a:cs typeface="Arial" panose="020B0604020202020204" pitchFamily="34" charset="0"/>
                        </a:rPr>
                        <a:t>544-3393</a:t>
                      </a:r>
                    </a:p>
                  </a:txBody>
                  <a:tcPr marL="33618" marR="33618" marT="16809" marB="16809" anchor="ctr"/>
                </a:tc>
                <a:extLst>
                  <a:ext uri="{0D108BD9-81ED-4DB2-BD59-A6C34878D82A}">
                    <a16:rowId xmlns:a16="http://schemas.microsoft.com/office/drawing/2014/main" val="3737775043"/>
                  </a:ext>
                </a:extLst>
              </a:tr>
              <a:tr h="477371">
                <a:tc>
                  <a:txBody>
                    <a:bodyPr/>
                    <a:lstStyle/>
                    <a:p>
                      <a:pPr marL="0" marR="0" lvl="0" algn="l">
                        <a:spcBef>
                          <a:spcPts val="0"/>
                        </a:spcBef>
                        <a:spcAft>
                          <a:spcPts val="0"/>
                        </a:spcAft>
                        <a:buNone/>
                      </a:pPr>
                      <a:r>
                        <a:rPr lang="en-US" sz="1000" b="1" dirty="0">
                          <a:solidFill>
                            <a:schemeClr val="tx2">
                              <a:lumMod val="50000"/>
                            </a:schemeClr>
                          </a:solidFill>
                          <a:effectLst/>
                          <a:latin typeface="Verdana" panose="020B0604030504040204" pitchFamily="34" charset="0"/>
                          <a:ea typeface="Verdana" panose="020B0604030504040204" pitchFamily="34" charset="0"/>
                          <a:cs typeface="Arial"/>
                        </a:rPr>
                        <a:t>ES30 Assistant Manager</a:t>
                      </a:r>
                    </a:p>
                  </a:txBody>
                  <a:tcPr marL="33618" marR="33618" marT="16809" marB="16809" anchor="b"/>
                </a:tc>
                <a:tc>
                  <a:txBody>
                    <a:bodyPr/>
                    <a:lstStyle/>
                    <a:p>
                      <a:pPr marL="0" marR="0" algn="l" fontAlgn="base">
                        <a:spcBef>
                          <a:spcPts val="0"/>
                        </a:spcBef>
                        <a:spcAft>
                          <a:spcPts val="0"/>
                        </a:spcAft>
                      </a:pPr>
                      <a:r>
                        <a:rPr lang="en-US" sz="1000" dirty="0">
                          <a:solidFill>
                            <a:schemeClr val="tx2">
                              <a:lumMod val="50000"/>
                            </a:schemeClr>
                          </a:solidFill>
                          <a:effectLst/>
                          <a:latin typeface="Verdana" panose="020B0604030504040204" pitchFamily="34" charset="0"/>
                          <a:ea typeface="Verdana" panose="020B0604030504040204" pitchFamily="34" charset="0"/>
                        </a:rPr>
                        <a:t>Jeff Martin</a:t>
                      </a:r>
                    </a:p>
                  </a:txBody>
                  <a:tcPr marL="33618" marR="33618" marT="16809" marB="16809" anchor="ctr"/>
                </a:tc>
                <a:tc>
                  <a:txBody>
                    <a:bodyPr/>
                    <a:lstStyle/>
                    <a:p>
                      <a:pPr marL="0" marR="0" algn="l">
                        <a:spcBef>
                          <a:spcPts val="0"/>
                        </a:spcBef>
                        <a:spcAft>
                          <a:spcPts val="0"/>
                        </a:spcAft>
                      </a:pPr>
                      <a:r>
                        <a:rPr lang="en-US" sz="1000" dirty="0">
                          <a:solidFill>
                            <a:schemeClr val="tx2">
                              <a:lumMod val="50000"/>
                            </a:schemeClr>
                          </a:solidFill>
                          <a:effectLst/>
                          <a:latin typeface="Verdana" panose="020B0604030504040204" pitchFamily="34" charset="0"/>
                          <a:ea typeface="Verdana" panose="020B0604030504040204" pitchFamily="34" charset="0"/>
                          <a:cs typeface="Arial" panose="020B0604020202020204" pitchFamily="34" charset="0"/>
                        </a:rPr>
                        <a:t>544-4217</a:t>
                      </a:r>
                    </a:p>
                  </a:txBody>
                  <a:tcPr marL="33618" marR="33618" marT="16809" marB="16809" anchor="ctr"/>
                </a:tc>
                <a:extLst>
                  <a:ext uri="{0D108BD9-81ED-4DB2-BD59-A6C34878D82A}">
                    <a16:rowId xmlns:a16="http://schemas.microsoft.com/office/drawing/2014/main" val="1903077870"/>
                  </a:ext>
                </a:extLst>
              </a:tr>
            </a:tbl>
          </a:graphicData>
        </a:graphic>
      </p:graphicFrame>
      <p:sp>
        <p:nvSpPr>
          <p:cNvPr id="13" name="TextBox 12"/>
          <p:cNvSpPr txBox="1"/>
          <p:nvPr/>
        </p:nvSpPr>
        <p:spPr>
          <a:xfrm>
            <a:off x="-76200" y="381734"/>
            <a:ext cx="4095047" cy="5268430"/>
          </a:xfrm>
          <a:prstGeom prst="rect">
            <a:avLst/>
          </a:prstGeom>
          <a:noFill/>
        </p:spPr>
        <p:txBody>
          <a:bodyPr wrap="square" rtlCol="0">
            <a:spAutoFit/>
          </a:bodyPr>
          <a:lstStyle/>
          <a:p>
            <a:pPr marL="342900" indent="-171450" defTabSz="711979">
              <a:lnSpc>
                <a:spcPts val="1476"/>
              </a:lnSpc>
              <a:spcBef>
                <a:spcPts val="300"/>
              </a:spcBef>
              <a:spcAft>
                <a:spcPts val="300"/>
              </a:spcAft>
              <a:buFont typeface="Arial" panose="020B0604020202020204" pitchFamily="34" charset="0"/>
              <a:buChar char="•"/>
            </a:pPr>
            <a:r>
              <a:rPr lang="en-US" sz="1300" dirty="0">
                <a:solidFill>
                  <a:schemeClr val="bg1"/>
                </a:solidFill>
                <a:latin typeface="Verdana" panose="020B0604030504040204" pitchFamily="34" charset="0"/>
                <a:ea typeface="Verdana" panose="020B0604030504040204" pitchFamily="34" charset="0"/>
                <a:cs typeface="Times New Roman" panose="02020603050405020304" pitchFamily="18" charset="0"/>
              </a:rPr>
              <a:t>Design and analysis of </a:t>
            </a:r>
            <a:r>
              <a:rPr lang="en-US" sz="1300" b="1" dirty="0">
                <a:solidFill>
                  <a:srgbClr val="FFFF00"/>
                </a:solidFill>
                <a:latin typeface="Verdana" panose="020B0604030504040204" pitchFamily="34" charset="0"/>
                <a:ea typeface="Verdana" panose="020B0604030504040204" pitchFamily="34" charset="0"/>
                <a:cs typeface="Times New Roman" panose="02020603050405020304" pitchFamily="18" charset="0"/>
              </a:rPr>
              <a:t>Flight data systems, </a:t>
            </a:r>
            <a:r>
              <a:rPr lang="en-US" sz="1300" b="1" dirty="0">
                <a:solidFill>
                  <a:srgbClr val="FFFF00"/>
                </a:solidFill>
                <a:latin typeface="Verdana" panose="020B0604030504040204" pitchFamily="34" charset="0"/>
                <a:ea typeface="Verdana" panose="020B0604030504040204" pitchFamily="34" charset="0"/>
              </a:rPr>
              <a:t>Electrical integration, Motor and/or motor controllers, </a:t>
            </a:r>
            <a:r>
              <a:rPr lang="en-US" sz="1300" b="1" dirty="0">
                <a:solidFill>
                  <a:srgbClr val="FFFF00"/>
                </a:solidFill>
                <a:latin typeface="Verdana" panose="020B0604030504040204" pitchFamily="34" charset="0"/>
                <a:ea typeface="Verdana" panose="020B0604030504040204" pitchFamily="34" charset="0"/>
                <a:cs typeface="Times New Roman" panose="02020603050405020304" pitchFamily="18" charset="0"/>
              </a:rPr>
              <a:t>Signal conditioning, instrumentation, </a:t>
            </a:r>
            <a:r>
              <a:rPr lang="en-US" sz="1300" b="1" dirty="0">
                <a:solidFill>
                  <a:srgbClr val="FFFF00"/>
                </a:solidFill>
                <a:latin typeface="Verdana" panose="020B0604030504040204" pitchFamily="34" charset="0"/>
                <a:ea typeface="Verdana" panose="020B0604030504040204" pitchFamily="34" charset="0"/>
              </a:rPr>
              <a:t>Power electronics controller</a:t>
            </a:r>
            <a:r>
              <a:rPr lang="en-US" sz="1300" b="1" dirty="0">
                <a:solidFill>
                  <a:srgbClr val="FFFF00"/>
                </a:solidFill>
                <a:latin typeface="Verdana" panose="020B0604030504040204" pitchFamily="34" charset="0"/>
                <a:ea typeface="Verdana" panose="020B0604030504040204" pitchFamily="34" charset="0"/>
                <a:cs typeface="Times New Roman" panose="02020603050405020304" pitchFamily="18" charset="0"/>
              </a:rPr>
              <a:t>s </a:t>
            </a:r>
          </a:p>
          <a:p>
            <a:pPr marL="342900" indent="-171450" defTabSz="711979">
              <a:lnSpc>
                <a:spcPts val="1476"/>
              </a:lnSpc>
              <a:spcBef>
                <a:spcPts val="300"/>
              </a:spcBef>
              <a:spcAft>
                <a:spcPts val="300"/>
              </a:spcAft>
              <a:buFont typeface="Arial" panose="020B0604020202020204" pitchFamily="34" charset="0"/>
              <a:buChar char="•"/>
            </a:pPr>
            <a:r>
              <a:rPr lang="en-US" sz="1300" dirty="0">
                <a:solidFill>
                  <a:schemeClr val="bg1"/>
                </a:solidFill>
                <a:latin typeface="Verdana" panose="020B0604030504040204" pitchFamily="34" charset="0"/>
                <a:ea typeface="Verdana" panose="020B0604030504040204" pitchFamily="34" charset="0"/>
                <a:cs typeface="Times New Roman" panose="02020603050405020304" pitchFamily="18" charset="0"/>
              </a:rPr>
              <a:t>Design, implementation, and test of</a:t>
            </a:r>
            <a:r>
              <a:rPr lang="en-US" sz="1300" b="1" dirty="0">
                <a:solidFill>
                  <a:srgbClr val="FFFF00"/>
                </a:solidFill>
                <a:latin typeface="Verdana" panose="020B0604030504040204" pitchFamily="34" charset="0"/>
                <a:ea typeface="Verdana" panose="020B0604030504040204" pitchFamily="34" charset="0"/>
                <a:cs typeface="Times New Roman" panose="02020603050405020304" pitchFamily="18" charset="0"/>
              </a:rPr>
              <a:t> imaging and video systems </a:t>
            </a:r>
          </a:p>
          <a:p>
            <a:pPr marL="342900" indent="-171450" defTabSz="711979">
              <a:lnSpc>
                <a:spcPts val="1476"/>
              </a:lnSpc>
              <a:spcBef>
                <a:spcPts val="300"/>
              </a:spcBef>
              <a:spcAft>
                <a:spcPts val="300"/>
              </a:spcAft>
              <a:buFont typeface="Arial" panose="020B0604020202020204" pitchFamily="34" charset="0"/>
              <a:buChar char="•"/>
            </a:pPr>
            <a:r>
              <a:rPr lang="en-US" sz="1300" b="1" dirty="0">
                <a:solidFill>
                  <a:srgbClr val="FFFF00"/>
                </a:solidFill>
                <a:latin typeface="Verdana" panose="020B0604030504040204" pitchFamily="34" charset="0"/>
                <a:ea typeface="Verdana" panose="020B0604030504040204" pitchFamily="34" charset="0"/>
                <a:cs typeface="Times New Roman" panose="02020603050405020304" pitchFamily="18" charset="0"/>
              </a:rPr>
              <a:t>FPGA</a:t>
            </a:r>
            <a:r>
              <a:rPr lang="en-US" sz="1300" dirty="0">
                <a:solidFill>
                  <a:schemeClr val="bg1"/>
                </a:solidFill>
                <a:latin typeface="Verdana" panose="020B0604030504040204" pitchFamily="34" charset="0"/>
                <a:ea typeface="Verdana" panose="020B0604030504040204" pitchFamily="34" charset="0"/>
                <a:cs typeface="Times New Roman" panose="02020603050405020304" pitchFamily="18" charset="0"/>
              </a:rPr>
              <a:t> logic design</a:t>
            </a:r>
            <a:endParaRPr lang="en-US" sz="1300" dirty="0">
              <a:solidFill>
                <a:schemeClr val="bg1"/>
              </a:solidFill>
              <a:latin typeface="Verdana" panose="020B0604030504040204" pitchFamily="34" charset="0"/>
              <a:ea typeface="Verdana" panose="020B0604030504040204" pitchFamily="34" charset="0"/>
            </a:endParaRPr>
          </a:p>
          <a:p>
            <a:pPr marL="342900" indent="-171450" defTabSz="711979">
              <a:lnSpc>
                <a:spcPts val="1476"/>
              </a:lnSpc>
              <a:spcBef>
                <a:spcPts val="300"/>
              </a:spcBef>
              <a:spcAft>
                <a:spcPts val="300"/>
              </a:spcAft>
              <a:buFont typeface="Arial" panose="020B0604020202020204" pitchFamily="34" charset="0"/>
              <a:buChar char="•"/>
            </a:pPr>
            <a:r>
              <a:rPr lang="en-US" sz="1300" b="1" dirty="0">
                <a:solidFill>
                  <a:srgbClr val="FFFF00"/>
                </a:solidFill>
                <a:latin typeface="Verdana" panose="020B0604030504040204" pitchFamily="34" charset="0"/>
                <a:ea typeface="Verdana" panose="020B0604030504040204" pitchFamily="34" charset="0"/>
              </a:rPr>
              <a:t>EMI, ESD, lightning </a:t>
            </a:r>
            <a:r>
              <a:rPr lang="en-US" sz="1300" dirty="0">
                <a:solidFill>
                  <a:prstClr val="white"/>
                </a:solidFill>
                <a:latin typeface="Verdana" panose="020B0604030504040204" pitchFamily="34" charset="0"/>
                <a:ea typeface="Verdana" panose="020B0604030504040204" pitchFamily="34" charset="0"/>
              </a:rPr>
              <a:t>indirect effects, &amp; power quality testing</a:t>
            </a:r>
          </a:p>
          <a:p>
            <a:pPr marL="342900" indent="-171450" defTabSz="711979">
              <a:lnSpc>
                <a:spcPts val="1476"/>
              </a:lnSpc>
              <a:spcBef>
                <a:spcPts val="300"/>
              </a:spcBef>
              <a:spcAft>
                <a:spcPts val="300"/>
              </a:spcAft>
              <a:buFont typeface="Arial" panose="020B0604020202020204" pitchFamily="34" charset="0"/>
              <a:buChar char="•"/>
            </a:pPr>
            <a:r>
              <a:rPr lang="en-US" sz="1300" dirty="0">
                <a:solidFill>
                  <a:prstClr val="white"/>
                </a:solidFill>
                <a:latin typeface="Verdana" panose="020B0604030504040204" pitchFamily="34" charset="0"/>
                <a:ea typeface="Verdana" panose="020B0604030504040204" pitchFamily="34" charset="0"/>
              </a:rPr>
              <a:t>Design, development, test, and analysis of </a:t>
            </a:r>
            <a:r>
              <a:rPr lang="en-US" sz="1300" b="1" dirty="0">
                <a:solidFill>
                  <a:srgbClr val="FFFF00"/>
                </a:solidFill>
                <a:latin typeface="Verdana" panose="020B0604030504040204" pitchFamily="34" charset="0"/>
                <a:ea typeface="Verdana" panose="020B0604030504040204" pitchFamily="34" charset="0"/>
              </a:rPr>
              <a:t>RF communication </a:t>
            </a:r>
            <a:r>
              <a:rPr lang="en-US" sz="1300" dirty="0">
                <a:solidFill>
                  <a:prstClr val="white"/>
                </a:solidFill>
                <a:latin typeface="Verdana" panose="020B0604030504040204" pitchFamily="34" charset="0"/>
                <a:ea typeface="Verdana" panose="020B0604030504040204" pitchFamily="34" charset="0"/>
              </a:rPr>
              <a:t>systems and components, </a:t>
            </a:r>
            <a:r>
              <a:rPr lang="en-US" sz="1300" b="1" dirty="0">
                <a:solidFill>
                  <a:srgbClr val="FFFF00"/>
                </a:solidFill>
                <a:latin typeface="Verdana" panose="020B0604030504040204" pitchFamily="34" charset="0"/>
                <a:ea typeface="Verdana" panose="020B0604030504040204" pitchFamily="34" charset="0"/>
              </a:rPr>
              <a:t>Power</a:t>
            </a:r>
            <a:r>
              <a:rPr lang="en-US" sz="1300" dirty="0">
                <a:solidFill>
                  <a:prstClr val="white"/>
                </a:solidFill>
                <a:latin typeface="Verdana" panose="020B0604030504040204" pitchFamily="34" charset="0"/>
                <a:ea typeface="Verdana" panose="020B0604030504040204" pitchFamily="34" charset="0"/>
              </a:rPr>
              <a:t> electronics, Electrical power systems and components</a:t>
            </a:r>
          </a:p>
          <a:p>
            <a:pPr marL="342900" indent="-171450" defTabSz="711979">
              <a:lnSpc>
                <a:spcPts val="1476"/>
              </a:lnSpc>
              <a:spcBef>
                <a:spcPts val="300"/>
              </a:spcBef>
              <a:spcAft>
                <a:spcPts val="300"/>
              </a:spcAft>
              <a:buFont typeface="Arial" panose="020B0604020202020204" pitchFamily="34" charset="0"/>
              <a:buChar char="•"/>
            </a:pPr>
            <a:r>
              <a:rPr lang="en-US" sz="1300" dirty="0">
                <a:solidFill>
                  <a:prstClr val="white"/>
                </a:solidFill>
                <a:latin typeface="Verdana" panose="020B0604030504040204" pitchFamily="34" charset="0"/>
                <a:ea typeface="Verdana" panose="020B0604030504040204" pitchFamily="34" charset="0"/>
              </a:rPr>
              <a:t>Assessments of </a:t>
            </a:r>
            <a:r>
              <a:rPr lang="en-US" sz="1300" b="1" dirty="0">
                <a:solidFill>
                  <a:srgbClr val="FFFF00"/>
                </a:solidFill>
                <a:latin typeface="Verdana" panose="020B0604030504040204" pitchFamily="34" charset="0"/>
                <a:ea typeface="Verdana" panose="020B0604030504040204" pitchFamily="34" charset="0"/>
              </a:rPr>
              <a:t>Power quality</a:t>
            </a:r>
            <a:r>
              <a:rPr lang="en-US" sz="1300" dirty="0">
                <a:solidFill>
                  <a:prstClr val="white"/>
                </a:solidFill>
                <a:latin typeface="Verdana" panose="020B0604030504040204" pitchFamily="34" charset="0"/>
                <a:ea typeface="Verdana" panose="020B0604030504040204" pitchFamily="34" charset="0"/>
              </a:rPr>
              <a:t>, Electrical and physical power interface compatibility </a:t>
            </a:r>
          </a:p>
          <a:p>
            <a:pPr marL="342900" indent="-171450" defTabSz="711979">
              <a:lnSpc>
                <a:spcPts val="1476"/>
              </a:lnSpc>
              <a:spcBef>
                <a:spcPts val="300"/>
              </a:spcBef>
              <a:spcAft>
                <a:spcPts val="300"/>
              </a:spcAft>
              <a:buFont typeface="Arial" panose="020B0604020202020204" pitchFamily="34" charset="0"/>
              <a:buChar char="•"/>
            </a:pPr>
            <a:r>
              <a:rPr lang="en-US" sz="1300" b="1" dirty="0">
                <a:solidFill>
                  <a:srgbClr val="FFFF00"/>
                </a:solidFill>
                <a:latin typeface="Verdana" panose="020B0604030504040204" pitchFamily="34" charset="0"/>
                <a:ea typeface="Verdana" panose="020B0604030504040204" pitchFamily="34" charset="0"/>
              </a:rPr>
              <a:t>EEE parts </a:t>
            </a:r>
            <a:r>
              <a:rPr lang="en-US" sz="1300" dirty="0">
                <a:solidFill>
                  <a:prstClr val="white"/>
                </a:solidFill>
                <a:latin typeface="Verdana" panose="020B0604030504040204" pitchFamily="34" charset="0"/>
                <a:ea typeface="Verdana" panose="020B0604030504040204" pitchFamily="34" charset="0"/>
              </a:rPr>
              <a:t>screening and physical analysis</a:t>
            </a:r>
          </a:p>
          <a:p>
            <a:pPr marL="342900" indent="-171450" defTabSz="711979">
              <a:lnSpc>
                <a:spcPts val="1476"/>
              </a:lnSpc>
              <a:spcBef>
                <a:spcPts val="300"/>
              </a:spcBef>
              <a:spcAft>
                <a:spcPts val="300"/>
              </a:spcAft>
              <a:buFont typeface="Arial" panose="020B0604020202020204" pitchFamily="34" charset="0"/>
              <a:buChar char="•"/>
            </a:pPr>
            <a:r>
              <a:rPr lang="en-US" sz="1300" dirty="0">
                <a:solidFill>
                  <a:prstClr val="white"/>
                </a:solidFill>
                <a:latin typeface="Verdana" panose="020B0604030504040204" pitchFamily="34" charset="0"/>
                <a:ea typeface="Verdana" panose="020B0604030504040204" pitchFamily="34" charset="0"/>
              </a:rPr>
              <a:t>Research in printed electronics</a:t>
            </a:r>
          </a:p>
          <a:p>
            <a:pPr marL="342900" indent="-171450" defTabSz="711979">
              <a:lnSpc>
                <a:spcPts val="1476"/>
              </a:lnSpc>
              <a:spcBef>
                <a:spcPts val="300"/>
              </a:spcBef>
              <a:spcAft>
                <a:spcPts val="300"/>
              </a:spcAft>
              <a:buFont typeface="Arial" panose="020B0604020202020204" pitchFamily="34" charset="0"/>
              <a:buChar char="•"/>
            </a:pPr>
            <a:r>
              <a:rPr lang="en-US" sz="1300" b="1" dirty="0">
                <a:solidFill>
                  <a:srgbClr val="FFFF00"/>
                </a:solidFill>
                <a:latin typeface="Verdana" panose="020B0604030504040204" pitchFamily="34" charset="0"/>
                <a:ea typeface="Verdana" panose="020B0604030504040204" pitchFamily="34" charset="0"/>
              </a:rPr>
              <a:t>Electrical fabrication</a:t>
            </a:r>
            <a:r>
              <a:rPr lang="en-US" sz="1300" dirty="0">
                <a:solidFill>
                  <a:prstClr val="white"/>
                </a:solidFill>
                <a:latin typeface="Verdana" panose="020B0604030504040204" pitchFamily="34" charset="0"/>
                <a:ea typeface="Verdana" panose="020B0604030504040204" pitchFamily="34" charset="0"/>
              </a:rPr>
              <a:t>, assembly, and testing </a:t>
            </a:r>
          </a:p>
          <a:p>
            <a:pPr marL="342900" indent="-171450" defTabSz="711979">
              <a:lnSpc>
                <a:spcPts val="1476"/>
              </a:lnSpc>
              <a:spcBef>
                <a:spcPts val="300"/>
              </a:spcBef>
              <a:spcAft>
                <a:spcPts val="300"/>
              </a:spcAft>
              <a:buFont typeface="Arial" panose="020B0604020202020204" pitchFamily="34" charset="0"/>
              <a:buChar char="•"/>
            </a:pPr>
            <a:r>
              <a:rPr lang="en-US" sz="1300" dirty="0">
                <a:solidFill>
                  <a:prstClr val="white"/>
                </a:solidFill>
                <a:latin typeface="Verdana" panose="020B0604030504040204" pitchFamily="34" charset="0"/>
                <a:ea typeface="Verdana" panose="020B0604030504040204" pitchFamily="34" charset="0"/>
              </a:rPr>
              <a:t>Evaluation, selection, &amp; test of </a:t>
            </a:r>
            <a:r>
              <a:rPr lang="en-US" sz="1300" b="1" dirty="0">
                <a:solidFill>
                  <a:srgbClr val="FFFF00"/>
                </a:solidFill>
                <a:latin typeface="Verdana" panose="020B0604030504040204" pitchFamily="34" charset="0"/>
                <a:ea typeface="Verdana" panose="020B0604030504040204" pitchFamily="34" charset="0"/>
              </a:rPr>
              <a:t>GNC spaceflight hardware</a:t>
            </a:r>
          </a:p>
          <a:p>
            <a:pPr marL="342900" indent="-171450" defTabSz="711979">
              <a:lnSpc>
                <a:spcPts val="1476"/>
              </a:lnSpc>
              <a:spcBef>
                <a:spcPts val="300"/>
              </a:spcBef>
              <a:spcAft>
                <a:spcPts val="300"/>
              </a:spcAft>
              <a:buFont typeface="Arial" panose="020B0604020202020204" pitchFamily="34" charset="0"/>
              <a:buChar char="•"/>
            </a:pPr>
            <a:r>
              <a:rPr lang="en-US" sz="1300" dirty="0">
                <a:solidFill>
                  <a:prstClr val="white"/>
                </a:solidFill>
                <a:latin typeface="Verdana" panose="020B0604030504040204" pitchFamily="34" charset="0"/>
                <a:ea typeface="Verdana" panose="020B0604030504040204" pitchFamily="34" charset="0"/>
              </a:rPr>
              <a:t>Flat Floor Robotics Laboratory</a:t>
            </a:r>
          </a:p>
        </p:txBody>
      </p:sp>
      <p:sp>
        <p:nvSpPr>
          <p:cNvPr id="14" name="Text Placeholder 31">
            <a:extLst>
              <a:ext uri="{FF2B5EF4-FFF2-40B4-BE49-F238E27FC236}">
                <a16:creationId xmlns:a16="http://schemas.microsoft.com/office/drawing/2014/main" id="{B16388D3-BE48-44F4-A6D7-DDF229373084}"/>
              </a:ext>
            </a:extLst>
          </p:cNvPr>
          <p:cNvSpPr txBox="1">
            <a:spLocks/>
          </p:cNvSpPr>
          <p:nvPr/>
        </p:nvSpPr>
        <p:spPr>
          <a:xfrm>
            <a:off x="4549590" y="3303477"/>
            <a:ext cx="7490010" cy="1861195"/>
          </a:xfrm>
          <a:prstGeom prst="rect">
            <a:avLst/>
          </a:prstGeom>
        </p:spPr>
        <p:txBody>
          <a:bodyPr vert="horz" lIns="71190" tIns="35595" rIns="71190" bIns="35595" rtlCol="0" anchor="t">
            <a:noAutofit/>
          </a:bodyPr>
          <a:lstStyle>
            <a:lvl1pPr marL="0" indent="0" algn="l" defTabSz="914400" rtl="0" eaLnBrk="1" latinLnBrk="0" hangingPunct="1">
              <a:lnSpc>
                <a:spcPct val="150000"/>
              </a:lnSpc>
              <a:spcBef>
                <a:spcPts val="1200"/>
              </a:spcBef>
              <a:buFont typeface="Arial" panose="020B0604020202020204" pitchFamily="34" charset="0"/>
              <a:buNone/>
              <a:defRPr sz="1100" kern="1200">
                <a:solidFill>
                  <a:schemeClr val="bg1"/>
                </a:solidFill>
                <a:latin typeface="+mn-lt"/>
                <a:ea typeface="+mn-ea"/>
                <a:cs typeface="Arial" panose="020B0604020202020204" pitchFamily="34" charset="0"/>
              </a:defRPr>
            </a:lvl1pPr>
            <a:lvl2pPr marL="457200" indent="0" algn="l" defTabSz="914400" rtl="0" eaLnBrk="1" latinLnBrk="0" hangingPunct="1">
              <a:lnSpc>
                <a:spcPct val="150000"/>
              </a:lnSpc>
              <a:spcBef>
                <a:spcPts val="1200"/>
              </a:spcBef>
              <a:buFont typeface="Arial" panose="020B0604020202020204" pitchFamily="34" charset="0"/>
              <a:buNone/>
              <a:defRPr sz="1100" kern="1200">
                <a:solidFill>
                  <a:schemeClr val="bg1"/>
                </a:solidFill>
                <a:latin typeface="+mn-lt"/>
                <a:ea typeface="+mn-ea"/>
                <a:cs typeface="Arial" panose="020B0604020202020204" pitchFamily="34" charset="0"/>
              </a:defRPr>
            </a:lvl2pPr>
            <a:lvl3pPr marL="914400" indent="0" algn="l" defTabSz="914400" rtl="0" eaLnBrk="1" latinLnBrk="0" hangingPunct="1">
              <a:lnSpc>
                <a:spcPct val="150000"/>
              </a:lnSpc>
              <a:spcBef>
                <a:spcPts val="1200"/>
              </a:spcBef>
              <a:buFont typeface="Arial" panose="020B0604020202020204" pitchFamily="34" charset="0"/>
              <a:buNone/>
              <a:defRPr sz="1100" kern="1200">
                <a:solidFill>
                  <a:schemeClr val="bg1"/>
                </a:solidFill>
                <a:latin typeface="+mn-lt"/>
                <a:ea typeface="+mn-ea"/>
                <a:cs typeface="Arial" panose="020B0604020202020204" pitchFamily="34" charset="0"/>
              </a:defRPr>
            </a:lvl3pPr>
            <a:lvl4pPr marL="1371600" indent="0" algn="l" defTabSz="914400" rtl="0" eaLnBrk="1" latinLnBrk="0" hangingPunct="1">
              <a:lnSpc>
                <a:spcPct val="150000"/>
              </a:lnSpc>
              <a:spcBef>
                <a:spcPts val="1200"/>
              </a:spcBef>
              <a:buFont typeface="Arial" panose="020B0604020202020204" pitchFamily="34" charset="0"/>
              <a:buNone/>
              <a:defRPr sz="1100" kern="1200">
                <a:solidFill>
                  <a:schemeClr val="bg1"/>
                </a:solidFill>
                <a:latin typeface="+mn-lt"/>
                <a:ea typeface="+mn-ea"/>
                <a:cs typeface="Arial" panose="020B0604020202020204" pitchFamily="34" charset="0"/>
              </a:defRPr>
            </a:lvl4pPr>
            <a:lvl5pPr marL="1828800" indent="0" algn="l" defTabSz="914400" rtl="0" eaLnBrk="1" latinLnBrk="0" hangingPunct="1">
              <a:lnSpc>
                <a:spcPct val="150000"/>
              </a:lnSpc>
              <a:spcBef>
                <a:spcPts val="1200"/>
              </a:spcBef>
              <a:buFont typeface="Arial" panose="020B0604020202020204" pitchFamily="34" charset="0"/>
              <a:buNone/>
              <a:defRPr sz="110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711979">
              <a:lnSpc>
                <a:spcPts val="1980"/>
              </a:lnSpc>
              <a:spcBef>
                <a:spcPts val="0"/>
              </a:spcBef>
            </a:pPr>
            <a:r>
              <a:rPr lang="en-US" sz="1400" dirty="0">
                <a:solidFill>
                  <a:srgbClr val="000000"/>
                </a:solidFill>
                <a:latin typeface="Verdana" panose="020B0604030504040204" pitchFamily="34" charset="0"/>
                <a:ea typeface="Verdana" panose="020B0604030504040204" pitchFamily="34" charset="0"/>
              </a:rPr>
              <a:t>The Avionics Division provides electrical design, development, fabrication, testing, and evaluation of avionics systems such as electronic control systems, data systems, power electronic systems, RF and Communication systems, flight instrumentation systems, inertial components for GN&amp;C systems, flight instruments and sensors, and imaging systems. In addition, the division also provides for analysis and testing of Electromagnetic Environmental Effect, Electrical Failure Analysis, and EEE parts screening and analysis. </a:t>
            </a:r>
          </a:p>
        </p:txBody>
      </p:sp>
      <p:sp>
        <p:nvSpPr>
          <p:cNvPr id="16" name="TextBox 15"/>
          <p:cNvSpPr txBox="1"/>
          <p:nvPr/>
        </p:nvSpPr>
        <p:spPr>
          <a:xfrm>
            <a:off x="4623843" y="6643938"/>
            <a:ext cx="3704665" cy="214546"/>
          </a:xfrm>
          <a:prstGeom prst="rect">
            <a:avLst/>
          </a:prstGeom>
          <a:noFill/>
        </p:spPr>
        <p:txBody>
          <a:bodyPr wrap="square" rtlCol="0">
            <a:spAutoFit/>
          </a:bodyPr>
          <a:lstStyle/>
          <a:p>
            <a:pPr defTabSz="806867"/>
            <a:r>
              <a:rPr lang="en-US" sz="794" dirty="0">
                <a:solidFill>
                  <a:srgbClr val="000000"/>
                </a:solidFill>
                <a:latin typeface="Verdana" panose="020B0604030504040204" pitchFamily="34" charset="0"/>
                <a:ea typeface="Verdana" panose="020B0604030504040204" pitchFamily="34" charset="0"/>
              </a:rPr>
              <a:t>Distribution A – Approved for public release – distribution unlimited</a:t>
            </a:r>
          </a:p>
        </p:txBody>
      </p:sp>
      <p:grpSp>
        <p:nvGrpSpPr>
          <p:cNvPr id="18" name="Group 17">
            <a:extLst>
              <a:ext uri="{FF2B5EF4-FFF2-40B4-BE49-F238E27FC236}">
                <a16:creationId xmlns:a16="http://schemas.microsoft.com/office/drawing/2014/main" id="{6E895CC8-BEBD-2F49-90FB-845510A5A239}"/>
              </a:ext>
            </a:extLst>
          </p:cNvPr>
          <p:cNvGrpSpPr/>
          <p:nvPr/>
        </p:nvGrpSpPr>
        <p:grpSpPr>
          <a:xfrm>
            <a:off x="135979" y="5941243"/>
            <a:ext cx="540968" cy="730038"/>
            <a:chOff x="9141612" y="1555997"/>
            <a:chExt cx="803574" cy="1048951"/>
          </a:xfrm>
        </p:grpSpPr>
        <p:pic>
          <p:nvPicPr>
            <p:cNvPr id="19" name="Picture 18">
              <a:extLst>
                <a:ext uri="{FF2B5EF4-FFF2-40B4-BE49-F238E27FC236}">
                  <a16:creationId xmlns:a16="http://schemas.microsoft.com/office/drawing/2014/main" id="{4CC1A132-3847-0448-8316-1BF9AA20B590}"/>
                </a:ext>
              </a:extLst>
            </p:cNvPr>
            <p:cNvPicPr>
              <a:picLocks noChangeAspect="1"/>
            </p:cNvPicPr>
            <p:nvPr/>
          </p:nvPicPr>
          <p:blipFill>
            <a:blip r:embed="rId7" cstate="screen">
              <a:lum bright="70000" contrast="-70000"/>
              <a:extLst>
                <a:ext uri="{28A0092B-C50C-407E-A947-70E740481C1C}">
                  <a14:useLocalDpi xmlns:a14="http://schemas.microsoft.com/office/drawing/2010/main"/>
                </a:ext>
              </a:extLst>
            </a:blip>
            <a:stretch>
              <a:fillRect/>
            </a:stretch>
          </p:blipFill>
          <p:spPr>
            <a:xfrm>
              <a:off x="9162775" y="1555997"/>
              <a:ext cx="782411" cy="760456"/>
            </a:xfrm>
            <a:prstGeom prst="rect">
              <a:avLst/>
            </a:prstGeom>
          </p:spPr>
        </p:pic>
        <p:sp>
          <p:nvSpPr>
            <p:cNvPr id="20" name="TextBox 19">
              <a:extLst>
                <a:ext uri="{FF2B5EF4-FFF2-40B4-BE49-F238E27FC236}">
                  <a16:creationId xmlns:a16="http://schemas.microsoft.com/office/drawing/2014/main" id="{4F8A93E6-0C93-0941-BED4-21496B9F87C9}"/>
                </a:ext>
              </a:extLst>
            </p:cNvPr>
            <p:cNvSpPr txBox="1"/>
            <p:nvPr/>
          </p:nvSpPr>
          <p:spPr>
            <a:xfrm>
              <a:off x="9141612" y="2199205"/>
              <a:ext cx="755196" cy="405743"/>
            </a:xfrm>
            <a:prstGeom prst="rect">
              <a:avLst/>
            </a:prstGeom>
            <a:noFill/>
          </p:spPr>
          <p:txBody>
            <a:bodyPr wrap="square" rtlCol="0">
              <a:spAutoFit/>
            </a:bodyPr>
            <a:lstStyle/>
            <a:p>
              <a:pPr algn="ctr" defTabSz="806867"/>
              <a:r>
                <a:rPr lang="en-US" sz="1235" dirty="0">
                  <a:solidFill>
                    <a:schemeClr val="bg1"/>
                  </a:solidFill>
                  <a:latin typeface="Verdana" panose="020B0604030504040204" pitchFamily="34" charset="0"/>
                  <a:ea typeface="Verdana" panose="020B0604030504040204" pitchFamily="34" charset="0"/>
                </a:rPr>
                <a:t>SLS</a:t>
              </a:r>
            </a:p>
          </p:txBody>
        </p:sp>
      </p:grpSp>
      <p:grpSp>
        <p:nvGrpSpPr>
          <p:cNvPr id="21" name="Group 20">
            <a:extLst>
              <a:ext uri="{FF2B5EF4-FFF2-40B4-BE49-F238E27FC236}">
                <a16:creationId xmlns:a16="http://schemas.microsoft.com/office/drawing/2014/main" id="{09FBF743-A049-1A45-BC12-FB5385492F80}"/>
              </a:ext>
            </a:extLst>
          </p:cNvPr>
          <p:cNvGrpSpPr/>
          <p:nvPr/>
        </p:nvGrpSpPr>
        <p:grpSpPr>
          <a:xfrm>
            <a:off x="742966" y="5845694"/>
            <a:ext cx="494881" cy="921137"/>
            <a:chOff x="7952463" y="1467099"/>
            <a:chExt cx="845125" cy="1320245"/>
          </a:xfrm>
        </p:grpSpPr>
        <p:pic>
          <p:nvPicPr>
            <p:cNvPr id="22" name="Picture 21" descr="A picture containing icon&#10;&#10;Description automatically generated">
              <a:extLst>
                <a:ext uri="{FF2B5EF4-FFF2-40B4-BE49-F238E27FC236}">
                  <a16:creationId xmlns:a16="http://schemas.microsoft.com/office/drawing/2014/main" id="{EAC261C3-108A-104C-A3D6-8DFE83E35C50}"/>
                </a:ext>
              </a:extLst>
            </p:cNvPr>
            <p:cNvPicPr>
              <a:picLocks noChangeAspect="1"/>
            </p:cNvPicPr>
            <p:nvPr/>
          </p:nvPicPr>
          <p:blipFill>
            <a:blip r:embed="rId8" cstate="screen">
              <a:lum bright="70000" contrast="-70000"/>
              <a:extLst>
                <a:ext uri="{28A0092B-C50C-407E-A947-70E740481C1C}">
                  <a14:useLocalDpi xmlns:a14="http://schemas.microsoft.com/office/drawing/2010/main"/>
                </a:ext>
              </a:extLst>
            </a:blip>
            <a:stretch>
              <a:fillRect/>
            </a:stretch>
          </p:blipFill>
          <p:spPr>
            <a:xfrm>
              <a:off x="7986869" y="1467099"/>
              <a:ext cx="810719" cy="810719"/>
            </a:xfrm>
            <a:prstGeom prst="rect">
              <a:avLst/>
            </a:prstGeom>
          </p:spPr>
        </p:pic>
        <p:sp>
          <p:nvSpPr>
            <p:cNvPr id="23" name="TextBox 22">
              <a:extLst>
                <a:ext uri="{FF2B5EF4-FFF2-40B4-BE49-F238E27FC236}">
                  <a16:creationId xmlns:a16="http://schemas.microsoft.com/office/drawing/2014/main" id="{391252FE-1E9B-1F46-B40B-6CC9FCD02464}"/>
                </a:ext>
              </a:extLst>
            </p:cNvPr>
            <p:cNvSpPr txBox="1"/>
            <p:nvPr/>
          </p:nvSpPr>
          <p:spPr>
            <a:xfrm>
              <a:off x="7952463" y="2110211"/>
              <a:ext cx="844596" cy="677133"/>
            </a:xfrm>
            <a:prstGeom prst="rect">
              <a:avLst/>
            </a:prstGeom>
            <a:noFill/>
          </p:spPr>
          <p:txBody>
            <a:bodyPr wrap="square" rtlCol="0">
              <a:spAutoFit/>
            </a:bodyPr>
            <a:lstStyle/>
            <a:p>
              <a:pPr algn="ctr" defTabSz="806867"/>
              <a:r>
                <a:rPr lang="en-US" sz="1235" dirty="0" err="1">
                  <a:solidFill>
                    <a:schemeClr val="bg1"/>
                  </a:solidFill>
                  <a:latin typeface="Gill Sans MT"/>
                </a:rPr>
                <a:t>AdvMan</a:t>
              </a:r>
              <a:endParaRPr lang="en-US" sz="1235" dirty="0">
                <a:solidFill>
                  <a:schemeClr val="bg1"/>
                </a:solidFill>
                <a:latin typeface="Gill Sans MT"/>
              </a:endParaRPr>
            </a:p>
          </p:txBody>
        </p:sp>
      </p:grpSp>
      <p:grpSp>
        <p:nvGrpSpPr>
          <p:cNvPr id="24" name="Group 23">
            <a:extLst>
              <a:ext uri="{FF2B5EF4-FFF2-40B4-BE49-F238E27FC236}">
                <a16:creationId xmlns:a16="http://schemas.microsoft.com/office/drawing/2014/main" id="{B22FAC84-DF11-A94E-AC85-A2E47EB3355F}"/>
              </a:ext>
            </a:extLst>
          </p:cNvPr>
          <p:cNvGrpSpPr/>
          <p:nvPr/>
        </p:nvGrpSpPr>
        <p:grpSpPr>
          <a:xfrm>
            <a:off x="1251855" y="5951755"/>
            <a:ext cx="873843" cy="709015"/>
            <a:chOff x="8756362" y="192354"/>
            <a:chExt cx="1173594" cy="1019315"/>
          </a:xfrm>
        </p:grpSpPr>
        <p:pic>
          <p:nvPicPr>
            <p:cNvPr id="25" name="Picture 24">
              <a:extLst>
                <a:ext uri="{FF2B5EF4-FFF2-40B4-BE49-F238E27FC236}">
                  <a16:creationId xmlns:a16="http://schemas.microsoft.com/office/drawing/2014/main" id="{AE7EEE94-B752-7F48-AE69-5C6CA2877FB9}"/>
                </a:ext>
              </a:extLst>
            </p:cNvPr>
            <p:cNvPicPr>
              <a:picLocks noChangeAspect="1"/>
            </p:cNvPicPr>
            <p:nvPr/>
          </p:nvPicPr>
          <p:blipFill>
            <a:blip r:embed="rId9" cstate="screen">
              <a:lum bright="70000" contrast="-70000"/>
              <a:extLst>
                <a:ext uri="{28A0092B-C50C-407E-A947-70E740481C1C}">
                  <a14:useLocalDpi xmlns:a14="http://schemas.microsoft.com/office/drawing/2010/main"/>
                </a:ext>
              </a:extLst>
            </a:blip>
            <a:stretch>
              <a:fillRect/>
            </a:stretch>
          </p:blipFill>
          <p:spPr>
            <a:xfrm>
              <a:off x="8902993" y="192354"/>
              <a:ext cx="827292" cy="904249"/>
            </a:xfrm>
            <a:prstGeom prst="rect">
              <a:avLst/>
            </a:prstGeom>
          </p:spPr>
        </p:pic>
        <p:sp>
          <p:nvSpPr>
            <p:cNvPr id="27" name="TextBox 26">
              <a:extLst>
                <a:ext uri="{FF2B5EF4-FFF2-40B4-BE49-F238E27FC236}">
                  <a16:creationId xmlns:a16="http://schemas.microsoft.com/office/drawing/2014/main" id="{328730D6-7F6F-B647-A373-624E9EB7A383}"/>
                </a:ext>
              </a:extLst>
            </p:cNvPr>
            <p:cNvSpPr txBox="1"/>
            <p:nvPr/>
          </p:nvSpPr>
          <p:spPr>
            <a:xfrm>
              <a:off x="8756362" y="864142"/>
              <a:ext cx="1173594" cy="347527"/>
            </a:xfrm>
            <a:prstGeom prst="rect">
              <a:avLst/>
            </a:prstGeom>
            <a:noFill/>
          </p:spPr>
          <p:txBody>
            <a:bodyPr wrap="square" rtlCol="0">
              <a:spAutoFit/>
            </a:bodyPr>
            <a:lstStyle/>
            <a:p>
              <a:pPr algn="ctr" defTabSz="806867"/>
              <a:r>
                <a:rPr lang="en-US" sz="971" dirty="0">
                  <a:solidFill>
                    <a:schemeClr val="bg1"/>
                  </a:solidFill>
                  <a:latin typeface="Gill Sans MT"/>
                </a:rPr>
                <a:t>ECLS/Habitat</a:t>
              </a:r>
            </a:p>
          </p:txBody>
        </p:sp>
      </p:grpSp>
      <p:grpSp>
        <p:nvGrpSpPr>
          <p:cNvPr id="28" name="Group 27">
            <a:extLst>
              <a:ext uri="{FF2B5EF4-FFF2-40B4-BE49-F238E27FC236}">
                <a16:creationId xmlns:a16="http://schemas.microsoft.com/office/drawing/2014/main" id="{DBE67D03-ABA7-5540-907D-689B799C67A9}"/>
              </a:ext>
            </a:extLst>
          </p:cNvPr>
          <p:cNvGrpSpPr/>
          <p:nvPr/>
        </p:nvGrpSpPr>
        <p:grpSpPr>
          <a:xfrm>
            <a:off x="2076131" y="5900790"/>
            <a:ext cx="687301" cy="810945"/>
            <a:chOff x="7921388" y="224750"/>
            <a:chExt cx="875672" cy="1139037"/>
          </a:xfrm>
        </p:grpSpPr>
        <p:pic>
          <p:nvPicPr>
            <p:cNvPr id="29" name="Picture 28" descr="A picture containing drawing&#10;&#10;Description automatically generated">
              <a:extLst>
                <a:ext uri="{FF2B5EF4-FFF2-40B4-BE49-F238E27FC236}">
                  <a16:creationId xmlns:a16="http://schemas.microsoft.com/office/drawing/2014/main" id="{287B136E-8798-6F42-8D39-7DB2BB197AB7}"/>
                </a:ext>
              </a:extLst>
            </p:cNvPr>
            <p:cNvPicPr>
              <a:picLocks noChangeAspect="1"/>
            </p:cNvPicPr>
            <p:nvPr/>
          </p:nvPicPr>
          <p:blipFill>
            <a:blip r:embed="rId10" cstate="screen">
              <a:lum bright="70000" contrast="-70000"/>
              <a:extLst>
                <a:ext uri="{28A0092B-C50C-407E-A947-70E740481C1C}">
                  <a14:useLocalDpi xmlns:a14="http://schemas.microsoft.com/office/drawing/2010/main"/>
                </a:ext>
              </a:extLst>
            </a:blip>
            <a:stretch>
              <a:fillRect/>
            </a:stretch>
          </p:blipFill>
          <p:spPr>
            <a:xfrm>
              <a:off x="7921388" y="224750"/>
              <a:ext cx="809851" cy="809851"/>
            </a:xfrm>
            <a:prstGeom prst="rect">
              <a:avLst/>
            </a:prstGeom>
          </p:spPr>
        </p:pic>
        <p:sp>
          <p:nvSpPr>
            <p:cNvPr id="30" name="TextBox 29">
              <a:extLst>
                <a:ext uri="{FF2B5EF4-FFF2-40B4-BE49-F238E27FC236}">
                  <a16:creationId xmlns:a16="http://schemas.microsoft.com/office/drawing/2014/main" id="{60897B7C-38FA-1B4B-A9E8-5738D17AA010}"/>
                </a:ext>
              </a:extLst>
            </p:cNvPr>
            <p:cNvSpPr txBox="1"/>
            <p:nvPr/>
          </p:nvSpPr>
          <p:spPr>
            <a:xfrm>
              <a:off x="7970075" y="967155"/>
              <a:ext cx="826985" cy="396632"/>
            </a:xfrm>
            <a:prstGeom prst="rect">
              <a:avLst/>
            </a:prstGeom>
            <a:noFill/>
          </p:spPr>
          <p:txBody>
            <a:bodyPr wrap="square" rtlCol="0">
              <a:spAutoFit/>
            </a:bodyPr>
            <a:lstStyle/>
            <a:p>
              <a:pPr algn="ctr" defTabSz="806867"/>
              <a:r>
                <a:rPr lang="en-US" sz="1235" dirty="0">
                  <a:solidFill>
                    <a:schemeClr val="bg1"/>
                  </a:solidFill>
                  <a:latin typeface="Gill Sans MT"/>
                </a:rPr>
                <a:t>Lander</a:t>
              </a:r>
            </a:p>
          </p:txBody>
        </p:sp>
      </p:grpSp>
      <p:grpSp>
        <p:nvGrpSpPr>
          <p:cNvPr id="31" name="Group 30">
            <a:extLst>
              <a:ext uri="{FF2B5EF4-FFF2-40B4-BE49-F238E27FC236}">
                <a16:creationId xmlns:a16="http://schemas.microsoft.com/office/drawing/2014/main" id="{67125C26-58C1-4946-9AD6-CEFD03E4AE43}"/>
              </a:ext>
            </a:extLst>
          </p:cNvPr>
          <p:cNvGrpSpPr/>
          <p:nvPr/>
        </p:nvGrpSpPr>
        <p:grpSpPr>
          <a:xfrm>
            <a:off x="3317742" y="5933526"/>
            <a:ext cx="609365" cy="745472"/>
            <a:chOff x="7722441" y="399193"/>
            <a:chExt cx="609365" cy="745472"/>
          </a:xfrm>
        </p:grpSpPr>
        <p:sp>
          <p:nvSpPr>
            <p:cNvPr id="32" name="TextBox 3">
              <a:extLst>
                <a:ext uri="{FF2B5EF4-FFF2-40B4-BE49-F238E27FC236}">
                  <a16:creationId xmlns:a16="http://schemas.microsoft.com/office/drawing/2014/main" id="{1A1978C9-7925-7C47-9848-C2FE7A7476C0}"/>
                </a:ext>
              </a:extLst>
            </p:cNvPr>
            <p:cNvSpPr txBox="1"/>
            <p:nvPr/>
          </p:nvSpPr>
          <p:spPr>
            <a:xfrm>
              <a:off x="7722441" y="889339"/>
              <a:ext cx="595035" cy="255326"/>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403433"/>
              <a:r>
                <a:rPr lang="en-US" sz="1059" dirty="0">
                  <a:solidFill>
                    <a:schemeClr val="bg1"/>
                  </a:solidFill>
                  <a:latin typeface="Gill Sans MT"/>
                </a:rPr>
                <a:t>Science</a:t>
              </a:r>
            </a:p>
          </p:txBody>
        </p:sp>
        <p:pic>
          <p:nvPicPr>
            <p:cNvPr id="33" name="Picture 32">
              <a:extLst>
                <a:ext uri="{FF2B5EF4-FFF2-40B4-BE49-F238E27FC236}">
                  <a16:creationId xmlns:a16="http://schemas.microsoft.com/office/drawing/2014/main" id="{FE3F234D-DA11-084A-BB68-7198B45735C7}"/>
                </a:ext>
              </a:extLst>
            </p:cNvPr>
            <p:cNvPicPr>
              <a:picLocks noChangeAspect="1"/>
            </p:cNvPicPr>
            <p:nvPr/>
          </p:nvPicPr>
          <p:blipFill>
            <a:blip r:embed="rId11" cstate="screen">
              <a:lum bright="70000" contrast="-70000"/>
              <a:extLst>
                <a:ext uri="{28A0092B-C50C-407E-A947-70E740481C1C}">
                  <a14:useLocalDpi xmlns:a14="http://schemas.microsoft.com/office/drawing/2010/main"/>
                </a:ext>
              </a:extLst>
            </a:blip>
            <a:stretch>
              <a:fillRect/>
            </a:stretch>
          </p:blipFill>
          <p:spPr>
            <a:xfrm>
              <a:off x="7740399" y="399193"/>
              <a:ext cx="591407" cy="591407"/>
            </a:xfrm>
            <a:prstGeom prst="rect">
              <a:avLst/>
            </a:prstGeom>
          </p:spPr>
        </p:pic>
      </p:grpSp>
      <p:grpSp>
        <p:nvGrpSpPr>
          <p:cNvPr id="34" name="Group 33">
            <a:extLst>
              <a:ext uri="{FF2B5EF4-FFF2-40B4-BE49-F238E27FC236}">
                <a16:creationId xmlns:a16="http://schemas.microsoft.com/office/drawing/2014/main" id="{EDF681FF-8FB4-8447-BD22-4E30DD3FC813}"/>
              </a:ext>
            </a:extLst>
          </p:cNvPr>
          <p:cNvGrpSpPr/>
          <p:nvPr/>
        </p:nvGrpSpPr>
        <p:grpSpPr>
          <a:xfrm>
            <a:off x="2711770" y="5889609"/>
            <a:ext cx="641522" cy="833306"/>
            <a:chOff x="7900921" y="1049807"/>
            <a:chExt cx="641522" cy="833306"/>
          </a:xfrm>
        </p:grpSpPr>
        <p:sp>
          <p:nvSpPr>
            <p:cNvPr id="35" name="TextBox 3">
              <a:extLst>
                <a:ext uri="{FF2B5EF4-FFF2-40B4-BE49-F238E27FC236}">
                  <a16:creationId xmlns:a16="http://schemas.microsoft.com/office/drawing/2014/main" id="{C72CD7B1-2787-1D41-BA3E-36D35CD75735}"/>
                </a:ext>
              </a:extLst>
            </p:cNvPr>
            <p:cNvSpPr txBox="1"/>
            <p:nvPr/>
          </p:nvSpPr>
          <p:spPr>
            <a:xfrm>
              <a:off x="7900921" y="1464794"/>
              <a:ext cx="641522" cy="418319"/>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403433"/>
              <a:r>
                <a:rPr lang="en-US" sz="1059" dirty="0">
                  <a:solidFill>
                    <a:schemeClr val="bg1"/>
                  </a:solidFill>
                  <a:latin typeface="Gill Sans MT"/>
                </a:rPr>
                <a:t>In-Space</a:t>
              </a:r>
            </a:p>
            <a:p>
              <a:pPr algn="ctr" defTabSz="403433"/>
              <a:r>
                <a:rPr lang="en-US" sz="1059" dirty="0">
                  <a:solidFill>
                    <a:schemeClr val="bg1"/>
                  </a:solidFill>
                  <a:latin typeface="Gill Sans MT"/>
                </a:rPr>
                <a:t>Prop</a:t>
              </a:r>
            </a:p>
          </p:txBody>
        </p:sp>
        <p:pic>
          <p:nvPicPr>
            <p:cNvPr id="36" name="Picture 35">
              <a:extLst>
                <a:ext uri="{FF2B5EF4-FFF2-40B4-BE49-F238E27FC236}">
                  <a16:creationId xmlns:a16="http://schemas.microsoft.com/office/drawing/2014/main" id="{9FBAE99F-C488-5540-AC88-ACC32447D494}"/>
                </a:ext>
              </a:extLst>
            </p:cNvPr>
            <p:cNvPicPr>
              <a:picLocks noChangeAspect="1"/>
            </p:cNvPicPr>
            <p:nvPr/>
          </p:nvPicPr>
          <p:blipFill>
            <a:blip r:embed="rId12" cstate="screen">
              <a:lum bright="70000" contrast="-70000"/>
              <a:extLst>
                <a:ext uri="{28A0092B-C50C-407E-A947-70E740481C1C}">
                  <a14:useLocalDpi xmlns:a14="http://schemas.microsoft.com/office/drawing/2010/main"/>
                </a:ext>
              </a:extLst>
            </a:blip>
            <a:stretch>
              <a:fillRect/>
            </a:stretch>
          </p:blipFill>
          <p:spPr>
            <a:xfrm>
              <a:off x="7999677" y="1049807"/>
              <a:ext cx="427266" cy="488304"/>
            </a:xfrm>
            <a:prstGeom prst="rect">
              <a:avLst/>
            </a:prstGeom>
          </p:spPr>
        </p:pic>
      </p:grpSp>
    </p:spTree>
    <p:extLst>
      <p:ext uri="{BB962C8B-B14F-4D97-AF65-F5344CB8AC3E}">
        <p14:creationId xmlns:p14="http://schemas.microsoft.com/office/powerpoint/2010/main" val="21408160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itle 44">
            <a:extLst>
              <a:ext uri="{FF2B5EF4-FFF2-40B4-BE49-F238E27FC236}">
                <a16:creationId xmlns:a16="http://schemas.microsoft.com/office/drawing/2014/main" id="{2704561A-EBDC-4554-AB63-6E7F0AD34E9B}"/>
              </a:ext>
            </a:extLst>
          </p:cNvPr>
          <p:cNvSpPr>
            <a:spLocks noGrp="1"/>
          </p:cNvSpPr>
          <p:nvPr>
            <p:ph type="ctrTitle"/>
          </p:nvPr>
        </p:nvSpPr>
        <p:spPr>
          <a:xfrm>
            <a:off x="4637502" y="3116443"/>
            <a:ext cx="6252378" cy="1104579"/>
          </a:xfrm>
        </p:spPr>
        <p:txBody>
          <a:bodyPr/>
          <a:lstStyle/>
          <a:p>
            <a:pPr algn="l"/>
            <a:r>
              <a:rPr lang="en-US" sz="1765" b="1" dirty="0">
                <a:solidFill>
                  <a:schemeClr val="tx1"/>
                </a:solidFill>
                <a:latin typeface="Verdana" panose="020B0604030504040204" pitchFamily="34" charset="0"/>
                <a:ea typeface="Verdana" panose="020B0604030504040204" pitchFamily="34" charset="0"/>
              </a:rPr>
              <a:t>Flight &amp; Ground Software &amp; Simulation Division</a:t>
            </a:r>
          </a:p>
        </p:txBody>
      </p:sp>
      <p:sp>
        <p:nvSpPr>
          <p:cNvPr id="9" name="Text Placeholder 31">
            <a:extLst>
              <a:ext uri="{FF2B5EF4-FFF2-40B4-BE49-F238E27FC236}">
                <a16:creationId xmlns:a16="http://schemas.microsoft.com/office/drawing/2014/main" id="{B16388D3-BE48-44F4-A6D7-DDF229373084}"/>
              </a:ext>
            </a:extLst>
          </p:cNvPr>
          <p:cNvSpPr txBox="1">
            <a:spLocks/>
          </p:cNvSpPr>
          <p:nvPr/>
        </p:nvSpPr>
        <p:spPr>
          <a:xfrm>
            <a:off x="4637502" y="3917275"/>
            <a:ext cx="4277898" cy="2451491"/>
          </a:xfrm>
          <a:prstGeom prst="rect">
            <a:avLst/>
          </a:prstGeom>
        </p:spPr>
        <p:txBody>
          <a:bodyPr vert="horz" lIns="80682" tIns="40341" rIns="80682" bIns="40341" rtlCol="0" anchor="t">
            <a:noAutofit/>
          </a:bodyPr>
          <a:lstStyle>
            <a:lvl1pPr marL="0" indent="0" algn="l" defTabSz="914400" rtl="0" eaLnBrk="1" latinLnBrk="0" hangingPunct="1">
              <a:lnSpc>
                <a:spcPct val="150000"/>
              </a:lnSpc>
              <a:spcBef>
                <a:spcPts val="1200"/>
              </a:spcBef>
              <a:buFont typeface="Arial" panose="020B0604020202020204" pitchFamily="34" charset="0"/>
              <a:buNone/>
              <a:defRPr sz="1100" kern="1200">
                <a:solidFill>
                  <a:schemeClr val="bg1"/>
                </a:solidFill>
                <a:latin typeface="+mn-lt"/>
                <a:ea typeface="+mn-ea"/>
                <a:cs typeface="Arial" panose="020B0604020202020204" pitchFamily="34" charset="0"/>
              </a:defRPr>
            </a:lvl1pPr>
            <a:lvl2pPr marL="457200" indent="0" algn="l" defTabSz="914400" rtl="0" eaLnBrk="1" latinLnBrk="0" hangingPunct="1">
              <a:lnSpc>
                <a:spcPct val="150000"/>
              </a:lnSpc>
              <a:spcBef>
                <a:spcPts val="1200"/>
              </a:spcBef>
              <a:buFont typeface="Arial" panose="020B0604020202020204" pitchFamily="34" charset="0"/>
              <a:buNone/>
              <a:defRPr sz="1100" kern="1200">
                <a:solidFill>
                  <a:schemeClr val="bg1"/>
                </a:solidFill>
                <a:latin typeface="+mn-lt"/>
                <a:ea typeface="+mn-ea"/>
                <a:cs typeface="Arial" panose="020B0604020202020204" pitchFamily="34" charset="0"/>
              </a:defRPr>
            </a:lvl2pPr>
            <a:lvl3pPr marL="914400" indent="0" algn="l" defTabSz="914400" rtl="0" eaLnBrk="1" latinLnBrk="0" hangingPunct="1">
              <a:lnSpc>
                <a:spcPct val="150000"/>
              </a:lnSpc>
              <a:spcBef>
                <a:spcPts val="1200"/>
              </a:spcBef>
              <a:buFont typeface="Arial" panose="020B0604020202020204" pitchFamily="34" charset="0"/>
              <a:buNone/>
              <a:defRPr sz="1100" kern="1200">
                <a:solidFill>
                  <a:schemeClr val="bg1"/>
                </a:solidFill>
                <a:latin typeface="+mn-lt"/>
                <a:ea typeface="+mn-ea"/>
                <a:cs typeface="Arial" panose="020B0604020202020204" pitchFamily="34" charset="0"/>
              </a:defRPr>
            </a:lvl3pPr>
            <a:lvl4pPr marL="1371600" indent="0" algn="l" defTabSz="914400" rtl="0" eaLnBrk="1" latinLnBrk="0" hangingPunct="1">
              <a:lnSpc>
                <a:spcPct val="150000"/>
              </a:lnSpc>
              <a:spcBef>
                <a:spcPts val="1200"/>
              </a:spcBef>
              <a:buFont typeface="Arial" panose="020B0604020202020204" pitchFamily="34" charset="0"/>
              <a:buNone/>
              <a:defRPr sz="1100" kern="1200">
                <a:solidFill>
                  <a:schemeClr val="bg1"/>
                </a:solidFill>
                <a:latin typeface="+mn-lt"/>
                <a:ea typeface="+mn-ea"/>
                <a:cs typeface="Arial" panose="020B0604020202020204" pitchFamily="34" charset="0"/>
              </a:defRPr>
            </a:lvl4pPr>
            <a:lvl5pPr marL="1828800" indent="0" algn="l" defTabSz="914400" rtl="0" eaLnBrk="1" latinLnBrk="0" hangingPunct="1">
              <a:lnSpc>
                <a:spcPct val="150000"/>
              </a:lnSpc>
              <a:spcBef>
                <a:spcPts val="1200"/>
              </a:spcBef>
              <a:buFont typeface="Arial" panose="020B0604020202020204" pitchFamily="34" charset="0"/>
              <a:buNone/>
              <a:defRPr sz="110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711979">
              <a:lnSpc>
                <a:spcPts val="1980"/>
              </a:lnSpc>
              <a:spcBef>
                <a:spcPts val="0"/>
              </a:spcBef>
            </a:pPr>
            <a:r>
              <a:rPr lang="en-US" sz="1400" dirty="0">
                <a:solidFill>
                  <a:srgbClr val="000000"/>
                </a:solidFill>
                <a:latin typeface="Verdana" panose="020B0604030504040204" pitchFamily="34" charset="0"/>
                <a:ea typeface="Verdana" panose="020B0604030504040204" pitchFamily="34" charset="0"/>
                <a:cs typeface="Arial"/>
              </a:rPr>
              <a:t>Flight &amp; Ground Software &amp; Simulation Division provides comprehensive engineering expertise for the development of flight and ground software, including software development facilities, avionics and software ground systems test facilities, and operation facilities. ES50 is a Maturity level 3 flight software rated organization.</a:t>
            </a:r>
          </a:p>
          <a:p>
            <a:pPr algn="ctr" defTabSz="806867">
              <a:lnSpc>
                <a:spcPct val="100000"/>
              </a:lnSpc>
              <a:spcBef>
                <a:spcPts val="0"/>
              </a:spcBef>
            </a:pPr>
            <a:endParaRPr lang="en-US" sz="1235" dirty="0">
              <a:solidFill>
                <a:srgbClr val="000000"/>
              </a:solidFill>
              <a:latin typeface="Verdana" panose="020B0604030504040204" pitchFamily="34" charset="0"/>
              <a:ea typeface="Verdana" panose="020B0604030504040204" pitchFamily="34" charset="0"/>
            </a:endParaRPr>
          </a:p>
        </p:txBody>
      </p:sp>
      <p:sp>
        <p:nvSpPr>
          <p:cNvPr id="4" name="TextBox 3"/>
          <p:cNvSpPr txBox="1"/>
          <p:nvPr/>
        </p:nvSpPr>
        <p:spPr>
          <a:xfrm>
            <a:off x="469768" y="69822"/>
            <a:ext cx="2958354" cy="338554"/>
          </a:xfrm>
          <a:prstGeom prst="rect">
            <a:avLst/>
          </a:prstGeom>
          <a:noFill/>
        </p:spPr>
        <p:txBody>
          <a:bodyPr wrap="square" rtlCol="0">
            <a:spAutoFit/>
          </a:bodyPr>
          <a:lstStyle/>
          <a:p>
            <a:pPr algn="ctr" defTabSz="806867"/>
            <a:r>
              <a:rPr lang="en-US" sz="1600" b="1" dirty="0">
                <a:solidFill>
                  <a:prstClr val="white"/>
                </a:solidFill>
                <a:latin typeface="Verdana" panose="020B0604030504040204" pitchFamily="34" charset="0"/>
                <a:ea typeface="Verdana" panose="020B0604030504040204" pitchFamily="34" charset="0"/>
              </a:rPr>
              <a:t>Key Capabilities</a:t>
            </a:r>
          </a:p>
        </p:txBody>
      </p:sp>
      <p:graphicFrame>
        <p:nvGraphicFramePr>
          <p:cNvPr id="8" name="Table 7"/>
          <p:cNvGraphicFramePr>
            <a:graphicFrameLocks noGrp="1"/>
          </p:cNvGraphicFramePr>
          <p:nvPr>
            <p:extLst>
              <p:ext uri="{D42A27DB-BD31-4B8C-83A1-F6EECF244321}">
                <p14:modId xmlns:p14="http://schemas.microsoft.com/office/powerpoint/2010/main" val="3341946029"/>
              </p:ext>
            </p:extLst>
          </p:nvPr>
        </p:nvGraphicFramePr>
        <p:xfrm>
          <a:off x="9067800" y="4031286"/>
          <a:ext cx="2590800" cy="2597340"/>
        </p:xfrm>
        <a:graphic>
          <a:graphicData uri="http://schemas.openxmlformats.org/drawingml/2006/table">
            <a:tbl>
              <a:tblPr firstRow="1" firstCol="1" bandRow="1">
                <a:tableStyleId>{B301B821-A1FF-4177-AEE7-76D212191A09}</a:tableStyleId>
              </a:tblPr>
              <a:tblGrid>
                <a:gridCol w="791671">
                  <a:extLst>
                    <a:ext uri="{9D8B030D-6E8A-4147-A177-3AD203B41FA5}">
                      <a16:colId xmlns:a16="http://schemas.microsoft.com/office/drawing/2014/main" val="1924004356"/>
                    </a:ext>
                  </a:extLst>
                </a:gridCol>
                <a:gridCol w="757806">
                  <a:extLst>
                    <a:ext uri="{9D8B030D-6E8A-4147-A177-3AD203B41FA5}">
                      <a16:colId xmlns:a16="http://schemas.microsoft.com/office/drawing/2014/main" val="4151246998"/>
                    </a:ext>
                  </a:extLst>
                </a:gridCol>
                <a:gridCol w="1041323">
                  <a:extLst>
                    <a:ext uri="{9D8B030D-6E8A-4147-A177-3AD203B41FA5}">
                      <a16:colId xmlns:a16="http://schemas.microsoft.com/office/drawing/2014/main" val="4230410549"/>
                    </a:ext>
                  </a:extLst>
                </a:gridCol>
              </a:tblGrid>
              <a:tr h="459240">
                <a:tc gridSpan="3">
                  <a:txBody>
                    <a:bodyPr/>
                    <a:lstStyle/>
                    <a:p>
                      <a:pPr marL="0" marR="0" algn="ctr">
                        <a:spcBef>
                          <a:spcPts val="0"/>
                        </a:spcBef>
                        <a:spcAft>
                          <a:spcPts val="0"/>
                        </a:spcAft>
                      </a:pPr>
                      <a:r>
                        <a:rPr lang="en-US" sz="1200" dirty="0">
                          <a:solidFill>
                            <a:schemeClr val="tx2">
                              <a:lumMod val="50000"/>
                            </a:schemeClr>
                          </a:solidFill>
                          <a:effectLst/>
                          <a:latin typeface="Verdana" panose="020B0604030504040204" pitchFamily="34" charset="0"/>
                          <a:ea typeface="Verdana" panose="020B0604030504040204" pitchFamily="34" charset="0"/>
                        </a:rPr>
                        <a:t>ES50 Division</a:t>
                      </a:r>
                      <a:r>
                        <a:rPr lang="en-US" sz="1200" baseline="0" dirty="0">
                          <a:solidFill>
                            <a:schemeClr val="tx2">
                              <a:lumMod val="50000"/>
                            </a:schemeClr>
                          </a:solidFill>
                          <a:effectLst/>
                          <a:latin typeface="Verdana" panose="020B0604030504040204" pitchFamily="34" charset="0"/>
                          <a:ea typeface="Verdana" panose="020B0604030504040204" pitchFamily="34" charset="0"/>
                        </a:rPr>
                        <a:t> Contacts</a:t>
                      </a:r>
                      <a:endParaRPr lang="en-US" sz="1200" dirty="0">
                        <a:solidFill>
                          <a:schemeClr val="tx2">
                            <a:lumMod val="50000"/>
                          </a:schemeClr>
                        </a:solidFill>
                        <a:effectLst/>
                        <a:latin typeface="Verdana" panose="020B0604030504040204" pitchFamily="34" charset="0"/>
                        <a:ea typeface="Verdana" panose="020B0604030504040204" pitchFamily="34" charset="0"/>
                      </a:endParaRPr>
                    </a:p>
                  </a:txBody>
                  <a:tcPr marL="33618" marR="33618" marT="16809" marB="16809" anchor="ctr">
                    <a:solidFill>
                      <a:schemeClr val="tx2">
                        <a:lumMod val="40000"/>
                        <a:lumOff val="60000"/>
                      </a:schemeClr>
                    </a:solidFill>
                  </a:tcPr>
                </a:tc>
                <a:tc hMerge="1">
                  <a:txBody>
                    <a:bodyPr/>
                    <a:lstStyle/>
                    <a:p>
                      <a:pPr marL="0" marR="0" fontAlgn="base">
                        <a:spcBef>
                          <a:spcPts val="0"/>
                        </a:spcBef>
                        <a:spcAft>
                          <a:spcPts val="0"/>
                        </a:spcAft>
                      </a:pPr>
                      <a:endParaRPr lang="en-US" sz="1050" b="0" dirty="0">
                        <a:solidFill>
                          <a:srgbClr val="1A305C"/>
                        </a:solidFill>
                        <a:effectLst/>
                      </a:endParaRPr>
                    </a:p>
                  </a:txBody>
                  <a:tcPr marL="38100" marR="38100" marT="19050" marB="19050" anchor="b"/>
                </a:tc>
                <a:tc hMerge="1">
                  <a:txBody>
                    <a:bodyPr/>
                    <a:lstStyle/>
                    <a:p>
                      <a:pPr marL="0" marR="0">
                        <a:spcBef>
                          <a:spcPts val="0"/>
                        </a:spcBef>
                        <a:spcAft>
                          <a:spcPts val="0"/>
                        </a:spcAft>
                      </a:pPr>
                      <a:endParaRPr lang="en-US" sz="1050" b="0" dirty="0">
                        <a:solidFill>
                          <a:srgbClr val="1A305C"/>
                        </a:solidFill>
                        <a:effectLst/>
                      </a:endParaRPr>
                    </a:p>
                  </a:txBody>
                  <a:tcPr marL="38100" marR="38100" marT="19050" marB="19050" anchor="b"/>
                </a:tc>
                <a:extLst>
                  <a:ext uri="{0D108BD9-81ED-4DB2-BD59-A6C34878D82A}">
                    <a16:rowId xmlns:a16="http://schemas.microsoft.com/office/drawing/2014/main" val="2716994583"/>
                  </a:ext>
                </a:extLst>
              </a:tr>
              <a:tr h="534525">
                <a:tc>
                  <a:txBody>
                    <a:bodyPr/>
                    <a:lstStyle/>
                    <a:p>
                      <a:pPr marL="0" marR="0" lvl="0" algn="l">
                        <a:spcBef>
                          <a:spcPts val="0"/>
                        </a:spcBef>
                        <a:spcAft>
                          <a:spcPts val="0"/>
                        </a:spcAft>
                        <a:buNone/>
                      </a:pPr>
                      <a:r>
                        <a:rPr lang="en-US" sz="1000" b="1" dirty="0">
                          <a:solidFill>
                            <a:schemeClr val="tx2">
                              <a:lumMod val="50000"/>
                            </a:schemeClr>
                          </a:solidFill>
                          <a:effectLst/>
                          <a:latin typeface="Verdana" panose="020B0604030504040204" pitchFamily="34" charset="0"/>
                          <a:ea typeface="Verdana" panose="020B0604030504040204" pitchFamily="34" charset="0"/>
                          <a:cs typeface="Arial"/>
                        </a:rPr>
                        <a:t>ES50</a:t>
                      </a:r>
                      <a:r>
                        <a:rPr lang="en-US" sz="1000" b="1" baseline="0" dirty="0">
                          <a:solidFill>
                            <a:schemeClr val="tx2">
                              <a:lumMod val="50000"/>
                            </a:schemeClr>
                          </a:solidFill>
                          <a:effectLst/>
                          <a:latin typeface="Verdana" panose="020B0604030504040204" pitchFamily="34" charset="0"/>
                          <a:ea typeface="Verdana" panose="020B0604030504040204" pitchFamily="34" charset="0"/>
                          <a:cs typeface="Arial"/>
                        </a:rPr>
                        <a:t> Division Chief</a:t>
                      </a:r>
                      <a:endParaRPr lang="en-US" sz="1000" b="1" dirty="0">
                        <a:solidFill>
                          <a:schemeClr val="tx2">
                            <a:lumMod val="50000"/>
                          </a:schemeClr>
                        </a:solidFill>
                        <a:effectLst/>
                        <a:latin typeface="Verdana" panose="020B0604030504040204" pitchFamily="34" charset="0"/>
                        <a:ea typeface="Verdana" panose="020B0604030504040204" pitchFamily="34" charset="0"/>
                        <a:cs typeface="Arial"/>
                      </a:endParaRPr>
                    </a:p>
                  </a:txBody>
                  <a:tcPr marL="33618" marR="33618" marT="16809" marB="16809" anchor="b"/>
                </a:tc>
                <a:tc>
                  <a:txBody>
                    <a:bodyPr/>
                    <a:lstStyle/>
                    <a:p>
                      <a:pPr marL="0" marR="0" algn="l" fontAlgn="base">
                        <a:spcBef>
                          <a:spcPts val="0"/>
                        </a:spcBef>
                        <a:spcAft>
                          <a:spcPts val="0"/>
                        </a:spcAft>
                      </a:pPr>
                      <a:r>
                        <a:rPr lang="en-US" sz="1000" u="none" dirty="0">
                          <a:solidFill>
                            <a:schemeClr val="tx2">
                              <a:lumMod val="50000"/>
                            </a:schemeClr>
                          </a:solidFill>
                          <a:effectLst/>
                          <a:latin typeface="Verdana" panose="020B0604030504040204" pitchFamily="34" charset="0"/>
                          <a:ea typeface="Verdana" panose="020B0604030504040204" pitchFamily="34" charset="0"/>
                        </a:rPr>
                        <a:t>Deanna Whitehead</a:t>
                      </a:r>
                    </a:p>
                  </a:txBody>
                  <a:tcPr marL="33618" marR="33618" marT="16809" marB="16809" anchor="ctr"/>
                </a:tc>
                <a:tc>
                  <a:txBody>
                    <a:bodyPr/>
                    <a:lstStyle/>
                    <a:p>
                      <a:pPr marL="0" marR="0" algn="ctr">
                        <a:spcBef>
                          <a:spcPts val="0"/>
                        </a:spcBef>
                        <a:spcAft>
                          <a:spcPts val="0"/>
                        </a:spcAft>
                      </a:pPr>
                      <a:r>
                        <a:rPr lang="en-US" sz="1000" dirty="0">
                          <a:solidFill>
                            <a:schemeClr val="tx2">
                              <a:lumMod val="50000"/>
                            </a:schemeClr>
                          </a:solidFill>
                          <a:effectLst/>
                          <a:latin typeface="Verdana" panose="020B0604030504040204" pitchFamily="34" charset="0"/>
                          <a:ea typeface="Verdana" panose="020B0604030504040204" pitchFamily="34" charset="0"/>
                          <a:cs typeface="Arial" panose="020B0604020202020204" pitchFamily="34" charset="0"/>
                        </a:rPr>
                        <a:t>544-8787</a:t>
                      </a:r>
                    </a:p>
                  </a:txBody>
                  <a:tcPr marL="33618" marR="33618" marT="16809" marB="16809" anchor="ctr"/>
                </a:tc>
                <a:extLst>
                  <a:ext uri="{0D108BD9-81ED-4DB2-BD59-A6C34878D82A}">
                    <a16:rowId xmlns:a16="http://schemas.microsoft.com/office/drawing/2014/main" val="1615176370"/>
                  </a:ext>
                </a:extLst>
              </a:tr>
              <a:tr h="534525">
                <a:tc>
                  <a:txBody>
                    <a:bodyPr/>
                    <a:lstStyle/>
                    <a:p>
                      <a:pPr marL="0" marR="0" lvl="0" algn="l">
                        <a:spcBef>
                          <a:spcPts val="0"/>
                        </a:spcBef>
                        <a:spcAft>
                          <a:spcPts val="0"/>
                        </a:spcAft>
                        <a:buNone/>
                      </a:pPr>
                      <a:r>
                        <a:rPr lang="en-US" sz="1000" b="1" dirty="0">
                          <a:solidFill>
                            <a:schemeClr val="tx2">
                              <a:lumMod val="50000"/>
                            </a:schemeClr>
                          </a:solidFill>
                          <a:effectLst/>
                          <a:latin typeface="Verdana" panose="020B0604030504040204" pitchFamily="34" charset="0"/>
                          <a:ea typeface="Verdana" panose="020B0604030504040204" pitchFamily="34" charset="0"/>
                          <a:cs typeface="Arial"/>
                        </a:rPr>
                        <a:t>ES50 Assistant Manager</a:t>
                      </a:r>
                    </a:p>
                  </a:txBody>
                  <a:tcPr marL="33618" marR="33618" marT="16809" marB="16809" anchor="b"/>
                </a:tc>
                <a:tc>
                  <a:txBody>
                    <a:bodyPr/>
                    <a:lstStyle/>
                    <a:p>
                      <a:pPr marL="0" marR="0" algn="l" fontAlgn="base">
                        <a:spcBef>
                          <a:spcPts val="0"/>
                        </a:spcBef>
                        <a:spcAft>
                          <a:spcPts val="0"/>
                        </a:spcAft>
                      </a:pPr>
                      <a:r>
                        <a:rPr lang="en-US" sz="1000" u="none" dirty="0">
                          <a:solidFill>
                            <a:schemeClr val="tx1"/>
                          </a:solidFill>
                          <a:effectLst/>
                          <a:latin typeface="Verdana" panose="020B0604030504040204" pitchFamily="34" charset="0"/>
                          <a:ea typeface="Verdana" panose="020B0604030504040204" pitchFamily="34" charset="0"/>
                        </a:rPr>
                        <a:t>Tracey Reed</a:t>
                      </a:r>
                    </a:p>
                  </a:txBody>
                  <a:tcPr marL="33618" marR="33618" marT="16809" marB="16809" anchor="ctr"/>
                </a:tc>
                <a:tc>
                  <a:txBody>
                    <a:bodyPr/>
                    <a:lstStyle/>
                    <a:p>
                      <a:pPr marL="0" marR="0" algn="ctr">
                        <a:spcBef>
                          <a:spcPts val="0"/>
                        </a:spcBef>
                        <a:spcAft>
                          <a:spcPts val="0"/>
                        </a:spcAft>
                      </a:pPr>
                      <a:r>
                        <a:rPr lang="en-US" sz="1000" dirty="0">
                          <a:solidFill>
                            <a:schemeClr val="tx2">
                              <a:lumMod val="50000"/>
                            </a:schemeClr>
                          </a:solidFill>
                          <a:effectLst/>
                          <a:latin typeface="Verdana" panose="020B0604030504040204" pitchFamily="34" charset="0"/>
                          <a:ea typeface="Verdana" panose="020B0604030504040204" pitchFamily="34" charset="0"/>
                          <a:cs typeface="Arial" panose="020B0604020202020204" pitchFamily="34" charset="0"/>
                        </a:rPr>
                        <a:t>544-5691</a:t>
                      </a:r>
                    </a:p>
                  </a:txBody>
                  <a:tcPr marL="33618" marR="33618" marT="16809" marB="16809" anchor="ctr"/>
                </a:tc>
                <a:extLst>
                  <a:ext uri="{0D108BD9-81ED-4DB2-BD59-A6C34878D82A}">
                    <a16:rowId xmlns:a16="http://schemas.microsoft.com/office/drawing/2014/main" val="1217341832"/>
                  </a:ext>
                </a:extLst>
              </a:tr>
              <a:tr h="534525">
                <a:tc>
                  <a:txBody>
                    <a:bodyPr/>
                    <a:lstStyle/>
                    <a:p>
                      <a:pPr marL="0" marR="0" algn="l">
                        <a:spcBef>
                          <a:spcPts val="0"/>
                        </a:spcBef>
                        <a:spcAft>
                          <a:spcPts val="0"/>
                        </a:spcAft>
                      </a:pPr>
                      <a:r>
                        <a:rPr lang="en-US" sz="1000" b="1" dirty="0">
                          <a:solidFill>
                            <a:schemeClr val="tx2">
                              <a:lumMod val="50000"/>
                            </a:schemeClr>
                          </a:solidFill>
                          <a:effectLst/>
                          <a:latin typeface="Verdana" panose="020B0604030504040204" pitchFamily="34" charset="0"/>
                          <a:ea typeface="Verdana" panose="020B0604030504040204" pitchFamily="34" charset="0"/>
                        </a:rPr>
                        <a:t>ES50</a:t>
                      </a:r>
                    </a:p>
                    <a:p>
                      <a:pPr marL="0" marR="0" lvl="0" algn="l">
                        <a:spcBef>
                          <a:spcPts val="0"/>
                        </a:spcBef>
                        <a:spcAft>
                          <a:spcPts val="0"/>
                        </a:spcAft>
                        <a:buNone/>
                      </a:pPr>
                      <a:r>
                        <a:rPr lang="en-US" sz="1000" b="1" dirty="0">
                          <a:solidFill>
                            <a:schemeClr val="tx2">
                              <a:lumMod val="50000"/>
                            </a:schemeClr>
                          </a:solidFill>
                          <a:effectLst/>
                          <a:latin typeface="Verdana" panose="020B0604030504040204" pitchFamily="34" charset="0"/>
                          <a:ea typeface="Verdana" panose="020B0604030504040204" pitchFamily="34" charset="0"/>
                          <a:cs typeface="+mn-cs"/>
                        </a:rPr>
                        <a:t>Technical</a:t>
                      </a:r>
                      <a:r>
                        <a:rPr lang="en-US" sz="1000" b="1" baseline="0" dirty="0">
                          <a:solidFill>
                            <a:schemeClr val="tx2">
                              <a:lumMod val="50000"/>
                            </a:schemeClr>
                          </a:solidFill>
                          <a:effectLst/>
                          <a:latin typeface="Verdana" panose="020B0604030504040204" pitchFamily="34" charset="0"/>
                          <a:ea typeface="Verdana" panose="020B0604030504040204" pitchFamily="34" charset="0"/>
                          <a:cs typeface="+mn-cs"/>
                        </a:rPr>
                        <a:t> Assistant</a:t>
                      </a:r>
                      <a:endParaRPr lang="en-US" sz="1000" b="1" dirty="0">
                        <a:solidFill>
                          <a:schemeClr val="tx2">
                            <a:lumMod val="50000"/>
                          </a:schemeClr>
                        </a:solidFill>
                        <a:effectLst/>
                        <a:latin typeface="Verdana" panose="020B0604030504040204" pitchFamily="34" charset="0"/>
                        <a:ea typeface="Verdana" panose="020B0604030504040204" pitchFamily="34" charset="0"/>
                        <a:cs typeface="Arial"/>
                      </a:endParaRPr>
                    </a:p>
                  </a:txBody>
                  <a:tcPr marL="33618" marR="33618" marT="16809" marB="16809" anchor="b"/>
                </a:tc>
                <a:tc>
                  <a:txBody>
                    <a:bodyPr/>
                    <a:lstStyle/>
                    <a:p>
                      <a:pPr marL="0" marR="0" algn="l" fontAlgn="base">
                        <a:spcBef>
                          <a:spcPts val="0"/>
                        </a:spcBef>
                        <a:spcAft>
                          <a:spcPts val="0"/>
                        </a:spcAft>
                      </a:pPr>
                      <a:r>
                        <a:rPr lang="en-US" sz="1000" u="none" dirty="0">
                          <a:solidFill>
                            <a:schemeClr val="tx2">
                              <a:lumMod val="50000"/>
                            </a:schemeClr>
                          </a:solidFill>
                          <a:effectLst/>
                          <a:latin typeface="Verdana" panose="020B0604030504040204" pitchFamily="34" charset="0"/>
                          <a:ea typeface="Verdana" panose="020B0604030504040204" pitchFamily="34" charset="0"/>
                        </a:rPr>
                        <a:t>Terry Brown</a:t>
                      </a:r>
                    </a:p>
                  </a:txBody>
                  <a:tcPr marL="33618" marR="33618" marT="16809" marB="16809" anchor="ctr"/>
                </a:tc>
                <a:tc>
                  <a:txBody>
                    <a:bodyPr/>
                    <a:lstStyle/>
                    <a:p>
                      <a:pPr marL="0" marR="0" algn="ctr">
                        <a:spcBef>
                          <a:spcPts val="0"/>
                        </a:spcBef>
                        <a:spcAft>
                          <a:spcPts val="0"/>
                        </a:spcAft>
                      </a:pPr>
                      <a:r>
                        <a:rPr lang="en-US" sz="1000" dirty="0">
                          <a:solidFill>
                            <a:schemeClr val="tx2">
                              <a:lumMod val="50000"/>
                            </a:schemeClr>
                          </a:solidFill>
                          <a:effectLst/>
                          <a:latin typeface="Verdana" panose="020B0604030504040204" pitchFamily="34" charset="0"/>
                          <a:ea typeface="Verdana" panose="020B0604030504040204" pitchFamily="34" charset="0"/>
                          <a:cs typeface="Arial" panose="020B0604020202020204" pitchFamily="34" charset="0"/>
                        </a:rPr>
                        <a:t>544-1626</a:t>
                      </a:r>
                    </a:p>
                  </a:txBody>
                  <a:tcPr marL="33618" marR="33618" marT="16809" marB="16809" anchor="ctr"/>
                </a:tc>
                <a:extLst>
                  <a:ext uri="{0D108BD9-81ED-4DB2-BD59-A6C34878D82A}">
                    <a16:rowId xmlns:a16="http://schemas.microsoft.com/office/drawing/2014/main" val="1978278915"/>
                  </a:ext>
                </a:extLst>
              </a:tr>
              <a:tr h="534525">
                <a:tc>
                  <a:txBody>
                    <a:bodyPr/>
                    <a:lstStyle/>
                    <a:p>
                      <a:pPr marL="0" marR="0" algn="l">
                        <a:spcBef>
                          <a:spcPts val="0"/>
                        </a:spcBef>
                        <a:spcAft>
                          <a:spcPts val="0"/>
                        </a:spcAft>
                      </a:pPr>
                      <a:r>
                        <a:rPr lang="en-US" sz="1000" b="1" dirty="0">
                          <a:solidFill>
                            <a:schemeClr val="tx2">
                              <a:lumMod val="50000"/>
                            </a:schemeClr>
                          </a:solidFill>
                          <a:effectLst/>
                          <a:latin typeface="Verdana" panose="020B0604030504040204" pitchFamily="34" charset="0"/>
                          <a:ea typeface="Verdana" panose="020B0604030504040204" pitchFamily="34" charset="0"/>
                        </a:rPr>
                        <a:t>ES50</a:t>
                      </a:r>
                    </a:p>
                    <a:p>
                      <a:pPr marL="0" marR="0" lvl="0" algn="l">
                        <a:spcBef>
                          <a:spcPts val="0"/>
                        </a:spcBef>
                        <a:spcAft>
                          <a:spcPts val="0"/>
                        </a:spcAft>
                        <a:buNone/>
                      </a:pPr>
                      <a:r>
                        <a:rPr lang="en-US" sz="1000" b="1" dirty="0">
                          <a:solidFill>
                            <a:schemeClr val="tx2">
                              <a:lumMod val="50000"/>
                            </a:schemeClr>
                          </a:solidFill>
                          <a:effectLst/>
                          <a:latin typeface="Verdana" panose="020B0604030504040204" pitchFamily="34" charset="0"/>
                          <a:ea typeface="Verdana" panose="020B0604030504040204" pitchFamily="34" charset="0"/>
                          <a:cs typeface="+mn-cs"/>
                        </a:rPr>
                        <a:t>Technical</a:t>
                      </a:r>
                      <a:r>
                        <a:rPr lang="en-US" sz="1000" b="1" baseline="0" dirty="0">
                          <a:solidFill>
                            <a:schemeClr val="tx2">
                              <a:lumMod val="50000"/>
                            </a:schemeClr>
                          </a:solidFill>
                          <a:effectLst/>
                          <a:latin typeface="Verdana" panose="020B0604030504040204" pitchFamily="34" charset="0"/>
                          <a:ea typeface="Verdana" panose="020B0604030504040204" pitchFamily="34" charset="0"/>
                          <a:cs typeface="+mn-cs"/>
                        </a:rPr>
                        <a:t> Assistant</a:t>
                      </a:r>
                      <a:endParaRPr lang="en-US" sz="1000" b="1" dirty="0">
                        <a:solidFill>
                          <a:schemeClr val="tx2">
                            <a:lumMod val="50000"/>
                          </a:schemeClr>
                        </a:solidFill>
                        <a:effectLst/>
                        <a:latin typeface="Verdana" panose="020B0604030504040204" pitchFamily="34" charset="0"/>
                        <a:ea typeface="Verdana" panose="020B0604030504040204" pitchFamily="34" charset="0"/>
                        <a:cs typeface="Arial"/>
                      </a:endParaRPr>
                    </a:p>
                  </a:txBody>
                  <a:tcPr marL="33618" marR="33618" marT="16809" marB="16809" anchor="b"/>
                </a:tc>
                <a:tc>
                  <a:txBody>
                    <a:bodyPr/>
                    <a:lstStyle/>
                    <a:p>
                      <a:pPr marL="0" marR="0" algn="l" fontAlgn="base">
                        <a:spcBef>
                          <a:spcPts val="0"/>
                        </a:spcBef>
                        <a:spcAft>
                          <a:spcPts val="0"/>
                        </a:spcAft>
                      </a:pPr>
                      <a:r>
                        <a:rPr lang="en-US" sz="1000" u="none" dirty="0">
                          <a:solidFill>
                            <a:schemeClr val="tx2">
                              <a:lumMod val="50000"/>
                            </a:schemeClr>
                          </a:solidFill>
                          <a:effectLst/>
                          <a:latin typeface="Verdana" panose="020B0604030504040204" pitchFamily="34" charset="0"/>
                          <a:ea typeface="Verdana" panose="020B0604030504040204" pitchFamily="34" charset="0"/>
                        </a:rPr>
                        <a:t>Darrell Bailey</a:t>
                      </a:r>
                    </a:p>
                  </a:txBody>
                  <a:tcPr marL="33618" marR="33618" marT="16809" marB="16809" anchor="ctr"/>
                </a:tc>
                <a:tc>
                  <a:txBody>
                    <a:bodyPr/>
                    <a:lstStyle/>
                    <a:p>
                      <a:pPr marL="0" marR="0" algn="ctr">
                        <a:spcBef>
                          <a:spcPts val="0"/>
                        </a:spcBef>
                        <a:spcAft>
                          <a:spcPts val="0"/>
                        </a:spcAft>
                      </a:pPr>
                      <a:r>
                        <a:rPr lang="en-US" sz="1000" dirty="0">
                          <a:solidFill>
                            <a:schemeClr val="tx2">
                              <a:lumMod val="50000"/>
                            </a:schemeClr>
                          </a:solidFill>
                          <a:effectLst/>
                          <a:latin typeface="Verdana" panose="020B0604030504040204" pitchFamily="34" charset="0"/>
                          <a:ea typeface="Verdana" panose="020B0604030504040204" pitchFamily="34" charset="0"/>
                          <a:cs typeface="Arial" panose="020B0604020202020204" pitchFamily="34" charset="0"/>
                        </a:rPr>
                        <a:t>544-2072</a:t>
                      </a:r>
                    </a:p>
                  </a:txBody>
                  <a:tcPr marL="33618" marR="33618" marT="16809" marB="16809" anchor="ctr"/>
                </a:tc>
                <a:extLst>
                  <a:ext uri="{0D108BD9-81ED-4DB2-BD59-A6C34878D82A}">
                    <a16:rowId xmlns:a16="http://schemas.microsoft.com/office/drawing/2014/main" val="3737775043"/>
                  </a:ext>
                </a:extLst>
              </a:tr>
            </a:tbl>
          </a:graphicData>
        </a:graphic>
      </p:graphicFrame>
      <p:sp>
        <p:nvSpPr>
          <p:cNvPr id="10" name="Text Placeholder 25">
            <a:extLst>
              <a:ext uri="{FF2B5EF4-FFF2-40B4-BE49-F238E27FC236}">
                <a16:creationId xmlns:a16="http://schemas.microsoft.com/office/drawing/2014/main" id="{CE9C5F90-E573-43D7-AC40-5AD946F4D032}"/>
              </a:ext>
            </a:extLst>
          </p:cNvPr>
          <p:cNvSpPr>
            <a:spLocks noGrp="1"/>
          </p:cNvSpPr>
          <p:nvPr>
            <p:ph type="body" sz="quarter" idx="14"/>
          </p:nvPr>
        </p:nvSpPr>
        <p:spPr>
          <a:xfrm>
            <a:off x="0" y="420572"/>
            <a:ext cx="4031016" cy="6214264"/>
          </a:xfrm>
        </p:spPr>
        <p:txBody>
          <a:bodyPr vert="horz" lIns="71190" tIns="35595" rIns="71190" bIns="35595" rtlCol="0" anchor="t">
            <a:noAutofit/>
          </a:bodyPr>
          <a:lstStyle/>
          <a:p>
            <a:pPr marL="342900" indent="-171450">
              <a:lnSpc>
                <a:spcPts val="1400"/>
              </a:lnSpc>
              <a:spcBef>
                <a:spcPts val="300"/>
              </a:spcBef>
              <a:spcAft>
                <a:spcPts val="300"/>
              </a:spcAft>
              <a:buFont typeface="Arial" panose="020B0604020202020204" pitchFamily="34" charset="0"/>
              <a:buChar char="•"/>
            </a:pPr>
            <a:r>
              <a:rPr lang="en-US" sz="1300" dirty="0">
                <a:solidFill>
                  <a:schemeClr val="accent3"/>
                </a:solidFill>
                <a:latin typeface="Verdana" panose="020B0604030504040204" pitchFamily="34" charset="0"/>
                <a:ea typeface="Verdana" panose="020B0604030504040204" pitchFamily="34" charset="0"/>
                <a:cs typeface="Arial"/>
              </a:rPr>
              <a:t>Perform </a:t>
            </a:r>
            <a:r>
              <a:rPr lang="en-US" sz="1300" b="1" dirty="0">
                <a:solidFill>
                  <a:srgbClr val="FFFF00"/>
                </a:solidFill>
                <a:latin typeface="Verdana" panose="020B0604030504040204" pitchFamily="34" charset="0"/>
                <a:ea typeface="Verdana" panose="020B0604030504040204" pitchFamily="34" charset="0"/>
                <a:cs typeface="Arial"/>
              </a:rPr>
              <a:t>flight software </a:t>
            </a:r>
            <a:r>
              <a:rPr lang="en-US" sz="1300" dirty="0">
                <a:solidFill>
                  <a:schemeClr val="accent3"/>
                </a:solidFill>
                <a:latin typeface="Verdana" panose="020B0604030504040204" pitchFamily="34" charset="0"/>
                <a:ea typeface="Verdana" panose="020B0604030504040204" pitchFamily="34" charset="0"/>
                <a:cs typeface="Arial"/>
              </a:rPr>
              <a:t>requirements, design, development, integration, test and verification</a:t>
            </a:r>
          </a:p>
          <a:p>
            <a:pPr marL="342900" indent="-171450">
              <a:lnSpc>
                <a:spcPts val="1400"/>
              </a:lnSpc>
              <a:spcBef>
                <a:spcPts val="300"/>
              </a:spcBef>
              <a:spcAft>
                <a:spcPts val="300"/>
              </a:spcAft>
              <a:buFont typeface="Arial" panose="020B0604020202020204" pitchFamily="34" charset="0"/>
              <a:buChar char="•"/>
            </a:pPr>
            <a:r>
              <a:rPr lang="en-US" sz="1300" dirty="0">
                <a:solidFill>
                  <a:schemeClr val="accent3"/>
                </a:solidFill>
                <a:latin typeface="Verdana" panose="020B0604030504040204" pitchFamily="34" charset="0"/>
                <a:ea typeface="Verdana" panose="020B0604030504040204" pitchFamily="34" charset="0"/>
                <a:cs typeface="Arial"/>
              </a:rPr>
              <a:t>Performs software configuration management for control and release of software deliverables operations</a:t>
            </a:r>
          </a:p>
          <a:p>
            <a:pPr marL="342900" indent="-171450">
              <a:lnSpc>
                <a:spcPts val="1400"/>
              </a:lnSpc>
              <a:spcBef>
                <a:spcPts val="300"/>
              </a:spcBef>
              <a:spcAft>
                <a:spcPts val="300"/>
              </a:spcAft>
              <a:buFont typeface="Arial" panose="020B0604020202020204" pitchFamily="34" charset="0"/>
              <a:buChar char="•"/>
            </a:pPr>
            <a:r>
              <a:rPr lang="en-US" sz="1300" dirty="0">
                <a:solidFill>
                  <a:schemeClr val="accent3"/>
                </a:solidFill>
                <a:latin typeface="Verdana" panose="020B0604030504040204" pitchFamily="34" charset="0"/>
                <a:ea typeface="Verdana" panose="020B0604030504040204" pitchFamily="34" charset="0"/>
                <a:cs typeface="Arial"/>
              </a:rPr>
              <a:t>Provides </a:t>
            </a:r>
            <a:r>
              <a:rPr lang="en-US" sz="1300" b="1" dirty="0">
                <a:solidFill>
                  <a:srgbClr val="FFFF00"/>
                </a:solidFill>
                <a:latin typeface="Verdana" panose="020B0604030504040204" pitchFamily="34" charset="0"/>
                <a:ea typeface="Verdana" panose="020B0604030504040204" pitchFamily="34" charset="0"/>
                <a:cs typeface="Arial"/>
              </a:rPr>
              <a:t>flight software development and test facilities</a:t>
            </a:r>
          </a:p>
          <a:p>
            <a:pPr marL="342900" indent="-171450">
              <a:lnSpc>
                <a:spcPts val="1400"/>
              </a:lnSpc>
              <a:spcBef>
                <a:spcPts val="300"/>
              </a:spcBef>
              <a:spcAft>
                <a:spcPts val="300"/>
              </a:spcAft>
              <a:buFont typeface="Arial" panose="020B0604020202020204" pitchFamily="34" charset="0"/>
              <a:buChar char="•"/>
            </a:pPr>
            <a:r>
              <a:rPr lang="en-US" sz="1300" dirty="0">
                <a:solidFill>
                  <a:schemeClr val="accent3"/>
                </a:solidFill>
                <a:latin typeface="Verdana" panose="020B0604030504040204" pitchFamily="34" charset="0"/>
                <a:ea typeface="Verdana" panose="020B0604030504040204" pitchFamily="34" charset="0"/>
                <a:cs typeface="Arial"/>
              </a:rPr>
              <a:t>Provides fully-qualified Human-Rated Class A Software utilizing voting architecture, autonomous and commanded operations, sensor data qualification</a:t>
            </a:r>
          </a:p>
          <a:p>
            <a:pPr marL="342900" indent="-171450">
              <a:lnSpc>
                <a:spcPts val="1400"/>
              </a:lnSpc>
              <a:spcBef>
                <a:spcPts val="300"/>
              </a:spcBef>
              <a:spcAft>
                <a:spcPts val="300"/>
              </a:spcAft>
              <a:buFont typeface="Arial" panose="020B0604020202020204" pitchFamily="34" charset="0"/>
              <a:buChar char="•"/>
            </a:pPr>
            <a:r>
              <a:rPr lang="en-US" sz="1300" dirty="0">
                <a:solidFill>
                  <a:schemeClr val="accent3"/>
                </a:solidFill>
                <a:latin typeface="Verdana" panose="020B0604030504040204" pitchFamily="34" charset="0"/>
                <a:ea typeface="Verdana" panose="020B0604030504040204" pitchFamily="34" charset="0"/>
                <a:cs typeface="Arial"/>
              </a:rPr>
              <a:t>Provides </a:t>
            </a:r>
            <a:r>
              <a:rPr lang="en-US" sz="1300" b="1" dirty="0">
                <a:solidFill>
                  <a:srgbClr val="FFFF00"/>
                </a:solidFill>
                <a:latin typeface="Verdana" panose="020B0604030504040204" pitchFamily="34" charset="0"/>
                <a:ea typeface="Verdana" panose="020B0604030504040204" pitchFamily="34" charset="0"/>
                <a:cs typeface="Arial"/>
              </a:rPr>
              <a:t>ECLSS software</a:t>
            </a:r>
          </a:p>
          <a:p>
            <a:pPr marL="342900" indent="-171450">
              <a:lnSpc>
                <a:spcPts val="1400"/>
              </a:lnSpc>
              <a:spcBef>
                <a:spcPts val="300"/>
              </a:spcBef>
              <a:spcAft>
                <a:spcPts val="300"/>
              </a:spcAft>
              <a:buFont typeface="Arial" panose="020B0604020202020204" pitchFamily="34" charset="0"/>
              <a:buChar char="•"/>
            </a:pPr>
            <a:r>
              <a:rPr lang="en-US" sz="1300" dirty="0">
                <a:solidFill>
                  <a:schemeClr val="accent3"/>
                </a:solidFill>
                <a:latin typeface="Verdana" panose="020B0604030504040204" pitchFamily="34" charset="0"/>
                <a:ea typeface="Verdana" panose="020B0604030504040204" pitchFamily="34" charset="0"/>
                <a:cs typeface="Arial"/>
              </a:rPr>
              <a:t>Provides simulations and models for avionics development and testing</a:t>
            </a:r>
          </a:p>
          <a:p>
            <a:pPr marL="342900" indent="-171450">
              <a:lnSpc>
                <a:spcPts val="1400"/>
              </a:lnSpc>
              <a:spcBef>
                <a:spcPts val="300"/>
              </a:spcBef>
              <a:spcAft>
                <a:spcPts val="300"/>
              </a:spcAft>
              <a:buFont typeface="Arial" panose="020B0604020202020204" pitchFamily="34" charset="0"/>
              <a:buChar char="•"/>
            </a:pPr>
            <a:r>
              <a:rPr lang="en-US" sz="1300" dirty="0">
                <a:solidFill>
                  <a:schemeClr val="accent3"/>
                </a:solidFill>
                <a:latin typeface="Verdana" panose="020B0604030504040204" pitchFamily="34" charset="0"/>
                <a:ea typeface="Verdana" panose="020B0604030504040204" pitchFamily="34" charset="0"/>
                <a:cs typeface="Arial"/>
              </a:rPr>
              <a:t>Provides </a:t>
            </a:r>
            <a:r>
              <a:rPr lang="en-US" sz="1300" b="1" dirty="0">
                <a:solidFill>
                  <a:srgbClr val="FFFF00"/>
                </a:solidFill>
                <a:latin typeface="Verdana" panose="020B0604030504040204" pitchFamily="34" charset="0"/>
                <a:ea typeface="Verdana" panose="020B0604030504040204" pitchFamily="34" charset="0"/>
                <a:cs typeface="Arial"/>
              </a:rPr>
              <a:t>real-time simulation, lab control, and facility data acquisition </a:t>
            </a:r>
            <a:r>
              <a:rPr lang="en-US" sz="1300" dirty="0">
                <a:solidFill>
                  <a:schemeClr val="accent3"/>
                </a:solidFill>
                <a:latin typeface="Verdana" panose="020B0604030504040204" pitchFamily="34" charset="0"/>
                <a:ea typeface="Verdana" panose="020B0604030504040204" pitchFamily="34" charset="0"/>
                <a:cs typeface="Arial"/>
              </a:rPr>
              <a:t>software requirements, design, development, integration, test, and configuration management</a:t>
            </a:r>
          </a:p>
          <a:p>
            <a:pPr marL="342900" indent="-171450">
              <a:lnSpc>
                <a:spcPts val="1400"/>
              </a:lnSpc>
              <a:spcBef>
                <a:spcPts val="300"/>
              </a:spcBef>
              <a:spcAft>
                <a:spcPts val="300"/>
              </a:spcAft>
              <a:buFont typeface="Arial" panose="020B0604020202020204" pitchFamily="34" charset="0"/>
              <a:buChar char="•"/>
            </a:pPr>
            <a:r>
              <a:rPr lang="en-US" sz="1300" dirty="0">
                <a:solidFill>
                  <a:schemeClr val="accent3"/>
                </a:solidFill>
                <a:latin typeface="Verdana" panose="020B0604030504040204" pitchFamily="34" charset="0"/>
                <a:ea typeface="Verdana" panose="020B0604030504040204" pitchFamily="34" charset="0"/>
                <a:cs typeface="Arial"/>
              </a:rPr>
              <a:t>Develops avionics and software ground systems test</a:t>
            </a:r>
          </a:p>
          <a:p>
            <a:pPr marL="342900" indent="-171450">
              <a:lnSpc>
                <a:spcPts val="1400"/>
              </a:lnSpc>
              <a:spcBef>
                <a:spcPts val="300"/>
              </a:spcBef>
              <a:spcAft>
                <a:spcPts val="300"/>
              </a:spcAft>
              <a:buFont typeface="Arial" panose="020B0604020202020204" pitchFamily="34" charset="0"/>
              <a:buChar char="•"/>
            </a:pPr>
            <a:r>
              <a:rPr lang="en-US" sz="1300" dirty="0">
                <a:solidFill>
                  <a:schemeClr val="accent3"/>
                </a:solidFill>
                <a:latin typeface="Verdana" panose="020B0604030504040204" pitchFamily="34" charset="0"/>
                <a:ea typeface="Verdana" panose="020B0604030504040204" pitchFamily="34" charset="0"/>
                <a:cs typeface="Arial"/>
              </a:rPr>
              <a:t>Develops, operates, and maintains multiple </a:t>
            </a:r>
            <a:r>
              <a:rPr lang="en-US" sz="1300" b="1" dirty="0">
                <a:solidFill>
                  <a:srgbClr val="FFFF00"/>
                </a:solidFill>
                <a:latin typeface="Verdana" panose="020B0604030504040204" pitchFamily="34" charset="0"/>
                <a:ea typeface="Verdana" panose="020B0604030504040204" pitchFamily="34" charset="0"/>
                <a:cs typeface="Arial"/>
              </a:rPr>
              <a:t>system integration and test facilities</a:t>
            </a:r>
          </a:p>
          <a:p>
            <a:pPr algn="ctr">
              <a:lnSpc>
                <a:spcPct val="100000"/>
              </a:lnSpc>
              <a:spcBef>
                <a:spcPts val="0"/>
              </a:spcBef>
            </a:pPr>
            <a:endParaRPr lang="en-US" sz="1147" dirty="0">
              <a:solidFill>
                <a:schemeClr val="accent3"/>
              </a:solidFill>
              <a:latin typeface="Verdana" panose="020B0604030504040204" pitchFamily="34" charset="0"/>
              <a:ea typeface="Verdana" panose="020B0604030504040204" pitchFamily="34" charset="0"/>
            </a:endParaRPr>
          </a:p>
        </p:txBody>
      </p:sp>
      <p:sp>
        <p:nvSpPr>
          <p:cNvPr id="13" name="Rectangle 12"/>
          <p:cNvSpPr/>
          <p:nvPr/>
        </p:nvSpPr>
        <p:spPr>
          <a:xfrm>
            <a:off x="4467691" y="430817"/>
            <a:ext cx="3321569" cy="2623955"/>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effectLst>
            <a:outerShdw blurRad="50800" dist="38100" dir="2700000" algn="tl" rotWithShape="0">
              <a:prstClr val="black">
                <a:alpha val="40000"/>
              </a:prstClr>
            </a:outerShdw>
          </a:effectLst>
        </p:spPr>
        <p:style>
          <a:lnRef idx="0">
            <a:schemeClr val="accent1">
              <a:hueOff val="0"/>
              <a:satOff val="0"/>
              <a:lumOff val="0"/>
              <a:alphaOff val="0"/>
            </a:schemeClr>
          </a:lnRef>
          <a:fillRef idx="1">
            <a:scrgbClr r="0" g="0" b="0"/>
          </a:fillRef>
          <a:effectRef idx="2">
            <a:schemeClr val="accent1">
              <a:tint val="40000"/>
              <a:hueOff val="0"/>
              <a:satOff val="0"/>
              <a:lumOff val="0"/>
              <a:alphaOff val="0"/>
            </a:schemeClr>
          </a:effectRef>
          <a:fontRef idx="minor">
            <a:schemeClr val="dk1">
              <a:hueOff val="0"/>
              <a:satOff val="0"/>
              <a:lumOff val="0"/>
              <a:alphaOff val="0"/>
            </a:schemeClr>
          </a:fontRef>
        </p:style>
      </p:sp>
      <p:grpSp>
        <p:nvGrpSpPr>
          <p:cNvPr id="14" name="Group 13"/>
          <p:cNvGrpSpPr/>
          <p:nvPr/>
        </p:nvGrpSpPr>
        <p:grpSpPr>
          <a:xfrm>
            <a:off x="5306528" y="2440151"/>
            <a:ext cx="2463153" cy="614621"/>
            <a:chOff x="288" y="2540346"/>
            <a:chExt cx="2791573" cy="696570"/>
          </a:xfrm>
        </p:grpSpPr>
        <p:sp>
          <p:nvSpPr>
            <p:cNvPr id="19" name="Rectangle 18"/>
            <p:cNvSpPr/>
            <p:nvPr/>
          </p:nvSpPr>
          <p:spPr>
            <a:xfrm>
              <a:off x="288" y="2540346"/>
              <a:ext cx="2791573" cy="696570"/>
            </a:xfrm>
            <a:prstGeom prst="rect">
              <a:avLst/>
            </a:prstGeom>
          </p:spPr>
          <p:style>
            <a:lnRef idx="0">
              <a:schemeClr val="accent1">
                <a:hueOff val="0"/>
                <a:satOff val="0"/>
                <a:lumOff val="0"/>
                <a:alphaOff val="0"/>
              </a:schemeClr>
            </a:lnRef>
            <a:fillRef idx="1">
              <a:schemeClr val="accent1">
                <a:tint val="50000"/>
                <a:alpha val="40000"/>
                <a:hueOff val="0"/>
                <a:satOff val="0"/>
                <a:lumOff val="0"/>
                <a:alphaOff val="0"/>
              </a:schemeClr>
            </a:fillRef>
            <a:effectRef idx="0">
              <a:schemeClr val="accent1">
                <a:tint val="50000"/>
                <a:alpha val="40000"/>
                <a:hueOff val="0"/>
                <a:satOff val="0"/>
                <a:lumOff val="0"/>
                <a:alphaOff val="0"/>
              </a:schemeClr>
            </a:effectRef>
            <a:fontRef idx="minor">
              <a:schemeClr val="lt1">
                <a:hueOff val="0"/>
                <a:satOff val="0"/>
                <a:lumOff val="0"/>
                <a:alphaOff val="0"/>
              </a:schemeClr>
            </a:fontRef>
          </p:style>
        </p:sp>
        <p:sp>
          <p:nvSpPr>
            <p:cNvPr id="20" name="TextBox 19"/>
            <p:cNvSpPr txBox="1"/>
            <p:nvPr/>
          </p:nvSpPr>
          <p:spPr>
            <a:xfrm>
              <a:off x="288" y="2540346"/>
              <a:ext cx="2791573" cy="696570"/>
            </a:xfrm>
            <a:prstGeom prst="rect">
              <a:avLst/>
            </a:prstGeom>
          </p:spPr>
          <p:style>
            <a:lnRef idx="0">
              <a:scrgbClr r="0" g="0" b="0"/>
            </a:lnRef>
            <a:fillRef idx="0">
              <a:scrgbClr r="0" g="0" b="0"/>
            </a:fillRef>
            <a:effectRef idx="0">
              <a:scrgbClr r="0" g="0" b="0"/>
            </a:effectRef>
            <a:fontRef idx="minor">
              <a:schemeClr val="lt1">
                <a:hueOff val="0"/>
                <a:satOff val="0"/>
                <a:lumOff val="0"/>
                <a:alphaOff val="0"/>
              </a:schemeClr>
            </a:fontRef>
          </p:style>
          <p:txBody>
            <a:bodyPr spcFirstLastPara="0" vert="horz" wrap="square" lIns="29135" tIns="29135" rIns="29135" bIns="29135" numCol="1" spcCol="1270" anchor="ctr" anchorCtr="0">
              <a:noAutofit/>
            </a:bodyPr>
            <a:lstStyle/>
            <a:p>
              <a:pPr algn="ctr" defTabSz="509895">
                <a:lnSpc>
                  <a:spcPct val="90000"/>
                </a:lnSpc>
                <a:spcBef>
                  <a:spcPct val="0"/>
                </a:spcBef>
                <a:spcAft>
                  <a:spcPct val="35000"/>
                </a:spcAft>
              </a:pPr>
              <a:r>
                <a:rPr lang="en-US" sz="1147">
                  <a:solidFill>
                    <a:prstClr val="white">
                      <a:hueOff val="0"/>
                      <a:satOff val="0"/>
                      <a:lumOff val="0"/>
                      <a:alphaOff val="0"/>
                    </a:prstClr>
                  </a:solidFill>
                  <a:effectLst>
                    <a:outerShdw blurRad="50800" dist="38100" dir="2700000" algn="tl" rotWithShape="0">
                      <a:prstClr val="black">
                        <a:alpha val="40000"/>
                      </a:prstClr>
                    </a:outerShdw>
                  </a:effectLst>
                  <a:latin typeface="Gill Sans MT"/>
                </a:rPr>
                <a:t>SLS FSW</a:t>
              </a:r>
            </a:p>
          </p:txBody>
        </p:sp>
      </p:grpSp>
      <p:sp>
        <p:nvSpPr>
          <p:cNvPr id="15" name="Rectangle 14"/>
          <p:cNvSpPr/>
          <p:nvPr/>
        </p:nvSpPr>
        <p:spPr>
          <a:xfrm>
            <a:off x="7959072" y="428435"/>
            <a:ext cx="3537294" cy="2688008"/>
          </a:xfrm>
          <a:prstGeom prst="rect">
            <a:avLst/>
          </a:prstGeom>
          <a:blipFill dpi="0" rotWithShape="1">
            <a:blip r:embed="rId4" cstate="screen">
              <a:extLst>
                <a:ext uri="{28A0092B-C50C-407E-A947-70E740481C1C}">
                  <a14:useLocalDpi xmlns:a14="http://schemas.microsoft.com/office/drawing/2010/main"/>
                </a:ext>
              </a:extLst>
            </a:blip>
            <a:srcRect/>
            <a:stretch>
              <a:fillRect b="1908"/>
            </a:stretch>
          </a:blipFill>
          <a:effectLst>
            <a:outerShdw blurRad="50800" dist="38100" dir="2700000" algn="tl" rotWithShape="0">
              <a:prstClr val="black">
                <a:alpha val="40000"/>
              </a:prstClr>
            </a:outerShdw>
          </a:effectLst>
        </p:spPr>
        <p:style>
          <a:lnRef idx="0">
            <a:schemeClr val="accent1">
              <a:hueOff val="0"/>
              <a:satOff val="0"/>
              <a:lumOff val="0"/>
              <a:alphaOff val="0"/>
            </a:schemeClr>
          </a:lnRef>
          <a:fillRef idx="1">
            <a:scrgbClr r="0" g="0" b="0"/>
          </a:fillRef>
          <a:effectRef idx="2">
            <a:schemeClr val="accent1">
              <a:tint val="40000"/>
              <a:hueOff val="0"/>
              <a:satOff val="0"/>
              <a:lumOff val="0"/>
              <a:alphaOff val="0"/>
            </a:schemeClr>
          </a:effectRef>
          <a:fontRef idx="minor">
            <a:schemeClr val="dk1">
              <a:hueOff val="0"/>
              <a:satOff val="0"/>
              <a:lumOff val="0"/>
              <a:alphaOff val="0"/>
            </a:schemeClr>
          </a:fontRef>
        </p:style>
      </p:sp>
      <p:grpSp>
        <p:nvGrpSpPr>
          <p:cNvPr id="16" name="Group 15"/>
          <p:cNvGrpSpPr/>
          <p:nvPr/>
        </p:nvGrpSpPr>
        <p:grpSpPr>
          <a:xfrm>
            <a:off x="7938017" y="2436357"/>
            <a:ext cx="2667862" cy="651716"/>
            <a:chOff x="3072422" y="2536045"/>
            <a:chExt cx="3023577" cy="738611"/>
          </a:xfrm>
        </p:grpSpPr>
        <p:sp>
          <p:nvSpPr>
            <p:cNvPr id="17" name="Rectangle 16"/>
            <p:cNvSpPr/>
            <p:nvPr/>
          </p:nvSpPr>
          <p:spPr>
            <a:xfrm>
              <a:off x="3072422" y="2536045"/>
              <a:ext cx="3023577" cy="738611"/>
            </a:xfrm>
            <a:prstGeom prst="rect">
              <a:avLst/>
            </a:prstGeom>
          </p:spPr>
          <p:style>
            <a:lnRef idx="0">
              <a:schemeClr val="accent1">
                <a:hueOff val="0"/>
                <a:satOff val="0"/>
                <a:lumOff val="0"/>
                <a:alphaOff val="0"/>
              </a:schemeClr>
            </a:lnRef>
            <a:fillRef idx="1">
              <a:schemeClr val="accent1">
                <a:tint val="50000"/>
                <a:alpha val="40000"/>
                <a:hueOff val="0"/>
                <a:satOff val="0"/>
                <a:lumOff val="0"/>
                <a:alphaOff val="0"/>
              </a:schemeClr>
            </a:fillRef>
            <a:effectRef idx="0">
              <a:schemeClr val="accent1">
                <a:tint val="50000"/>
                <a:alpha val="40000"/>
                <a:hueOff val="0"/>
                <a:satOff val="0"/>
                <a:lumOff val="0"/>
                <a:alphaOff val="0"/>
              </a:schemeClr>
            </a:effectRef>
            <a:fontRef idx="minor">
              <a:schemeClr val="lt1">
                <a:hueOff val="0"/>
                <a:satOff val="0"/>
                <a:lumOff val="0"/>
                <a:alphaOff val="0"/>
              </a:schemeClr>
            </a:fontRef>
          </p:style>
        </p:sp>
        <p:sp>
          <p:nvSpPr>
            <p:cNvPr id="18" name="TextBox 17"/>
            <p:cNvSpPr txBox="1"/>
            <p:nvPr/>
          </p:nvSpPr>
          <p:spPr>
            <a:xfrm>
              <a:off x="3072422" y="2536045"/>
              <a:ext cx="3023577" cy="738611"/>
            </a:xfrm>
            <a:prstGeom prst="rect">
              <a:avLst/>
            </a:prstGeom>
          </p:spPr>
          <p:style>
            <a:lnRef idx="0">
              <a:scrgbClr r="0" g="0" b="0"/>
            </a:lnRef>
            <a:fillRef idx="0">
              <a:scrgbClr r="0" g="0" b="0"/>
            </a:fillRef>
            <a:effectRef idx="0">
              <a:scrgbClr r="0" g="0" b="0"/>
            </a:effectRef>
            <a:fontRef idx="minor">
              <a:schemeClr val="lt1">
                <a:hueOff val="0"/>
                <a:satOff val="0"/>
                <a:lumOff val="0"/>
                <a:alphaOff val="0"/>
              </a:schemeClr>
            </a:fontRef>
          </p:style>
          <p:txBody>
            <a:bodyPr spcFirstLastPara="0" vert="horz" wrap="square" lIns="29135" tIns="29135" rIns="29135" bIns="29135" numCol="1" spcCol="1270" anchor="ctr" anchorCtr="0">
              <a:noAutofit/>
            </a:bodyPr>
            <a:lstStyle/>
            <a:p>
              <a:pPr algn="ctr" defTabSz="509895">
                <a:lnSpc>
                  <a:spcPct val="90000"/>
                </a:lnSpc>
                <a:spcBef>
                  <a:spcPct val="0"/>
                </a:spcBef>
                <a:spcAft>
                  <a:spcPct val="35000"/>
                </a:spcAft>
              </a:pPr>
              <a:r>
                <a:rPr lang="en-US" sz="1147" dirty="0">
                  <a:solidFill>
                    <a:prstClr val="white">
                      <a:hueOff val="0"/>
                      <a:satOff val="0"/>
                      <a:lumOff val="0"/>
                      <a:alphaOff val="0"/>
                    </a:prstClr>
                  </a:solidFill>
                  <a:effectLst>
                    <a:outerShdw blurRad="50800" dist="38100" dir="2700000" algn="tl" rotWithShape="0">
                      <a:prstClr val="black">
                        <a:alpha val="40000"/>
                      </a:prstClr>
                    </a:outerShdw>
                  </a:effectLst>
                  <a:latin typeface="Gill Sans MT"/>
                </a:rPr>
                <a:t>ISS ECLSS</a:t>
              </a:r>
            </a:p>
          </p:txBody>
        </p:sp>
      </p:grpSp>
      <p:sp>
        <p:nvSpPr>
          <p:cNvPr id="21" name="TextBox 20"/>
          <p:cNvSpPr txBox="1"/>
          <p:nvPr/>
        </p:nvSpPr>
        <p:spPr>
          <a:xfrm>
            <a:off x="4657165" y="6602506"/>
            <a:ext cx="3704665" cy="214546"/>
          </a:xfrm>
          <a:prstGeom prst="rect">
            <a:avLst/>
          </a:prstGeom>
          <a:noFill/>
        </p:spPr>
        <p:txBody>
          <a:bodyPr wrap="square" rtlCol="0">
            <a:spAutoFit/>
          </a:bodyPr>
          <a:lstStyle/>
          <a:p>
            <a:pPr defTabSz="806867"/>
            <a:r>
              <a:rPr lang="en-US" sz="794" dirty="0">
                <a:solidFill>
                  <a:srgbClr val="000000"/>
                </a:solidFill>
                <a:latin typeface="Verdana" panose="020B0604030504040204" pitchFamily="34" charset="0"/>
                <a:ea typeface="Verdana" panose="020B0604030504040204" pitchFamily="34" charset="0"/>
              </a:rPr>
              <a:t>Distribution A – Approved for public release – distribution unlimited</a:t>
            </a:r>
          </a:p>
        </p:txBody>
      </p:sp>
      <p:grpSp>
        <p:nvGrpSpPr>
          <p:cNvPr id="23" name="Group 22">
            <a:extLst>
              <a:ext uri="{FF2B5EF4-FFF2-40B4-BE49-F238E27FC236}">
                <a16:creationId xmlns:a16="http://schemas.microsoft.com/office/drawing/2014/main" id="{424FB003-A34B-AC42-BEE6-507582E2BD9D}"/>
              </a:ext>
            </a:extLst>
          </p:cNvPr>
          <p:cNvGrpSpPr/>
          <p:nvPr/>
        </p:nvGrpSpPr>
        <p:grpSpPr>
          <a:xfrm>
            <a:off x="567361" y="5941243"/>
            <a:ext cx="540968" cy="730038"/>
            <a:chOff x="9141612" y="1555997"/>
            <a:chExt cx="803574" cy="1048951"/>
          </a:xfrm>
        </p:grpSpPr>
        <p:pic>
          <p:nvPicPr>
            <p:cNvPr id="24" name="Picture 23">
              <a:extLst>
                <a:ext uri="{FF2B5EF4-FFF2-40B4-BE49-F238E27FC236}">
                  <a16:creationId xmlns:a16="http://schemas.microsoft.com/office/drawing/2014/main" id="{24E4C665-5DC2-CB4A-8B04-F06812B78A6B}"/>
                </a:ext>
              </a:extLst>
            </p:cNvPr>
            <p:cNvPicPr>
              <a:picLocks noChangeAspect="1"/>
            </p:cNvPicPr>
            <p:nvPr/>
          </p:nvPicPr>
          <p:blipFill>
            <a:blip r:embed="rId5" cstate="screen">
              <a:lum bright="70000" contrast="-70000"/>
              <a:extLst>
                <a:ext uri="{28A0092B-C50C-407E-A947-70E740481C1C}">
                  <a14:useLocalDpi xmlns:a14="http://schemas.microsoft.com/office/drawing/2010/main"/>
                </a:ext>
              </a:extLst>
            </a:blip>
            <a:stretch>
              <a:fillRect/>
            </a:stretch>
          </p:blipFill>
          <p:spPr>
            <a:xfrm>
              <a:off x="9162775" y="1555997"/>
              <a:ext cx="782411" cy="760456"/>
            </a:xfrm>
            <a:prstGeom prst="rect">
              <a:avLst/>
            </a:prstGeom>
          </p:spPr>
        </p:pic>
        <p:sp>
          <p:nvSpPr>
            <p:cNvPr id="25" name="TextBox 24">
              <a:extLst>
                <a:ext uri="{FF2B5EF4-FFF2-40B4-BE49-F238E27FC236}">
                  <a16:creationId xmlns:a16="http://schemas.microsoft.com/office/drawing/2014/main" id="{35E5B088-128F-B644-9098-F7A4F532854B}"/>
                </a:ext>
              </a:extLst>
            </p:cNvPr>
            <p:cNvSpPr txBox="1"/>
            <p:nvPr/>
          </p:nvSpPr>
          <p:spPr>
            <a:xfrm>
              <a:off x="9141612" y="2199205"/>
              <a:ext cx="755196" cy="405743"/>
            </a:xfrm>
            <a:prstGeom prst="rect">
              <a:avLst/>
            </a:prstGeom>
            <a:noFill/>
          </p:spPr>
          <p:txBody>
            <a:bodyPr wrap="square" rtlCol="0">
              <a:spAutoFit/>
            </a:bodyPr>
            <a:lstStyle/>
            <a:p>
              <a:pPr algn="ctr" defTabSz="806867"/>
              <a:r>
                <a:rPr lang="en-US" sz="1235" dirty="0">
                  <a:solidFill>
                    <a:schemeClr val="bg1"/>
                  </a:solidFill>
                  <a:latin typeface="Verdana" panose="020B0604030504040204" pitchFamily="34" charset="0"/>
                  <a:ea typeface="Verdana" panose="020B0604030504040204" pitchFamily="34" charset="0"/>
                </a:rPr>
                <a:t>SLS</a:t>
              </a:r>
            </a:p>
          </p:txBody>
        </p:sp>
      </p:grpSp>
      <p:grpSp>
        <p:nvGrpSpPr>
          <p:cNvPr id="26" name="Group 25">
            <a:extLst>
              <a:ext uri="{FF2B5EF4-FFF2-40B4-BE49-F238E27FC236}">
                <a16:creationId xmlns:a16="http://schemas.microsoft.com/office/drawing/2014/main" id="{11A4B7D9-C29A-5E44-9F12-688140DD8B21}"/>
              </a:ext>
            </a:extLst>
          </p:cNvPr>
          <p:cNvGrpSpPr/>
          <p:nvPr/>
        </p:nvGrpSpPr>
        <p:grpSpPr>
          <a:xfrm>
            <a:off x="1170322" y="5951755"/>
            <a:ext cx="873843" cy="709015"/>
            <a:chOff x="8756362" y="192354"/>
            <a:chExt cx="1173594" cy="1019315"/>
          </a:xfrm>
        </p:grpSpPr>
        <p:pic>
          <p:nvPicPr>
            <p:cNvPr id="27" name="Picture 26">
              <a:extLst>
                <a:ext uri="{FF2B5EF4-FFF2-40B4-BE49-F238E27FC236}">
                  <a16:creationId xmlns:a16="http://schemas.microsoft.com/office/drawing/2014/main" id="{C0103531-9806-D945-AD22-0486CEF654E6}"/>
                </a:ext>
              </a:extLst>
            </p:cNvPr>
            <p:cNvPicPr>
              <a:picLocks noChangeAspect="1"/>
            </p:cNvPicPr>
            <p:nvPr/>
          </p:nvPicPr>
          <p:blipFill>
            <a:blip r:embed="rId6" cstate="screen">
              <a:lum bright="70000" contrast="-70000"/>
              <a:extLst>
                <a:ext uri="{28A0092B-C50C-407E-A947-70E740481C1C}">
                  <a14:useLocalDpi xmlns:a14="http://schemas.microsoft.com/office/drawing/2010/main"/>
                </a:ext>
              </a:extLst>
            </a:blip>
            <a:stretch>
              <a:fillRect/>
            </a:stretch>
          </p:blipFill>
          <p:spPr>
            <a:xfrm>
              <a:off x="8902993" y="192354"/>
              <a:ext cx="827292" cy="904249"/>
            </a:xfrm>
            <a:prstGeom prst="rect">
              <a:avLst/>
            </a:prstGeom>
          </p:spPr>
        </p:pic>
        <p:sp>
          <p:nvSpPr>
            <p:cNvPr id="28" name="TextBox 27">
              <a:extLst>
                <a:ext uri="{FF2B5EF4-FFF2-40B4-BE49-F238E27FC236}">
                  <a16:creationId xmlns:a16="http://schemas.microsoft.com/office/drawing/2014/main" id="{91CB3787-9B93-0F42-BDAF-6AB34801F11D}"/>
                </a:ext>
              </a:extLst>
            </p:cNvPr>
            <p:cNvSpPr txBox="1"/>
            <p:nvPr/>
          </p:nvSpPr>
          <p:spPr>
            <a:xfrm>
              <a:off x="8756362" y="864142"/>
              <a:ext cx="1173594" cy="347527"/>
            </a:xfrm>
            <a:prstGeom prst="rect">
              <a:avLst/>
            </a:prstGeom>
            <a:noFill/>
          </p:spPr>
          <p:txBody>
            <a:bodyPr wrap="square" rtlCol="0">
              <a:spAutoFit/>
            </a:bodyPr>
            <a:lstStyle/>
            <a:p>
              <a:pPr algn="ctr" defTabSz="806867"/>
              <a:r>
                <a:rPr lang="en-US" sz="971" dirty="0">
                  <a:solidFill>
                    <a:schemeClr val="bg1"/>
                  </a:solidFill>
                  <a:latin typeface="Gill Sans MT"/>
                </a:rPr>
                <a:t>ECLS/Habitat</a:t>
              </a:r>
            </a:p>
          </p:txBody>
        </p:sp>
      </p:grpSp>
      <p:grpSp>
        <p:nvGrpSpPr>
          <p:cNvPr id="29" name="Group 28">
            <a:extLst>
              <a:ext uri="{FF2B5EF4-FFF2-40B4-BE49-F238E27FC236}">
                <a16:creationId xmlns:a16="http://schemas.microsoft.com/office/drawing/2014/main" id="{7288962B-2D52-8F43-A4F0-01B2E0843BC3}"/>
              </a:ext>
            </a:extLst>
          </p:cNvPr>
          <p:cNvGrpSpPr/>
          <p:nvPr/>
        </p:nvGrpSpPr>
        <p:grpSpPr>
          <a:xfrm>
            <a:off x="2106158" y="5900790"/>
            <a:ext cx="687301" cy="810945"/>
            <a:chOff x="7921388" y="224750"/>
            <a:chExt cx="875672" cy="1139037"/>
          </a:xfrm>
        </p:grpSpPr>
        <p:pic>
          <p:nvPicPr>
            <p:cNvPr id="30" name="Picture 29" descr="A picture containing drawing&#10;&#10;Description automatically generated">
              <a:extLst>
                <a:ext uri="{FF2B5EF4-FFF2-40B4-BE49-F238E27FC236}">
                  <a16:creationId xmlns:a16="http://schemas.microsoft.com/office/drawing/2014/main" id="{1BE7BB08-85A6-2C41-95CD-CAC9FF3CFB94}"/>
                </a:ext>
              </a:extLst>
            </p:cNvPr>
            <p:cNvPicPr>
              <a:picLocks noChangeAspect="1"/>
            </p:cNvPicPr>
            <p:nvPr/>
          </p:nvPicPr>
          <p:blipFill>
            <a:blip r:embed="rId7" cstate="screen">
              <a:lum bright="70000" contrast="-70000"/>
              <a:extLst>
                <a:ext uri="{28A0092B-C50C-407E-A947-70E740481C1C}">
                  <a14:useLocalDpi xmlns:a14="http://schemas.microsoft.com/office/drawing/2010/main"/>
                </a:ext>
              </a:extLst>
            </a:blip>
            <a:stretch>
              <a:fillRect/>
            </a:stretch>
          </p:blipFill>
          <p:spPr>
            <a:xfrm>
              <a:off x="7921388" y="224750"/>
              <a:ext cx="809851" cy="809851"/>
            </a:xfrm>
            <a:prstGeom prst="rect">
              <a:avLst/>
            </a:prstGeom>
          </p:spPr>
        </p:pic>
        <p:sp>
          <p:nvSpPr>
            <p:cNvPr id="31" name="TextBox 30">
              <a:extLst>
                <a:ext uri="{FF2B5EF4-FFF2-40B4-BE49-F238E27FC236}">
                  <a16:creationId xmlns:a16="http://schemas.microsoft.com/office/drawing/2014/main" id="{B3ACD64C-1D02-824C-99F2-2AA2A9F6F257}"/>
                </a:ext>
              </a:extLst>
            </p:cNvPr>
            <p:cNvSpPr txBox="1"/>
            <p:nvPr/>
          </p:nvSpPr>
          <p:spPr>
            <a:xfrm>
              <a:off x="7970075" y="967155"/>
              <a:ext cx="826985" cy="396632"/>
            </a:xfrm>
            <a:prstGeom prst="rect">
              <a:avLst/>
            </a:prstGeom>
            <a:noFill/>
          </p:spPr>
          <p:txBody>
            <a:bodyPr wrap="square" rtlCol="0">
              <a:spAutoFit/>
            </a:bodyPr>
            <a:lstStyle/>
            <a:p>
              <a:pPr algn="ctr" defTabSz="806867"/>
              <a:r>
                <a:rPr lang="en-US" sz="1235" dirty="0">
                  <a:solidFill>
                    <a:schemeClr val="bg1"/>
                  </a:solidFill>
                  <a:latin typeface="Gill Sans MT"/>
                </a:rPr>
                <a:t>Lander</a:t>
              </a:r>
            </a:p>
          </p:txBody>
        </p:sp>
      </p:grpSp>
      <p:grpSp>
        <p:nvGrpSpPr>
          <p:cNvPr id="32" name="Group 31">
            <a:extLst>
              <a:ext uri="{FF2B5EF4-FFF2-40B4-BE49-F238E27FC236}">
                <a16:creationId xmlns:a16="http://schemas.microsoft.com/office/drawing/2014/main" id="{1ED8F43E-E4CC-9543-B71E-9DA8A695A8DC}"/>
              </a:ext>
            </a:extLst>
          </p:cNvPr>
          <p:cNvGrpSpPr/>
          <p:nvPr/>
        </p:nvGrpSpPr>
        <p:grpSpPr>
          <a:xfrm>
            <a:off x="2855452" y="5933526"/>
            <a:ext cx="609365" cy="745472"/>
            <a:chOff x="7722441" y="399193"/>
            <a:chExt cx="609365" cy="745472"/>
          </a:xfrm>
        </p:grpSpPr>
        <p:sp>
          <p:nvSpPr>
            <p:cNvPr id="33" name="TextBox 3">
              <a:extLst>
                <a:ext uri="{FF2B5EF4-FFF2-40B4-BE49-F238E27FC236}">
                  <a16:creationId xmlns:a16="http://schemas.microsoft.com/office/drawing/2014/main" id="{D80F5C45-4D70-7046-9C2A-43BCB7CEF5B1}"/>
                </a:ext>
              </a:extLst>
            </p:cNvPr>
            <p:cNvSpPr txBox="1"/>
            <p:nvPr/>
          </p:nvSpPr>
          <p:spPr>
            <a:xfrm>
              <a:off x="7722441" y="889339"/>
              <a:ext cx="595035" cy="255326"/>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403433"/>
              <a:r>
                <a:rPr lang="en-US" sz="1059" dirty="0">
                  <a:solidFill>
                    <a:schemeClr val="bg1"/>
                  </a:solidFill>
                  <a:latin typeface="Gill Sans MT"/>
                </a:rPr>
                <a:t>Science</a:t>
              </a:r>
            </a:p>
          </p:txBody>
        </p:sp>
        <p:pic>
          <p:nvPicPr>
            <p:cNvPr id="34" name="Picture 33">
              <a:extLst>
                <a:ext uri="{FF2B5EF4-FFF2-40B4-BE49-F238E27FC236}">
                  <a16:creationId xmlns:a16="http://schemas.microsoft.com/office/drawing/2014/main" id="{0292BC97-743C-4048-996C-7B7D9EC925A9}"/>
                </a:ext>
              </a:extLst>
            </p:cNvPr>
            <p:cNvPicPr>
              <a:picLocks noChangeAspect="1"/>
            </p:cNvPicPr>
            <p:nvPr/>
          </p:nvPicPr>
          <p:blipFill>
            <a:blip r:embed="rId8" cstate="screen">
              <a:lum bright="70000" contrast="-70000"/>
              <a:extLst>
                <a:ext uri="{28A0092B-C50C-407E-A947-70E740481C1C}">
                  <a14:useLocalDpi xmlns:a14="http://schemas.microsoft.com/office/drawing/2010/main"/>
                </a:ext>
              </a:extLst>
            </a:blip>
            <a:stretch>
              <a:fillRect/>
            </a:stretch>
          </p:blipFill>
          <p:spPr>
            <a:xfrm>
              <a:off x="7740399" y="399193"/>
              <a:ext cx="591407" cy="591407"/>
            </a:xfrm>
            <a:prstGeom prst="rect">
              <a:avLst/>
            </a:prstGeom>
          </p:spPr>
        </p:pic>
      </p:grpSp>
    </p:spTree>
    <p:extLst>
      <p:ext uri="{BB962C8B-B14F-4D97-AF65-F5344CB8AC3E}">
        <p14:creationId xmlns:p14="http://schemas.microsoft.com/office/powerpoint/2010/main" val="42580760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screen">
            <a:lum bright="70000" contrast="-70000"/>
            <a:extLst>
              <a:ext uri="{28A0092B-C50C-407E-A947-70E740481C1C}">
                <a14:useLocalDpi xmlns:a14="http://schemas.microsoft.com/office/drawing/2010/main"/>
              </a:ext>
            </a:extLst>
          </a:blip>
          <a:srcRect/>
          <a:stretch/>
        </p:blipFill>
        <p:spPr>
          <a:xfrm>
            <a:off x="5012598" y="0"/>
            <a:ext cx="5908301" cy="2819400"/>
          </a:xfrm>
          <a:prstGeom prst="rect">
            <a:avLst/>
          </a:prstGeom>
        </p:spPr>
      </p:pic>
      <p:pic>
        <p:nvPicPr>
          <p:cNvPr id="16" name="Picture 15"/>
          <p:cNvPicPr preferRelativeResize="0">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061061" y="26311"/>
            <a:ext cx="2261748" cy="2657256"/>
          </a:xfrm>
          <a:prstGeom prst="rect">
            <a:avLst/>
          </a:prstGeom>
          <a:effectLst>
            <a:outerShdw blurRad="50800" dist="38100" dir="2700000" algn="tl" rotWithShape="0">
              <a:prstClr val="black">
                <a:alpha val="40000"/>
              </a:prstClr>
            </a:outerShdw>
          </a:effectLst>
        </p:spPr>
      </p:pic>
      <p:sp>
        <p:nvSpPr>
          <p:cNvPr id="45" name="Title 44">
            <a:extLst>
              <a:ext uri="{FF2B5EF4-FFF2-40B4-BE49-F238E27FC236}">
                <a16:creationId xmlns:a16="http://schemas.microsoft.com/office/drawing/2014/main" id="{2704561A-EBDC-4554-AB63-6E7F0AD34E9B}"/>
              </a:ext>
            </a:extLst>
          </p:cNvPr>
          <p:cNvSpPr>
            <a:spLocks noGrp="1"/>
          </p:cNvSpPr>
          <p:nvPr>
            <p:ph type="ctrTitle"/>
          </p:nvPr>
        </p:nvSpPr>
        <p:spPr>
          <a:xfrm>
            <a:off x="4343400" y="2476821"/>
            <a:ext cx="6646694" cy="1104579"/>
          </a:xfrm>
        </p:spPr>
        <p:txBody>
          <a:bodyPr/>
          <a:lstStyle/>
          <a:p>
            <a:pPr algn="l"/>
            <a:r>
              <a:rPr lang="en-US" sz="1765" b="1" dirty="0">
                <a:solidFill>
                  <a:schemeClr val="tx1"/>
                </a:solidFill>
                <a:latin typeface="Verdana" panose="020B0604030504040204" pitchFamily="34" charset="0"/>
                <a:ea typeface="Verdana" panose="020B0604030504040204" pitchFamily="34" charset="0"/>
              </a:rPr>
              <a:t>Systems Development, Integration, &amp; Test Division</a:t>
            </a:r>
          </a:p>
        </p:txBody>
      </p:sp>
      <p:graphicFrame>
        <p:nvGraphicFramePr>
          <p:cNvPr id="11" name="Table 10"/>
          <p:cNvGraphicFramePr>
            <a:graphicFrameLocks noGrp="1"/>
          </p:cNvGraphicFramePr>
          <p:nvPr>
            <p:extLst>
              <p:ext uri="{D42A27DB-BD31-4B8C-83A1-F6EECF244321}">
                <p14:modId xmlns:p14="http://schemas.microsoft.com/office/powerpoint/2010/main" val="1802750423"/>
              </p:ext>
            </p:extLst>
          </p:nvPr>
        </p:nvGraphicFramePr>
        <p:xfrm>
          <a:off x="9483684" y="5308264"/>
          <a:ext cx="2479716" cy="1376598"/>
        </p:xfrm>
        <a:graphic>
          <a:graphicData uri="http://schemas.openxmlformats.org/drawingml/2006/table">
            <a:tbl>
              <a:tblPr firstRow="1" firstCol="1" bandRow="1">
                <a:tableStyleId>{B301B821-A1FF-4177-AEE7-76D212191A09}</a:tableStyleId>
              </a:tblPr>
              <a:tblGrid>
                <a:gridCol w="793437">
                  <a:extLst>
                    <a:ext uri="{9D8B030D-6E8A-4147-A177-3AD203B41FA5}">
                      <a16:colId xmlns:a16="http://schemas.microsoft.com/office/drawing/2014/main" val="1924004356"/>
                    </a:ext>
                  </a:extLst>
                </a:gridCol>
                <a:gridCol w="759497">
                  <a:extLst>
                    <a:ext uri="{9D8B030D-6E8A-4147-A177-3AD203B41FA5}">
                      <a16:colId xmlns:a16="http://schemas.microsoft.com/office/drawing/2014/main" val="4151246998"/>
                    </a:ext>
                  </a:extLst>
                </a:gridCol>
                <a:gridCol w="926782">
                  <a:extLst>
                    <a:ext uri="{9D8B030D-6E8A-4147-A177-3AD203B41FA5}">
                      <a16:colId xmlns:a16="http://schemas.microsoft.com/office/drawing/2014/main" val="4230410549"/>
                    </a:ext>
                  </a:extLst>
                </a:gridCol>
              </a:tblGrid>
              <a:tr h="394962">
                <a:tc gridSpan="3">
                  <a:txBody>
                    <a:bodyPr/>
                    <a:lstStyle/>
                    <a:p>
                      <a:pPr marL="0" marR="0" algn="ctr">
                        <a:spcBef>
                          <a:spcPts val="0"/>
                        </a:spcBef>
                        <a:spcAft>
                          <a:spcPts val="0"/>
                        </a:spcAft>
                      </a:pPr>
                      <a:r>
                        <a:rPr lang="en-US" sz="1200" dirty="0">
                          <a:solidFill>
                            <a:schemeClr val="tx2">
                              <a:lumMod val="50000"/>
                            </a:schemeClr>
                          </a:solidFill>
                          <a:effectLst/>
                          <a:latin typeface="Verdana" panose="020B0604030504040204" pitchFamily="34" charset="0"/>
                          <a:ea typeface="Verdana" panose="020B0604030504040204" pitchFamily="34" charset="0"/>
                        </a:rPr>
                        <a:t>ES60 Division</a:t>
                      </a:r>
                      <a:r>
                        <a:rPr lang="en-US" sz="1200" baseline="0" dirty="0">
                          <a:solidFill>
                            <a:schemeClr val="tx2">
                              <a:lumMod val="50000"/>
                            </a:schemeClr>
                          </a:solidFill>
                          <a:effectLst/>
                          <a:latin typeface="Verdana" panose="020B0604030504040204" pitchFamily="34" charset="0"/>
                          <a:ea typeface="Verdana" panose="020B0604030504040204" pitchFamily="34" charset="0"/>
                        </a:rPr>
                        <a:t> Contacts</a:t>
                      </a:r>
                      <a:endParaRPr lang="en-US" sz="1200" dirty="0">
                        <a:solidFill>
                          <a:schemeClr val="tx2">
                            <a:lumMod val="50000"/>
                          </a:schemeClr>
                        </a:solidFill>
                        <a:effectLst/>
                        <a:latin typeface="Verdana" panose="020B0604030504040204" pitchFamily="34" charset="0"/>
                        <a:ea typeface="Verdana" panose="020B0604030504040204" pitchFamily="34" charset="0"/>
                      </a:endParaRPr>
                    </a:p>
                  </a:txBody>
                  <a:tcPr marL="33618" marR="33618" marT="16809" marB="16809" anchor="ctr">
                    <a:solidFill>
                      <a:schemeClr val="tx2">
                        <a:lumMod val="40000"/>
                        <a:lumOff val="60000"/>
                      </a:schemeClr>
                    </a:solidFill>
                  </a:tcPr>
                </a:tc>
                <a:tc hMerge="1">
                  <a:txBody>
                    <a:bodyPr/>
                    <a:lstStyle/>
                    <a:p>
                      <a:pPr marL="0" marR="0" fontAlgn="base">
                        <a:spcBef>
                          <a:spcPts val="0"/>
                        </a:spcBef>
                        <a:spcAft>
                          <a:spcPts val="0"/>
                        </a:spcAft>
                      </a:pPr>
                      <a:endParaRPr lang="en-US" sz="1050" b="0" dirty="0">
                        <a:solidFill>
                          <a:srgbClr val="1A305C"/>
                        </a:solidFill>
                        <a:effectLst/>
                      </a:endParaRPr>
                    </a:p>
                  </a:txBody>
                  <a:tcPr marL="38100" marR="38100" marT="19050" marB="19050" anchor="b"/>
                </a:tc>
                <a:tc hMerge="1">
                  <a:txBody>
                    <a:bodyPr/>
                    <a:lstStyle/>
                    <a:p>
                      <a:pPr marL="0" marR="0">
                        <a:spcBef>
                          <a:spcPts val="0"/>
                        </a:spcBef>
                        <a:spcAft>
                          <a:spcPts val="0"/>
                        </a:spcAft>
                      </a:pPr>
                      <a:endParaRPr lang="en-US" sz="1050" b="0" dirty="0">
                        <a:solidFill>
                          <a:srgbClr val="1A305C"/>
                        </a:solidFill>
                        <a:effectLst/>
                      </a:endParaRPr>
                    </a:p>
                  </a:txBody>
                  <a:tcPr marL="38100" marR="38100" marT="19050" marB="19050" anchor="b"/>
                </a:tc>
                <a:extLst>
                  <a:ext uri="{0D108BD9-81ED-4DB2-BD59-A6C34878D82A}">
                    <a16:rowId xmlns:a16="http://schemas.microsoft.com/office/drawing/2014/main" val="2716994583"/>
                  </a:ext>
                </a:extLst>
              </a:tr>
              <a:tr h="477371">
                <a:tc>
                  <a:txBody>
                    <a:bodyPr/>
                    <a:lstStyle/>
                    <a:p>
                      <a:pPr marL="0" marR="0" algn="l">
                        <a:spcBef>
                          <a:spcPts val="0"/>
                        </a:spcBef>
                        <a:spcAft>
                          <a:spcPts val="0"/>
                        </a:spcAft>
                      </a:pPr>
                      <a:r>
                        <a:rPr lang="en-US" sz="1000" b="1" dirty="0">
                          <a:solidFill>
                            <a:schemeClr val="tx2">
                              <a:lumMod val="50000"/>
                            </a:schemeClr>
                          </a:solidFill>
                          <a:effectLst/>
                          <a:latin typeface="Verdana" panose="020B0604030504040204" pitchFamily="34" charset="0"/>
                          <a:ea typeface="Verdana" panose="020B0604030504040204" pitchFamily="34" charset="0"/>
                        </a:rPr>
                        <a:t>ES60 Division Chief </a:t>
                      </a:r>
                    </a:p>
                  </a:txBody>
                  <a:tcPr marL="33618" marR="33618" marT="16809" marB="16809" anchor="b"/>
                </a:tc>
                <a:tc>
                  <a:txBody>
                    <a:bodyPr/>
                    <a:lstStyle/>
                    <a:p>
                      <a:pPr marL="0" marR="0" algn="l" fontAlgn="base">
                        <a:spcBef>
                          <a:spcPts val="0"/>
                        </a:spcBef>
                        <a:spcAft>
                          <a:spcPts val="0"/>
                        </a:spcAft>
                      </a:pPr>
                      <a:r>
                        <a:rPr lang="en-US" sz="1000" u="none" dirty="0">
                          <a:solidFill>
                            <a:schemeClr val="tx1"/>
                          </a:solidFill>
                          <a:effectLst/>
                          <a:latin typeface="Verdana" panose="020B0604030504040204" pitchFamily="34" charset="0"/>
                          <a:ea typeface="Verdana" panose="020B0604030504040204" pitchFamily="34" charset="0"/>
                        </a:rPr>
                        <a:t>Paul Tatum</a:t>
                      </a:r>
                    </a:p>
                  </a:txBody>
                  <a:tcPr marL="33618" marR="33618" marT="16809" marB="16809" anchor="ctr"/>
                </a:tc>
                <a:tc>
                  <a:txBody>
                    <a:bodyPr/>
                    <a:lstStyle/>
                    <a:p>
                      <a:pPr marL="0" marR="0" algn="ctr">
                        <a:spcBef>
                          <a:spcPts val="0"/>
                        </a:spcBef>
                        <a:spcAft>
                          <a:spcPts val="0"/>
                        </a:spcAft>
                      </a:pPr>
                      <a:r>
                        <a:rPr lang="en-US" sz="1000" dirty="0">
                          <a:solidFill>
                            <a:schemeClr val="tx2">
                              <a:lumMod val="50000"/>
                            </a:schemeClr>
                          </a:solidFill>
                          <a:effectLst/>
                          <a:latin typeface="Verdana" panose="020B0604030504040204" pitchFamily="34" charset="0"/>
                          <a:ea typeface="Verdana" panose="020B0604030504040204" pitchFamily="34" charset="0"/>
                          <a:cs typeface="Arial" panose="020B0604020202020204" pitchFamily="34" charset="0"/>
                        </a:rPr>
                        <a:t>544-8596</a:t>
                      </a:r>
                    </a:p>
                  </a:txBody>
                  <a:tcPr marL="33618" marR="33618" marT="16809" marB="16809" anchor="ctr"/>
                </a:tc>
                <a:extLst>
                  <a:ext uri="{0D108BD9-81ED-4DB2-BD59-A6C34878D82A}">
                    <a16:rowId xmlns:a16="http://schemas.microsoft.com/office/drawing/2014/main" val="2122579793"/>
                  </a:ext>
                </a:extLst>
              </a:tr>
              <a:tr h="477371">
                <a:tc>
                  <a:txBody>
                    <a:bodyPr/>
                    <a:lstStyle/>
                    <a:p>
                      <a:pPr marL="0" marR="0" algn="l">
                        <a:spcBef>
                          <a:spcPts val="0"/>
                        </a:spcBef>
                        <a:spcAft>
                          <a:spcPts val="0"/>
                        </a:spcAft>
                      </a:pPr>
                      <a:r>
                        <a:rPr lang="en-US" sz="1000" b="1" dirty="0">
                          <a:solidFill>
                            <a:schemeClr val="tx2">
                              <a:lumMod val="50000"/>
                            </a:schemeClr>
                          </a:solidFill>
                          <a:effectLst/>
                          <a:latin typeface="Verdana" panose="020B0604030504040204" pitchFamily="34" charset="0"/>
                          <a:ea typeface="Verdana" panose="020B0604030504040204" pitchFamily="34" charset="0"/>
                        </a:rPr>
                        <a:t>ES60</a:t>
                      </a:r>
                      <a:r>
                        <a:rPr lang="en-US" sz="1000" b="1" baseline="0" dirty="0">
                          <a:solidFill>
                            <a:schemeClr val="tx2">
                              <a:lumMod val="50000"/>
                            </a:schemeClr>
                          </a:solidFill>
                          <a:effectLst/>
                          <a:latin typeface="Verdana" panose="020B0604030504040204" pitchFamily="34" charset="0"/>
                          <a:ea typeface="Verdana" panose="020B0604030504040204" pitchFamily="34" charset="0"/>
                        </a:rPr>
                        <a:t> Assistant Manger</a:t>
                      </a:r>
                      <a:endParaRPr lang="en-US" sz="1000" b="1" dirty="0">
                        <a:solidFill>
                          <a:schemeClr val="tx2">
                            <a:lumMod val="50000"/>
                          </a:schemeClr>
                        </a:solidFill>
                        <a:effectLst/>
                        <a:latin typeface="Verdana" panose="020B0604030504040204" pitchFamily="34" charset="0"/>
                        <a:ea typeface="Verdana" panose="020B0604030504040204" pitchFamily="34" charset="0"/>
                      </a:endParaRPr>
                    </a:p>
                  </a:txBody>
                  <a:tcPr marL="33618" marR="33618" marT="16809" marB="16809" anchor="b"/>
                </a:tc>
                <a:tc>
                  <a:txBody>
                    <a:bodyPr/>
                    <a:lstStyle/>
                    <a:p>
                      <a:pPr marL="0" marR="0" algn="l" fontAlgn="base">
                        <a:spcBef>
                          <a:spcPts val="0"/>
                        </a:spcBef>
                        <a:spcAft>
                          <a:spcPts val="0"/>
                        </a:spcAft>
                      </a:pPr>
                      <a:r>
                        <a:rPr lang="en-US" sz="1000" u="none" dirty="0">
                          <a:solidFill>
                            <a:schemeClr val="tx2">
                              <a:lumMod val="50000"/>
                            </a:schemeClr>
                          </a:solidFill>
                          <a:effectLst/>
                          <a:latin typeface="Verdana" panose="020B0604030504040204" pitchFamily="34" charset="0"/>
                          <a:ea typeface="Verdana" panose="020B0604030504040204" pitchFamily="34" charset="0"/>
                        </a:rPr>
                        <a:t>Linda</a:t>
                      </a:r>
                      <a:r>
                        <a:rPr lang="en-US" sz="1000" u="none" baseline="0" dirty="0">
                          <a:solidFill>
                            <a:schemeClr val="tx2">
                              <a:lumMod val="50000"/>
                            </a:schemeClr>
                          </a:solidFill>
                          <a:effectLst/>
                          <a:latin typeface="Verdana" panose="020B0604030504040204" pitchFamily="34" charset="0"/>
                          <a:ea typeface="Verdana" panose="020B0604030504040204" pitchFamily="34" charset="0"/>
                        </a:rPr>
                        <a:t> Jeter</a:t>
                      </a:r>
                      <a:endParaRPr lang="en-US" sz="1000" u="none" dirty="0">
                        <a:solidFill>
                          <a:schemeClr val="tx2">
                            <a:lumMod val="50000"/>
                          </a:schemeClr>
                        </a:solidFill>
                        <a:effectLst/>
                        <a:latin typeface="Verdana" panose="020B0604030504040204" pitchFamily="34" charset="0"/>
                        <a:ea typeface="Verdana" panose="020B0604030504040204" pitchFamily="34" charset="0"/>
                      </a:endParaRPr>
                    </a:p>
                  </a:txBody>
                  <a:tcPr marL="33618" marR="33618" marT="16809" marB="16809" anchor="ctr"/>
                </a:tc>
                <a:tc>
                  <a:txBody>
                    <a:bodyPr/>
                    <a:lstStyle/>
                    <a:p>
                      <a:pPr marL="0" marR="0" algn="ctr">
                        <a:spcBef>
                          <a:spcPts val="0"/>
                        </a:spcBef>
                        <a:spcAft>
                          <a:spcPts val="0"/>
                        </a:spcAft>
                      </a:pPr>
                      <a:r>
                        <a:rPr lang="en-US" sz="1000" dirty="0">
                          <a:solidFill>
                            <a:schemeClr val="tx2">
                              <a:lumMod val="50000"/>
                            </a:schemeClr>
                          </a:solidFill>
                          <a:effectLst/>
                          <a:latin typeface="Verdana" panose="020B0604030504040204" pitchFamily="34" charset="0"/>
                          <a:ea typeface="Verdana" panose="020B0604030504040204" pitchFamily="34" charset="0"/>
                          <a:cs typeface="Arial" panose="020B0604020202020204" pitchFamily="34" charset="0"/>
                        </a:rPr>
                        <a:t>544-7392</a:t>
                      </a:r>
                    </a:p>
                  </a:txBody>
                  <a:tcPr marL="33618" marR="33618" marT="16809" marB="16809" anchor="ctr"/>
                </a:tc>
                <a:extLst>
                  <a:ext uri="{0D108BD9-81ED-4DB2-BD59-A6C34878D82A}">
                    <a16:rowId xmlns:a16="http://schemas.microsoft.com/office/drawing/2014/main" val="1978278915"/>
                  </a:ext>
                </a:extLst>
              </a:tr>
            </a:tbl>
          </a:graphicData>
        </a:graphic>
      </p:graphicFrame>
      <p:sp>
        <p:nvSpPr>
          <p:cNvPr id="6" name="TextBox 5"/>
          <p:cNvSpPr txBox="1"/>
          <p:nvPr/>
        </p:nvSpPr>
        <p:spPr>
          <a:xfrm>
            <a:off x="548172" y="92449"/>
            <a:ext cx="2966757" cy="336695"/>
          </a:xfrm>
          <a:prstGeom prst="rect">
            <a:avLst/>
          </a:prstGeom>
          <a:noFill/>
        </p:spPr>
        <p:txBody>
          <a:bodyPr wrap="square" rtlCol="0">
            <a:spAutoFit/>
          </a:bodyPr>
          <a:lstStyle/>
          <a:p>
            <a:pPr algn="ctr" defTabSz="806867"/>
            <a:r>
              <a:rPr lang="en-US" sz="1600" b="1" dirty="0">
                <a:solidFill>
                  <a:prstClr val="white"/>
                </a:solidFill>
                <a:latin typeface="Verdana" panose="020B0604030504040204" pitchFamily="34" charset="0"/>
                <a:ea typeface="Verdana" panose="020B0604030504040204" pitchFamily="34" charset="0"/>
              </a:rPr>
              <a:t>Key Capabilities</a:t>
            </a:r>
          </a:p>
        </p:txBody>
      </p:sp>
      <p:pic>
        <p:nvPicPr>
          <p:cNvPr id="12" name="Picture 1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610600" y="17541"/>
            <a:ext cx="2265162" cy="2648486"/>
          </a:xfrm>
          <a:prstGeom prst="rect">
            <a:avLst/>
          </a:prstGeom>
          <a:effectLst>
            <a:outerShdw blurRad="50800" dist="38100" dir="2700000" algn="tl" rotWithShape="0">
              <a:prstClr val="black">
                <a:alpha val="40000"/>
              </a:prstClr>
            </a:outerShdw>
          </a:effectLst>
        </p:spPr>
      </p:pic>
      <p:pic>
        <p:nvPicPr>
          <p:cNvPr id="15" name="Picture 4"/>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7012719" y="0"/>
            <a:ext cx="1819369" cy="2463574"/>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17" name="Text Placeholder 31">
            <a:extLst>
              <a:ext uri="{FF2B5EF4-FFF2-40B4-BE49-F238E27FC236}">
                <a16:creationId xmlns:a16="http://schemas.microsoft.com/office/drawing/2014/main" id="{B16388D3-BE48-44F4-A6D7-DDF229373084}"/>
              </a:ext>
            </a:extLst>
          </p:cNvPr>
          <p:cNvSpPr txBox="1">
            <a:spLocks/>
          </p:cNvSpPr>
          <p:nvPr/>
        </p:nvSpPr>
        <p:spPr>
          <a:xfrm>
            <a:off x="4343400" y="3183596"/>
            <a:ext cx="5029200" cy="3501266"/>
          </a:xfrm>
          <a:prstGeom prst="rect">
            <a:avLst/>
          </a:prstGeom>
        </p:spPr>
        <p:txBody>
          <a:bodyPr vert="horz" lIns="71190" tIns="35595" rIns="71190" bIns="35595" rtlCol="0">
            <a:noAutofit/>
          </a:bodyPr>
          <a:lstStyle>
            <a:lvl1pPr marL="0" indent="0" algn="l" defTabSz="914400" rtl="0" eaLnBrk="1" latinLnBrk="0" hangingPunct="1">
              <a:lnSpc>
                <a:spcPct val="150000"/>
              </a:lnSpc>
              <a:spcBef>
                <a:spcPts val="1200"/>
              </a:spcBef>
              <a:buFont typeface="Arial" panose="020B0604020202020204" pitchFamily="34" charset="0"/>
              <a:buNone/>
              <a:defRPr sz="1100" kern="1200">
                <a:solidFill>
                  <a:schemeClr val="bg1"/>
                </a:solidFill>
                <a:latin typeface="+mn-lt"/>
                <a:ea typeface="+mn-ea"/>
                <a:cs typeface="Arial" panose="020B0604020202020204" pitchFamily="34" charset="0"/>
              </a:defRPr>
            </a:lvl1pPr>
            <a:lvl2pPr marL="457200" indent="0" algn="l" defTabSz="914400" rtl="0" eaLnBrk="1" latinLnBrk="0" hangingPunct="1">
              <a:lnSpc>
                <a:spcPct val="150000"/>
              </a:lnSpc>
              <a:spcBef>
                <a:spcPts val="1200"/>
              </a:spcBef>
              <a:buFont typeface="Arial" panose="020B0604020202020204" pitchFamily="34" charset="0"/>
              <a:buNone/>
              <a:defRPr sz="1100" kern="1200">
                <a:solidFill>
                  <a:schemeClr val="bg1"/>
                </a:solidFill>
                <a:latin typeface="+mn-lt"/>
                <a:ea typeface="+mn-ea"/>
                <a:cs typeface="Arial" panose="020B0604020202020204" pitchFamily="34" charset="0"/>
              </a:defRPr>
            </a:lvl2pPr>
            <a:lvl3pPr marL="914400" indent="0" algn="l" defTabSz="914400" rtl="0" eaLnBrk="1" latinLnBrk="0" hangingPunct="1">
              <a:lnSpc>
                <a:spcPct val="150000"/>
              </a:lnSpc>
              <a:spcBef>
                <a:spcPts val="1200"/>
              </a:spcBef>
              <a:buFont typeface="Arial" panose="020B0604020202020204" pitchFamily="34" charset="0"/>
              <a:buNone/>
              <a:defRPr sz="1100" kern="1200">
                <a:solidFill>
                  <a:schemeClr val="bg1"/>
                </a:solidFill>
                <a:latin typeface="+mn-lt"/>
                <a:ea typeface="+mn-ea"/>
                <a:cs typeface="Arial" panose="020B0604020202020204" pitchFamily="34" charset="0"/>
              </a:defRPr>
            </a:lvl3pPr>
            <a:lvl4pPr marL="1371600" indent="0" algn="l" defTabSz="914400" rtl="0" eaLnBrk="1" latinLnBrk="0" hangingPunct="1">
              <a:lnSpc>
                <a:spcPct val="150000"/>
              </a:lnSpc>
              <a:spcBef>
                <a:spcPts val="1200"/>
              </a:spcBef>
              <a:buFont typeface="Arial" panose="020B0604020202020204" pitchFamily="34" charset="0"/>
              <a:buNone/>
              <a:defRPr sz="1100" kern="1200">
                <a:solidFill>
                  <a:schemeClr val="bg1"/>
                </a:solidFill>
                <a:latin typeface="+mn-lt"/>
                <a:ea typeface="+mn-ea"/>
                <a:cs typeface="Arial" panose="020B0604020202020204" pitchFamily="34" charset="0"/>
              </a:defRPr>
            </a:lvl4pPr>
            <a:lvl5pPr marL="1828800" indent="0" algn="l" defTabSz="914400" rtl="0" eaLnBrk="1" latinLnBrk="0" hangingPunct="1">
              <a:lnSpc>
                <a:spcPct val="150000"/>
              </a:lnSpc>
              <a:spcBef>
                <a:spcPts val="1200"/>
              </a:spcBef>
              <a:buFont typeface="Arial" panose="020B0604020202020204" pitchFamily="34" charset="0"/>
              <a:buNone/>
              <a:defRPr sz="110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711979">
              <a:lnSpc>
                <a:spcPts val="1940"/>
              </a:lnSpc>
              <a:spcBef>
                <a:spcPts val="600"/>
              </a:spcBef>
              <a:spcAft>
                <a:spcPts val="600"/>
              </a:spcAft>
            </a:pPr>
            <a:r>
              <a:rPr lang="en-US" sz="1200" dirty="0">
                <a:solidFill>
                  <a:srgbClr val="000000"/>
                </a:solidFill>
                <a:latin typeface="Verdana" panose="020B0604030504040204" pitchFamily="34" charset="0"/>
                <a:ea typeface="Verdana" panose="020B0604030504040204" pitchFamily="34" charset="0"/>
              </a:rPr>
              <a:t>The Systems Development, Integration, &amp; Test Division provides testing of instruments, racks, payloads &amp; subsystems, as well as design &amp; development of specialized sensors &amp; science instruments. The division contains subject matter experts in test methods, planning, procedure development, test data and test reporting with emphasis on Environmental Control and Life Support Systems (ECLSS), Space Launch System (SLS) and NMLS. Development activities include the definition, design, assembly, integration and operation of flight hardware utilizing a wide variety of disciplines located within the division focused specifically on orbital and suborbital payload, systems, and instrument development. </a:t>
            </a:r>
          </a:p>
        </p:txBody>
      </p:sp>
      <p:sp>
        <p:nvSpPr>
          <p:cNvPr id="18" name="Text Placeholder 25">
            <a:extLst>
              <a:ext uri="{FF2B5EF4-FFF2-40B4-BE49-F238E27FC236}">
                <a16:creationId xmlns:a16="http://schemas.microsoft.com/office/drawing/2014/main" id="{CE9C5F90-E573-43D7-AC40-5AD946F4D032}"/>
              </a:ext>
            </a:extLst>
          </p:cNvPr>
          <p:cNvSpPr>
            <a:spLocks noGrp="1"/>
          </p:cNvSpPr>
          <p:nvPr>
            <p:ph type="body" sz="quarter" idx="14"/>
          </p:nvPr>
        </p:nvSpPr>
        <p:spPr>
          <a:xfrm>
            <a:off x="0" y="510779"/>
            <a:ext cx="4038600" cy="5850954"/>
          </a:xfrm>
        </p:spPr>
        <p:txBody>
          <a:bodyPr>
            <a:noAutofit/>
          </a:bodyPr>
          <a:lstStyle/>
          <a:p>
            <a:pPr marL="304946" indent="-171450">
              <a:lnSpc>
                <a:spcPts val="1560"/>
              </a:lnSpc>
              <a:spcBef>
                <a:spcPts val="300"/>
              </a:spcBef>
              <a:spcAft>
                <a:spcPts val="300"/>
              </a:spcAft>
              <a:buFont typeface="Arial" panose="020B0604020202020204" pitchFamily="34" charset="0"/>
              <a:buChar char="•"/>
            </a:pPr>
            <a:r>
              <a:rPr lang="en-US" sz="1300" dirty="0">
                <a:latin typeface="Verdana" panose="020B0604030504040204" pitchFamily="34" charset="0"/>
                <a:ea typeface="Verdana" panose="020B0604030504040204" pitchFamily="34" charset="0"/>
              </a:rPr>
              <a:t>Design, development, testing, and evaluation of </a:t>
            </a:r>
            <a:r>
              <a:rPr lang="en-US" sz="1300" b="1" dirty="0">
                <a:solidFill>
                  <a:srgbClr val="FFFF00"/>
                </a:solidFill>
                <a:latin typeface="Verdana" panose="020B0604030504040204" pitchFamily="34" charset="0"/>
                <a:ea typeface="Verdana" panose="020B0604030504040204" pitchFamily="34" charset="0"/>
              </a:rPr>
              <a:t>Environmental Control and Life Support Systems</a:t>
            </a:r>
          </a:p>
          <a:p>
            <a:pPr marL="304946" indent="-171450">
              <a:lnSpc>
                <a:spcPts val="1560"/>
              </a:lnSpc>
              <a:spcBef>
                <a:spcPts val="300"/>
              </a:spcBef>
              <a:spcAft>
                <a:spcPts val="300"/>
              </a:spcAft>
              <a:buFont typeface="Arial" panose="020B0604020202020204" pitchFamily="34" charset="0"/>
              <a:buChar char="•"/>
            </a:pPr>
            <a:r>
              <a:rPr lang="en-US" sz="1300" dirty="0">
                <a:latin typeface="Verdana" panose="020B0604030504040204" pitchFamily="34" charset="0"/>
                <a:ea typeface="Verdana" panose="020B0604030504040204" pitchFamily="34" charset="0"/>
              </a:rPr>
              <a:t>Design and development of specialized </a:t>
            </a:r>
            <a:r>
              <a:rPr lang="en-US" sz="1300" b="1" dirty="0">
                <a:solidFill>
                  <a:srgbClr val="FFFF00"/>
                </a:solidFill>
                <a:latin typeface="Verdana" panose="020B0604030504040204" pitchFamily="34" charset="0"/>
                <a:ea typeface="Verdana" panose="020B0604030504040204" pitchFamily="34" charset="0"/>
              </a:rPr>
              <a:t>science instruments and payloads</a:t>
            </a:r>
          </a:p>
          <a:p>
            <a:pPr marL="304946" indent="-171450">
              <a:lnSpc>
                <a:spcPts val="1560"/>
              </a:lnSpc>
              <a:spcBef>
                <a:spcPts val="300"/>
              </a:spcBef>
              <a:spcAft>
                <a:spcPts val="300"/>
              </a:spcAft>
              <a:buFont typeface="Arial" panose="020B0604020202020204" pitchFamily="34" charset="0"/>
              <a:buChar char="•"/>
            </a:pPr>
            <a:r>
              <a:rPr lang="en-US" sz="1300" dirty="0">
                <a:latin typeface="Verdana" panose="020B0604030504040204" pitchFamily="34" charset="0"/>
                <a:ea typeface="Verdana" panose="020B0604030504040204" pitchFamily="34" charset="0"/>
              </a:rPr>
              <a:t>Planning and implementation of ground </a:t>
            </a:r>
            <a:r>
              <a:rPr lang="en-US" sz="1300" b="1" dirty="0">
                <a:solidFill>
                  <a:srgbClr val="FFFF00"/>
                </a:solidFill>
                <a:latin typeface="Verdana" panose="020B0604030504040204" pitchFamily="34" charset="0"/>
                <a:ea typeface="Verdana" panose="020B0604030504040204" pitchFamily="34" charset="0"/>
              </a:rPr>
              <a:t>test programs </a:t>
            </a:r>
            <a:r>
              <a:rPr lang="en-US" sz="1300" dirty="0">
                <a:latin typeface="Verdana" panose="020B0604030504040204" pitchFamily="34" charset="0"/>
                <a:ea typeface="Verdana" panose="020B0604030504040204" pitchFamily="34" charset="0"/>
              </a:rPr>
              <a:t>for qualification and certification of </a:t>
            </a:r>
            <a:r>
              <a:rPr lang="en-US" sz="1300" b="1" dirty="0">
                <a:solidFill>
                  <a:srgbClr val="FFFF00"/>
                </a:solidFill>
                <a:latin typeface="Verdana" panose="020B0604030504040204" pitchFamily="34" charset="0"/>
                <a:ea typeface="Verdana" panose="020B0604030504040204" pitchFamily="34" charset="0"/>
              </a:rPr>
              <a:t>flight instruments</a:t>
            </a:r>
          </a:p>
          <a:p>
            <a:pPr marL="304946" indent="-171450">
              <a:lnSpc>
                <a:spcPts val="1560"/>
              </a:lnSpc>
              <a:spcBef>
                <a:spcPts val="300"/>
              </a:spcBef>
              <a:spcAft>
                <a:spcPts val="300"/>
              </a:spcAft>
              <a:buFont typeface="Arial" panose="020B0604020202020204" pitchFamily="34" charset="0"/>
              <a:buChar char="•"/>
            </a:pPr>
            <a:r>
              <a:rPr lang="en-US" sz="1300" dirty="0">
                <a:latin typeface="Verdana" panose="020B0604030504040204" pitchFamily="34" charset="0"/>
                <a:ea typeface="Verdana" panose="020B0604030504040204" pitchFamily="34" charset="0"/>
              </a:rPr>
              <a:t>Design and development of special test equipment and related software to test functionally of flight hardware</a:t>
            </a:r>
          </a:p>
          <a:p>
            <a:pPr marL="304946" indent="-171450">
              <a:lnSpc>
                <a:spcPts val="1560"/>
              </a:lnSpc>
              <a:spcBef>
                <a:spcPts val="300"/>
              </a:spcBef>
              <a:spcAft>
                <a:spcPts val="300"/>
              </a:spcAft>
              <a:buFont typeface="Arial" panose="020B0604020202020204" pitchFamily="34" charset="0"/>
              <a:buChar char="•"/>
            </a:pPr>
            <a:r>
              <a:rPr lang="en-US" sz="1300" dirty="0">
                <a:latin typeface="Verdana" panose="020B0604030504040204" pitchFamily="34" charset="0"/>
                <a:ea typeface="Verdana" panose="020B0604030504040204" pitchFamily="34" charset="0"/>
              </a:rPr>
              <a:t>Development of </a:t>
            </a:r>
            <a:r>
              <a:rPr lang="en-US" sz="1300" b="1" dirty="0">
                <a:solidFill>
                  <a:srgbClr val="FFFF00"/>
                </a:solidFill>
                <a:latin typeface="Verdana" panose="020B0604030504040204" pitchFamily="34" charset="0"/>
                <a:ea typeface="Verdana" panose="020B0604030504040204" pitchFamily="34" charset="0"/>
              </a:rPr>
              <a:t>hardware test beds </a:t>
            </a:r>
            <a:r>
              <a:rPr lang="en-US" sz="1300" dirty="0">
                <a:latin typeface="Verdana" panose="020B0604030504040204" pitchFamily="34" charset="0"/>
                <a:ea typeface="Verdana" panose="020B0604030504040204" pitchFamily="34" charset="0"/>
              </a:rPr>
              <a:t>to support proof of concept, breadboard, and subsystems/systems validation</a:t>
            </a:r>
          </a:p>
          <a:p>
            <a:pPr marL="304946" indent="-171450">
              <a:lnSpc>
                <a:spcPts val="1560"/>
              </a:lnSpc>
              <a:spcBef>
                <a:spcPts val="300"/>
              </a:spcBef>
              <a:spcAft>
                <a:spcPts val="300"/>
              </a:spcAft>
              <a:buFont typeface="Arial" panose="020B0604020202020204" pitchFamily="34" charset="0"/>
              <a:buChar char="•"/>
            </a:pPr>
            <a:r>
              <a:rPr lang="en-US" sz="1300" dirty="0">
                <a:latin typeface="Verdana" panose="020B0604030504040204" pitchFamily="34" charset="0"/>
                <a:ea typeface="Verdana" panose="020B0604030504040204" pitchFamily="34" charset="0"/>
              </a:rPr>
              <a:t>Development of procedures, test conduction, data collection, data archival for analysis, and verification closeout as well as anomaly investigation/resolution</a:t>
            </a:r>
          </a:p>
          <a:p>
            <a:pPr marL="304946" indent="-171450">
              <a:lnSpc>
                <a:spcPts val="1560"/>
              </a:lnSpc>
              <a:spcBef>
                <a:spcPts val="300"/>
              </a:spcBef>
              <a:spcAft>
                <a:spcPts val="300"/>
              </a:spcAft>
              <a:buFont typeface="Arial" panose="020B0604020202020204" pitchFamily="34" charset="0"/>
              <a:buChar char="•"/>
            </a:pPr>
            <a:r>
              <a:rPr lang="en-US" sz="1300" dirty="0">
                <a:latin typeface="Verdana" panose="020B0604030504040204" pitchFamily="34" charset="0"/>
                <a:ea typeface="Verdana" panose="020B0604030504040204" pitchFamily="34" charset="0"/>
              </a:rPr>
              <a:t>On-orbit control support</a:t>
            </a:r>
          </a:p>
          <a:p>
            <a:pPr marL="304946" indent="-171450">
              <a:lnSpc>
                <a:spcPts val="1560"/>
              </a:lnSpc>
              <a:spcBef>
                <a:spcPts val="300"/>
              </a:spcBef>
              <a:spcAft>
                <a:spcPts val="300"/>
              </a:spcAft>
              <a:buFont typeface="Arial" panose="020B0604020202020204" pitchFamily="34" charset="0"/>
              <a:buChar char="•"/>
            </a:pPr>
            <a:r>
              <a:rPr lang="en-US" sz="1300" dirty="0">
                <a:latin typeface="Verdana" panose="020B0604030504040204" pitchFamily="34" charset="0"/>
                <a:ea typeface="Verdana" panose="020B0604030504040204" pitchFamily="34" charset="0"/>
              </a:rPr>
              <a:t>Ground station monitoring</a:t>
            </a:r>
          </a:p>
          <a:p>
            <a:pPr marL="304946" indent="-171450">
              <a:lnSpc>
                <a:spcPts val="1560"/>
              </a:lnSpc>
              <a:spcBef>
                <a:spcPts val="300"/>
              </a:spcBef>
              <a:spcAft>
                <a:spcPts val="300"/>
              </a:spcAft>
              <a:buFont typeface="Arial" panose="020B0604020202020204" pitchFamily="34" charset="0"/>
              <a:buChar char="•"/>
            </a:pPr>
            <a:r>
              <a:rPr lang="en-US" sz="1300" dirty="0">
                <a:latin typeface="Verdana" panose="020B0604030504040204" pitchFamily="34" charset="0"/>
                <a:ea typeface="Verdana" panose="020B0604030504040204" pitchFamily="34" charset="0"/>
              </a:rPr>
              <a:t>Post-flight de-integration</a:t>
            </a:r>
            <a:endParaRPr lang="en-US" sz="1147" dirty="0">
              <a:solidFill>
                <a:schemeClr val="accent3"/>
              </a:solidFill>
              <a:latin typeface="Verdana" panose="020B0604030504040204" pitchFamily="34" charset="0"/>
              <a:ea typeface="Verdana" panose="020B0604030504040204" pitchFamily="34" charset="0"/>
            </a:endParaRPr>
          </a:p>
          <a:p>
            <a:pPr algn="ctr">
              <a:lnSpc>
                <a:spcPct val="100000"/>
              </a:lnSpc>
              <a:spcBef>
                <a:spcPts val="0"/>
              </a:spcBef>
            </a:pPr>
            <a:endParaRPr lang="en-US" sz="1147" dirty="0">
              <a:solidFill>
                <a:schemeClr val="accent3"/>
              </a:solidFill>
              <a:latin typeface="Verdana" panose="020B0604030504040204" pitchFamily="34" charset="0"/>
              <a:ea typeface="Verdana" panose="020B0604030504040204" pitchFamily="34" charset="0"/>
            </a:endParaRPr>
          </a:p>
        </p:txBody>
      </p:sp>
      <p:sp>
        <p:nvSpPr>
          <p:cNvPr id="13" name="TextBox 12"/>
          <p:cNvSpPr txBox="1"/>
          <p:nvPr/>
        </p:nvSpPr>
        <p:spPr>
          <a:xfrm>
            <a:off x="4657165" y="6602506"/>
            <a:ext cx="3704665" cy="214546"/>
          </a:xfrm>
          <a:prstGeom prst="rect">
            <a:avLst/>
          </a:prstGeom>
          <a:noFill/>
        </p:spPr>
        <p:txBody>
          <a:bodyPr wrap="square" rtlCol="0">
            <a:spAutoFit/>
          </a:bodyPr>
          <a:lstStyle/>
          <a:p>
            <a:pPr defTabSz="806867"/>
            <a:r>
              <a:rPr lang="en-US" sz="794" dirty="0">
                <a:solidFill>
                  <a:srgbClr val="000000"/>
                </a:solidFill>
                <a:latin typeface="Verdana" panose="020B0604030504040204" pitchFamily="34" charset="0"/>
                <a:ea typeface="Verdana" panose="020B0604030504040204" pitchFamily="34" charset="0"/>
              </a:rPr>
              <a:t>Distribution A – Approved for public release – distribution unlimited</a:t>
            </a:r>
          </a:p>
        </p:txBody>
      </p:sp>
      <p:grpSp>
        <p:nvGrpSpPr>
          <p:cNvPr id="19" name="Group 18">
            <a:extLst>
              <a:ext uri="{FF2B5EF4-FFF2-40B4-BE49-F238E27FC236}">
                <a16:creationId xmlns:a16="http://schemas.microsoft.com/office/drawing/2014/main" id="{372890EB-8DC5-DB41-B5CB-9CA61EAC3E39}"/>
              </a:ext>
            </a:extLst>
          </p:cNvPr>
          <p:cNvGrpSpPr/>
          <p:nvPr/>
        </p:nvGrpSpPr>
        <p:grpSpPr>
          <a:xfrm>
            <a:off x="117248" y="5941243"/>
            <a:ext cx="540968" cy="730038"/>
            <a:chOff x="9141612" y="1555997"/>
            <a:chExt cx="803574" cy="1048951"/>
          </a:xfrm>
        </p:grpSpPr>
        <p:pic>
          <p:nvPicPr>
            <p:cNvPr id="20" name="Picture 19">
              <a:extLst>
                <a:ext uri="{FF2B5EF4-FFF2-40B4-BE49-F238E27FC236}">
                  <a16:creationId xmlns:a16="http://schemas.microsoft.com/office/drawing/2014/main" id="{734F9D2F-9B01-A34D-95D0-537536B9665F}"/>
                </a:ext>
              </a:extLst>
            </p:cNvPr>
            <p:cNvPicPr>
              <a:picLocks noChangeAspect="1"/>
            </p:cNvPicPr>
            <p:nvPr/>
          </p:nvPicPr>
          <p:blipFill>
            <a:blip r:embed="rId7" cstate="screen">
              <a:lum bright="70000" contrast="-70000"/>
              <a:extLst>
                <a:ext uri="{28A0092B-C50C-407E-A947-70E740481C1C}">
                  <a14:useLocalDpi xmlns:a14="http://schemas.microsoft.com/office/drawing/2010/main"/>
                </a:ext>
              </a:extLst>
            </a:blip>
            <a:stretch>
              <a:fillRect/>
            </a:stretch>
          </p:blipFill>
          <p:spPr>
            <a:xfrm>
              <a:off x="9162775" y="1555997"/>
              <a:ext cx="782411" cy="760456"/>
            </a:xfrm>
            <a:prstGeom prst="rect">
              <a:avLst/>
            </a:prstGeom>
          </p:spPr>
        </p:pic>
        <p:sp>
          <p:nvSpPr>
            <p:cNvPr id="21" name="TextBox 20">
              <a:extLst>
                <a:ext uri="{FF2B5EF4-FFF2-40B4-BE49-F238E27FC236}">
                  <a16:creationId xmlns:a16="http://schemas.microsoft.com/office/drawing/2014/main" id="{A194C2E5-39D5-2240-85C5-270716E780E6}"/>
                </a:ext>
              </a:extLst>
            </p:cNvPr>
            <p:cNvSpPr txBox="1"/>
            <p:nvPr/>
          </p:nvSpPr>
          <p:spPr>
            <a:xfrm>
              <a:off x="9141612" y="2199205"/>
              <a:ext cx="755196" cy="405743"/>
            </a:xfrm>
            <a:prstGeom prst="rect">
              <a:avLst/>
            </a:prstGeom>
            <a:noFill/>
          </p:spPr>
          <p:txBody>
            <a:bodyPr wrap="square" rtlCol="0">
              <a:spAutoFit/>
            </a:bodyPr>
            <a:lstStyle/>
            <a:p>
              <a:pPr algn="ctr" defTabSz="806867"/>
              <a:r>
                <a:rPr lang="en-US" sz="1235" dirty="0">
                  <a:solidFill>
                    <a:schemeClr val="bg1"/>
                  </a:solidFill>
                  <a:latin typeface="Verdana" panose="020B0604030504040204" pitchFamily="34" charset="0"/>
                  <a:ea typeface="Verdana" panose="020B0604030504040204" pitchFamily="34" charset="0"/>
                </a:rPr>
                <a:t>SLS</a:t>
              </a:r>
            </a:p>
          </p:txBody>
        </p:sp>
      </p:grpSp>
      <p:grpSp>
        <p:nvGrpSpPr>
          <p:cNvPr id="22" name="Group 21">
            <a:extLst>
              <a:ext uri="{FF2B5EF4-FFF2-40B4-BE49-F238E27FC236}">
                <a16:creationId xmlns:a16="http://schemas.microsoft.com/office/drawing/2014/main" id="{97818C62-23C7-F741-9D4D-5BA8BAA205D7}"/>
              </a:ext>
            </a:extLst>
          </p:cNvPr>
          <p:cNvGrpSpPr/>
          <p:nvPr/>
        </p:nvGrpSpPr>
        <p:grpSpPr>
          <a:xfrm>
            <a:off x="724235" y="5845694"/>
            <a:ext cx="494881" cy="921137"/>
            <a:chOff x="7952463" y="1467099"/>
            <a:chExt cx="845125" cy="1320245"/>
          </a:xfrm>
        </p:grpSpPr>
        <p:pic>
          <p:nvPicPr>
            <p:cNvPr id="23" name="Picture 22" descr="A picture containing icon&#10;&#10;Description automatically generated">
              <a:extLst>
                <a:ext uri="{FF2B5EF4-FFF2-40B4-BE49-F238E27FC236}">
                  <a16:creationId xmlns:a16="http://schemas.microsoft.com/office/drawing/2014/main" id="{59546940-C0B7-7240-90F4-90968D225F72}"/>
                </a:ext>
              </a:extLst>
            </p:cNvPr>
            <p:cNvPicPr>
              <a:picLocks noChangeAspect="1"/>
            </p:cNvPicPr>
            <p:nvPr/>
          </p:nvPicPr>
          <p:blipFill>
            <a:blip r:embed="rId8" cstate="screen">
              <a:lum bright="70000" contrast="-70000"/>
              <a:extLst>
                <a:ext uri="{28A0092B-C50C-407E-A947-70E740481C1C}">
                  <a14:useLocalDpi xmlns:a14="http://schemas.microsoft.com/office/drawing/2010/main"/>
                </a:ext>
              </a:extLst>
            </a:blip>
            <a:stretch>
              <a:fillRect/>
            </a:stretch>
          </p:blipFill>
          <p:spPr>
            <a:xfrm>
              <a:off x="7986869" y="1467099"/>
              <a:ext cx="810719" cy="810719"/>
            </a:xfrm>
            <a:prstGeom prst="rect">
              <a:avLst/>
            </a:prstGeom>
          </p:spPr>
        </p:pic>
        <p:sp>
          <p:nvSpPr>
            <p:cNvPr id="24" name="TextBox 23">
              <a:extLst>
                <a:ext uri="{FF2B5EF4-FFF2-40B4-BE49-F238E27FC236}">
                  <a16:creationId xmlns:a16="http://schemas.microsoft.com/office/drawing/2014/main" id="{4B1CB790-5183-5C48-A647-527462513253}"/>
                </a:ext>
              </a:extLst>
            </p:cNvPr>
            <p:cNvSpPr txBox="1"/>
            <p:nvPr/>
          </p:nvSpPr>
          <p:spPr>
            <a:xfrm>
              <a:off x="7952463" y="2110211"/>
              <a:ext cx="844596" cy="677133"/>
            </a:xfrm>
            <a:prstGeom prst="rect">
              <a:avLst/>
            </a:prstGeom>
            <a:noFill/>
          </p:spPr>
          <p:txBody>
            <a:bodyPr wrap="square" rtlCol="0">
              <a:spAutoFit/>
            </a:bodyPr>
            <a:lstStyle/>
            <a:p>
              <a:pPr algn="ctr" defTabSz="806867"/>
              <a:r>
                <a:rPr lang="en-US" sz="1235" dirty="0" err="1">
                  <a:solidFill>
                    <a:schemeClr val="bg1"/>
                  </a:solidFill>
                  <a:latin typeface="Gill Sans MT"/>
                </a:rPr>
                <a:t>AdvMan</a:t>
              </a:r>
              <a:endParaRPr lang="en-US" sz="1235" dirty="0">
                <a:solidFill>
                  <a:schemeClr val="bg1"/>
                </a:solidFill>
                <a:latin typeface="Gill Sans MT"/>
              </a:endParaRPr>
            </a:p>
          </p:txBody>
        </p:sp>
      </p:grpSp>
      <p:grpSp>
        <p:nvGrpSpPr>
          <p:cNvPr id="25" name="Group 24">
            <a:extLst>
              <a:ext uri="{FF2B5EF4-FFF2-40B4-BE49-F238E27FC236}">
                <a16:creationId xmlns:a16="http://schemas.microsoft.com/office/drawing/2014/main" id="{D8791C75-9844-7144-AF43-01CF27ECFBFA}"/>
              </a:ext>
            </a:extLst>
          </p:cNvPr>
          <p:cNvGrpSpPr/>
          <p:nvPr/>
        </p:nvGrpSpPr>
        <p:grpSpPr>
          <a:xfrm>
            <a:off x="1233124" y="5951755"/>
            <a:ext cx="873843" cy="709015"/>
            <a:chOff x="8756362" y="192354"/>
            <a:chExt cx="1173594" cy="1019315"/>
          </a:xfrm>
        </p:grpSpPr>
        <p:pic>
          <p:nvPicPr>
            <p:cNvPr id="26" name="Picture 25">
              <a:extLst>
                <a:ext uri="{FF2B5EF4-FFF2-40B4-BE49-F238E27FC236}">
                  <a16:creationId xmlns:a16="http://schemas.microsoft.com/office/drawing/2014/main" id="{7A1F4DAA-934C-B641-88D2-D8A42C1A7DAF}"/>
                </a:ext>
              </a:extLst>
            </p:cNvPr>
            <p:cNvPicPr>
              <a:picLocks noChangeAspect="1"/>
            </p:cNvPicPr>
            <p:nvPr/>
          </p:nvPicPr>
          <p:blipFill>
            <a:blip r:embed="rId9" cstate="screen">
              <a:lum bright="70000" contrast="-70000"/>
              <a:extLst>
                <a:ext uri="{28A0092B-C50C-407E-A947-70E740481C1C}">
                  <a14:useLocalDpi xmlns:a14="http://schemas.microsoft.com/office/drawing/2010/main"/>
                </a:ext>
              </a:extLst>
            </a:blip>
            <a:stretch>
              <a:fillRect/>
            </a:stretch>
          </p:blipFill>
          <p:spPr>
            <a:xfrm>
              <a:off x="8902993" y="192354"/>
              <a:ext cx="827292" cy="904249"/>
            </a:xfrm>
            <a:prstGeom prst="rect">
              <a:avLst/>
            </a:prstGeom>
          </p:spPr>
        </p:pic>
        <p:sp>
          <p:nvSpPr>
            <p:cNvPr id="27" name="TextBox 26">
              <a:extLst>
                <a:ext uri="{FF2B5EF4-FFF2-40B4-BE49-F238E27FC236}">
                  <a16:creationId xmlns:a16="http://schemas.microsoft.com/office/drawing/2014/main" id="{4D27DE2D-F2B7-EC40-B63D-EA1E06F6EA84}"/>
                </a:ext>
              </a:extLst>
            </p:cNvPr>
            <p:cNvSpPr txBox="1"/>
            <p:nvPr/>
          </p:nvSpPr>
          <p:spPr>
            <a:xfrm>
              <a:off x="8756362" y="864142"/>
              <a:ext cx="1173594" cy="347527"/>
            </a:xfrm>
            <a:prstGeom prst="rect">
              <a:avLst/>
            </a:prstGeom>
            <a:noFill/>
          </p:spPr>
          <p:txBody>
            <a:bodyPr wrap="square" rtlCol="0">
              <a:spAutoFit/>
            </a:bodyPr>
            <a:lstStyle/>
            <a:p>
              <a:pPr algn="ctr" defTabSz="806867"/>
              <a:r>
                <a:rPr lang="en-US" sz="971" dirty="0">
                  <a:solidFill>
                    <a:schemeClr val="bg1"/>
                  </a:solidFill>
                  <a:latin typeface="Gill Sans MT"/>
                </a:rPr>
                <a:t>ECLS/Habitat</a:t>
              </a:r>
            </a:p>
          </p:txBody>
        </p:sp>
      </p:grpSp>
      <p:grpSp>
        <p:nvGrpSpPr>
          <p:cNvPr id="28" name="Group 27">
            <a:extLst>
              <a:ext uri="{FF2B5EF4-FFF2-40B4-BE49-F238E27FC236}">
                <a16:creationId xmlns:a16="http://schemas.microsoft.com/office/drawing/2014/main" id="{66190974-CA6A-8541-BC59-970C4EDB9635}"/>
              </a:ext>
            </a:extLst>
          </p:cNvPr>
          <p:cNvGrpSpPr/>
          <p:nvPr/>
        </p:nvGrpSpPr>
        <p:grpSpPr>
          <a:xfrm>
            <a:off x="2057400" y="5900790"/>
            <a:ext cx="687301" cy="810945"/>
            <a:chOff x="7921388" y="224750"/>
            <a:chExt cx="875672" cy="1139037"/>
          </a:xfrm>
        </p:grpSpPr>
        <p:pic>
          <p:nvPicPr>
            <p:cNvPr id="29" name="Picture 28" descr="A picture containing drawing&#10;&#10;Description automatically generated">
              <a:extLst>
                <a:ext uri="{FF2B5EF4-FFF2-40B4-BE49-F238E27FC236}">
                  <a16:creationId xmlns:a16="http://schemas.microsoft.com/office/drawing/2014/main" id="{3797FB8F-F0C8-8F4B-B61A-5E0549372F8F}"/>
                </a:ext>
              </a:extLst>
            </p:cNvPr>
            <p:cNvPicPr>
              <a:picLocks noChangeAspect="1"/>
            </p:cNvPicPr>
            <p:nvPr/>
          </p:nvPicPr>
          <p:blipFill>
            <a:blip r:embed="rId10" cstate="screen">
              <a:lum bright="70000" contrast="-70000"/>
              <a:extLst>
                <a:ext uri="{28A0092B-C50C-407E-A947-70E740481C1C}">
                  <a14:useLocalDpi xmlns:a14="http://schemas.microsoft.com/office/drawing/2010/main"/>
                </a:ext>
              </a:extLst>
            </a:blip>
            <a:stretch>
              <a:fillRect/>
            </a:stretch>
          </p:blipFill>
          <p:spPr>
            <a:xfrm>
              <a:off x="7921388" y="224750"/>
              <a:ext cx="809851" cy="809851"/>
            </a:xfrm>
            <a:prstGeom prst="rect">
              <a:avLst/>
            </a:prstGeom>
          </p:spPr>
        </p:pic>
        <p:sp>
          <p:nvSpPr>
            <p:cNvPr id="30" name="TextBox 29">
              <a:extLst>
                <a:ext uri="{FF2B5EF4-FFF2-40B4-BE49-F238E27FC236}">
                  <a16:creationId xmlns:a16="http://schemas.microsoft.com/office/drawing/2014/main" id="{612ED824-DE6A-6847-A59A-0DF72CC1012A}"/>
                </a:ext>
              </a:extLst>
            </p:cNvPr>
            <p:cNvSpPr txBox="1"/>
            <p:nvPr/>
          </p:nvSpPr>
          <p:spPr>
            <a:xfrm>
              <a:off x="7970075" y="967155"/>
              <a:ext cx="826985" cy="396632"/>
            </a:xfrm>
            <a:prstGeom prst="rect">
              <a:avLst/>
            </a:prstGeom>
            <a:noFill/>
          </p:spPr>
          <p:txBody>
            <a:bodyPr wrap="square" rtlCol="0">
              <a:spAutoFit/>
            </a:bodyPr>
            <a:lstStyle/>
            <a:p>
              <a:pPr algn="ctr" defTabSz="806867"/>
              <a:r>
                <a:rPr lang="en-US" sz="1235" dirty="0">
                  <a:solidFill>
                    <a:schemeClr val="bg1"/>
                  </a:solidFill>
                  <a:latin typeface="Gill Sans MT"/>
                </a:rPr>
                <a:t>Lander</a:t>
              </a:r>
            </a:p>
          </p:txBody>
        </p:sp>
      </p:grpSp>
      <p:grpSp>
        <p:nvGrpSpPr>
          <p:cNvPr id="31" name="Group 30">
            <a:extLst>
              <a:ext uri="{FF2B5EF4-FFF2-40B4-BE49-F238E27FC236}">
                <a16:creationId xmlns:a16="http://schemas.microsoft.com/office/drawing/2014/main" id="{B28D87A4-F405-2943-9604-080A5D2885DE}"/>
              </a:ext>
            </a:extLst>
          </p:cNvPr>
          <p:cNvGrpSpPr/>
          <p:nvPr/>
        </p:nvGrpSpPr>
        <p:grpSpPr>
          <a:xfrm>
            <a:off x="3299011" y="5933526"/>
            <a:ext cx="609365" cy="745472"/>
            <a:chOff x="7722441" y="399193"/>
            <a:chExt cx="609365" cy="745472"/>
          </a:xfrm>
        </p:grpSpPr>
        <p:sp>
          <p:nvSpPr>
            <p:cNvPr id="32" name="TextBox 3">
              <a:extLst>
                <a:ext uri="{FF2B5EF4-FFF2-40B4-BE49-F238E27FC236}">
                  <a16:creationId xmlns:a16="http://schemas.microsoft.com/office/drawing/2014/main" id="{70852544-BB04-9642-AB29-13F9AF01668F}"/>
                </a:ext>
              </a:extLst>
            </p:cNvPr>
            <p:cNvSpPr txBox="1"/>
            <p:nvPr/>
          </p:nvSpPr>
          <p:spPr>
            <a:xfrm>
              <a:off x="7722441" y="889339"/>
              <a:ext cx="595035" cy="255326"/>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403433"/>
              <a:r>
                <a:rPr lang="en-US" sz="1059" dirty="0">
                  <a:solidFill>
                    <a:schemeClr val="bg1"/>
                  </a:solidFill>
                  <a:latin typeface="Gill Sans MT"/>
                </a:rPr>
                <a:t>Science</a:t>
              </a:r>
            </a:p>
          </p:txBody>
        </p:sp>
        <p:pic>
          <p:nvPicPr>
            <p:cNvPr id="33" name="Picture 32">
              <a:extLst>
                <a:ext uri="{FF2B5EF4-FFF2-40B4-BE49-F238E27FC236}">
                  <a16:creationId xmlns:a16="http://schemas.microsoft.com/office/drawing/2014/main" id="{63F45084-2018-BD48-8B7E-6C526DC57C38}"/>
                </a:ext>
              </a:extLst>
            </p:cNvPr>
            <p:cNvPicPr>
              <a:picLocks noChangeAspect="1"/>
            </p:cNvPicPr>
            <p:nvPr/>
          </p:nvPicPr>
          <p:blipFill>
            <a:blip r:embed="rId11" cstate="screen">
              <a:lum bright="70000" contrast="-70000"/>
              <a:extLst>
                <a:ext uri="{28A0092B-C50C-407E-A947-70E740481C1C}">
                  <a14:useLocalDpi xmlns:a14="http://schemas.microsoft.com/office/drawing/2010/main"/>
                </a:ext>
              </a:extLst>
            </a:blip>
            <a:stretch>
              <a:fillRect/>
            </a:stretch>
          </p:blipFill>
          <p:spPr>
            <a:xfrm>
              <a:off x="7740399" y="399193"/>
              <a:ext cx="591407" cy="591407"/>
            </a:xfrm>
            <a:prstGeom prst="rect">
              <a:avLst/>
            </a:prstGeom>
          </p:spPr>
        </p:pic>
      </p:grpSp>
      <p:grpSp>
        <p:nvGrpSpPr>
          <p:cNvPr id="34" name="Group 33">
            <a:extLst>
              <a:ext uri="{FF2B5EF4-FFF2-40B4-BE49-F238E27FC236}">
                <a16:creationId xmlns:a16="http://schemas.microsoft.com/office/drawing/2014/main" id="{4916D358-9706-D34E-A3ED-7857C3DFB9A7}"/>
              </a:ext>
            </a:extLst>
          </p:cNvPr>
          <p:cNvGrpSpPr/>
          <p:nvPr/>
        </p:nvGrpSpPr>
        <p:grpSpPr>
          <a:xfrm>
            <a:off x="2693039" y="5889609"/>
            <a:ext cx="641522" cy="833306"/>
            <a:chOff x="7900921" y="1049807"/>
            <a:chExt cx="641522" cy="833306"/>
          </a:xfrm>
        </p:grpSpPr>
        <p:sp>
          <p:nvSpPr>
            <p:cNvPr id="35" name="TextBox 3">
              <a:extLst>
                <a:ext uri="{FF2B5EF4-FFF2-40B4-BE49-F238E27FC236}">
                  <a16:creationId xmlns:a16="http://schemas.microsoft.com/office/drawing/2014/main" id="{1754F912-1C4D-624E-95D9-0CF115AC2C97}"/>
                </a:ext>
              </a:extLst>
            </p:cNvPr>
            <p:cNvSpPr txBox="1"/>
            <p:nvPr/>
          </p:nvSpPr>
          <p:spPr>
            <a:xfrm>
              <a:off x="7900921" y="1464794"/>
              <a:ext cx="641522" cy="418319"/>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403433"/>
              <a:r>
                <a:rPr lang="en-US" sz="1059" dirty="0">
                  <a:solidFill>
                    <a:schemeClr val="bg1"/>
                  </a:solidFill>
                  <a:latin typeface="Gill Sans MT"/>
                </a:rPr>
                <a:t>In-Space</a:t>
              </a:r>
            </a:p>
            <a:p>
              <a:pPr algn="ctr" defTabSz="403433"/>
              <a:r>
                <a:rPr lang="en-US" sz="1059" dirty="0">
                  <a:solidFill>
                    <a:schemeClr val="bg1"/>
                  </a:solidFill>
                  <a:latin typeface="Gill Sans MT"/>
                </a:rPr>
                <a:t>Prop</a:t>
              </a:r>
            </a:p>
          </p:txBody>
        </p:sp>
        <p:pic>
          <p:nvPicPr>
            <p:cNvPr id="36" name="Picture 35">
              <a:extLst>
                <a:ext uri="{FF2B5EF4-FFF2-40B4-BE49-F238E27FC236}">
                  <a16:creationId xmlns:a16="http://schemas.microsoft.com/office/drawing/2014/main" id="{94E3C6CF-3283-0548-8D9C-F24697B3FF3B}"/>
                </a:ext>
              </a:extLst>
            </p:cNvPr>
            <p:cNvPicPr>
              <a:picLocks noChangeAspect="1"/>
            </p:cNvPicPr>
            <p:nvPr/>
          </p:nvPicPr>
          <p:blipFill>
            <a:blip r:embed="rId12" cstate="screen">
              <a:lum bright="70000" contrast="-70000"/>
              <a:extLst>
                <a:ext uri="{28A0092B-C50C-407E-A947-70E740481C1C}">
                  <a14:useLocalDpi xmlns:a14="http://schemas.microsoft.com/office/drawing/2010/main"/>
                </a:ext>
              </a:extLst>
            </a:blip>
            <a:stretch>
              <a:fillRect/>
            </a:stretch>
          </p:blipFill>
          <p:spPr>
            <a:xfrm>
              <a:off x="7999677" y="1049807"/>
              <a:ext cx="427266" cy="488304"/>
            </a:xfrm>
            <a:prstGeom prst="rect">
              <a:avLst/>
            </a:prstGeom>
          </p:spPr>
        </p:pic>
      </p:grpSp>
    </p:spTree>
    <p:extLst>
      <p:ext uri="{BB962C8B-B14F-4D97-AF65-F5344CB8AC3E}">
        <p14:creationId xmlns:p14="http://schemas.microsoft.com/office/powerpoint/2010/main" val="743949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36923C7-173E-704A-8175-BF62AC947198}"/>
              </a:ext>
            </a:extLst>
          </p:cNvPr>
          <p:cNvSpPr/>
          <p:nvPr/>
        </p:nvSpPr>
        <p:spPr>
          <a:xfrm>
            <a:off x="4084870" y="1"/>
            <a:ext cx="1390635" cy="6858000"/>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119CD7C5-A7B6-2A4F-AE25-4AAEC9900836}"/>
              </a:ext>
            </a:extLst>
          </p:cNvPr>
          <p:cNvGrpSpPr/>
          <p:nvPr/>
        </p:nvGrpSpPr>
        <p:grpSpPr>
          <a:xfrm>
            <a:off x="5780376" y="316925"/>
            <a:ext cx="544224" cy="773152"/>
            <a:chOff x="329804" y="598059"/>
            <a:chExt cx="640080" cy="909328"/>
          </a:xfrm>
        </p:grpSpPr>
        <p:pic>
          <p:nvPicPr>
            <p:cNvPr id="10" name="Picture 9">
              <a:extLst>
                <a:ext uri="{FF2B5EF4-FFF2-40B4-BE49-F238E27FC236}">
                  <a16:creationId xmlns:a16="http://schemas.microsoft.com/office/drawing/2014/main" id="{2B9A3685-DE9E-F749-B2F5-3B19355D4B4C}"/>
                </a:ext>
              </a:extLst>
            </p:cNvPr>
            <p:cNvPicPr>
              <a:picLocks noChangeAspect="1"/>
            </p:cNvPicPr>
            <p:nvPr/>
          </p:nvPicPr>
          <p:blipFill>
            <a:blip r:embed="rId2"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329804" y="598059"/>
              <a:ext cx="640080" cy="640080"/>
            </a:xfrm>
            <a:prstGeom prst="rect">
              <a:avLst/>
            </a:prstGeom>
          </p:spPr>
        </p:pic>
        <p:sp>
          <p:nvSpPr>
            <p:cNvPr id="11" name="TextBox 10">
              <a:extLst>
                <a:ext uri="{FF2B5EF4-FFF2-40B4-BE49-F238E27FC236}">
                  <a16:creationId xmlns:a16="http://schemas.microsoft.com/office/drawing/2014/main" id="{566ED85E-1163-7641-9E6F-088EF634387F}"/>
                </a:ext>
              </a:extLst>
            </p:cNvPr>
            <p:cNvSpPr txBox="1"/>
            <p:nvPr/>
          </p:nvSpPr>
          <p:spPr>
            <a:xfrm>
              <a:off x="412439" y="1181600"/>
              <a:ext cx="471714" cy="325787"/>
            </a:xfrm>
            <a:prstGeom prst="rect">
              <a:avLst/>
            </a:prstGeom>
            <a:noFill/>
          </p:spPr>
          <p:txBody>
            <a:bodyPr wrap="none" rtlCol="0">
              <a:spAutoFit/>
            </a:bodyPr>
            <a:lstStyle/>
            <a:p>
              <a:r>
                <a:rPr lang="en-US" sz="1200" dirty="0">
                  <a:solidFill>
                    <a:schemeClr val="tx2"/>
                  </a:solidFill>
                </a:rPr>
                <a:t>SLS</a:t>
              </a:r>
            </a:p>
          </p:txBody>
        </p:sp>
      </p:grpSp>
      <p:grpSp>
        <p:nvGrpSpPr>
          <p:cNvPr id="12" name="Group 11">
            <a:extLst>
              <a:ext uri="{FF2B5EF4-FFF2-40B4-BE49-F238E27FC236}">
                <a16:creationId xmlns:a16="http://schemas.microsoft.com/office/drawing/2014/main" id="{E91252BE-B0D5-7C4E-B9A5-CD7AEED0EE7B}"/>
              </a:ext>
            </a:extLst>
          </p:cNvPr>
          <p:cNvGrpSpPr/>
          <p:nvPr/>
        </p:nvGrpSpPr>
        <p:grpSpPr>
          <a:xfrm>
            <a:off x="7528107" y="329828"/>
            <a:ext cx="1016625" cy="705864"/>
            <a:chOff x="618880" y="918099"/>
            <a:chExt cx="1314795" cy="912890"/>
          </a:xfrm>
        </p:grpSpPr>
        <p:pic>
          <p:nvPicPr>
            <p:cNvPr id="13" name="Picture 12">
              <a:extLst>
                <a:ext uri="{FF2B5EF4-FFF2-40B4-BE49-F238E27FC236}">
                  <a16:creationId xmlns:a16="http://schemas.microsoft.com/office/drawing/2014/main" id="{A10B7F53-6306-1849-8438-58008D7F6BF1}"/>
                </a:ext>
              </a:extLst>
            </p:cNvPr>
            <p:cNvPicPr>
              <a:picLocks noChangeAspect="1"/>
            </p:cNvPicPr>
            <p:nvPr/>
          </p:nvPicPr>
          <p:blipFill>
            <a:blip r:embed="rId3"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1027163" y="918099"/>
              <a:ext cx="640080" cy="640080"/>
            </a:xfrm>
            <a:prstGeom prst="rect">
              <a:avLst/>
            </a:prstGeom>
          </p:spPr>
        </p:pic>
        <p:sp>
          <p:nvSpPr>
            <p:cNvPr id="14" name="TextBox 13">
              <a:extLst>
                <a:ext uri="{FF2B5EF4-FFF2-40B4-BE49-F238E27FC236}">
                  <a16:creationId xmlns:a16="http://schemas.microsoft.com/office/drawing/2014/main" id="{B8E26247-4845-6341-A2D9-C11AED17000F}"/>
                </a:ext>
              </a:extLst>
            </p:cNvPr>
            <p:cNvSpPr txBox="1"/>
            <p:nvPr/>
          </p:nvSpPr>
          <p:spPr>
            <a:xfrm>
              <a:off x="618880" y="1472748"/>
              <a:ext cx="1314795" cy="358241"/>
            </a:xfrm>
            <a:prstGeom prst="rect">
              <a:avLst/>
            </a:prstGeom>
            <a:noFill/>
          </p:spPr>
          <p:txBody>
            <a:bodyPr wrap="none" rtlCol="0">
              <a:spAutoFit/>
            </a:bodyPr>
            <a:lstStyle/>
            <a:p>
              <a:pPr algn="ctr"/>
              <a:r>
                <a:rPr lang="en-US" sz="1200" dirty="0">
                  <a:solidFill>
                    <a:schemeClr val="tx2"/>
                  </a:solidFill>
                </a:rPr>
                <a:t>ECLS/Habitat</a:t>
              </a:r>
            </a:p>
          </p:txBody>
        </p:sp>
      </p:grpSp>
      <p:grpSp>
        <p:nvGrpSpPr>
          <p:cNvPr id="15" name="Group 14">
            <a:extLst>
              <a:ext uri="{FF2B5EF4-FFF2-40B4-BE49-F238E27FC236}">
                <a16:creationId xmlns:a16="http://schemas.microsoft.com/office/drawing/2014/main" id="{1D0E72EF-6D95-A947-A00E-E106C68ECB37}"/>
              </a:ext>
            </a:extLst>
          </p:cNvPr>
          <p:cNvGrpSpPr/>
          <p:nvPr/>
        </p:nvGrpSpPr>
        <p:grpSpPr>
          <a:xfrm>
            <a:off x="8763000" y="348179"/>
            <a:ext cx="615874" cy="669163"/>
            <a:chOff x="48502" y="1359310"/>
            <a:chExt cx="888302" cy="965164"/>
          </a:xfrm>
        </p:grpSpPr>
        <p:pic>
          <p:nvPicPr>
            <p:cNvPr id="16" name="Picture 15">
              <a:extLst>
                <a:ext uri="{FF2B5EF4-FFF2-40B4-BE49-F238E27FC236}">
                  <a16:creationId xmlns:a16="http://schemas.microsoft.com/office/drawing/2014/main" id="{C02389D4-5C92-D644-9509-037DD0B8E165}"/>
                </a:ext>
              </a:extLst>
            </p:cNvPr>
            <p:cNvPicPr>
              <a:picLocks noChangeAspect="1"/>
            </p:cNvPicPr>
            <p:nvPr/>
          </p:nvPicPr>
          <p:blipFill>
            <a:blip r:embed="rId4"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205394" y="1359310"/>
              <a:ext cx="640080" cy="640080"/>
            </a:xfrm>
            <a:prstGeom prst="rect">
              <a:avLst/>
            </a:prstGeom>
          </p:spPr>
        </p:pic>
        <p:sp>
          <p:nvSpPr>
            <p:cNvPr id="17" name="TextBox 16">
              <a:extLst>
                <a:ext uri="{FF2B5EF4-FFF2-40B4-BE49-F238E27FC236}">
                  <a16:creationId xmlns:a16="http://schemas.microsoft.com/office/drawing/2014/main" id="{1DBDBAB0-D851-1B44-856B-20A0F36CEC0F}"/>
                </a:ext>
              </a:extLst>
            </p:cNvPr>
            <p:cNvSpPr txBox="1"/>
            <p:nvPr/>
          </p:nvSpPr>
          <p:spPr>
            <a:xfrm>
              <a:off x="48502" y="1924946"/>
              <a:ext cx="888302" cy="399528"/>
            </a:xfrm>
            <a:prstGeom prst="rect">
              <a:avLst/>
            </a:prstGeom>
            <a:noFill/>
          </p:spPr>
          <p:txBody>
            <a:bodyPr wrap="none" rtlCol="0">
              <a:spAutoFit/>
            </a:bodyPr>
            <a:lstStyle/>
            <a:p>
              <a:pPr algn="ctr"/>
              <a:r>
                <a:rPr lang="en-US" sz="1200" dirty="0">
                  <a:solidFill>
                    <a:schemeClr val="tx2"/>
                  </a:solidFill>
                </a:rPr>
                <a:t>Lander</a:t>
              </a:r>
            </a:p>
          </p:txBody>
        </p:sp>
      </p:grpSp>
      <p:grpSp>
        <p:nvGrpSpPr>
          <p:cNvPr id="18" name="Group 17">
            <a:extLst>
              <a:ext uri="{FF2B5EF4-FFF2-40B4-BE49-F238E27FC236}">
                <a16:creationId xmlns:a16="http://schemas.microsoft.com/office/drawing/2014/main" id="{86AC677B-3C73-6847-89FE-B59D7D8CFFA1}"/>
              </a:ext>
            </a:extLst>
          </p:cNvPr>
          <p:cNvGrpSpPr/>
          <p:nvPr/>
        </p:nvGrpSpPr>
        <p:grpSpPr>
          <a:xfrm>
            <a:off x="10799199" y="326756"/>
            <a:ext cx="647934" cy="712009"/>
            <a:chOff x="872625" y="2936390"/>
            <a:chExt cx="862747" cy="948065"/>
          </a:xfrm>
        </p:grpSpPr>
        <p:pic>
          <p:nvPicPr>
            <p:cNvPr id="19" name="Graphic 18" descr="Solar system">
              <a:extLst>
                <a:ext uri="{FF2B5EF4-FFF2-40B4-BE49-F238E27FC236}">
                  <a16:creationId xmlns:a16="http://schemas.microsoft.com/office/drawing/2014/main" id="{0FC78E25-96E0-7B47-AE2F-794C1648BA01}"/>
                </a:ext>
              </a:extLst>
            </p:cNvPr>
            <p:cNvPicPr>
              <a:picLocks noChangeAspect="1"/>
            </p:cNvPicPr>
            <p:nvPr/>
          </p:nvPicPr>
          <p:blipFill>
            <a:blip r:embed="rId5" cstate="screen">
              <a:duotone>
                <a:schemeClr val="accent1">
                  <a:shade val="45000"/>
                  <a:satMod val="135000"/>
                </a:schemeClr>
                <a:prstClr val="white"/>
              </a:duotone>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056044" y="2936390"/>
              <a:ext cx="640080" cy="640080"/>
            </a:xfrm>
            <a:prstGeom prst="rect">
              <a:avLst/>
            </a:prstGeom>
          </p:spPr>
        </p:pic>
        <p:sp>
          <p:nvSpPr>
            <p:cNvPr id="20" name="TextBox 19">
              <a:extLst>
                <a:ext uri="{FF2B5EF4-FFF2-40B4-BE49-F238E27FC236}">
                  <a16:creationId xmlns:a16="http://schemas.microsoft.com/office/drawing/2014/main" id="{213E94F2-AAB4-8043-B724-02F8385316CB}"/>
                </a:ext>
              </a:extLst>
            </p:cNvPr>
            <p:cNvSpPr txBox="1"/>
            <p:nvPr/>
          </p:nvSpPr>
          <p:spPr>
            <a:xfrm>
              <a:off x="872625" y="3515621"/>
              <a:ext cx="862747" cy="368834"/>
            </a:xfrm>
            <a:prstGeom prst="rect">
              <a:avLst/>
            </a:prstGeom>
            <a:noFill/>
          </p:spPr>
          <p:txBody>
            <a:bodyPr wrap="none" rtlCol="0">
              <a:spAutoFit/>
            </a:bodyPr>
            <a:lstStyle/>
            <a:p>
              <a:pPr algn="ctr"/>
              <a:r>
                <a:rPr lang="en-US" sz="1200" dirty="0">
                  <a:solidFill>
                    <a:schemeClr val="tx2"/>
                  </a:solidFill>
                </a:rPr>
                <a:t>Science</a:t>
              </a:r>
            </a:p>
          </p:txBody>
        </p:sp>
      </p:grpSp>
      <p:grpSp>
        <p:nvGrpSpPr>
          <p:cNvPr id="21" name="Group 20">
            <a:extLst>
              <a:ext uri="{FF2B5EF4-FFF2-40B4-BE49-F238E27FC236}">
                <a16:creationId xmlns:a16="http://schemas.microsoft.com/office/drawing/2014/main" id="{27F83A3D-1D57-7949-901D-7AF45277212D}"/>
              </a:ext>
            </a:extLst>
          </p:cNvPr>
          <p:cNvGrpSpPr/>
          <p:nvPr/>
        </p:nvGrpSpPr>
        <p:grpSpPr>
          <a:xfrm>
            <a:off x="9783642" y="245774"/>
            <a:ext cx="704039" cy="873973"/>
            <a:chOff x="78409" y="2365657"/>
            <a:chExt cx="910133" cy="1129811"/>
          </a:xfrm>
        </p:grpSpPr>
        <p:pic>
          <p:nvPicPr>
            <p:cNvPr id="22" name="Graphic 21" descr="Rocket">
              <a:extLst>
                <a:ext uri="{FF2B5EF4-FFF2-40B4-BE49-F238E27FC236}">
                  <a16:creationId xmlns:a16="http://schemas.microsoft.com/office/drawing/2014/main" id="{3C2AE86C-3A67-C345-86A4-082EA10E5325}"/>
                </a:ext>
              </a:extLst>
            </p:cNvPr>
            <p:cNvPicPr>
              <a:picLocks noChangeAspect="1"/>
            </p:cNvPicPr>
            <p:nvPr/>
          </p:nvPicPr>
          <p:blipFill>
            <a:blip r:embed="rId7" cstate="screen">
              <a:duotone>
                <a:schemeClr val="accent1">
                  <a:shade val="45000"/>
                  <a:satMod val="135000"/>
                </a:schemeClr>
                <a:prstClr val="white"/>
              </a:duotone>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206193" y="2365657"/>
              <a:ext cx="640080" cy="640080"/>
            </a:xfrm>
            <a:prstGeom prst="rect">
              <a:avLst/>
            </a:prstGeom>
          </p:spPr>
        </p:pic>
        <p:sp>
          <p:nvSpPr>
            <p:cNvPr id="23" name="TextBox 22">
              <a:extLst>
                <a:ext uri="{FF2B5EF4-FFF2-40B4-BE49-F238E27FC236}">
                  <a16:creationId xmlns:a16="http://schemas.microsoft.com/office/drawing/2014/main" id="{23350B30-F65B-7841-865B-A853D2A8E3B6}"/>
                </a:ext>
              </a:extLst>
            </p:cNvPr>
            <p:cNvSpPr txBox="1"/>
            <p:nvPr/>
          </p:nvSpPr>
          <p:spPr>
            <a:xfrm>
              <a:off x="78409" y="2898660"/>
              <a:ext cx="910133" cy="596808"/>
            </a:xfrm>
            <a:prstGeom prst="rect">
              <a:avLst/>
            </a:prstGeom>
            <a:noFill/>
          </p:spPr>
          <p:txBody>
            <a:bodyPr wrap="none" rtlCol="0">
              <a:spAutoFit/>
            </a:bodyPr>
            <a:lstStyle/>
            <a:p>
              <a:pPr algn="ctr"/>
              <a:r>
                <a:rPr lang="en-US" sz="1200" dirty="0">
                  <a:solidFill>
                    <a:schemeClr val="tx2"/>
                  </a:solidFill>
                </a:rPr>
                <a:t>In-Space</a:t>
              </a:r>
            </a:p>
            <a:p>
              <a:pPr algn="ctr"/>
              <a:r>
                <a:rPr lang="en-US" sz="1200" dirty="0">
                  <a:solidFill>
                    <a:schemeClr val="tx2"/>
                  </a:solidFill>
                </a:rPr>
                <a:t>Prop</a:t>
              </a:r>
            </a:p>
          </p:txBody>
        </p:sp>
      </p:grpSp>
      <p:grpSp>
        <p:nvGrpSpPr>
          <p:cNvPr id="24" name="Group 23">
            <a:extLst>
              <a:ext uri="{FF2B5EF4-FFF2-40B4-BE49-F238E27FC236}">
                <a16:creationId xmlns:a16="http://schemas.microsoft.com/office/drawing/2014/main" id="{2669DB09-0FA3-2B46-ABD0-5558892E10E5}"/>
              </a:ext>
            </a:extLst>
          </p:cNvPr>
          <p:cNvGrpSpPr/>
          <p:nvPr/>
        </p:nvGrpSpPr>
        <p:grpSpPr>
          <a:xfrm>
            <a:off x="6695376" y="344829"/>
            <a:ext cx="696024" cy="675863"/>
            <a:chOff x="798361" y="1704036"/>
            <a:chExt cx="925481" cy="898674"/>
          </a:xfrm>
        </p:grpSpPr>
        <p:pic>
          <p:nvPicPr>
            <p:cNvPr id="25" name="Picture 24">
              <a:extLst>
                <a:ext uri="{FF2B5EF4-FFF2-40B4-BE49-F238E27FC236}">
                  <a16:creationId xmlns:a16="http://schemas.microsoft.com/office/drawing/2014/main" id="{3A68E0A9-DE22-AC4F-8883-31068E187FA6}"/>
                </a:ext>
              </a:extLst>
            </p:cNvPr>
            <p:cNvPicPr>
              <a:picLocks noChangeAspect="1"/>
            </p:cNvPicPr>
            <p:nvPr/>
          </p:nvPicPr>
          <p:blipFill>
            <a:blip r:embed="rId9"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998715" y="1704036"/>
              <a:ext cx="640080" cy="640080"/>
            </a:xfrm>
            <a:prstGeom prst="rect">
              <a:avLst/>
            </a:prstGeom>
          </p:spPr>
        </p:pic>
        <p:sp>
          <p:nvSpPr>
            <p:cNvPr id="26" name="TextBox 25">
              <a:extLst>
                <a:ext uri="{FF2B5EF4-FFF2-40B4-BE49-F238E27FC236}">
                  <a16:creationId xmlns:a16="http://schemas.microsoft.com/office/drawing/2014/main" id="{586EB036-64DC-574B-BE4F-F3609FB02D98}"/>
                </a:ext>
              </a:extLst>
            </p:cNvPr>
            <p:cNvSpPr txBox="1"/>
            <p:nvPr/>
          </p:nvSpPr>
          <p:spPr>
            <a:xfrm>
              <a:off x="798361" y="2234393"/>
              <a:ext cx="925481" cy="368317"/>
            </a:xfrm>
            <a:prstGeom prst="rect">
              <a:avLst/>
            </a:prstGeom>
            <a:noFill/>
          </p:spPr>
          <p:txBody>
            <a:bodyPr wrap="none" rtlCol="0">
              <a:spAutoFit/>
            </a:bodyPr>
            <a:lstStyle/>
            <a:p>
              <a:pPr algn="ctr"/>
              <a:r>
                <a:rPr lang="en-US" sz="1200" dirty="0" err="1">
                  <a:solidFill>
                    <a:schemeClr val="tx2"/>
                  </a:solidFill>
                </a:rPr>
                <a:t>AdvMan</a:t>
              </a:r>
              <a:endParaRPr lang="en-US" sz="1200" dirty="0">
                <a:solidFill>
                  <a:schemeClr val="tx2"/>
                </a:solidFill>
              </a:endParaRPr>
            </a:p>
          </p:txBody>
        </p:sp>
      </p:grpSp>
      <p:sp>
        <p:nvSpPr>
          <p:cNvPr id="27" name="TextBox 26">
            <a:extLst>
              <a:ext uri="{FF2B5EF4-FFF2-40B4-BE49-F238E27FC236}">
                <a16:creationId xmlns:a16="http://schemas.microsoft.com/office/drawing/2014/main" id="{590DCF06-DEE7-D64C-94CC-27F7BA2CA9AC}"/>
              </a:ext>
            </a:extLst>
          </p:cNvPr>
          <p:cNvSpPr txBox="1"/>
          <p:nvPr/>
        </p:nvSpPr>
        <p:spPr>
          <a:xfrm>
            <a:off x="4043528" y="267262"/>
            <a:ext cx="1489239" cy="830997"/>
          </a:xfrm>
          <a:prstGeom prst="rect">
            <a:avLst/>
          </a:prstGeom>
          <a:noFill/>
        </p:spPr>
        <p:txBody>
          <a:bodyPr wrap="square" rtlCol="0">
            <a:spAutoFit/>
          </a:bodyPr>
          <a:lstStyle/>
          <a:p>
            <a:pPr algn="ctr"/>
            <a:r>
              <a:rPr lang="en-US" sz="1600" b="1" dirty="0">
                <a:solidFill>
                  <a:schemeClr val="bg1">
                    <a:lumMod val="50000"/>
                  </a:schemeClr>
                </a:solidFill>
                <a:latin typeface="Calibri" panose="020F0502020204030204" pitchFamily="34" charset="0"/>
                <a:cs typeface="Calibri" panose="020F0502020204030204" pitchFamily="34" charset="0"/>
              </a:rPr>
              <a:t>Corporate Strategy </a:t>
            </a:r>
          </a:p>
          <a:p>
            <a:pPr algn="ctr"/>
            <a:r>
              <a:rPr lang="en-US" sz="1600" b="1" dirty="0">
                <a:solidFill>
                  <a:schemeClr val="bg1">
                    <a:lumMod val="50000"/>
                  </a:schemeClr>
                </a:solidFill>
                <a:latin typeface="Calibri" panose="020F0502020204030204" pitchFamily="34" charset="0"/>
                <a:cs typeface="Calibri" panose="020F0502020204030204" pitchFamily="34" charset="0"/>
              </a:rPr>
              <a:t>Areas</a:t>
            </a:r>
            <a:endParaRPr lang="en-US" sz="2000" b="1" dirty="0">
              <a:latin typeface="Calibri" panose="020F0502020204030204" pitchFamily="34" charset="0"/>
              <a:cs typeface="Calibri" panose="020F0502020204030204" pitchFamily="34" charset="0"/>
            </a:endParaRPr>
          </a:p>
        </p:txBody>
      </p:sp>
      <p:cxnSp>
        <p:nvCxnSpPr>
          <p:cNvPr id="48" name="Straight Connector 47">
            <a:extLst>
              <a:ext uri="{FF2B5EF4-FFF2-40B4-BE49-F238E27FC236}">
                <a16:creationId xmlns:a16="http://schemas.microsoft.com/office/drawing/2014/main" id="{E8E2AB04-305B-A44F-A29F-AFB1E08A76E2}"/>
              </a:ext>
            </a:extLst>
          </p:cNvPr>
          <p:cNvCxnSpPr>
            <a:cxnSpLocks/>
          </p:cNvCxnSpPr>
          <p:nvPr/>
        </p:nvCxnSpPr>
        <p:spPr>
          <a:xfrm>
            <a:off x="5475505" y="381000"/>
            <a:ext cx="0" cy="6286945"/>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246545B2-2334-2B4B-AF0F-9EB0AD94F35C}"/>
              </a:ext>
            </a:extLst>
          </p:cNvPr>
          <p:cNvCxnSpPr>
            <a:cxnSpLocks/>
          </p:cNvCxnSpPr>
          <p:nvPr/>
        </p:nvCxnSpPr>
        <p:spPr>
          <a:xfrm>
            <a:off x="6514004" y="381000"/>
            <a:ext cx="0" cy="6209898"/>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8ACC9B67-8DE6-994D-ABDE-49470F5C1DEA}"/>
              </a:ext>
            </a:extLst>
          </p:cNvPr>
          <p:cNvCxnSpPr>
            <a:cxnSpLocks/>
          </p:cNvCxnSpPr>
          <p:nvPr/>
        </p:nvCxnSpPr>
        <p:spPr>
          <a:xfrm>
            <a:off x="7552503" y="381000"/>
            <a:ext cx="0" cy="6209898"/>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95CEE6ED-364A-2948-8F08-497F8A24F40E}"/>
              </a:ext>
            </a:extLst>
          </p:cNvPr>
          <p:cNvCxnSpPr>
            <a:cxnSpLocks/>
          </p:cNvCxnSpPr>
          <p:nvPr/>
        </p:nvCxnSpPr>
        <p:spPr>
          <a:xfrm>
            <a:off x="8591002" y="381000"/>
            <a:ext cx="0" cy="6209898"/>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FC8158F1-3F28-954C-ADB5-37407203814F}"/>
              </a:ext>
            </a:extLst>
          </p:cNvPr>
          <p:cNvCxnSpPr>
            <a:cxnSpLocks/>
          </p:cNvCxnSpPr>
          <p:nvPr/>
        </p:nvCxnSpPr>
        <p:spPr>
          <a:xfrm>
            <a:off x="9629501" y="381000"/>
            <a:ext cx="0" cy="6209898"/>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A88D7151-5D3E-A84E-A7C7-4FF08129C706}"/>
              </a:ext>
            </a:extLst>
          </p:cNvPr>
          <p:cNvCxnSpPr>
            <a:cxnSpLocks/>
          </p:cNvCxnSpPr>
          <p:nvPr/>
        </p:nvCxnSpPr>
        <p:spPr>
          <a:xfrm>
            <a:off x="10668000" y="381000"/>
            <a:ext cx="0" cy="6209898"/>
          </a:xfrm>
          <a:prstGeom prst="line">
            <a:avLst/>
          </a:prstGeom>
        </p:spPr>
        <p:style>
          <a:lnRef idx="1">
            <a:schemeClr val="accent1"/>
          </a:lnRef>
          <a:fillRef idx="0">
            <a:schemeClr val="accent1"/>
          </a:fillRef>
          <a:effectRef idx="0">
            <a:schemeClr val="accent1"/>
          </a:effectRef>
          <a:fontRef idx="minor">
            <a:schemeClr val="tx1"/>
          </a:fontRef>
        </p:style>
      </p:cxnSp>
      <p:sp>
        <p:nvSpPr>
          <p:cNvPr id="68" name="Oval 14">
            <a:extLst>
              <a:ext uri="{FF2B5EF4-FFF2-40B4-BE49-F238E27FC236}">
                <a16:creationId xmlns:a16="http://schemas.microsoft.com/office/drawing/2014/main" id="{FFA101B2-B8E9-D749-B0D2-CB6279FFA605}"/>
              </a:ext>
            </a:extLst>
          </p:cNvPr>
          <p:cNvSpPr>
            <a:spLocks noChangeArrowheads="1"/>
          </p:cNvSpPr>
          <p:nvPr/>
        </p:nvSpPr>
        <p:spPr bwMode="auto">
          <a:xfrm>
            <a:off x="172462" y="121331"/>
            <a:ext cx="3734359" cy="1012946"/>
          </a:xfrm>
          <a:prstGeom prst="rect">
            <a:avLst/>
          </a:prstGeom>
          <a:noFill/>
          <a:effectLst>
            <a:outerShdw blurRad="38100" dist="25400" dir="5400000" algn="tl" rotWithShape="0">
              <a:srgbClr val="000000">
                <a:alpha val="27000"/>
              </a:srgbClr>
            </a:outerShdw>
          </a:effectLst>
        </p:spPr>
        <p:txBody>
          <a:bodyPr wrap="square" lIns="88751" tIns="44375" rIns="88751" bIns="44375" anchor="ctr">
            <a:spAutoFit/>
          </a:bodyPr>
          <a:lstStyle/>
          <a:p>
            <a:pPr defTabSz="806867">
              <a:defRPr/>
            </a:pPr>
            <a:r>
              <a:rPr lang="en-US" sz="2000" b="1" dirty="0">
                <a:solidFill>
                  <a:schemeClr val="bg1"/>
                </a:solidFill>
                <a:latin typeface="Arial"/>
                <a:cs typeface="Arial"/>
              </a:rPr>
              <a:t>Space Systems Department Technology Development Focus Areas</a:t>
            </a:r>
          </a:p>
        </p:txBody>
      </p:sp>
      <p:cxnSp>
        <p:nvCxnSpPr>
          <p:cNvPr id="143" name="Straight Connector 142">
            <a:extLst>
              <a:ext uri="{FF2B5EF4-FFF2-40B4-BE49-F238E27FC236}">
                <a16:creationId xmlns:a16="http://schemas.microsoft.com/office/drawing/2014/main" id="{F2DC6C87-6C38-6645-AF39-893CB56AB375}"/>
              </a:ext>
            </a:extLst>
          </p:cNvPr>
          <p:cNvCxnSpPr>
            <a:cxnSpLocks/>
          </p:cNvCxnSpPr>
          <p:nvPr/>
        </p:nvCxnSpPr>
        <p:spPr>
          <a:xfrm>
            <a:off x="438729" y="1269793"/>
            <a:ext cx="11448471"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C77FE08D-12E3-BE40-8507-1303F6EB9063}"/>
              </a:ext>
            </a:extLst>
          </p:cNvPr>
          <p:cNvCxnSpPr>
            <a:cxnSpLocks/>
          </p:cNvCxnSpPr>
          <p:nvPr/>
        </p:nvCxnSpPr>
        <p:spPr>
          <a:xfrm>
            <a:off x="438729" y="2057400"/>
            <a:ext cx="1144847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D12E1BB9-C1BE-D241-8EB2-FEE8C52A818E}"/>
              </a:ext>
            </a:extLst>
          </p:cNvPr>
          <p:cNvCxnSpPr>
            <a:cxnSpLocks/>
          </p:cNvCxnSpPr>
          <p:nvPr/>
        </p:nvCxnSpPr>
        <p:spPr>
          <a:xfrm>
            <a:off x="438729" y="2743200"/>
            <a:ext cx="1144847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02C66397-2C63-6B45-BD69-8C9565EC20A1}"/>
              </a:ext>
            </a:extLst>
          </p:cNvPr>
          <p:cNvCxnSpPr>
            <a:cxnSpLocks/>
          </p:cNvCxnSpPr>
          <p:nvPr/>
        </p:nvCxnSpPr>
        <p:spPr>
          <a:xfrm>
            <a:off x="438729" y="3418634"/>
            <a:ext cx="1144847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2F68221F-E8CA-584A-B811-463EC0F88947}"/>
              </a:ext>
            </a:extLst>
          </p:cNvPr>
          <p:cNvCxnSpPr>
            <a:cxnSpLocks/>
          </p:cNvCxnSpPr>
          <p:nvPr/>
        </p:nvCxnSpPr>
        <p:spPr>
          <a:xfrm>
            <a:off x="438729" y="4114800"/>
            <a:ext cx="1144847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B085A23A-42EF-804C-B266-49BF9C3AFFA6}"/>
              </a:ext>
            </a:extLst>
          </p:cNvPr>
          <p:cNvCxnSpPr>
            <a:cxnSpLocks/>
          </p:cNvCxnSpPr>
          <p:nvPr/>
        </p:nvCxnSpPr>
        <p:spPr>
          <a:xfrm>
            <a:off x="438729" y="4800600"/>
            <a:ext cx="11448471" cy="0"/>
          </a:xfrm>
          <a:prstGeom prst="line">
            <a:avLst/>
          </a:prstGeom>
        </p:spPr>
        <p:style>
          <a:lnRef idx="1">
            <a:schemeClr val="accent1"/>
          </a:lnRef>
          <a:fillRef idx="0">
            <a:schemeClr val="accent1"/>
          </a:fillRef>
          <a:effectRef idx="0">
            <a:schemeClr val="accent1"/>
          </a:effectRef>
          <a:fontRef idx="minor">
            <a:schemeClr val="tx1"/>
          </a:fontRef>
        </p:style>
      </p:cxnSp>
      <p:sp>
        <p:nvSpPr>
          <p:cNvPr id="162" name="TextBox 161">
            <a:extLst>
              <a:ext uri="{FF2B5EF4-FFF2-40B4-BE49-F238E27FC236}">
                <a16:creationId xmlns:a16="http://schemas.microsoft.com/office/drawing/2014/main" id="{FBAFD832-85B8-4D41-B772-FE513F4AD1FA}"/>
              </a:ext>
            </a:extLst>
          </p:cNvPr>
          <p:cNvSpPr txBox="1"/>
          <p:nvPr/>
        </p:nvSpPr>
        <p:spPr>
          <a:xfrm>
            <a:off x="67574" y="1366332"/>
            <a:ext cx="3971026" cy="646331"/>
          </a:xfrm>
          <a:prstGeom prst="rect">
            <a:avLst/>
          </a:prstGeom>
          <a:noFill/>
        </p:spPr>
        <p:txBody>
          <a:bodyPr wrap="square" rtlCol="0">
            <a:spAutoFit/>
          </a:bodyPr>
          <a:lstStyle/>
          <a:p>
            <a:pPr marL="285750" indent="-285750">
              <a:buFont typeface="Arial" panose="020B0604020202020204" pitchFamily="34" charset="0"/>
              <a:buChar char="•"/>
            </a:pPr>
            <a:r>
              <a:rPr lang="en-US" b="1" dirty="0">
                <a:solidFill>
                  <a:schemeClr val="bg2">
                    <a:lumMod val="90000"/>
                  </a:schemeClr>
                </a:solidFill>
                <a:latin typeface="Arial"/>
              </a:rPr>
              <a:t>Artificial Intelligence / Machine Learning</a:t>
            </a:r>
            <a:endParaRPr lang="en-US" dirty="0">
              <a:solidFill>
                <a:schemeClr val="bg2">
                  <a:lumMod val="90000"/>
                </a:schemeClr>
              </a:solidFill>
            </a:endParaRPr>
          </a:p>
        </p:txBody>
      </p:sp>
      <p:sp>
        <p:nvSpPr>
          <p:cNvPr id="163" name="TextBox 162">
            <a:extLst>
              <a:ext uri="{FF2B5EF4-FFF2-40B4-BE49-F238E27FC236}">
                <a16:creationId xmlns:a16="http://schemas.microsoft.com/office/drawing/2014/main" id="{4E1658C1-AE7B-AE40-836A-632F40E8D4C6}"/>
              </a:ext>
            </a:extLst>
          </p:cNvPr>
          <p:cNvSpPr txBox="1"/>
          <p:nvPr/>
        </p:nvSpPr>
        <p:spPr>
          <a:xfrm>
            <a:off x="106043" y="2206117"/>
            <a:ext cx="2433230" cy="369332"/>
          </a:xfrm>
          <a:prstGeom prst="rect">
            <a:avLst/>
          </a:prstGeom>
          <a:noFill/>
        </p:spPr>
        <p:txBody>
          <a:bodyPr wrap="none" rtlCol="0">
            <a:spAutoFit/>
          </a:bodyPr>
          <a:lstStyle/>
          <a:p>
            <a:pPr marL="285750" indent="-285750">
              <a:buFont typeface="Arial" panose="020B0604020202020204" pitchFamily="34" charset="0"/>
              <a:buChar char="•"/>
            </a:pPr>
            <a:r>
              <a:rPr lang="en-US" b="1" dirty="0">
                <a:solidFill>
                  <a:schemeClr val="bg2">
                    <a:lumMod val="90000"/>
                  </a:schemeClr>
                </a:solidFill>
                <a:latin typeface="Arial"/>
              </a:rPr>
              <a:t>Wireless Systems</a:t>
            </a:r>
            <a:endParaRPr lang="en-US" dirty="0">
              <a:solidFill>
                <a:schemeClr val="bg2">
                  <a:lumMod val="90000"/>
                </a:schemeClr>
              </a:solidFill>
            </a:endParaRPr>
          </a:p>
        </p:txBody>
      </p:sp>
      <p:sp>
        <p:nvSpPr>
          <p:cNvPr id="164" name="TextBox 163">
            <a:extLst>
              <a:ext uri="{FF2B5EF4-FFF2-40B4-BE49-F238E27FC236}">
                <a16:creationId xmlns:a16="http://schemas.microsoft.com/office/drawing/2014/main" id="{A1EF931A-393C-8A45-A743-678C17B67FD5}"/>
              </a:ext>
            </a:extLst>
          </p:cNvPr>
          <p:cNvSpPr txBox="1"/>
          <p:nvPr/>
        </p:nvSpPr>
        <p:spPr>
          <a:xfrm>
            <a:off x="67574" y="2847026"/>
            <a:ext cx="3713324" cy="369332"/>
          </a:xfrm>
          <a:prstGeom prst="rect">
            <a:avLst/>
          </a:prstGeom>
          <a:noFill/>
        </p:spPr>
        <p:txBody>
          <a:bodyPr wrap="none" rtlCol="0">
            <a:spAutoFit/>
          </a:bodyPr>
          <a:lstStyle/>
          <a:p>
            <a:pPr marL="285750" indent="-285750">
              <a:buFont typeface="Arial" panose="020B0604020202020204" pitchFamily="34" charset="0"/>
              <a:buChar char="•"/>
            </a:pPr>
            <a:r>
              <a:rPr lang="en-US" b="1" dirty="0">
                <a:solidFill>
                  <a:schemeClr val="bg2">
                    <a:lumMod val="90000"/>
                  </a:schemeClr>
                </a:solidFill>
                <a:latin typeface="Arial"/>
              </a:rPr>
              <a:t>Printed Electronics / Avionics</a:t>
            </a:r>
            <a:endParaRPr lang="en-US" dirty="0">
              <a:solidFill>
                <a:schemeClr val="bg2">
                  <a:lumMod val="90000"/>
                </a:schemeClr>
              </a:solidFill>
            </a:endParaRPr>
          </a:p>
        </p:txBody>
      </p:sp>
      <p:sp>
        <p:nvSpPr>
          <p:cNvPr id="165" name="TextBox 164">
            <a:extLst>
              <a:ext uri="{FF2B5EF4-FFF2-40B4-BE49-F238E27FC236}">
                <a16:creationId xmlns:a16="http://schemas.microsoft.com/office/drawing/2014/main" id="{3A4E8B21-A9AC-8649-AF23-60EFE6315B9A}"/>
              </a:ext>
            </a:extLst>
          </p:cNvPr>
          <p:cNvSpPr txBox="1"/>
          <p:nvPr/>
        </p:nvSpPr>
        <p:spPr>
          <a:xfrm>
            <a:off x="106043" y="3586213"/>
            <a:ext cx="3102131" cy="369332"/>
          </a:xfrm>
          <a:prstGeom prst="rect">
            <a:avLst/>
          </a:prstGeom>
          <a:noFill/>
        </p:spPr>
        <p:txBody>
          <a:bodyPr wrap="none" rtlCol="0">
            <a:spAutoFit/>
          </a:bodyPr>
          <a:lstStyle/>
          <a:p>
            <a:pPr marL="285750" indent="-285750">
              <a:buFont typeface="Arial" panose="020B0604020202020204" pitchFamily="34" charset="0"/>
              <a:buChar char="•"/>
            </a:pPr>
            <a:r>
              <a:rPr lang="en-US" b="1" dirty="0">
                <a:solidFill>
                  <a:schemeClr val="bg2">
                    <a:lumMod val="90000"/>
                  </a:schemeClr>
                </a:solidFill>
                <a:latin typeface="Arial"/>
              </a:rPr>
              <a:t>ECLSS (including ISRU)</a:t>
            </a:r>
            <a:endParaRPr lang="en-US" dirty="0">
              <a:solidFill>
                <a:schemeClr val="bg2">
                  <a:lumMod val="90000"/>
                </a:schemeClr>
              </a:solidFill>
            </a:endParaRPr>
          </a:p>
        </p:txBody>
      </p:sp>
      <p:sp>
        <p:nvSpPr>
          <p:cNvPr id="166" name="TextBox 165">
            <a:extLst>
              <a:ext uri="{FF2B5EF4-FFF2-40B4-BE49-F238E27FC236}">
                <a16:creationId xmlns:a16="http://schemas.microsoft.com/office/drawing/2014/main" id="{4134E414-3794-BD41-8C56-84BB3C135682}"/>
              </a:ext>
            </a:extLst>
          </p:cNvPr>
          <p:cNvSpPr txBox="1"/>
          <p:nvPr/>
        </p:nvSpPr>
        <p:spPr>
          <a:xfrm>
            <a:off x="106043" y="4245012"/>
            <a:ext cx="3243196" cy="369332"/>
          </a:xfrm>
          <a:prstGeom prst="rect">
            <a:avLst/>
          </a:prstGeom>
          <a:noFill/>
        </p:spPr>
        <p:txBody>
          <a:bodyPr wrap="none" rtlCol="0">
            <a:spAutoFit/>
          </a:bodyPr>
          <a:lstStyle/>
          <a:p>
            <a:pPr marL="285750" indent="-285750">
              <a:buFont typeface="Arial" panose="020B0604020202020204" pitchFamily="34" charset="0"/>
              <a:buChar char="•"/>
            </a:pPr>
            <a:r>
              <a:rPr lang="en-US" b="1" dirty="0">
                <a:solidFill>
                  <a:schemeClr val="bg2">
                    <a:lumMod val="90000"/>
                  </a:schemeClr>
                </a:solidFill>
                <a:latin typeface="Arial"/>
              </a:rPr>
              <a:t>Grazing Incidence Optics</a:t>
            </a:r>
            <a:endParaRPr lang="en-US" dirty="0">
              <a:solidFill>
                <a:schemeClr val="bg2">
                  <a:lumMod val="90000"/>
                </a:schemeClr>
              </a:solidFill>
            </a:endParaRPr>
          </a:p>
        </p:txBody>
      </p:sp>
      <p:sp>
        <p:nvSpPr>
          <p:cNvPr id="167" name="TextBox 166">
            <a:extLst>
              <a:ext uri="{FF2B5EF4-FFF2-40B4-BE49-F238E27FC236}">
                <a16:creationId xmlns:a16="http://schemas.microsoft.com/office/drawing/2014/main" id="{9544AD46-E5CB-D744-BA47-B94502AE23D7}"/>
              </a:ext>
            </a:extLst>
          </p:cNvPr>
          <p:cNvSpPr txBox="1"/>
          <p:nvPr/>
        </p:nvSpPr>
        <p:spPr>
          <a:xfrm>
            <a:off x="106043" y="4939447"/>
            <a:ext cx="3932557" cy="646331"/>
          </a:xfrm>
          <a:prstGeom prst="rect">
            <a:avLst/>
          </a:prstGeom>
          <a:noFill/>
        </p:spPr>
        <p:txBody>
          <a:bodyPr wrap="square" rtlCol="0">
            <a:spAutoFit/>
          </a:bodyPr>
          <a:lstStyle/>
          <a:p>
            <a:pPr marL="285750" indent="-285750">
              <a:buFont typeface="Arial" panose="020B0604020202020204" pitchFamily="34" charset="0"/>
              <a:buChar char="•"/>
            </a:pPr>
            <a:r>
              <a:rPr lang="en-US" b="1" dirty="0">
                <a:solidFill>
                  <a:schemeClr val="bg2">
                    <a:lumMod val="90000"/>
                  </a:schemeClr>
                </a:solidFill>
                <a:latin typeface="Arial"/>
              </a:rPr>
              <a:t>Lunar Surface Survivability in Thermal Extremes</a:t>
            </a:r>
            <a:endParaRPr lang="en-US" dirty="0">
              <a:solidFill>
                <a:schemeClr val="bg2">
                  <a:lumMod val="90000"/>
                </a:schemeClr>
              </a:solidFill>
            </a:endParaRPr>
          </a:p>
        </p:txBody>
      </p:sp>
      <p:sp>
        <p:nvSpPr>
          <p:cNvPr id="168" name="TextBox 167">
            <a:extLst>
              <a:ext uri="{FF2B5EF4-FFF2-40B4-BE49-F238E27FC236}">
                <a16:creationId xmlns:a16="http://schemas.microsoft.com/office/drawing/2014/main" id="{D5A5C1CA-8325-1A4E-8CE8-8CF99C725CB4}"/>
              </a:ext>
            </a:extLst>
          </p:cNvPr>
          <p:cNvSpPr txBox="1"/>
          <p:nvPr/>
        </p:nvSpPr>
        <p:spPr>
          <a:xfrm>
            <a:off x="106043" y="5857422"/>
            <a:ext cx="3932557" cy="646331"/>
          </a:xfrm>
          <a:prstGeom prst="rect">
            <a:avLst/>
          </a:prstGeom>
          <a:noFill/>
        </p:spPr>
        <p:txBody>
          <a:bodyPr wrap="square" rtlCol="0">
            <a:spAutoFit/>
          </a:bodyPr>
          <a:lstStyle/>
          <a:p>
            <a:pPr marL="285750" indent="-285750">
              <a:buFont typeface="Arial" panose="020B0604020202020204" pitchFamily="34" charset="0"/>
              <a:buChar char="•"/>
            </a:pPr>
            <a:r>
              <a:rPr lang="en-US" b="1" dirty="0">
                <a:solidFill>
                  <a:schemeClr val="bg2">
                    <a:lumMod val="90000"/>
                  </a:schemeClr>
                </a:solidFill>
                <a:latin typeface="Arial"/>
              </a:rPr>
              <a:t>Solar Sail / Thin-Film Com/Power &amp; e-Sail</a:t>
            </a:r>
            <a:endParaRPr lang="en-US" dirty="0">
              <a:solidFill>
                <a:schemeClr val="bg2">
                  <a:lumMod val="90000"/>
                </a:schemeClr>
              </a:solidFill>
            </a:endParaRPr>
          </a:p>
        </p:txBody>
      </p:sp>
      <p:pic>
        <p:nvPicPr>
          <p:cNvPr id="169" name="Picture 168">
            <a:extLst>
              <a:ext uri="{FF2B5EF4-FFF2-40B4-BE49-F238E27FC236}">
                <a16:creationId xmlns:a16="http://schemas.microsoft.com/office/drawing/2014/main" id="{A9E398DB-A4CA-0344-A313-28817E068C3D}"/>
              </a:ext>
            </a:extLst>
          </p:cNvPr>
          <p:cNvPicPr>
            <a:picLocks noChangeAspect="1"/>
          </p:cNvPicPr>
          <p:nvPr/>
        </p:nvPicPr>
        <p:blipFill>
          <a:blip r:embed="rId10"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5834726" y="1456181"/>
            <a:ext cx="435524" cy="435525"/>
          </a:xfrm>
          <a:prstGeom prst="rect">
            <a:avLst/>
          </a:prstGeom>
        </p:spPr>
      </p:pic>
      <p:pic>
        <p:nvPicPr>
          <p:cNvPr id="170" name="Picture 169">
            <a:extLst>
              <a:ext uri="{FF2B5EF4-FFF2-40B4-BE49-F238E27FC236}">
                <a16:creationId xmlns:a16="http://schemas.microsoft.com/office/drawing/2014/main" id="{186B36A7-E463-154E-A908-D214FF69B3AE}"/>
              </a:ext>
            </a:extLst>
          </p:cNvPr>
          <p:cNvPicPr>
            <a:picLocks noChangeAspect="1"/>
          </p:cNvPicPr>
          <p:nvPr/>
        </p:nvPicPr>
        <p:blipFill>
          <a:blip r:embed="rId11"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7807830" y="1445354"/>
            <a:ext cx="457179" cy="457178"/>
          </a:xfrm>
          <a:prstGeom prst="rect">
            <a:avLst/>
          </a:prstGeom>
        </p:spPr>
      </p:pic>
      <p:pic>
        <p:nvPicPr>
          <p:cNvPr id="171" name="Graphic 170" descr="Solar system">
            <a:extLst>
              <a:ext uri="{FF2B5EF4-FFF2-40B4-BE49-F238E27FC236}">
                <a16:creationId xmlns:a16="http://schemas.microsoft.com/office/drawing/2014/main" id="{13452E15-13DA-2841-A010-3C291EBFF8AD}"/>
              </a:ext>
            </a:extLst>
          </p:cNvPr>
          <p:cNvPicPr>
            <a:picLocks noChangeAspect="1"/>
          </p:cNvPicPr>
          <p:nvPr/>
        </p:nvPicPr>
        <p:blipFill>
          <a:blip r:embed="rId5" cstate="screen">
            <a:duotone>
              <a:schemeClr val="accent1">
                <a:shade val="45000"/>
                <a:satMod val="135000"/>
              </a:schemeClr>
              <a:prstClr val="white"/>
            </a:duotone>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0920874" y="1471651"/>
            <a:ext cx="404584" cy="404585"/>
          </a:xfrm>
          <a:prstGeom prst="rect">
            <a:avLst/>
          </a:prstGeom>
        </p:spPr>
      </p:pic>
      <p:pic>
        <p:nvPicPr>
          <p:cNvPr id="172" name="Picture 171">
            <a:extLst>
              <a:ext uri="{FF2B5EF4-FFF2-40B4-BE49-F238E27FC236}">
                <a16:creationId xmlns:a16="http://schemas.microsoft.com/office/drawing/2014/main" id="{39221F1C-CFA1-2345-B985-AEEEDC551DDE}"/>
              </a:ext>
            </a:extLst>
          </p:cNvPr>
          <p:cNvPicPr>
            <a:picLocks noChangeAspect="1"/>
          </p:cNvPicPr>
          <p:nvPr/>
        </p:nvPicPr>
        <p:blipFill>
          <a:blip r:embed="rId12"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6818374" y="1448929"/>
            <a:ext cx="450028" cy="450028"/>
          </a:xfrm>
          <a:prstGeom prst="rect">
            <a:avLst/>
          </a:prstGeom>
        </p:spPr>
      </p:pic>
      <p:pic>
        <p:nvPicPr>
          <p:cNvPr id="173" name="Graphic 172" descr="Rocket">
            <a:extLst>
              <a:ext uri="{FF2B5EF4-FFF2-40B4-BE49-F238E27FC236}">
                <a16:creationId xmlns:a16="http://schemas.microsoft.com/office/drawing/2014/main" id="{87B824FC-F8B8-6749-A7E4-82AB4E501C0E}"/>
              </a:ext>
            </a:extLst>
          </p:cNvPr>
          <p:cNvPicPr>
            <a:picLocks noChangeAspect="1"/>
          </p:cNvPicPr>
          <p:nvPr/>
        </p:nvPicPr>
        <p:blipFill>
          <a:blip r:embed="rId7" cstate="screen">
            <a:duotone>
              <a:schemeClr val="accent1">
                <a:shade val="45000"/>
                <a:satMod val="135000"/>
              </a:schemeClr>
              <a:prstClr val="white"/>
            </a:duotone>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9962290" y="2217412"/>
            <a:ext cx="346742" cy="346742"/>
          </a:xfrm>
          <a:prstGeom prst="rect">
            <a:avLst/>
          </a:prstGeom>
        </p:spPr>
      </p:pic>
      <p:pic>
        <p:nvPicPr>
          <p:cNvPr id="174" name="Picture 173">
            <a:extLst>
              <a:ext uri="{FF2B5EF4-FFF2-40B4-BE49-F238E27FC236}">
                <a16:creationId xmlns:a16="http://schemas.microsoft.com/office/drawing/2014/main" id="{A8B15AA4-3B37-444A-B7A8-4E86FAC5B40D}"/>
              </a:ext>
            </a:extLst>
          </p:cNvPr>
          <p:cNvPicPr>
            <a:picLocks noChangeAspect="1"/>
          </p:cNvPicPr>
          <p:nvPr/>
        </p:nvPicPr>
        <p:blipFill>
          <a:blip r:embed="rId10"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5834726" y="2173021"/>
            <a:ext cx="435524" cy="435525"/>
          </a:xfrm>
          <a:prstGeom prst="rect">
            <a:avLst/>
          </a:prstGeom>
        </p:spPr>
      </p:pic>
      <p:pic>
        <p:nvPicPr>
          <p:cNvPr id="175" name="Picture 174">
            <a:extLst>
              <a:ext uri="{FF2B5EF4-FFF2-40B4-BE49-F238E27FC236}">
                <a16:creationId xmlns:a16="http://schemas.microsoft.com/office/drawing/2014/main" id="{644A108F-4416-3F4D-A92F-AE3DA9FBE020}"/>
              </a:ext>
            </a:extLst>
          </p:cNvPr>
          <p:cNvPicPr>
            <a:picLocks noChangeAspect="1"/>
          </p:cNvPicPr>
          <p:nvPr/>
        </p:nvPicPr>
        <p:blipFill>
          <a:blip r:embed="rId10"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5834726" y="2906449"/>
            <a:ext cx="435524" cy="435525"/>
          </a:xfrm>
          <a:prstGeom prst="rect">
            <a:avLst/>
          </a:prstGeom>
        </p:spPr>
      </p:pic>
      <p:pic>
        <p:nvPicPr>
          <p:cNvPr id="176" name="Picture 175">
            <a:extLst>
              <a:ext uri="{FF2B5EF4-FFF2-40B4-BE49-F238E27FC236}">
                <a16:creationId xmlns:a16="http://schemas.microsoft.com/office/drawing/2014/main" id="{26A2BB38-67F9-7345-BE41-37303BBE8921}"/>
              </a:ext>
            </a:extLst>
          </p:cNvPr>
          <p:cNvPicPr>
            <a:picLocks noChangeAspect="1"/>
          </p:cNvPicPr>
          <p:nvPr/>
        </p:nvPicPr>
        <p:blipFill>
          <a:blip r:embed="rId11"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7807830" y="2162194"/>
            <a:ext cx="457179" cy="457178"/>
          </a:xfrm>
          <a:prstGeom prst="rect">
            <a:avLst/>
          </a:prstGeom>
        </p:spPr>
      </p:pic>
      <p:pic>
        <p:nvPicPr>
          <p:cNvPr id="177" name="Picture 176">
            <a:extLst>
              <a:ext uri="{FF2B5EF4-FFF2-40B4-BE49-F238E27FC236}">
                <a16:creationId xmlns:a16="http://schemas.microsoft.com/office/drawing/2014/main" id="{9ED341E9-3403-124B-B03A-078971094ABC}"/>
              </a:ext>
            </a:extLst>
          </p:cNvPr>
          <p:cNvPicPr>
            <a:picLocks noChangeAspect="1"/>
          </p:cNvPicPr>
          <p:nvPr/>
        </p:nvPicPr>
        <p:blipFill>
          <a:blip r:embed="rId11"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7807830" y="2895622"/>
            <a:ext cx="457179" cy="457178"/>
          </a:xfrm>
          <a:prstGeom prst="rect">
            <a:avLst/>
          </a:prstGeom>
        </p:spPr>
      </p:pic>
      <p:pic>
        <p:nvPicPr>
          <p:cNvPr id="178" name="Graphic 177" descr="Rocket">
            <a:extLst>
              <a:ext uri="{FF2B5EF4-FFF2-40B4-BE49-F238E27FC236}">
                <a16:creationId xmlns:a16="http://schemas.microsoft.com/office/drawing/2014/main" id="{02C7C95D-4CD2-3D40-A9A4-804D42B3D301}"/>
              </a:ext>
            </a:extLst>
          </p:cNvPr>
          <p:cNvPicPr>
            <a:picLocks noChangeAspect="1"/>
          </p:cNvPicPr>
          <p:nvPr/>
        </p:nvPicPr>
        <p:blipFill>
          <a:blip r:embed="rId7" cstate="screen">
            <a:duotone>
              <a:schemeClr val="accent1">
                <a:shade val="45000"/>
                <a:satMod val="135000"/>
              </a:schemeClr>
              <a:prstClr val="white"/>
            </a:duotone>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9962290" y="2950840"/>
            <a:ext cx="346742" cy="346742"/>
          </a:xfrm>
          <a:prstGeom prst="rect">
            <a:avLst/>
          </a:prstGeom>
        </p:spPr>
      </p:pic>
      <p:pic>
        <p:nvPicPr>
          <p:cNvPr id="179" name="Picture 178">
            <a:extLst>
              <a:ext uri="{FF2B5EF4-FFF2-40B4-BE49-F238E27FC236}">
                <a16:creationId xmlns:a16="http://schemas.microsoft.com/office/drawing/2014/main" id="{583CB2F4-3765-5B4F-86BB-F6BB272A1A39}"/>
              </a:ext>
            </a:extLst>
          </p:cNvPr>
          <p:cNvPicPr>
            <a:picLocks noChangeAspect="1"/>
          </p:cNvPicPr>
          <p:nvPr/>
        </p:nvPicPr>
        <p:blipFill>
          <a:blip r:embed="rId11"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7807830" y="3581422"/>
            <a:ext cx="457179" cy="457178"/>
          </a:xfrm>
          <a:prstGeom prst="rect">
            <a:avLst/>
          </a:prstGeom>
        </p:spPr>
      </p:pic>
      <p:pic>
        <p:nvPicPr>
          <p:cNvPr id="180" name="Picture 179">
            <a:extLst>
              <a:ext uri="{FF2B5EF4-FFF2-40B4-BE49-F238E27FC236}">
                <a16:creationId xmlns:a16="http://schemas.microsoft.com/office/drawing/2014/main" id="{6B1AE93C-73FA-0045-B604-56174F271381}"/>
              </a:ext>
            </a:extLst>
          </p:cNvPr>
          <p:cNvPicPr>
            <a:picLocks noChangeAspect="1"/>
          </p:cNvPicPr>
          <p:nvPr/>
        </p:nvPicPr>
        <p:blipFill>
          <a:blip r:embed="rId12"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6818374" y="3584997"/>
            <a:ext cx="450028" cy="450028"/>
          </a:xfrm>
          <a:prstGeom prst="rect">
            <a:avLst/>
          </a:prstGeom>
        </p:spPr>
      </p:pic>
      <p:pic>
        <p:nvPicPr>
          <p:cNvPr id="181" name="Graphic 180" descr="Solar system">
            <a:extLst>
              <a:ext uri="{FF2B5EF4-FFF2-40B4-BE49-F238E27FC236}">
                <a16:creationId xmlns:a16="http://schemas.microsoft.com/office/drawing/2014/main" id="{E1608101-A05B-0840-BDF8-3C3B2CA704A2}"/>
              </a:ext>
            </a:extLst>
          </p:cNvPr>
          <p:cNvPicPr>
            <a:picLocks noChangeAspect="1"/>
          </p:cNvPicPr>
          <p:nvPr/>
        </p:nvPicPr>
        <p:blipFill>
          <a:blip r:embed="rId5" cstate="screen">
            <a:duotone>
              <a:schemeClr val="accent1">
                <a:shade val="45000"/>
                <a:satMod val="135000"/>
              </a:schemeClr>
              <a:prstClr val="white"/>
            </a:duotone>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0920874" y="4297094"/>
            <a:ext cx="404584" cy="404585"/>
          </a:xfrm>
          <a:prstGeom prst="rect">
            <a:avLst/>
          </a:prstGeom>
        </p:spPr>
      </p:pic>
      <p:pic>
        <p:nvPicPr>
          <p:cNvPr id="182" name="Picture 181">
            <a:extLst>
              <a:ext uri="{FF2B5EF4-FFF2-40B4-BE49-F238E27FC236}">
                <a16:creationId xmlns:a16="http://schemas.microsoft.com/office/drawing/2014/main" id="{6DA49927-64EF-534E-A570-90C1D80C58B2}"/>
              </a:ext>
            </a:extLst>
          </p:cNvPr>
          <p:cNvPicPr>
            <a:picLocks noChangeAspect="1"/>
          </p:cNvPicPr>
          <p:nvPr/>
        </p:nvPicPr>
        <p:blipFill>
          <a:blip r:embed="rId12"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6818374" y="4274372"/>
            <a:ext cx="450028" cy="450028"/>
          </a:xfrm>
          <a:prstGeom prst="rect">
            <a:avLst/>
          </a:prstGeom>
        </p:spPr>
      </p:pic>
      <p:pic>
        <p:nvPicPr>
          <p:cNvPr id="183" name="Picture 182">
            <a:extLst>
              <a:ext uri="{FF2B5EF4-FFF2-40B4-BE49-F238E27FC236}">
                <a16:creationId xmlns:a16="http://schemas.microsoft.com/office/drawing/2014/main" id="{716CC74F-45FD-DF4B-8764-3E4C56FEB84E}"/>
              </a:ext>
            </a:extLst>
          </p:cNvPr>
          <p:cNvPicPr>
            <a:picLocks noChangeAspect="1"/>
          </p:cNvPicPr>
          <p:nvPr/>
        </p:nvPicPr>
        <p:blipFill>
          <a:blip r:embed="rId11"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7807830" y="5029222"/>
            <a:ext cx="457179" cy="457178"/>
          </a:xfrm>
          <a:prstGeom prst="rect">
            <a:avLst/>
          </a:prstGeom>
        </p:spPr>
      </p:pic>
      <p:pic>
        <p:nvPicPr>
          <p:cNvPr id="184" name="Picture 183">
            <a:extLst>
              <a:ext uri="{FF2B5EF4-FFF2-40B4-BE49-F238E27FC236}">
                <a16:creationId xmlns:a16="http://schemas.microsoft.com/office/drawing/2014/main" id="{77E4AFC9-0735-DD42-ABAF-2A9D2893276C}"/>
              </a:ext>
            </a:extLst>
          </p:cNvPr>
          <p:cNvPicPr>
            <a:picLocks noChangeAspect="1"/>
          </p:cNvPicPr>
          <p:nvPr/>
        </p:nvPicPr>
        <p:blipFill>
          <a:blip r:embed="rId4"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8849048" y="5035923"/>
            <a:ext cx="443778" cy="443777"/>
          </a:xfrm>
          <a:prstGeom prst="rect">
            <a:avLst/>
          </a:prstGeom>
        </p:spPr>
      </p:pic>
      <p:pic>
        <p:nvPicPr>
          <p:cNvPr id="185" name="Graphic 184" descr="Rocket">
            <a:extLst>
              <a:ext uri="{FF2B5EF4-FFF2-40B4-BE49-F238E27FC236}">
                <a16:creationId xmlns:a16="http://schemas.microsoft.com/office/drawing/2014/main" id="{815E1F70-2F6E-0443-998A-6D23869D2EEE}"/>
              </a:ext>
            </a:extLst>
          </p:cNvPr>
          <p:cNvPicPr>
            <a:picLocks noChangeAspect="1"/>
          </p:cNvPicPr>
          <p:nvPr/>
        </p:nvPicPr>
        <p:blipFill>
          <a:blip r:embed="rId7" cstate="screen">
            <a:duotone>
              <a:schemeClr val="accent1">
                <a:shade val="45000"/>
                <a:satMod val="135000"/>
              </a:schemeClr>
              <a:prstClr val="white"/>
            </a:duotone>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9962290" y="6007216"/>
            <a:ext cx="346742" cy="346742"/>
          </a:xfrm>
          <a:prstGeom prst="rect">
            <a:avLst/>
          </a:prstGeom>
        </p:spPr>
      </p:pic>
      <p:pic>
        <p:nvPicPr>
          <p:cNvPr id="186" name="Graphic 185" descr="Solar system">
            <a:extLst>
              <a:ext uri="{FF2B5EF4-FFF2-40B4-BE49-F238E27FC236}">
                <a16:creationId xmlns:a16="http://schemas.microsoft.com/office/drawing/2014/main" id="{CC83EC7B-E1A0-BA49-ABA8-42BC2A215E16}"/>
              </a:ext>
            </a:extLst>
          </p:cNvPr>
          <p:cNvPicPr>
            <a:picLocks noChangeAspect="1"/>
          </p:cNvPicPr>
          <p:nvPr/>
        </p:nvPicPr>
        <p:blipFill>
          <a:blip r:embed="rId5" cstate="screen">
            <a:duotone>
              <a:schemeClr val="accent1">
                <a:shade val="45000"/>
                <a:satMod val="135000"/>
              </a:schemeClr>
              <a:prstClr val="white"/>
            </a:duotone>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0920874" y="5978295"/>
            <a:ext cx="404584" cy="404585"/>
          </a:xfrm>
          <a:prstGeom prst="rect">
            <a:avLst/>
          </a:prstGeom>
        </p:spPr>
      </p:pic>
      <p:cxnSp>
        <p:nvCxnSpPr>
          <p:cNvPr id="187" name="Straight Connector 186">
            <a:extLst>
              <a:ext uri="{FF2B5EF4-FFF2-40B4-BE49-F238E27FC236}">
                <a16:creationId xmlns:a16="http://schemas.microsoft.com/office/drawing/2014/main" id="{99D8C9E9-6DBD-F148-BD2B-9BFABBC6AD4F}"/>
              </a:ext>
            </a:extLst>
          </p:cNvPr>
          <p:cNvCxnSpPr>
            <a:cxnSpLocks/>
          </p:cNvCxnSpPr>
          <p:nvPr/>
        </p:nvCxnSpPr>
        <p:spPr>
          <a:xfrm>
            <a:off x="438729" y="5724625"/>
            <a:ext cx="1144847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1A0C92C0-CAE5-CE42-A0AE-E3D1BFC3EA44}"/>
              </a:ext>
            </a:extLst>
          </p:cNvPr>
          <p:cNvCxnSpPr>
            <a:cxnSpLocks/>
          </p:cNvCxnSpPr>
          <p:nvPr/>
        </p:nvCxnSpPr>
        <p:spPr>
          <a:xfrm>
            <a:off x="438729" y="6590898"/>
            <a:ext cx="11448471" cy="0"/>
          </a:xfrm>
          <a:prstGeom prst="line">
            <a:avLst/>
          </a:prstGeom>
        </p:spPr>
        <p:style>
          <a:lnRef idx="1">
            <a:schemeClr val="accent1"/>
          </a:lnRef>
          <a:fillRef idx="0">
            <a:schemeClr val="accent1"/>
          </a:fillRef>
          <a:effectRef idx="0">
            <a:schemeClr val="accent1"/>
          </a:effectRef>
          <a:fontRef idx="minor">
            <a:schemeClr val="tx1"/>
          </a:fontRef>
        </p:style>
      </p:cxnSp>
      <p:pic>
        <p:nvPicPr>
          <p:cNvPr id="62" name="Picture 61">
            <a:extLst>
              <a:ext uri="{FF2B5EF4-FFF2-40B4-BE49-F238E27FC236}">
                <a16:creationId xmlns:a16="http://schemas.microsoft.com/office/drawing/2014/main" id="{726A32F2-93EF-D447-B3E7-D0B89E9A3490}"/>
              </a:ext>
            </a:extLst>
          </p:cNvPr>
          <p:cNvPicPr>
            <a:picLocks noChangeAspect="1"/>
          </p:cNvPicPr>
          <p:nvPr/>
        </p:nvPicPr>
        <p:blipFill>
          <a:blip r:embed="rId12"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6811180" y="2201710"/>
            <a:ext cx="450028" cy="450028"/>
          </a:xfrm>
          <a:prstGeom prst="rect">
            <a:avLst/>
          </a:prstGeom>
        </p:spPr>
      </p:pic>
      <p:pic>
        <p:nvPicPr>
          <p:cNvPr id="63" name="Picture 62">
            <a:extLst>
              <a:ext uri="{FF2B5EF4-FFF2-40B4-BE49-F238E27FC236}">
                <a16:creationId xmlns:a16="http://schemas.microsoft.com/office/drawing/2014/main" id="{8F4DE10C-470A-2644-8699-C65F6F59CD2B}"/>
              </a:ext>
            </a:extLst>
          </p:cNvPr>
          <p:cNvPicPr>
            <a:picLocks noChangeAspect="1"/>
          </p:cNvPicPr>
          <p:nvPr/>
        </p:nvPicPr>
        <p:blipFill>
          <a:blip r:embed="rId4"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8855565" y="2182653"/>
            <a:ext cx="443778" cy="443777"/>
          </a:xfrm>
          <a:prstGeom prst="rect">
            <a:avLst/>
          </a:prstGeom>
        </p:spPr>
      </p:pic>
      <p:pic>
        <p:nvPicPr>
          <p:cNvPr id="64" name="Graphic 63" descr="Solar system">
            <a:extLst>
              <a:ext uri="{FF2B5EF4-FFF2-40B4-BE49-F238E27FC236}">
                <a16:creationId xmlns:a16="http://schemas.microsoft.com/office/drawing/2014/main" id="{3FC460DE-920F-F94B-BB9C-703FBE0973E8}"/>
              </a:ext>
            </a:extLst>
          </p:cNvPr>
          <p:cNvPicPr>
            <a:picLocks noChangeAspect="1"/>
          </p:cNvPicPr>
          <p:nvPr/>
        </p:nvPicPr>
        <p:blipFill>
          <a:blip r:embed="rId5" cstate="screen">
            <a:duotone>
              <a:schemeClr val="accent1">
                <a:shade val="45000"/>
                <a:satMod val="135000"/>
              </a:schemeClr>
              <a:prstClr val="white"/>
            </a:duotone>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0936949" y="2167816"/>
            <a:ext cx="404584" cy="404585"/>
          </a:xfrm>
          <a:prstGeom prst="rect">
            <a:avLst/>
          </a:prstGeom>
        </p:spPr>
      </p:pic>
      <p:pic>
        <p:nvPicPr>
          <p:cNvPr id="65" name="Picture 64">
            <a:extLst>
              <a:ext uri="{FF2B5EF4-FFF2-40B4-BE49-F238E27FC236}">
                <a16:creationId xmlns:a16="http://schemas.microsoft.com/office/drawing/2014/main" id="{448C2CD4-48D2-DA45-818D-D3B49E04259F}"/>
              </a:ext>
            </a:extLst>
          </p:cNvPr>
          <p:cNvPicPr>
            <a:picLocks noChangeAspect="1"/>
          </p:cNvPicPr>
          <p:nvPr/>
        </p:nvPicPr>
        <p:blipFill>
          <a:blip r:embed="rId12"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6775773" y="2885425"/>
            <a:ext cx="450028" cy="450028"/>
          </a:xfrm>
          <a:prstGeom prst="rect">
            <a:avLst/>
          </a:prstGeom>
        </p:spPr>
      </p:pic>
    </p:spTree>
    <p:extLst>
      <p:ext uri="{BB962C8B-B14F-4D97-AF65-F5344CB8AC3E}">
        <p14:creationId xmlns:p14="http://schemas.microsoft.com/office/powerpoint/2010/main" val="19902199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2A9C50C-8938-0245-80A0-4D5683D5129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20" y="0"/>
            <a:ext cx="3730752" cy="6858000"/>
          </a:xfrm>
          <a:prstGeom prst="rect">
            <a:avLst/>
          </a:prstGeom>
        </p:spPr>
      </p:pic>
      <p:sp>
        <p:nvSpPr>
          <p:cNvPr id="7" name="Date Placeholder 3">
            <a:extLst>
              <a:ext uri="{FF2B5EF4-FFF2-40B4-BE49-F238E27FC236}">
                <a16:creationId xmlns:a16="http://schemas.microsoft.com/office/drawing/2014/main" id="{67F75AB2-8A2B-5141-BD43-01012D908C29}"/>
              </a:ext>
            </a:extLst>
          </p:cNvPr>
          <p:cNvSpPr>
            <a:spLocks noGrp="1"/>
          </p:cNvSpPr>
          <p:nvPr>
            <p:ph type="dt" sz="half" idx="10"/>
          </p:nvPr>
        </p:nvSpPr>
        <p:spPr>
          <a:xfrm>
            <a:off x="609600" y="6356354"/>
            <a:ext cx="2844800" cy="365125"/>
          </a:xfrm>
        </p:spPr>
        <p:txBody>
          <a:bodyPr/>
          <a:lstStyle/>
          <a:p>
            <a:pPr defTabSz="609585"/>
            <a:fld id="{54081D04-EBE0-9D46-AD02-D42CC4F78F3A}" type="datetimeFigureOut">
              <a:rPr lang="en-US">
                <a:solidFill>
                  <a:prstClr val="black">
                    <a:tint val="75000"/>
                  </a:prstClr>
                </a:solidFill>
                <a:latin typeface="Arial"/>
              </a:rPr>
              <a:pPr defTabSz="609585"/>
              <a:t>9/16/21</a:t>
            </a:fld>
            <a:endParaRPr lang="en-US">
              <a:solidFill>
                <a:prstClr val="black">
                  <a:tint val="75000"/>
                </a:prstClr>
              </a:solidFill>
              <a:latin typeface="Arial"/>
            </a:endParaRPr>
          </a:p>
        </p:txBody>
      </p:sp>
      <p:pic>
        <p:nvPicPr>
          <p:cNvPr id="8" name="Picture 7" descr="1439950729_instagram_circle_color.png">
            <a:extLst>
              <a:ext uri="{FF2B5EF4-FFF2-40B4-BE49-F238E27FC236}">
                <a16:creationId xmlns:a16="http://schemas.microsoft.com/office/drawing/2014/main" id="{39EBB790-62A3-B64C-A7A1-62704D2F3E3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507385" y="2301759"/>
            <a:ext cx="975360" cy="975360"/>
          </a:xfrm>
          <a:prstGeom prst="rect">
            <a:avLst/>
          </a:prstGeom>
        </p:spPr>
      </p:pic>
      <p:pic>
        <p:nvPicPr>
          <p:cNvPr id="9" name="Picture 8" descr="1439950768_twitter_circle_color.png">
            <a:extLst>
              <a:ext uri="{FF2B5EF4-FFF2-40B4-BE49-F238E27FC236}">
                <a16:creationId xmlns:a16="http://schemas.microsoft.com/office/drawing/2014/main" id="{4E8C8311-24E3-244A-9123-7EFDABA5EBE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506064" y="1318097"/>
            <a:ext cx="978009" cy="975360"/>
          </a:xfrm>
          <a:prstGeom prst="rect">
            <a:avLst/>
          </a:prstGeom>
        </p:spPr>
      </p:pic>
      <p:pic>
        <p:nvPicPr>
          <p:cNvPr id="10" name="Picture 9" descr="1440617335_facebook.png">
            <a:extLst>
              <a:ext uri="{FF2B5EF4-FFF2-40B4-BE49-F238E27FC236}">
                <a16:creationId xmlns:a16="http://schemas.microsoft.com/office/drawing/2014/main" id="{91B102D1-386B-1F4D-8D66-FBB07563C9E4}"/>
              </a:ext>
            </a:extLst>
          </p:cNvPr>
          <p:cNvPicPr>
            <a:picLocks/>
          </p:cNvPicPr>
          <p:nvPr/>
        </p:nvPicPr>
        <p:blipFill>
          <a:blip r:embed="rId6" cstate="screen">
            <a:extLst>
              <a:ext uri="{28A0092B-C50C-407E-A947-70E740481C1C}">
                <a14:useLocalDpi xmlns:a14="http://schemas.microsoft.com/office/drawing/2010/main"/>
              </a:ext>
            </a:extLst>
          </a:blip>
          <a:stretch>
            <a:fillRect/>
          </a:stretch>
        </p:blipFill>
        <p:spPr>
          <a:xfrm>
            <a:off x="6568345" y="456353"/>
            <a:ext cx="853440" cy="853440"/>
          </a:xfrm>
          <a:prstGeom prst="rect">
            <a:avLst/>
          </a:prstGeom>
        </p:spPr>
      </p:pic>
      <p:sp>
        <p:nvSpPr>
          <p:cNvPr id="11" name="Rectangle 10">
            <a:extLst>
              <a:ext uri="{FF2B5EF4-FFF2-40B4-BE49-F238E27FC236}">
                <a16:creationId xmlns:a16="http://schemas.microsoft.com/office/drawing/2014/main" id="{651984D1-C7B4-684F-860C-5C0DE83A36E3}"/>
              </a:ext>
            </a:extLst>
          </p:cNvPr>
          <p:cNvSpPr/>
          <p:nvPr/>
        </p:nvSpPr>
        <p:spPr>
          <a:xfrm>
            <a:off x="7786981" y="580364"/>
            <a:ext cx="4205817" cy="584775"/>
          </a:xfrm>
          <a:prstGeom prst="rect">
            <a:avLst/>
          </a:prstGeom>
        </p:spPr>
        <p:txBody>
          <a:bodyPr wrap="square">
            <a:spAutoFit/>
          </a:bodyPr>
          <a:lstStyle/>
          <a:p>
            <a:pPr defTabSz="609585"/>
            <a:r>
              <a:rPr lang="en-US" sz="3200" dirty="0" err="1">
                <a:solidFill>
                  <a:srgbClr val="021659"/>
                </a:solidFill>
                <a:latin typeface="Arial"/>
              </a:rPr>
              <a:t>nasamarshallcenter</a:t>
            </a:r>
            <a:endParaRPr lang="en-US" sz="3200" dirty="0">
              <a:solidFill>
                <a:srgbClr val="021659"/>
              </a:solidFill>
              <a:latin typeface="Arial"/>
            </a:endParaRPr>
          </a:p>
        </p:txBody>
      </p:sp>
      <p:sp>
        <p:nvSpPr>
          <p:cNvPr id="12" name="Rectangle 11">
            <a:extLst>
              <a:ext uri="{FF2B5EF4-FFF2-40B4-BE49-F238E27FC236}">
                <a16:creationId xmlns:a16="http://schemas.microsoft.com/office/drawing/2014/main" id="{45AF163D-7C78-9644-BBB2-132C924AC020}"/>
              </a:ext>
            </a:extLst>
          </p:cNvPr>
          <p:cNvSpPr/>
          <p:nvPr/>
        </p:nvSpPr>
        <p:spPr>
          <a:xfrm>
            <a:off x="7786981" y="1498004"/>
            <a:ext cx="4205817" cy="584775"/>
          </a:xfrm>
          <a:prstGeom prst="rect">
            <a:avLst/>
          </a:prstGeom>
        </p:spPr>
        <p:txBody>
          <a:bodyPr wrap="square">
            <a:spAutoFit/>
          </a:bodyPr>
          <a:lstStyle/>
          <a:p>
            <a:pPr defTabSz="609585"/>
            <a:r>
              <a:rPr lang="en-US" sz="3200" dirty="0">
                <a:solidFill>
                  <a:srgbClr val="021659"/>
                </a:solidFill>
                <a:latin typeface="Arial"/>
              </a:rPr>
              <a:t>@</a:t>
            </a:r>
            <a:r>
              <a:rPr lang="en-US" sz="3200" dirty="0" err="1">
                <a:solidFill>
                  <a:srgbClr val="021659"/>
                </a:solidFill>
                <a:latin typeface="Arial"/>
              </a:rPr>
              <a:t>NASA_Marshall</a:t>
            </a:r>
            <a:endParaRPr lang="en-US" sz="3200" dirty="0">
              <a:solidFill>
                <a:srgbClr val="021659"/>
              </a:solidFill>
              <a:latin typeface="Arial"/>
            </a:endParaRPr>
          </a:p>
        </p:txBody>
      </p:sp>
      <p:sp>
        <p:nvSpPr>
          <p:cNvPr id="13" name="Rectangle 12">
            <a:extLst>
              <a:ext uri="{FF2B5EF4-FFF2-40B4-BE49-F238E27FC236}">
                <a16:creationId xmlns:a16="http://schemas.microsoft.com/office/drawing/2014/main" id="{202DA2E0-8ED8-C84A-B447-5614094DEAAD}"/>
              </a:ext>
            </a:extLst>
          </p:cNvPr>
          <p:cNvSpPr/>
          <p:nvPr/>
        </p:nvSpPr>
        <p:spPr>
          <a:xfrm>
            <a:off x="7786981" y="2488876"/>
            <a:ext cx="4205817" cy="584775"/>
          </a:xfrm>
          <a:prstGeom prst="rect">
            <a:avLst/>
          </a:prstGeom>
        </p:spPr>
        <p:txBody>
          <a:bodyPr wrap="square">
            <a:spAutoFit/>
          </a:bodyPr>
          <a:lstStyle/>
          <a:p>
            <a:pPr defTabSz="609585"/>
            <a:r>
              <a:rPr lang="en-US" sz="3200" dirty="0">
                <a:solidFill>
                  <a:srgbClr val="021659"/>
                </a:solidFill>
                <a:latin typeface="Arial"/>
              </a:rPr>
              <a:t>@</a:t>
            </a:r>
            <a:r>
              <a:rPr lang="en-US" sz="3200" dirty="0" err="1">
                <a:solidFill>
                  <a:srgbClr val="021659"/>
                </a:solidFill>
                <a:latin typeface="Arial"/>
              </a:rPr>
              <a:t>NASA_Marshall</a:t>
            </a:r>
            <a:endParaRPr lang="en-US" sz="3200" dirty="0">
              <a:solidFill>
                <a:srgbClr val="021659"/>
              </a:solidFill>
              <a:latin typeface="Arial"/>
            </a:endParaRPr>
          </a:p>
        </p:txBody>
      </p:sp>
      <p:sp>
        <p:nvSpPr>
          <p:cNvPr id="14" name="Rectangle 13">
            <a:extLst>
              <a:ext uri="{FF2B5EF4-FFF2-40B4-BE49-F238E27FC236}">
                <a16:creationId xmlns:a16="http://schemas.microsoft.com/office/drawing/2014/main" id="{81BDCC72-6953-054D-81CE-5C57FCC94239}"/>
              </a:ext>
            </a:extLst>
          </p:cNvPr>
          <p:cNvSpPr/>
          <p:nvPr/>
        </p:nvSpPr>
        <p:spPr>
          <a:xfrm>
            <a:off x="7786981" y="3466668"/>
            <a:ext cx="4205817" cy="584775"/>
          </a:xfrm>
          <a:prstGeom prst="rect">
            <a:avLst/>
          </a:prstGeom>
        </p:spPr>
        <p:txBody>
          <a:bodyPr wrap="square">
            <a:spAutoFit/>
          </a:bodyPr>
          <a:lstStyle/>
          <a:p>
            <a:pPr defTabSz="609585"/>
            <a:r>
              <a:rPr lang="en-US" sz="3200" dirty="0" err="1">
                <a:solidFill>
                  <a:srgbClr val="021659"/>
                </a:solidFill>
                <a:latin typeface="Arial"/>
              </a:rPr>
              <a:t>NASAMarshallTV</a:t>
            </a:r>
            <a:endParaRPr lang="en-US" sz="3200" dirty="0">
              <a:solidFill>
                <a:srgbClr val="021659"/>
              </a:solidFill>
              <a:latin typeface="Arial"/>
            </a:endParaRPr>
          </a:p>
        </p:txBody>
      </p:sp>
      <p:sp>
        <p:nvSpPr>
          <p:cNvPr id="15" name="Rectangle 14">
            <a:extLst>
              <a:ext uri="{FF2B5EF4-FFF2-40B4-BE49-F238E27FC236}">
                <a16:creationId xmlns:a16="http://schemas.microsoft.com/office/drawing/2014/main" id="{7462FCDB-BBCA-8745-9512-3D16295A2E69}"/>
              </a:ext>
            </a:extLst>
          </p:cNvPr>
          <p:cNvSpPr/>
          <p:nvPr/>
        </p:nvSpPr>
        <p:spPr>
          <a:xfrm>
            <a:off x="7786981" y="4384774"/>
            <a:ext cx="4205817" cy="584775"/>
          </a:xfrm>
          <a:prstGeom prst="rect">
            <a:avLst/>
          </a:prstGeom>
        </p:spPr>
        <p:txBody>
          <a:bodyPr wrap="square">
            <a:spAutoFit/>
          </a:bodyPr>
          <a:lstStyle/>
          <a:p>
            <a:pPr defTabSz="609585"/>
            <a:r>
              <a:rPr lang="en-US" sz="3200" dirty="0" err="1">
                <a:solidFill>
                  <a:srgbClr val="021659"/>
                </a:solidFill>
                <a:latin typeface="Arial"/>
              </a:rPr>
              <a:t>nasamarshall</a:t>
            </a:r>
            <a:endParaRPr lang="en-US" sz="3200" dirty="0">
              <a:solidFill>
                <a:srgbClr val="021659"/>
              </a:solidFill>
              <a:latin typeface="Arial"/>
            </a:endParaRPr>
          </a:p>
        </p:txBody>
      </p:sp>
      <p:pic>
        <p:nvPicPr>
          <p:cNvPr id="16" name="Picture 15" descr="1457147994_youtube_circle_color.png">
            <a:extLst>
              <a:ext uri="{FF2B5EF4-FFF2-40B4-BE49-F238E27FC236}">
                <a16:creationId xmlns:a16="http://schemas.microsoft.com/office/drawing/2014/main" id="{60AE409D-EEB5-6949-96AE-627D585B43A4}"/>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507385" y="3285426"/>
            <a:ext cx="975360" cy="970692"/>
          </a:xfrm>
          <a:prstGeom prst="rect">
            <a:avLst/>
          </a:prstGeom>
        </p:spPr>
      </p:pic>
      <p:sp>
        <p:nvSpPr>
          <p:cNvPr id="17" name="TextBox 16">
            <a:extLst>
              <a:ext uri="{FF2B5EF4-FFF2-40B4-BE49-F238E27FC236}">
                <a16:creationId xmlns:a16="http://schemas.microsoft.com/office/drawing/2014/main" id="{9AEAB9EF-CDA7-9B47-97F1-530C67FE6C08}"/>
              </a:ext>
            </a:extLst>
          </p:cNvPr>
          <p:cNvSpPr txBox="1"/>
          <p:nvPr/>
        </p:nvSpPr>
        <p:spPr>
          <a:xfrm>
            <a:off x="3109941" y="1089195"/>
            <a:ext cx="2696405" cy="400110"/>
          </a:xfrm>
          <a:prstGeom prst="rect">
            <a:avLst/>
          </a:prstGeom>
          <a:noFill/>
        </p:spPr>
        <p:txBody>
          <a:bodyPr wrap="square" rtlCol="0">
            <a:spAutoFit/>
          </a:bodyPr>
          <a:lstStyle/>
          <a:p>
            <a:pPr defTabSz="609585"/>
            <a:r>
              <a:rPr lang="en-US" sz="2000" dirty="0" err="1">
                <a:solidFill>
                  <a:srgbClr val="021659"/>
                </a:solidFill>
                <a:latin typeface="Arial"/>
              </a:rPr>
              <a:t>www.nasa.gov</a:t>
            </a:r>
            <a:endParaRPr lang="en-US" sz="2000" dirty="0">
              <a:solidFill>
                <a:srgbClr val="021659"/>
              </a:solidFill>
              <a:latin typeface="Arial"/>
            </a:endParaRPr>
          </a:p>
        </p:txBody>
      </p:sp>
      <p:grpSp>
        <p:nvGrpSpPr>
          <p:cNvPr id="18" name="Group 17">
            <a:extLst>
              <a:ext uri="{FF2B5EF4-FFF2-40B4-BE49-F238E27FC236}">
                <a16:creationId xmlns:a16="http://schemas.microsoft.com/office/drawing/2014/main" id="{C2F9B101-1D0B-AC49-A57C-504066236186}"/>
              </a:ext>
            </a:extLst>
          </p:cNvPr>
          <p:cNvGrpSpPr/>
          <p:nvPr/>
        </p:nvGrpSpPr>
        <p:grpSpPr>
          <a:xfrm>
            <a:off x="6568345" y="4264417"/>
            <a:ext cx="853440" cy="853440"/>
            <a:chOff x="4933046" y="3198313"/>
            <a:chExt cx="640080" cy="640080"/>
          </a:xfrm>
        </p:grpSpPr>
        <p:sp>
          <p:nvSpPr>
            <p:cNvPr id="19" name="Oval 18">
              <a:extLst>
                <a:ext uri="{FF2B5EF4-FFF2-40B4-BE49-F238E27FC236}">
                  <a16:creationId xmlns:a16="http://schemas.microsoft.com/office/drawing/2014/main" id="{EFF60B26-23F5-664D-8F4C-1484B070D533}"/>
                </a:ext>
              </a:extLst>
            </p:cNvPr>
            <p:cNvSpPr/>
            <p:nvPr/>
          </p:nvSpPr>
          <p:spPr>
            <a:xfrm>
              <a:off x="4933046" y="3198313"/>
              <a:ext cx="640080" cy="640080"/>
            </a:xfrm>
            <a:prstGeom prst="ellipse">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latin typeface="Arial"/>
              </a:endParaRPr>
            </a:p>
          </p:txBody>
        </p:sp>
        <p:sp>
          <p:nvSpPr>
            <p:cNvPr id="20" name="Oval 19">
              <a:extLst>
                <a:ext uri="{FF2B5EF4-FFF2-40B4-BE49-F238E27FC236}">
                  <a16:creationId xmlns:a16="http://schemas.microsoft.com/office/drawing/2014/main" id="{0E314A96-8658-594F-9744-3EF3B1194B6F}"/>
                </a:ext>
              </a:extLst>
            </p:cNvPr>
            <p:cNvSpPr>
              <a:spLocks noChangeAspect="1"/>
            </p:cNvSpPr>
            <p:nvPr/>
          </p:nvSpPr>
          <p:spPr>
            <a:xfrm>
              <a:off x="5094632" y="3450526"/>
              <a:ext cx="137160" cy="137160"/>
            </a:xfrm>
            <a:prstGeom prst="ellipse">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latin typeface="Arial"/>
              </a:endParaRPr>
            </a:p>
          </p:txBody>
        </p:sp>
        <p:sp>
          <p:nvSpPr>
            <p:cNvPr id="21" name="Oval 20">
              <a:extLst>
                <a:ext uri="{FF2B5EF4-FFF2-40B4-BE49-F238E27FC236}">
                  <a16:creationId xmlns:a16="http://schemas.microsoft.com/office/drawing/2014/main" id="{A685D918-45AF-EE41-8903-99954D5830AC}"/>
                </a:ext>
              </a:extLst>
            </p:cNvPr>
            <p:cNvSpPr>
              <a:spLocks noChangeAspect="1"/>
            </p:cNvSpPr>
            <p:nvPr/>
          </p:nvSpPr>
          <p:spPr>
            <a:xfrm>
              <a:off x="5251441" y="3448314"/>
              <a:ext cx="137160" cy="137160"/>
            </a:xfrm>
            <a:prstGeom prst="ellipse">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latin typeface="Arial"/>
              </a:endParaRPr>
            </a:p>
          </p:txBody>
        </p:sp>
      </p:grpSp>
      <p:pic>
        <p:nvPicPr>
          <p:cNvPr id="22" name="Picture 21">
            <a:extLst>
              <a:ext uri="{FF2B5EF4-FFF2-40B4-BE49-F238E27FC236}">
                <a16:creationId xmlns:a16="http://schemas.microsoft.com/office/drawing/2014/main" id="{DCC1A31D-2DA2-2C49-AC8E-58B0EAD3EE17}"/>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2" y="2"/>
            <a:ext cx="4977740" cy="6968836"/>
          </a:xfrm>
          <a:prstGeom prst="rect">
            <a:avLst/>
          </a:prstGeom>
        </p:spPr>
      </p:pic>
      <p:pic>
        <p:nvPicPr>
          <p:cNvPr id="23" name="Picture 22">
            <a:extLst>
              <a:ext uri="{FF2B5EF4-FFF2-40B4-BE49-F238E27FC236}">
                <a16:creationId xmlns:a16="http://schemas.microsoft.com/office/drawing/2014/main" id="{C621303F-42CB-AE47-8F8E-09A32CD7CC79}"/>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rot="21292919">
            <a:off x="1827434" y="1286317"/>
            <a:ext cx="1179001" cy="983663"/>
          </a:xfrm>
          <a:prstGeom prst="rect">
            <a:avLst/>
          </a:prstGeom>
        </p:spPr>
      </p:pic>
      <p:sp>
        <p:nvSpPr>
          <p:cNvPr id="24" name="Rectangle 23">
            <a:extLst>
              <a:ext uri="{FF2B5EF4-FFF2-40B4-BE49-F238E27FC236}">
                <a16:creationId xmlns:a16="http://schemas.microsoft.com/office/drawing/2014/main" id="{2524BBBE-F7C6-244A-9606-4043782BD6D6}"/>
              </a:ext>
            </a:extLst>
          </p:cNvPr>
          <p:cNvSpPr/>
          <p:nvPr/>
        </p:nvSpPr>
        <p:spPr>
          <a:xfrm>
            <a:off x="7804566" y="5368052"/>
            <a:ext cx="4205817" cy="523220"/>
          </a:xfrm>
          <a:prstGeom prst="rect">
            <a:avLst/>
          </a:prstGeom>
        </p:spPr>
        <p:txBody>
          <a:bodyPr wrap="square">
            <a:spAutoFit/>
          </a:bodyPr>
          <a:lstStyle/>
          <a:p>
            <a:pPr defTabSz="609585"/>
            <a:r>
              <a:rPr lang="en-US" sz="1400" dirty="0">
                <a:solidFill>
                  <a:srgbClr val="021659"/>
                </a:solidFill>
              </a:rPr>
              <a:t>https://</a:t>
            </a:r>
            <a:r>
              <a:rPr lang="en-US" sz="1400" dirty="0" err="1">
                <a:solidFill>
                  <a:srgbClr val="021659"/>
                </a:solidFill>
              </a:rPr>
              <a:t>nasa.sharepoint.com</a:t>
            </a:r>
            <a:r>
              <a:rPr lang="en-US" sz="1400" dirty="0">
                <a:solidFill>
                  <a:srgbClr val="021659"/>
                </a:solidFill>
              </a:rPr>
              <a:t>/sites/</a:t>
            </a:r>
            <a:r>
              <a:rPr lang="en-US" sz="1400" dirty="0" err="1">
                <a:solidFill>
                  <a:srgbClr val="021659"/>
                </a:solidFill>
              </a:rPr>
              <a:t>MSFC_Engineering</a:t>
            </a:r>
            <a:r>
              <a:rPr lang="en-US" sz="1400" dirty="0">
                <a:solidFill>
                  <a:srgbClr val="021659"/>
                </a:solidFill>
              </a:rPr>
              <a:t>/</a:t>
            </a:r>
            <a:r>
              <a:rPr lang="en-US" sz="1400" dirty="0" err="1">
                <a:solidFill>
                  <a:srgbClr val="021659"/>
                </a:solidFill>
              </a:rPr>
              <a:t>SitePages</a:t>
            </a:r>
            <a:r>
              <a:rPr lang="en-US" sz="1400" dirty="0">
                <a:solidFill>
                  <a:srgbClr val="021659"/>
                </a:solidFill>
              </a:rPr>
              <a:t>/Space-Systems-</a:t>
            </a:r>
            <a:r>
              <a:rPr lang="en-US" sz="1400" dirty="0" err="1">
                <a:solidFill>
                  <a:srgbClr val="021659"/>
                </a:solidFill>
              </a:rPr>
              <a:t>Department.aspx</a:t>
            </a:r>
            <a:endParaRPr lang="en-US" sz="1400" dirty="0">
              <a:solidFill>
                <a:srgbClr val="021659"/>
              </a:solidFill>
            </a:endParaRPr>
          </a:p>
        </p:txBody>
      </p:sp>
      <p:pic>
        <p:nvPicPr>
          <p:cNvPr id="4" name="Picture 3">
            <a:extLst>
              <a:ext uri="{FF2B5EF4-FFF2-40B4-BE49-F238E27FC236}">
                <a16:creationId xmlns:a16="http://schemas.microsoft.com/office/drawing/2014/main" id="{C0DFD27F-C61D-CE48-BF3F-874F10A6113E}"/>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6319990" y="5129046"/>
            <a:ext cx="1345764" cy="1099962"/>
          </a:xfrm>
          <a:prstGeom prst="rect">
            <a:avLst/>
          </a:prstGeom>
        </p:spPr>
      </p:pic>
      <p:sp>
        <p:nvSpPr>
          <p:cNvPr id="28" name="Slide Number Placeholder 3">
            <a:extLst>
              <a:ext uri="{FF2B5EF4-FFF2-40B4-BE49-F238E27FC236}">
                <a16:creationId xmlns:a16="http://schemas.microsoft.com/office/drawing/2014/main" id="{8725CAE3-3242-C444-9F53-E02E0322F1B9}"/>
              </a:ext>
            </a:extLst>
          </p:cNvPr>
          <p:cNvSpPr txBox="1">
            <a:spLocks/>
          </p:cNvSpPr>
          <p:nvPr/>
        </p:nvSpPr>
        <p:spPr bwMode="auto">
          <a:xfrm>
            <a:off x="11476567" y="6457950"/>
            <a:ext cx="391584" cy="306388"/>
          </a:xfrm>
          <a:prstGeom prst="rect">
            <a:avLst/>
          </a:prstGeom>
          <a:noFill/>
          <a:ln w="9525">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29" tIns="45714" rIns="91429" bIns="45714" numCol="1" anchor="b" anchorCtr="0" compatLnSpc="1">
            <a:prstTxWarp prst="textNoShape">
              <a:avLst/>
            </a:prstTxWarp>
          </a:bodyPr>
          <a:lstStyle>
            <a:defPPr>
              <a:defRPr lang="en-US"/>
            </a:defPPr>
            <a:lvl1pPr marL="0" algn="r" defTabSz="914400" rtl="0" eaLnBrk="1" latinLnBrk="0" hangingPunct="1">
              <a:defRPr sz="800" kern="1200">
                <a:solidFill>
                  <a:srgbClr val="666666"/>
                </a:solidFill>
                <a:latin typeface="Arial" pitchFamily="34" charset="0"/>
                <a:ea typeface="ＭＳ Ｐゴシック" pitchFamily="34" charset="-128"/>
                <a:cs typeface="Arial" pitchFamily="34" charset="0"/>
              </a:defRPr>
            </a:lvl1pPr>
            <a:lvl2pPr marL="742950" indent="-285750" algn="l" defTabSz="914400" rtl="0" eaLnBrk="1" latinLnBrk="0" hangingPunct="1">
              <a:defRPr sz="800" kern="1200">
                <a:solidFill>
                  <a:srgbClr val="666666"/>
                </a:solidFill>
                <a:latin typeface="Arial" pitchFamily="34" charset="0"/>
                <a:ea typeface="ＭＳ Ｐゴシック" pitchFamily="34" charset="-128"/>
                <a:cs typeface="+mn-cs"/>
              </a:defRPr>
            </a:lvl2pPr>
            <a:lvl3pPr marL="1143000" indent="-228600" algn="l" defTabSz="914400" rtl="0" eaLnBrk="1" latinLnBrk="0" hangingPunct="1">
              <a:defRPr sz="800" kern="1200">
                <a:solidFill>
                  <a:srgbClr val="666666"/>
                </a:solidFill>
                <a:latin typeface="Arial" pitchFamily="34" charset="0"/>
                <a:ea typeface="ＭＳ Ｐゴシック" pitchFamily="34" charset="-128"/>
                <a:cs typeface="+mn-cs"/>
              </a:defRPr>
            </a:lvl3pPr>
            <a:lvl4pPr marL="1600200" indent="-228600" algn="l" defTabSz="914400" rtl="0" eaLnBrk="1" latinLnBrk="0" hangingPunct="1">
              <a:defRPr sz="800" kern="1200">
                <a:solidFill>
                  <a:srgbClr val="666666"/>
                </a:solidFill>
                <a:latin typeface="Arial" pitchFamily="34" charset="0"/>
                <a:ea typeface="ＭＳ Ｐゴシック" pitchFamily="34" charset="-128"/>
                <a:cs typeface="+mn-cs"/>
              </a:defRPr>
            </a:lvl4pPr>
            <a:lvl5pPr marL="2057400" indent="-228600" algn="l" defTabSz="914400" rtl="0" eaLnBrk="1" latinLnBrk="0" hangingPunct="1">
              <a:defRPr sz="800" kern="1200">
                <a:solidFill>
                  <a:srgbClr val="666666"/>
                </a:solidFill>
                <a:latin typeface="Arial" pitchFamily="34" charset="0"/>
                <a:ea typeface="ＭＳ Ｐゴシック" pitchFamily="34" charset="-128"/>
                <a:cs typeface="+mn-cs"/>
              </a:defRPr>
            </a:lvl5pPr>
            <a:lvl6pPr marL="2514600" indent="-228600" algn="l" defTabSz="914400" rtl="0" eaLnBrk="0" fontAlgn="base" latinLnBrk="0" hangingPunct="0">
              <a:spcBef>
                <a:spcPct val="0"/>
              </a:spcBef>
              <a:spcAft>
                <a:spcPct val="0"/>
              </a:spcAft>
              <a:defRPr sz="800" kern="1200">
                <a:solidFill>
                  <a:srgbClr val="666666"/>
                </a:solidFill>
                <a:latin typeface="Arial" pitchFamily="34" charset="0"/>
                <a:ea typeface="ＭＳ Ｐゴシック" pitchFamily="34" charset="-128"/>
                <a:cs typeface="+mn-cs"/>
              </a:defRPr>
            </a:lvl6pPr>
            <a:lvl7pPr marL="2971800" indent="-228600" algn="l" defTabSz="914400" rtl="0" eaLnBrk="0" fontAlgn="base" latinLnBrk="0" hangingPunct="0">
              <a:spcBef>
                <a:spcPct val="0"/>
              </a:spcBef>
              <a:spcAft>
                <a:spcPct val="0"/>
              </a:spcAft>
              <a:defRPr sz="800" kern="1200">
                <a:solidFill>
                  <a:srgbClr val="666666"/>
                </a:solidFill>
                <a:latin typeface="Arial" pitchFamily="34" charset="0"/>
                <a:ea typeface="ＭＳ Ｐゴシック" pitchFamily="34" charset="-128"/>
                <a:cs typeface="+mn-cs"/>
              </a:defRPr>
            </a:lvl7pPr>
            <a:lvl8pPr marL="3429000" indent="-228600" algn="l" defTabSz="914400" rtl="0" eaLnBrk="0" fontAlgn="base" latinLnBrk="0" hangingPunct="0">
              <a:spcBef>
                <a:spcPct val="0"/>
              </a:spcBef>
              <a:spcAft>
                <a:spcPct val="0"/>
              </a:spcAft>
              <a:defRPr sz="800" kern="1200">
                <a:solidFill>
                  <a:srgbClr val="666666"/>
                </a:solidFill>
                <a:latin typeface="Arial" pitchFamily="34" charset="0"/>
                <a:ea typeface="ＭＳ Ｐゴシック" pitchFamily="34" charset="-128"/>
                <a:cs typeface="+mn-cs"/>
              </a:defRPr>
            </a:lvl8pPr>
            <a:lvl9pPr marL="3886200" indent="-228600" algn="l" defTabSz="914400" rtl="0" eaLnBrk="0" fontAlgn="base" latinLnBrk="0" hangingPunct="0">
              <a:spcBef>
                <a:spcPct val="0"/>
              </a:spcBef>
              <a:spcAft>
                <a:spcPct val="0"/>
              </a:spcAft>
              <a:defRPr sz="800" kern="1200">
                <a:solidFill>
                  <a:srgbClr val="666666"/>
                </a:solidFill>
                <a:latin typeface="Arial" pitchFamily="34" charset="0"/>
                <a:ea typeface="ＭＳ Ｐゴシック" pitchFamily="34" charset="-128"/>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6571370-4325-4029-87E6-23BBB8C4E066}" type="slidenum">
              <a:rPr kumimoji="0" lang="en-US" sz="700" b="0" i="0" u="none" strike="noStrike" kern="1200" cap="none" spc="0" normalizeH="0" baseline="0" noProof="0" smtClean="0">
                <a:ln>
                  <a:noFill/>
                </a:ln>
                <a:solidFill>
                  <a:srgbClr val="C0C0C0"/>
                </a:solidFill>
                <a:effectLst/>
                <a:uLnTx/>
                <a:uFillTx/>
                <a:latin typeface="Arial" pitchFamily="34" charset="0"/>
                <a:ea typeface="ＭＳ Ｐゴシック" pitchFamily="34" charset="-128"/>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700" b="0" i="0" u="none" strike="noStrike" kern="1200" cap="none" spc="0" normalizeH="0" baseline="0" noProof="0" dirty="0">
              <a:ln>
                <a:noFill/>
              </a:ln>
              <a:solidFill>
                <a:srgbClr val="C0C0C0"/>
              </a:solidFill>
              <a:effectLst/>
              <a:uLnTx/>
              <a:uFillTx/>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2490675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2">
                    <a:lumMod val="75000"/>
                  </a:schemeClr>
                </a:solidFill>
              </a:rPr>
              <a:t>Org Chart</a:t>
            </a:r>
          </a:p>
        </p:txBody>
      </p:sp>
      <p:pic>
        <p:nvPicPr>
          <p:cNvPr id="5" name="Picture 4" descr="A collage of a person&#10;&#10;Description automatically generated with low confidence">
            <a:extLst>
              <a:ext uri="{FF2B5EF4-FFF2-40B4-BE49-F238E27FC236}">
                <a16:creationId xmlns:a16="http://schemas.microsoft.com/office/drawing/2014/main" id="{3E0BA1DC-9F93-FF46-8C0D-059DEE22BA4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143000" y="990600"/>
            <a:ext cx="9906000" cy="581780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885269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10282AEB-484D-C742-8AC4-A0C75F9E07D9}"/>
              </a:ext>
            </a:extLst>
          </p:cNvPr>
          <p:cNvSpPr txBox="1">
            <a:spLocks noChangeArrowheads="1"/>
          </p:cNvSpPr>
          <p:nvPr/>
        </p:nvSpPr>
        <p:spPr>
          <a:xfrm>
            <a:off x="381000" y="169043"/>
            <a:ext cx="6553200" cy="523220"/>
          </a:xfrm>
          <a:prstGeom prst="rect">
            <a:avLst/>
          </a:prstGeom>
        </p:spPr>
        <p:txBody>
          <a:bodyPr/>
          <a:lstStyle>
            <a:lvl1pPr algn="l" rtl="0" eaLnBrk="1" fontAlgn="base" hangingPunct="1">
              <a:spcBef>
                <a:spcPct val="0"/>
              </a:spcBef>
              <a:spcAft>
                <a:spcPct val="0"/>
              </a:spcAft>
              <a:defRPr sz="2600" b="1">
                <a:solidFill>
                  <a:srgbClr val="EAEAEA"/>
                </a:solidFill>
                <a:latin typeface="Arial" pitchFamily="34" charset="0"/>
                <a:ea typeface="ＭＳ Ｐゴシック" pitchFamily="-108" charset="-128"/>
                <a:cs typeface="ＭＳ Ｐゴシック" charset="-128"/>
              </a:defRPr>
            </a:lvl1pPr>
            <a:lvl2pPr algn="l" rtl="0" eaLnBrk="1" fontAlgn="base" hangingPunct="1">
              <a:spcBef>
                <a:spcPct val="0"/>
              </a:spcBef>
              <a:spcAft>
                <a:spcPct val="0"/>
              </a:spcAft>
              <a:defRPr sz="2600" b="1">
                <a:solidFill>
                  <a:srgbClr val="EAEAEA"/>
                </a:solidFill>
                <a:latin typeface="Arial" pitchFamily="-108" charset="0"/>
                <a:ea typeface="ＭＳ Ｐゴシック" pitchFamily="-108" charset="-128"/>
                <a:cs typeface="ＭＳ Ｐゴシック" pitchFamily="-108" charset="-128"/>
              </a:defRPr>
            </a:lvl2pPr>
            <a:lvl3pPr algn="l" rtl="0" eaLnBrk="1" fontAlgn="base" hangingPunct="1">
              <a:spcBef>
                <a:spcPct val="0"/>
              </a:spcBef>
              <a:spcAft>
                <a:spcPct val="0"/>
              </a:spcAft>
              <a:defRPr sz="2600" b="1">
                <a:solidFill>
                  <a:srgbClr val="EAEAEA"/>
                </a:solidFill>
                <a:latin typeface="Arial" pitchFamily="-108" charset="0"/>
                <a:ea typeface="ＭＳ Ｐゴシック" pitchFamily="-108" charset="-128"/>
                <a:cs typeface="ＭＳ Ｐゴシック" pitchFamily="-108" charset="-128"/>
              </a:defRPr>
            </a:lvl3pPr>
            <a:lvl4pPr algn="l" rtl="0" eaLnBrk="1" fontAlgn="base" hangingPunct="1">
              <a:spcBef>
                <a:spcPct val="0"/>
              </a:spcBef>
              <a:spcAft>
                <a:spcPct val="0"/>
              </a:spcAft>
              <a:defRPr sz="2600" b="1">
                <a:solidFill>
                  <a:srgbClr val="EAEAEA"/>
                </a:solidFill>
                <a:latin typeface="Arial" pitchFamily="-108" charset="0"/>
                <a:ea typeface="ＭＳ Ｐゴシック" pitchFamily="-108" charset="-128"/>
                <a:cs typeface="ＭＳ Ｐゴシック" pitchFamily="-108" charset="-128"/>
              </a:defRPr>
            </a:lvl4pPr>
            <a:lvl5pPr algn="l" rtl="0" eaLnBrk="1" fontAlgn="base" hangingPunct="1">
              <a:spcBef>
                <a:spcPct val="0"/>
              </a:spcBef>
              <a:spcAft>
                <a:spcPct val="0"/>
              </a:spcAft>
              <a:defRPr sz="2600" b="1">
                <a:solidFill>
                  <a:srgbClr val="EAEAEA"/>
                </a:solidFill>
                <a:latin typeface="Arial" pitchFamily="-108" charset="0"/>
                <a:ea typeface="ＭＳ Ｐゴシック" pitchFamily="-108" charset="-128"/>
                <a:cs typeface="ＭＳ Ｐゴシック" pitchFamily="-108" charset="-128"/>
              </a:defRPr>
            </a:lvl5pPr>
            <a:lvl6pPr marL="410291" algn="l" defTabSz="914608" rtl="0" eaLnBrk="1" fontAlgn="base" hangingPunct="1">
              <a:spcBef>
                <a:spcPct val="0"/>
              </a:spcBef>
              <a:spcAft>
                <a:spcPct val="0"/>
              </a:spcAft>
              <a:defRPr sz="3200">
                <a:solidFill>
                  <a:srgbClr val="939BA8"/>
                </a:solidFill>
                <a:latin typeface="Arial" pitchFamily="-108" charset="0"/>
              </a:defRPr>
            </a:lvl6pPr>
            <a:lvl7pPr marL="820583" algn="l" defTabSz="914608" rtl="0" eaLnBrk="1" fontAlgn="base" hangingPunct="1">
              <a:spcBef>
                <a:spcPct val="0"/>
              </a:spcBef>
              <a:spcAft>
                <a:spcPct val="0"/>
              </a:spcAft>
              <a:defRPr sz="3200">
                <a:solidFill>
                  <a:srgbClr val="939BA8"/>
                </a:solidFill>
                <a:latin typeface="Arial" pitchFamily="-108" charset="0"/>
              </a:defRPr>
            </a:lvl7pPr>
            <a:lvl8pPr marL="1230874" algn="l" defTabSz="914608" rtl="0" eaLnBrk="1" fontAlgn="base" hangingPunct="1">
              <a:spcBef>
                <a:spcPct val="0"/>
              </a:spcBef>
              <a:spcAft>
                <a:spcPct val="0"/>
              </a:spcAft>
              <a:defRPr sz="3200">
                <a:solidFill>
                  <a:srgbClr val="939BA8"/>
                </a:solidFill>
                <a:latin typeface="Arial" pitchFamily="-108" charset="0"/>
              </a:defRPr>
            </a:lvl8pPr>
            <a:lvl9pPr marL="1641165" algn="l" defTabSz="914608" rtl="0" eaLnBrk="1" fontAlgn="base" hangingPunct="1">
              <a:spcBef>
                <a:spcPct val="0"/>
              </a:spcBef>
              <a:spcAft>
                <a:spcPct val="0"/>
              </a:spcAft>
              <a:defRPr sz="3200">
                <a:solidFill>
                  <a:srgbClr val="939BA8"/>
                </a:solidFill>
                <a:latin typeface="Arial" pitchFamily="-108" charset="0"/>
              </a:defRPr>
            </a:lvl9p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2600" b="1" i="0" u="none" strike="noStrike" kern="0" cap="none" spc="0" normalizeH="0" baseline="0" noProof="0" dirty="0">
                <a:ln>
                  <a:noFill/>
                </a:ln>
                <a:solidFill>
                  <a:srgbClr val="7F7F7F">
                    <a:lumMod val="75000"/>
                  </a:srgbClr>
                </a:solidFill>
                <a:effectLst/>
                <a:uLnTx/>
                <a:uFillTx/>
                <a:latin typeface="Arial" pitchFamily="34" charset="0"/>
                <a:ea typeface="ＭＳ Ｐゴシック" pitchFamily="-108" charset="-128"/>
                <a:cs typeface="+mj-cs"/>
              </a:rPr>
              <a:t>Space Systems Department</a:t>
            </a:r>
          </a:p>
        </p:txBody>
      </p:sp>
      <p:sp>
        <p:nvSpPr>
          <p:cNvPr id="10" name="Rectangle 9">
            <a:extLst>
              <a:ext uri="{FF2B5EF4-FFF2-40B4-BE49-F238E27FC236}">
                <a16:creationId xmlns:a16="http://schemas.microsoft.com/office/drawing/2014/main" id="{200DEE77-C201-E14B-97AC-4D7E1FD355CA}"/>
              </a:ext>
            </a:extLst>
          </p:cNvPr>
          <p:cNvSpPr/>
          <p:nvPr/>
        </p:nvSpPr>
        <p:spPr>
          <a:xfrm>
            <a:off x="156632" y="1295400"/>
            <a:ext cx="4245027" cy="379656"/>
          </a:xfrm>
          <a:prstGeom prst="rect">
            <a:avLst/>
          </a:prstGeom>
        </p:spPr>
        <p:txBody>
          <a:bodyPr wrap="square">
            <a:spAutoFit/>
          </a:bodyPr>
          <a:lstStyle/>
          <a:p>
            <a:r>
              <a:rPr lang="en-US" altLang="en-US" sz="1867" b="1" dirty="0">
                <a:solidFill>
                  <a:prstClr val="black"/>
                </a:solidFill>
                <a:latin typeface="Calibri" panose="020F0502020204030204" pitchFamily="34" charset="0"/>
              </a:rPr>
              <a:t>Supported Programs / Projects</a:t>
            </a:r>
          </a:p>
        </p:txBody>
      </p:sp>
      <p:pic>
        <p:nvPicPr>
          <p:cNvPr id="12" name="Picture 11" descr="A rocket taking off from a launchpad&#10;&#10;Description automatically generated with medium confidence">
            <a:extLst>
              <a:ext uri="{FF2B5EF4-FFF2-40B4-BE49-F238E27FC236}">
                <a16:creationId xmlns:a16="http://schemas.microsoft.com/office/drawing/2014/main" id="{B26BDCB6-E51E-AD4E-9145-B879EC55BA4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3"/>
          <a:stretch/>
        </p:blipFill>
        <p:spPr>
          <a:xfrm>
            <a:off x="822710" y="1739100"/>
            <a:ext cx="1434933" cy="1434976"/>
          </a:xfrm>
          <a:prstGeom prst="rect">
            <a:avLst/>
          </a:prstGeom>
          <a:effectLst>
            <a:outerShdw blurRad="177800" dist="127000" dir="2700000" algn="tl" rotWithShape="0">
              <a:prstClr val="black">
                <a:alpha val="40000"/>
              </a:prstClr>
            </a:outerShdw>
          </a:effectLst>
        </p:spPr>
      </p:pic>
      <p:pic>
        <p:nvPicPr>
          <p:cNvPr id="13" name="Picture 12">
            <a:extLst>
              <a:ext uri="{FF2B5EF4-FFF2-40B4-BE49-F238E27FC236}">
                <a16:creationId xmlns:a16="http://schemas.microsoft.com/office/drawing/2014/main" id="{79C91216-BAC8-9643-803B-4F6B584A61A2}"/>
              </a:ext>
            </a:extLst>
          </p:cNvPr>
          <p:cNvPicPr>
            <a:picLocks noChangeAspect="1"/>
          </p:cNvPicPr>
          <p:nvPr/>
        </p:nvPicPr>
        <p:blipFill>
          <a:blip r:embed="rId3" cstate="screen">
            <a:extLst>
              <a:ext uri="{28A0092B-C50C-407E-A947-70E740481C1C}">
                <a14:useLocalDpi xmlns:a14="http://schemas.microsoft.com/office/drawing/2010/main"/>
              </a:ext>
            </a:extLst>
          </a:blip>
          <a:stretch/>
        </p:blipFill>
        <p:spPr>
          <a:xfrm>
            <a:off x="3617767" y="1739100"/>
            <a:ext cx="1434976" cy="1434976"/>
          </a:xfrm>
          <a:prstGeom prst="rect">
            <a:avLst/>
          </a:prstGeom>
          <a:effectLst>
            <a:outerShdw blurRad="177800" dist="127000" dir="2700000" algn="tl" rotWithShape="0">
              <a:prstClr val="black">
                <a:alpha val="40000"/>
              </a:prstClr>
            </a:outerShdw>
          </a:effectLst>
        </p:spPr>
      </p:pic>
      <p:pic>
        <p:nvPicPr>
          <p:cNvPr id="14" name="Picture 13">
            <a:extLst>
              <a:ext uri="{FF2B5EF4-FFF2-40B4-BE49-F238E27FC236}">
                <a16:creationId xmlns:a16="http://schemas.microsoft.com/office/drawing/2014/main" id="{3796BA9C-7F18-6143-85EC-6678AD4E2015}"/>
              </a:ext>
            </a:extLst>
          </p:cNvPr>
          <p:cNvPicPr>
            <a:picLocks noChangeAspect="1"/>
          </p:cNvPicPr>
          <p:nvPr/>
        </p:nvPicPr>
        <p:blipFill rotWithShape="1">
          <a:blip r:embed="rId4" cstate="screen">
            <a:extLst>
              <a:ext uri="{28A0092B-C50C-407E-A947-70E740481C1C}">
                <a14:useLocalDpi xmlns:a14="http://schemas.microsoft.com/office/drawing/2010/main"/>
              </a:ext>
            </a:extLst>
          </a:blip>
          <a:stretch/>
        </p:blipFill>
        <p:spPr>
          <a:xfrm>
            <a:off x="6532133" y="1739100"/>
            <a:ext cx="1430391" cy="1434976"/>
          </a:xfrm>
          <a:prstGeom prst="rect">
            <a:avLst/>
          </a:prstGeom>
          <a:effectLst>
            <a:outerShdw blurRad="177800" dist="127000" dir="2700000" algn="tl" rotWithShape="0">
              <a:prstClr val="black">
                <a:alpha val="40000"/>
              </a:prstClr>
            </a:outerShdw>
          </a:effectLst>
        </p:spPr>
      </p:pic>
      <p:pic>
        <p:nvPicPr>
          <p:cNvPr id="15" name="Picture 14">
            <a:extLst>
              <a:ext uri="{FF2B5EF4-FFF2-40B4-BE49-F238E27FC236}">
                <a16:creationId xmlns:a16="http://schemas.microsoft.com/office/drawing/2014/main" id="{AD2C4E5E-B515-504A-92B9-F28BD938AEB5}"/>
              </a:ext>
            </a:extLst>
          </p:cNvPr>
          <p:cNvPicPr>
            <a:picLocks noChangeAspect="1"/>
          </p:cNvPicPr>
          <p:nvPr/>
        </p:nvPicPr>
        <p:blipFill rotWithShape="1">
          <a:blip r:embed="rId5" cstate="screen">
            <a:extLst>
              <a:ext uri="{28A0092B-C50C-407E-A947-70E740481C1C}">
                <a14:useLocalDpi xmlns:a14="http://schemas.microsoft.com/office/drawing/2010/main"/>
              </a:ext>
            </a:extLst>
          </a:blip>
          <a:stretch/>
        </p:blipFill>
        <p:spPr>
          <a:xfrm>
            <a:off x="822654" y="4955339"/>
            <a:ext cx="1434977" cy="1434977"/>
          </a:xfrm>
          <a:prstGeom prst="rect">
            <a:avLst/>
          </a:prstGeom>
          <a:effectLst>
            <a:outerShdw blurRad="177800" dist="127000" dir="2700000" algn="tl" rotWithShape="0">
              <a:prstClr val="black">
                <a:alpha val="40000"/>
              </a:prstClr>
            </a:outerShdw>
          </a:effectLst>
        </p:spPr>
      </p:pic>
      <p:pic>
        <p:nvPicPr>
          <p:cNvPr id="16" name="Picture 15">
            <a:extLst>
              <a:ext uri="{FF2B5EF4-FFF2-40B4-BE49-F238E27FC236}">
                <a16:creationId xmlns:a16="http://schemas.microsoft.com/office/drawing/2014/main" id="{F59F268E-5FDA-0D4E-BB97-55EA5792A0F7}"/>
              </a:ext>
            </a:extLst>
          </p:cNvPr>
          <p:cNvPicPr>
            <a:picLocks noChangeAspect="1"/>
          </p:cNvPicPr>
          <p:nvPr/>
        </p:nvPicPr>
        <p:blipFill rotWithShape="1">
          <a:blip r:embed="rId6" cstate="screen">
            <a:extLst>
              <a:ext uri="{28A0092B-C50C-407E-A947-70E740481C1C}">
                <a14:useLocalDpi xmlns:a14="http://schemas.microsoft.com/office/drawing/2010/main"/>
              </a:ext>
            </a:extLst>
          </a:blip>
          <a:stretch/>
        </p:blipFill>
        <p:spPr>
          <a:xfrm>
            <a:off x="3607869" y="4955338"/>
            <a:ext cx="1445544" cy="1445544"/>
          </a:xfrm>
          <a:prstGeom prst="rect">
            <a:avLst/>
          </a:prstGeom>
          <a:effectLst>
            <a:outerShdw blurRad="177800" dist="127000" dir="2700000" algn="tl" rotWithShape="0">
              <a:prstClr val="black">
                <a:alpha val="40000"/>
              </a:prstClr>
            </a:outerShdw>
          </a:effectLst>
        </p:spPr>
      </p:pic>
      <p:pic>
        <p:nvPicPr>
          <p:cNvPr id="17" name="Picture 16">
            <a:extLst>
              <a:ext uri="{FF2B5EF4-FFF2-40B4-BE49-F238E27FC236}">
                <a16:creationId xmlns:a16="http://schemas.microsoft.com/office/drawing/2014/main" id="{83B23E57-DDC0-5B45-9EAE-208A35EEE935}"/>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532645" y="4918157"/>
            <a:ext cx="1457059" cy="1404682"/>
          </a:xfrm>
          <a:prstGeom prst="rect">
            <a:avLst/>
          </a:prstGeom>
          <a:effectLst>
            <a:outerShdw blurRad="177800" dist="127000" dir="2700000" algn="tl" rotWithShape="0">
              <a:prstClr val="black">
                <a:alpha val="40000"/>
              </a:prstClr>
            </a:outerShdw>
          </a:effectLst>
        </p:spPr>
      </p:pic>
      <p:pic>
        <p:nvPicPr>
          <p:cNvPr id="18" name="Picture 17">
            <a:extLst>
              <a:ext uri="{FF2B5EF4-FFF2-40B4-BE49-F238E27FC236}">
                <a16:creationId xmlns:a16="http://schemas.microsoft.com/office/drawing/2014/main" id="{3E34AA12-9D6B-BB4B-8330-AA456C7B03F0}"/>
              </a:ext>
            </a:extLst>
          </p:cNvPr>
          <p:cNvPicPr>
            <a:picLocks noChangeAspect="1"/>
          </p:cNvPicPr>
          <p:nvPr/>
        </p:nvPicPr>
        <p:blipFill>
          <a:blip r:embed="rId8" cstate="screen">
            <a:extLst>
              <a:ext uri="{28A0092B-C50C-407E-A947-70E740481C1C}">
                <a14:useLocalDpi xmlns:a14="http://schemas.microsoft.com/office/drawing/2010/main"/>
              </a:ext>
            </a:extLst>
          </a:blip>
          <a:stretch/>
        </p:blipFill>
        <p:spPr>
          <a:xfrm>
            <a:off x="3621688" y="3337452"/>
            <a:ext cx="1425491" cy="1430060"/>
          </a:xfrm>
          <a:prstGeom prst="rect">
            <a:avLst/>
          </a:prstGeom>
          <a:effectLst>
            <a:outerShdw blurRad="127000" dist="177800" dir="2700000" algn="tl" rotWithShape="0">
              <a:prstClr val="black">
                <a:alpha val="40000"/>
              </a:prstClr>
            </a:outerShdw>
          </a:effectLst>
        </p:spPr>
      </p:pic>
      <p:pic>
        <p:nvPicPr>
          <p:cNvPr id="19" name="Picture 18">
            <a:extLst>
              <a:ext uri="{FF2B5EF4-FFF2-40B4-BE49-F238E27FC236}">
                <a16:creationId xmlns:a16="http://schemas.microsoft.com/office/drawing/2014/main" id="{86FBCFE9-2C52-AD48-80AA-0330BDE58367}"/>
              </a:ext>
            </a:extLst>
          </p:cNvPr>
          <p:cNvPicPr>
            <a:picLocks noChangeAspect="1"/>
          </p:cNvPicPr>
          <p:nvPr/>
        </p:nvPicPr>
        <p:blipFill>
          <a:blip r:embed="rId9" cstate="screen">
            <a:extLst>
              <a:ext uri="{28A0092B-C50C-407E-A947-70E740481C1C}">
                <a14:useLocalDpi xmlns:a14="http://schemas.microsoft.com/office/drawing/2010/main"/>
              </a:ext>
            </a:extLst>
          </a:blip>
          <a:stretch/>
        </p:blipFill>
        <p:spPr>
          <a:xfrm>
            <a:off x="9316970" y="4952473"/>
            <a:ext cx="1430060" cy="1430060"/>
          </a:xfrm>
          <a:prstGeom prst="rect">
            <a:avLst/>
          </a:prstGeom>
          <a:effectLst>
            <a:outerShdw blurRad="127000" dist="177800" dir="2700000" algn="tl" rotWithShape="0">
              <a:prstClr val="black">
                <a:alpha val="40000"/>
              </a:prstClr>
            </a:outerShdw>
          </a:effectLst>
        </p:spPr>
      </p:pic>
      <p:sp>
        <p:nvSpPr>
          <p:cNvPr id="24" name="TextBox 23">
            <a:extLst>
              <a:ext uri="{FF2B5EF4-FFF2-40B4-BE49-F238E27FC236}">
                <a16:creationId xmlns:a16="http://schemas.microsoft.com/office/drawing/2014/main" id="{159DDB5C-AEF5-9D41-BEC6-16159B88E209}"/>
              </a:ext>
            </a:extLst>
          </p:cNvPr>
          <p:cNvSpPr txBox="1"/>
          <p:nvPr/>
        </p:nvSpPr>
        <p:spPr>
          <a:xfrm>
            <a:off x="2269468" y="4955338"/>
            <a:ext cx="1234890" cy="338554"/>
          </a:xfrm>
          <a:prstGeom prst="rect">
            <a:avLst/>
          </a:prstGeom>
          <a:noFill/>
        </p:spPr>
        <p:txBody>
          <a:bodyPr wrap="none" rtlCol="0">
            <a:spAutoFit/>
          </a:bodyPr>
          <a:lstStyle/>
          <a:p>
            <a:pPr>
              <a:spcAft>
                <a:spcPts val="400"/>
              </a:spcAft>
            </a:pPr>
            <a:r>
              <a:rPr lang="en-US" altLang="en-US" sz="1600" b="1" dirty="0">
                <a:solidFill>
                  <a:schemeClr val="bg1">
                    <a:lumMod val="75000"/>
                    <a:lumOff val="25000"/>
                  </a:schemeClr>
                </a:solidFill>
                <a:latin typeface="Calibri" panose="020F0502020204030204" pitchFamily="34" charset="0"/>
                <a:cs typeface="Calibri" panose="020F0502020204030204" pitchFamily="34" charset="0"/>
              </a:rPr>
              <a:t>ISS Payloads</a:t>
            </a:r>
            <a:endParaRPr lang="en-US" sz="1600" b="1" dirty="0">
              <a:solidFill>
                <a:schemeClr val="bg1">
                  <a:lumMod val="75000"/>
                  <a:lumOff val="25000"/>
                </a:schemeClr>
              </a:solidFill>
              <a:latin typeface="Calibri" panose="020F0502020204030204" pitchFamily="34" charset="0"/>
              <a:cs typeface="Calibri" panose="020F0502020204030204" pitchFamily="34" charset="0"/>
            </a:endParaRPr>
          </a:p>
        </p:txBody>
      </p:sp>
      <p:sp>
        <p:nvSpPr>
          <p:cNvPr id="25" name="TextBox 24">
            <a:extLst>
              <a:ext uri="{FF2B5EF4-FFF2-40B4-BE49-F238E27FC236}">
                <a16:creationId xmlns:a16="http://schemas.microsoft.com/office/drawing/2014/main" id="{9BE1E2F6-3A0B-344C-9BC2-F833C42BADD6}"/>
              </a:ext>
            </a:extLst>
          </p:cNvPr>
          <p:cNvSpPr txBox="1"/>
          <p:nvPr/>
        </p:nvSpPr>
        <p:spPr>
          <a:xfrm>
            <a:off x="5072569" y="3337451"/>
            <a:ext cx="1146912" cy="1221168"/>
          </a:xfrm>
          <a:prstGeom prst="rect">
            <a:avLst/>
          </a:prstGeom>
          <a:noFill/>
        </p:spPr>
        <p:txBody>
          <a:bodyPr wrap="square" rtlCol="0">
            <a:spAutoFit/>
          </a:bodyPr>
          <a:lstStyle/>
          <a:p>
            <a:r>
              <a:rPr lang="en-US" altLang="en-US" sz="1467" b="1" dirty="0">
                <a:solidFill>
                  <a:schemeClr val="bg1">
                    <a:lumMod val="75000"/>
                    <a:lumOff val="25000"/>
                  </a:schemeClr>
                </a:solidFill>
                <a:latin typeface="Calibri" panose="020F0502020204030204" pitchFamily="34" charset="0"/>
                <a:cs typeface="Calibri" panose="020F0502020204030204" pitchFamily="34" charset="0"/>
              </a:rPr>
              <a:t>Material Science Research Rack (MSRR)</a:t>
            </a:r>
            <a:endParaRPr lang="en-US" sz="1467" dirty="0">
              <a:solidFill>
                <a:schemeClr val="bg1">
                  <a:lumMod val="75000"/>
                  <a:lumOff val="25000"/>
                </a:schemeClr>
              </a:solidFill>
            </a:endParaRPr>
          </a:p>
        </p:txBody>
      </p:sp>
      <p:sp>
        <p:nvSpPr>
          <p:cNvPr id="26" name="TextBox 25">
            <a:extLst>
              <a:ext uri="{FF2B5EF4-FFF2-40B4-BE49-F238E27FC236}">
                <a16:creationId xmlns:a16="http://schemas.microsoft.com/office/drawing/2014/main" id="{DD318621-E111-D543-B253-7A45657830C3}"/>
              </a:ext>
            </a:extLst>
          </p:cNvPr>
          <p:cNvSpPr txBox="1"/>
          <p:nvPr/>
        </p:nvSpPr>
        <p:spPr>
          <a:xfrm>
            <a:off x="7972992" y="1739101"/>
            <a:ext cx="1283121" cy="769634"/>
          </a:xfrm>
          <a:prstGeom prst="rect">
            <a:avLst/>
          </a:prstGeom>
          <a:noFill/>
        </p:spPr>
        <p:txBody>
          <a:bodyPr wrap="square" rtlCol="0">
            <a:spAutoFit/>
          </a:bodyPr>
          <a:lstStyle/>
          <a:p>
            <a:r>
              <a:rPr lang="en-US" altLang="en-US" sz="1467" b="1" dirty="0">
                <a:solidFill>
                  <a:schemeClr val="bg1">
                    <a:lumMod val="75000"/>
                    <a:lumOff val="25000"/>
                  </a:schemeClr>
                </a:solidFill>
                <a:latin typeface="Calibri" panose="020F0502020204030204" pitchFamily="34" charset="0"/>
                <a:cs typeface="Calibri" panose="020F0502020204030204" pitchFamily="34" charset="0"/>
              </a:rPr>
              <a:t>Life Sciences Glovebox (LSG)</a:t>
            </a:r>
          </a:p>
        </p:txBody>
      </p:sp>
      <p:sp>
        <p:nvSpPr>
          <p:cNvPr id="27" name="TextBox 26">
            <a:extLst>
              <a:ext uri="{FF2B5EF4-FFF2-40B4-BE49-F238E27FC236}">
                <a16:creationId xmlns:a16="http://schemas.microsoft.com/office/drawing/2014/main" id="{B58590E0-DAE1-3441-B740-2D6D14B9AFE0}"/>
              </a:ext>
            </a:extLst>
          </p:cNvPr>
          <p:cNvSpPr txBox="1"/>
          <p:nvPr/>
        </p:nvSpPr>
        <p:spPr>
          <a:xfrm>
            <a:off x="8016665" y="3375032"/>
            <a:ext cx="1199587" cy="830997"/>
          </a:xfrm>
          <a:prstGeom prst="rect">
            <a:avLst/>
          </a:prstGeom>
          <a:noFill/>
        </p:spPr>
        <p:txBody>
          <a:bodyPr wrap="square" rtlCol="0">
            <a:spAutoFit/>
          </a:bodyPr>
          <a:lstStyle/>
          <a:p>
            <a:r>
              <a:rPr lang="en-US" sz="1600" b="1" dirty="0">
                <a:solidFill>
                  <a:schemeClr val="bg1">
                    <a:lumMod val="75000"/>
                    <a:lumOff val="25000"/>
                  </a:schemeClr>
                </a:solidFill>
                <a:latin typeface="Calibri" panose="020F0502020204030204" pitchFamily="34" charset="0"/>
                <a:cs typeface="Calibri" panose="020F0502020204030204" pitchFamily="34" charset="0"/>
              </a:rPr>
              <a:t>Near-Earth Asteroid (NEA) Scout</a:t>
            </a:r>
          </a:p>
        </p:txBody>
      </p:sp>
      <p:sp>
        <p:nvSpPr>
          <p:cNvPr id="28" name="TextBox 27">
            <a:extLst>
              <a:ext uri="{FF2B5EF4-FFF2-40B4-BE49-F238E27FC236}">
                <a16:creationId xmlns:a16="http://schemas.microsoft.com/office/drawing/2014/main" id="{55B967EE-00A8-5B41-B499-D3A59256CAC2}"/>
              </a:ext>
            </a:extLst>
          </p:cNvPr>
          <p:cNvSpPr txBox="1"/>
          <p:nvPr/>
        </p:nvSpPr>
        <p:spPr>
          <a:xfrm>
            <a:off x="5072570" y="1739100"/>
            <a:ext cx="1409036" cy="1323439"/>
          </a:xfrm>
          <a:prstGeom prst="rect">
            <a:avLst/>
          </a:prstGeom>
          <a:noFill/>
        </p:spPr>
        <p:txBody>
          <a:bodyPr wrap="square" rtlCol="0">
            <a:spAutoFit/>
          </a:bodyPr>
          <a:lstStyle/>
          <a:p>
            <a:r>
              <a:rPr lang="en-US" sz="1600" b="1" dirty="0">
                <a:solidFill>
                  <a:schemeClr val="bg1">
                    <a:lumMod val="75000"/>
                    <a:lumOff val="25000"/>
                  </a:schemeClr>
                </a:solidFill>
                <a:latin typeface="Calibri" panose="020F0502020204030204" pitchFamily="34" charset="0"/>
                <a:cs typeface="Calibri" panose="020F0502020204030204" pitchFamily="34" charset="0"/>
              </a:rPr>
              <a:t>Imaging X-ray Polarimetry Explorer (IXPE) Telescope</a:t>
            </a:r>
          </a:p>
        </p:txBody>
      </p:sp>
      <p:sp>
        <p:nvSpPr>
          <p:cNvPr id="29" name="TextBox 28">
            <a:extLst>
              <a:ext uri="{FF2B5EF4-FFF2-40B4-BE49-F238E27FC236}">
                <a16:creationId xmlns:a16="http://schemas.microsoft.com/office/drawing/2014/main" id="{69D3A172-F1D4-4F49-A50E-B08BD62DD21C}"/>
              </a:ext>
            </a:extLst>
          </p:cNvPr>
          <p:cNvSpPr txBox="1"/>
          <p:nvPr/>
        </p:nvSpPr>
        <p:spPr>
          <a:xfrm>
            <a:off x="10614938" y="3402309"/>
            <a:ext cx="1465009" cy="1323439"/>
          </a:xfrm>
          <a:prstGeom prst="rect">
            <a:avLst/>
          </a:prstGeom>
          <a:noFill/>
        </p:spPr>
        <p:txBody>
          <a:bodyPr wrap="square" rtlCol="0">
            <a:spAutoFit/>
          </a:bodyPr>
          <a:lstStyle/>
          <a:p>
            <a:r>
              <a:rPr lang="en-US" altLang="en-US" sz="1600" b="1" dirty="0">
                <a:solidFill>
                  <a:schemeClr val="bg1">
                    <a:lumMod val="75000"/>
                    <a:lumOff val="25000"/>
                  </a:schemeClr>
                </a:solidFill>
                <a:latin typeface="Calibri" panose="020F0502020204030204" pitchFamily="34" charset="0"/>
              </a:rPr>
              <a:t>Environmental Control and Life Support Systems (ECLSS)</a:t>
            </a:r>
          </a:p>
        </p:txBody>
      </p:sp>
      <p:sp>
        <p:nvSpPr>
          <p:cNvPr id="30" name="TextBox 29">
            <a:extLst>
              <a:ext uri="{FF2B5EF4-FFF2-40B4-BE49-F238E27FC236}">
                <a16:creationId xmlns:a16="http://schemas.microsoft.com/office/drawing/2014/main" id="{4912B02E-2F61-C144-835E-7F8C33A6E462}"/>
              </a:ext>
            </a:extLst>
          </p:cNvPr>
          <p:cNvSpPr txBox="1"/>
          <p:nvPr/>
        </p:nvSpPr>
        <p:spPr>
          <a:xfrm>
            <a:off x="10739782" y="4952472"/>
            <a:ext cx="1306653" cy="1077218"/>
          </a:xfrm>
          <a:prstGeom prst="rect">
            <a:avLst/>
          </a:prstGeom>
          <a:noFill/>
        </p:spPr>
        <p:txBody>
          <a:bodyPr wrap="square" rtlCol="0">
            <a:spAutoFit/>
          </a:bodyPr>
          <a:lstStyle/>
          <a:p>
            <a:r>
              <a:rPr lang="en-US" altLang="en-US" sz="1600" b="1" dirty="0">
                <a:solidFill>
                  <a:schemeClr val="bg1">
                    <a:lumMod val="75000"/>
                    <a:lumOff val="25000"/>
                  </a:schemeClr>
                </a:solidFill>
                <a:latin typeface="Calibri" panose="020F0502020204030204" pitchFamily="34" charset="0"/>
              </a:rPr>
              <a:t>Commercial Crew Program (CCP)</a:t>
            </a:r>
          </a:p>
        </p:txBody>
      </p:sp>
      <p:sp>
        <p:nvSpPr>
          <p:cNvPr id="31" name="TextBox 30">
            <a:extLst>
              <a:ext uri="{FF2B5EF4-FFF2-40B4-BE49-F238E27FC236}">
                <a16:creationId xmlns:a16="http://schemas.microsoft.com/office/drawing/2014/main" id="{1D68621D-D65D-9F44-B6DC-79DC578C6322}"/>
              </a:ext>
            </a:extLst>
          </p:cNvPr>
          <p:cNvSpPr txBox="1"/>
          <p:nvPr/>
        </p:nvSpPr>
        <p:spPr>
          <a:xfrm>
            <a:off x="5072570" y="4955338"/>
            <a:ext cx="1150453" cy="1569660"/>
          </a:xfrm>
          <a:prstGeom prst="rect">
            <a:avLst/>
          </a:prstGeom>
          <a:noFill/>
        </p:spPr>
        <p:txBody>
          <a:bodyPr wrap="square" rtlCol="0">
            <a:spAutoFit/>
          </a:bodyPr>
          <a:lstStyle/>
          <a:p>
            <a:r>
              <a:rPr lang="en-US" altLang="en-US" sz="1600" b="1" dirty="0">
                <a:solidFill>
                  <a:schemeClr val="bg1">
                    <a:lumMod val="75000"/>
                    <a:lumOff val="25000"/>
                  </a:schemeClr>
                </a:solidFill>
                <a:latin typeface="Calibri" panose="020F0502020204030204" pitchFamily="34" charset="0"/>
              </a:rPr>
              <a:t>Human Lander Systems (HLS) / Gateway Program</a:t>
            </a:r>
          </a:p>
        </p:txBody>
      </p:sp>
      <p:sp>
        <p:nvSpPr>
          <p:cNvPr id="32" name="TextBox 31">
            <a:extLst>
              <a:ext uri="{FF2B5EF4-FFF2-40B4-BE49-F238E27FC236}">
                <a16:creationId xmlns:a16="http://schemas.microsoft.com/office/drawing/2014/main" id="{96707EE7-BA41-5443-8786-F9C88A566F50}"/>
              </a:ext>
            </a:extLst>
          </p:cNvPr>
          <p:cNvSpPr txBox="1"/>
          <p:nvPr/>
        </p:nvSpPr>
        <p:spPr>
          <a:xfrm>
            <a:off x="10773835" y="1803733"/>
            <a:ext cx="1465010" cy="1323439"/>
          </a:xfrm>
          <a:prstGeom prst="rect">
            <a:avLst/>
          </a:prstGeom>
          <a:noFill/>
        </p:spPr>
        <p:txBody>
          <a:bodyPr wrap="square" rtlCol="0">
            <a:spAutoFit/>
          </a:bodyPr>
          <a:lstStyle/>
          <a:p>
            <a:r>
              <a:rPr lang="en-US" altLang="en-US" sz="1600" b="1" dirty="0">
                <a:solidFill>
                  <a:schemeClr val="bg1">
                    <a:lumMod val="75000"/>
                    <a:lumOff val="25000"/>
                  </a:schemeClr>
                </a:solidFill>
                <a:latin typeface="Calibri" panose="020F0502020204030204" pitchFamily="34" charset="0"/>
              </a:rPr>
              <a:t>High Resolution Coronal Imager Flare (Hi-C)</a:t>
            </a:r>
          </a:p>
        </p:txBody>
      </p:sp>
      <p:sp>
        <p:nvSpPr>
          <p:cNvPr id="33" name="TextBox 32">
            <a:extLst>
              <a:ext uri="{FF2B5EF4-FFF2-40B4-BE49-F238E27FC236}">
                <a16:creationId xmlns:a16="http://schemas.microsoft.com/office/drawing/2014/main" id="{2C62C72F-A76B-664D-AD2F-58045601F99E}"/>
              </a:ext>
            </a:extLst>
          </p:cNvPr>
          <p:cNvSpPr txBox="1"/>
          <p:nvPr/>
        </p:nvSpPr>
        <p:spPr>
          <a:xfrm>
            <a:off x="2269469" y="1739101"/>
            <a:ext cx="1183564" cy="830997"/>
          </a:xfrm>
          <a:prstGeom prst="rect">
            <a:avLst/>
          </a:prstGeom>
          <a:noFill/>
        </p:spPr>
        <p:txBody>
          <a:bodyPr wrap="square" rtlCol="0">
            <a:spAutoFit/>
          </a:bodyPr>
          <a:lstStyle/>
          <a:p>
            <a:r>
              <a:rPr lang="en-US" altLang="en-US" sz="1600" b="1" dirty="0">
                <a:solidFill>
                  <a:schemeClr val="bg1">
                    <a:lumMod val="75000"/>
                    <a:lumOff val="25000"/>
                  </a:schemeClr>
                </a:solidFill>
                <a:latin typeface="Calibri" panose="020F0502020204030204" pitchFamily="34" charset="0"/>
              </a:rPr>
              <a:t>Space Launch System</a:t>
            </a:r>
          </a:p>
        </p:txBody>
      </p:sp>
      <p:sp>
        <p:nvSpPr>
          <p:cNvPr id="34" name="TextBox 33">
            <a:extLst>
              <a:ext uri="{FF2B5EF4-FFF2-40B4-BE49-F238E27FC236}">
                <a16:creationId xmlns:a16="http://schemas.microsoft.com/office/drawing/2014/main" id="{D4B10296-3A74-BC4A-AAF4-5B0B5D6222AE}"/>
              </a:ext>
            </a:extLst>
          </p:cNvPr>
          <p:cNvSpPr txBox="1"/>
          <p:nvPr/>
        </p:nvSpPr>
        <p:spPr>
          <a:xfrm>
            <a:off x="2269469" y="3337451"/>
            <a:ext cx="1246292" cy="830997"/>
          </a:xfrm>
          <a:prstGeom prst="rect">
            <a:avLst/>
          </a:prstGeom>
          <a:noFill/>
        </p:spPr>
        <p:txBody>
          <a:bodyPr wrap="square" rtlCol="0">
            <a:spAutoFit/>
          </a:bodyPr>
          <a:lstStyle/>
          <a:p>
            <a:r>
              <a:rPr lang="en-US" altLang="en-US" sz="1600" b="1" dirty="0">
                <a:solidFill>
                  <a:schemeClr val="bg1">
                    <a:lumMod val="75000"/>
                    <a:lumOff val="25000"/>
                  </a:schemeClr>
                </a:solidFill>
                <a:latin typeface="Calibri" panose="020F0502020204030204" pitchFamily="34" charset="0"/>
              </a:rPr>
              <a:t>Mars Ascent Vehicle (MAV)</a:t>
            </a:r>
          </a:p>
        </p:txBody>
      </p:sp>
      <p:sp>
        <p:nvSpPr>
          <p:cNvPr id="35" name="TextBox 34">
            <a:extLst>
              <a:ext uri="{FF2B5EF4-FFF2-40B4-BE49-F238E27FC236}">
                <a16:creationId xmlns:a16="http://schemas.microsoft.com/office/drawing/2014/main" id="{498A763F-BD37-C342-9B45-EBC58C22FD36}"/>
              </a:ext>
            </a:extLst>
          </p:cNvPr>
          <p:cNvSpPr txBox="1"/>
          <p:nvPr/>
        </p:nvSpPr>
        <p:spPr>
          <a:xfrm>
            <a:off x="7972992" y="4955338"/>
            <a:ext cx="1465010" cy="1323439"/>
          </a:xfrm>
          <a:prstGeom prst="rect">
            <a:avLst/>
          </a:prstGeom>
          <a:noFill/>
        </p:spPr>
        <p:txBody>
          <a:bodyPr wrap="square" rtlCol="0">
            <a:spAutoFit/>
          </a:bodyPr>
          <a:lstStyle/>
          <a:p>
            <a:r>
              <a:rPr lang="en-US" altLang="en-US" sz="1600" b="1" dirty="0">
                <a:solidFill>
                  <a:schemeClr val="bg1">
                    <a:lumMod val="75000"/>
                    <a:lumOff val="25000"/>
                  </a:schemeClr>
                </a:solidFill>
                <a:latin typeface="Calibri" panose="020F0502020204030204" pitchFamily="34" charset="0"/>
              </a:rPr>
              <a:t>Lower-Orbit Flight Test of an Inflatable Decelerator (LOFTID)</a:t>
            </a:r>
          </a:p>
        </p:txBody>
      </p:sp>
      <p:pic>
        <p:nvPicPr>
          <p:cNvPr id="40" name="Picture 39">
            <a:extLst>
              <a:ext uri="{FF2B5EF4-FFF2-40B4-BE49-F238E27FC236}">
                <a16:creationId xmlns:a16="http://schemas.microsoft.com/office/drawing/2014/main" id="{DB4C6BF9-C732-7D4C-AB3E-89608F242CE9}"/>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t="-373"/>
          <a:stretch/>
        </p:blipFill>
        <p:spPr>
          <a:xfrm>
            <a:off x="9256113" y="1794922"/>
            <a:ext cx="1465009" cy="1379154"/>
          </a:xfrm>
          <a:prstGeom prst="rect">
            <a:avLst/>
          </a:prstGeom>
          <a:ln>
            <a:noFill/>
          </a:ln>
          <a:effectLst>
            <a:outerShdw blurRad="139155" dist="38100" dir="2700000" sx="103000" sy="103000" algn="tl" rotWithShape="0">
              <a:prstClr val="black">
                <a:alpha val="40000"/>
              </a:prstClr>
            </a:outerShdw>
            <a:softEdge rad="0"/>
          </a:effectLst>
        </p:spPr>
      </p:pic>
      <p:pic>
        <p:nvPicPr>
          <p:cNvPr id="43" name="Picture 42">
            <a:extLst>
              <a:ext uri="{FF2B5EF4-FFF2-40B4-BE49-F238E27FC236}">
                <a16:creationId xmlns:a16="http://schemas.microsoft.com/office/drawing/2014/main" id="{22ECB975-02FA-F74C-96AA-690CE1DE0344}"/>
              </a:ext>
              <a:ext uri="{C183D7F6-B498-43B3-948B-1728B52AA6E4}">
                <adec:decorative xmlns:adec="http://schemas.microsoft.com/office/drawing/2017/decorative" val="1"/>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9547287" y="3353597"/>
            <a:ext cx="975078" cy="1476062"/>
          </a:xfrm>
          <a:prstGeom prst="rect">
            <a:avLst/>
          </a:prstGeom>
          <a:effectLst>
            <a:outerShdw blurRad="196883" dist="38100" dir="2700000" sx="103000" sy="103000" algn="tl" rotWithShape="0">
              <a:prstClr val="black">
                <a:alpha val="40000"/>
              </a:prstClr>
            </a:outerShdw>
          </a:effectLst>
        </p:spPr>
      </p:pic>
      <p:pic>
        <p:nvPicPr>
          <p:cNvPr id="46" name="Picture 45">
            <a:extLst>
              <a:ext uri="{FF2B5EF4-FFF2-40B4-BE49-F238E27FC236}">
                <a16:creationId xmlns:a16="http://schemas.microsoft.com/office/drawing/2014/main" id="{45F636B4-7C04-724B-9E6E-CBAEBBF5679D}"/>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6524695" y="3309696"/>
            <a:ext cx="1465010" cy="1369829"/>
          </a:xfrm>
          <a:prstGeom prst="rect">
            <a:avLst/>
          </a:prstGeom>
          <a:ln w="19050">
            <a:solidFill>
              <a:schemeClr val="tx1"/>
            </a:solidFill>
          </a:ln>
          <a:effectLst>
            <a:outerShdw blurRad="164634" dist="38100" dir="2700000" sx="101427" sy="101427" algn="tl" rotWithShape="0">
              <a:prstClr val="black">
                <a:alpha val="40000"/>
              </a:prstClr>
            </a:outerShdw>
            <a:softEdge rad="0"/>
          </a:effectLst>
        </p:spPr>
      </p:pic>
      <p:pic>
        <p:nvPicPr>
          <p:cNvPr id="49" name="Picture 2">
            <a:extLst>
              <a:ext uri="{FF2B5EF4-FFF2-40B4-BE49-F238E27FC236}">
                <a16:creationId xmlns:a16="http://schemas.microsoft.com/office/drawing/2014/main" id="{BB574F84-8564-1843-B758-322C82759419}"/>
              </a:ext>
            </a:extLst>
          </p:cNvPr>
          <p:cNvPicPr>
            <a:picLocks noChangeAspect="1" noChangeArrowheads="1"/>
          </p:cNvPicPr>
          <p:nvPr/>
        </p:nvPicPr>
        <p:blipFill rotWithShape="1">
          <a:blip r:embed="rId13" cstate="screen">
            <a:extLst>
              <a:ext uri="{28A0092B-C50C-407E-A947-70E740481C1C}">
                <a14:useLocalDpi xmlns:a14="http://schemas.microsoft.com/office/drawing/2010/main"/>
              </a:ext>
            </a:extLst>
          </a:blip>
          <a:srcRect/>
          <a:stretch/>
        </p:blipFill>
        <p:spPr bwMode="auto">
          <a:xfrm>
            <a:off x="822653" y="3335236"/>
            <a:ext cx="1455769" cy="1455277"/>
          </a:xfrm>
          <a:prstGeom prst="rect">
            <a:avLst/>
          </a:prstGeom>
          <a:ln>
            <a:noFill/>
          </a:ln>
          <a:effectLst>
            <a:softEdge rad="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62620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3D15039D-2B28-5546-A92F-8FD7E723B40A}"/>
              </a:ext>
            </a:extLst>
          </p:cNvPr>
          <p:cNvGraphicFramePr>
            <a:graphicFrameLocks noGrp="1"/>
          </p:cNvGraphicFramePr>
          <p:nvPr>
            <p:extLst>
              <p:ext uri="{D42A27DB-BD31-4B8C-83A1-F6EECF244321}">
                <p14:modId xmlns:p14="http://schemas.microsoft.com/office/powerpoint/2010/main" val="1800307838"/>
              </p:ext>
            </p:extLst>
          </p:nvPr>
        </p:nvGraphicFramePr>
        <p:xfrm>
          <a:off x="185039" y="990600"/>
          <a:ext cx="11898120" cy="5646629"/>
        </p:xfrm>
        <a:graphic>
          <a:graphicData uri="http://schemas.openxmlformats.org/drawingml/2006/table">
            <a:tbl>
              <a:tblPr firstRow="1" bandRow="1">
                <a:tableStyleId>{5C22544A-7EE6-4342-B048-85BDC9FD1C3A}</a:tableStyleId>
              </a:tblPr>
              <a:tblGrid>
                <a:gridCol w="2379624">
                  <a:extLst>
                    <a:ext uri="{9D8B030D-6E8A-4147-A177-3AD203B41FA5}">
                      <a16:colId xmlns:a16="http://schemas.microsoft.com/office/drawing/2014/main" val="2321965649"/>
                    </a:ext>
                  </a:extLst>
                </a:gridCol>
                <a:gridCol w="2379624">
                  <a:extLst>
                    <a:ext uri="{9D8B030D-6E8A-4147-A177-3AD203B41FA5}">
                      <a16:colId xmlns:a16="http://schemas.microsoft.com/office/drawing/2014/main" val="2563682003"/>
                    </a:ext>
                  </a:extLst>
                </a:gridCol>
                <a:gridCol w="2379624">
                  <a:extLst>
                    <a:ext uri="{9D8B030D-6E8A-4147-A177-3AD203B41FA5}">
                      <a16:colId xmlns:a16="http://schemas.microsoft.com/office/drawing/2014/main" val="330328167"/>
                    </a:ext>
                  </a:extLst>
                </a:gridCol>
                <a:gridCol w="2379624">
                  <a:extLst>
                    <a:ext uri="{9D8B030D-6E8A-4147-A177-3AD203B41FA5}">
                      <a16:colId xmlns:a16="http://schemas.microsoft.com/office/drawing/2014/main" val="761840267"/>
                    </a:ext>
                  </a:extLst>
                </a:gridCol>
                <a:gridCol w="2379624">
                  <a:extLst>
                    <a:ext uri="{9D8B030D-6E8A-4147-A177-3AD203B41FA5}">
                      <a16:colId xmlns:a16="http://schemas.microsoft.com/office/drawing/2014/main" val="1345374479"/>
                    </a:ext>
                  </a:extLst>
                </a:gridCol>
              </a:tblGrid>
              <a:tr h="515769">
                <a:tc>
                  <a:txBody>
                    <a:bodyPr/>
                    <a:lstStyle>
                      <a:lvl1pPr marL="0" algn="l" defTabSz="410291" rtl="0" eaLnBrk="1" latinLnBrk="0" hangingPunct="1">
                        <a:defRPr sz="1600" b="1" kern="1200">
                          <a:solidFill>
                            <a:schemeClr val="lt1"/>
                          </a:solidFill>
                          <a:latin typeface="Trebuchet MS" panose="020B0603020202020204"/>
                        </a:defRPr>
                      </a:lvl1pPr>
                      <a:lvl2pPr marL="410291" algn="l" defTabSz="410291" rtl="0" eaLnBrk="1" latinLnBrk="0" hangingPunct="1">
                        <a:defRPr sz="1600" b="1" kern="1200">
                          <a:solidFill>
                            <a:schemeClr val="lt1"/>
                          </a:solidFill>
                          <a:latin typeface="Trebuchet MS" panose="020B0603020202020204"/>
                        </a:defRPr>
                      </a:lvl2pPr>
                      <a:lvl3pPr marL="820583" algn="l" defTabSz="410291" rtl="0" eaLnBrk="1" latinLnBrk="0" hangingPunct="1">
                        <a:defRPr sz="1600" b="1" kern="1200">
                          <a:solidFill>
                            <a:schemeClr val="lt1"/>
                          </a:solidFill>
                          <a:latin typeface="Trebuchet MS" panose="020B0603020202020204"/>
                        </a:defRPr>
                      </a:lvl3pPr>
                      <a:lvl4pPr marL="1230874" algn="l" defTabSz="410291" rtl="0" eaLnBrk="1" latinLnBrk="0" hangingPunct="1">
                        <a:defRPr sz="1600" b="1" kern="1200">
                          <a:solidFill>
                            <a:schemeClr val="lt1"/>
                          </a:solidFill>
                          <a:latin typeface="Trebuchet MS" panose="020B0603020202020204"/>
                        </a:defRPr>
                      </a:lvl4pPr>
                      <a:lvl5pPr marL="1641165" algn="l" defTabSz="410291" rtl="0" eaLnBrk="1" latinLnBrk="0" hangingPunct="1">
                        <a:defRPr sz="1600" b="1" kern="1200">
                          <a:solidFill>
                            <a:schemeClr val="lt1"/>
                          </a:solidFill>
                          <a:latin typeface="Trebuchet MS" panose="020B0603020202020204"/>
                        </a:defRPr>
                      </a:lvl5pPr>
                      <a:lvl6pPr marL="2051456" algn="l" defTabSz="410291" rtl="0" eaLnBrk="1" latinLnBrk="0" hangingPunct="1">
                        <a:defRPr sz="1600" b="1" kern="1200">
                          <a:solidFill>
                            <a:schemeClr val="lt1"/>
                          </a:solidFill>
                          <a:latin typeface="Trebuchet MS" panose="020B0603020202020204"/>
                        </a:defRPr>
                      </a:lvl6pPr>
                      <a:lvl7pPr marL="2461748" algn="l" defTabSz="410291" rtl="0" eaLnBrk="1" latinLnBrk="0" hangingPunct="1">
                        <a:defRPr sz="1600" b="1" kern="1200">
                          <a:solidFill>
                            <a:schemeClr val="lt1"/>
                          </a:solidFill>
                          <a:latin typeface="Trebuchet MS" panose="020B0603020202020204"/>
                        </a:defRPr>
                      </a:lvl7pPr>
                      <a:lvl8pPr marL="2872039" algn="l" defTabSz="410291" rtl="0" eaLnBrk="1" latinLnBrk="0" hangingPunct="1">
                        <a:defRPr sz="1600" b="1" kern="1200">
                          <a:solidFill>
                            <a:schemeClr val="lt1"/>
                          </a:solidFill>
                          <a:latin typeface="Trebuchet MS" panose="020B0603020202020204"/>
                        </a:defRPr>
                      </a:lvl8pPr>
                      <a:lvl9pPr marL="3282330" algn="l" defTabSz="410291" rtl="0" eaLnBrk="1" latinLnBrk="0" hangingPunct="1">
                        <a:defRPr sz="1600" b="1" kern="1200">
                          <a:solidFill>
                            <a:schemeClr val="lt1"/>
                          </a:solidFill>
                          <a:latin typeface="Trebuchet MS" panose="020B0603020202020204"/>
                        </a:defRPr>
                      </a:lvl9pPr>
                    </a:lstStyle>
                    <a:p>
                      <a:pPr marL="0" marR="0" lvl="0" indent="0" algn="ctr" defTabSz="850575" rtl="0" eaLnBrk="1" fontAlgn="auto" latinLnBrk="0" hangingPunct="1">
                        <a:lnSpc>
                          <a:spcPct val="100000"/>
                        </a:lnSpc>
                        <a:spcBef>
                          <a:spcPts val="0"/>
                        </a:spcBef>
                        <a:spcAft>
                          <a:spcPts val="0"/>
                        </a:spcAft>
                        <a:buClrTx/>
                        <a:buSzTx/>
                        <a:buFontTx/>
                        <a:buNone/>
                        <a:tabLst/>
                        <a:defRPr/>
                      </a:pPr>
                      <a:r>
                        <a:rPr lang="en-US" sz="1100" dirty="0"/>
                        <a:t>ES10 - SYSTEMS ENG &amp; INTEGRATION DIVISION</a:t>
                      </a:r>
                      <a:endParaRPr lang="en-US" sz="1100" b="0" i="0" dirty="0">
                        <a:latin typeface="+mn-lt"/>
                        <a:cs typeface="Arial" panose="020B0604020202020204" pitchFamily="34" charset="0"/>
                      </a:endParaRPr>
                    </a:p>
                  </a:txBody>
                  <a:tcPr marL="56170" marR="56170" marT="28086" marB="28086" anchor="ctr"/>
                </a:tc>
                <a:tc>
                  <a:txBody>
                    <a:bodyPr/>
                    <a:lstStyle>
                      <a:lvl1pPr marL="0" algn="l" defTabSz="410291" rtl="0" eaLnBrk="1" latinLnBrk="0" hangingPunct="1">
                        <a:defRPr sz="1600" b="1" kern="1200">
                          <a:solidFill>
                            <a:schemeClr val="lt1"/>
                          </a:solidFill>
                          <a:latin typeface="Trebuchet MS" panose="020B0603020202020204"/>
                        </a:defRPr>
                      </a:lvl1pPr>
                      <a:lvl2pPr marL="410291" algn="l" defTabSz="410291" rtl="0" eaLnBrk="1" latinLnBrk="0" hangingPunct="1">
                        <a:defRPr sz="1600" b="1" kern="1200">
                          <a:solidFill>
                            <a:schemeClr val="lt1"/>
                          </a:solidFill>
                          <a:latin typeface="Trebuchet MS" panose="020B0603020202020204"/>
                        </a:defRPr>
                      </a:lvl2pPr>
                      <a:lvl3pPr marL="820583" algn="l" defTabSz="410291" rtl="0" eaLnBrk="1" latinLnBrk="0" hangingPunct="1">
                        <a:defRPr sz="1600" b="1" kern="1200">
                          <a:solidFill>
                            <a:schemeClr val="lt1"/>
                          </a:solidFill>
                          <a:latin typeface="Trebuchet MS" panose="020B0603020202020204"/>
                        </a:defRPr>
                      </a:lvl3pPr>
                      <a:lvl4pPr marL="1230874" algn="l" defTabSz="410291" rtl="0" eaLnBrk="1" latinLnBrk="0" hangingPunct="1">
                        <a:defRPr sz="1600" b="1" kern="1200">
                          <a:solidFill>
                            <a:schemeClr val="lt1"/>
                          </a:solidFill>
                          <a:latin typeface="Trebuchet MS" panose="020B0603020202020204"/>
                        </a:defRPr>
                      </a:lvl4pPr>
                      <a:lvl5pPr marL="1641165" algn="l" defTabSz="410291" rtl="0" eaLnBrk="1" latinLnBrk="0" hangingPunct="1">
                        <a:defRPr sz="1600" b="1" kern="1200">
                          <a:solidFill>
                            <a:schemeClr val="lt1"/>
                          </a:solidFill>
                          <a:latin typeface="Trebuchet MS" panose="020B0603020202020204"/>
                        </a:defRPr>
                      </a:lvl5pPr>
                      <a:lvl6pPr marL="2051456" algn="l" defTabSz="410291" rtl="0" eaLnBrk="1" latinLnBrk="0" hangingPunct="1">
                        <a:defRPr sz="1600" b="1" kern="1200">
                          <a:solidFill>
                            <a:schemeClr val="lt1"/>
                          </a:solidFill>
                          <a:latin typeface="Trebuchet MS" panose="020B0603020202020204"/>
                        </a:defRPr>
                      </a:lvl6pPr>
                      <a:lvl7pPr marL="2461748" algn="l" defTabSz="410291" rtl="0" eaLnBrk="1" latinLnBrk="0" hangingPunct="1">
                        <a:defRPr sz="1600" b="1" kern="1200">
                          <a:solidFill>
                            <a:schemeClr val="lt1"/>
                          </a:solidFill>
                          <a:latin typeface="Trebuchet MS" panose="020B0603020202020204"/>
                        </a:defRPr>
                      </a:lvl7pPr>
                      <a:lvl8pPr marL="2872039" algn="l" defTabSz="410291" rtl="0" eaLnBrk="1" latinLnBrk="0" hangingPunct="1">
                        <a:defRPr sz="1600" b="1" kern="1200">
                          <a:solidFill>
                            <a:schemeClr val="lt1"/>
                          </a:solidFill>
                          <a:latin typeface="Trebuchet MS" panose="020B0603020202020204"/>
                        </a:defRPr>
                      </a:lvl8pPr>
                      <a:lvl9pPr marL="3282330" algn="l" defTabSz="410291" rtl="0" eaLnBrk="1" latinLnBrk="0" hangingPunct="1">
                        <a:defRPr sz="1600" b="1" kern="1200">
                          <a:solidFill>
                            <a:schemeClr val="lt1"/>
                          </a:solidFill>
                          <a:latin typeface="Trebuchet MS" panose="020B0603020202020204"/>
                        </a:defRPr>
                      </a:lvl9pPr>
                    </a:lstStyle>
                    <a:p>
                      <a:pPr marL="0" marR="0" lvl="0" indent="0" algn="ctr" defTabSz="850575" rtl="0" eaLnBrk="1" fontAlgn="auto" latinLnBrk="0" hangingPunct="1">
                        <a:lnSpc>
                          <a:spcPct val="100000"/>
                        </a:lnSpc>
                        <a:spcBef>
                          <a:spcPts val="0"/>
                        </a:spcBef>
                        <a:spcAft>
                          <a:spcPts val="0"/>
                        </a:spcAft>
                        <a:buClrTx/>
                        <a:buSzTx/>
                        <a:buFontTx/>
                        <a:buNone/>
                        <a:tabLst/>
                        <a:defRPr/>
                      </a:pPr>
                      <a:r>
                        <a:rPr lang="en-US" sz="1100" dirty="0"/>
                        <a:t>ES20 - MECH &amp; OPTICAL DESIGN, ANALYSIS &amp; FAB DIVISION</a:t>
                      </a:r>
                      <a:endParaRPr lang="en-US" sz="1100" b="0" i="0" dirty="0">
                        <a:latin typeface="+mn-lt"/>
                        <a:cs typeface="Arial" panose="020B0604020202020204" pitchFamily="34" charset="0"/>
                      </a:endParaRPr>
                    </a:p>
                  </a:txBody>
                  <a:tcPr marL="56170" marR="56170" marT="28086" marB="28086" anchor="ctr"/>
                </a:tc>
                <a:tc>
                  <a:txBody>
                    <a:bodyPr/>
                    <a:lstStyle>
                      <a:lvl1pPr marL="0" algn="l" defTabSz="410291" rtl="0" eaLnBrk="1" latinLnBrk="0" hangingPunct="1">
                        <a:defRPr sz="1600" b="1" kern="1200">
                          <a:solidFill>
                            <a:schemeClr val="lt1"/>
                          </a:solidFill>
                          <a:latin typeface="Trebuchet MS" panose="020B0603020202020204"/>
                        </a:defRPr>
                      </a:lvl1pPr>
                      <a:lvl2pPr marL="410291" algn="l" defTabSz="410291" rtl="0" eaLnBrk="1" latinLnBrk="0" hangingPunct="1">
                        <a:defRPr sz="1600" b="1" kern="1200">
                          <a:solidFill>
                            <a:schemeClr val="lt1"/>
                          </a:solidFill>
                          <a:latin typeface="Trebuchet MS" panose="020B0603020202020204"/>
                        </a:defRPr>
                      </a:lvl2pPr>
                      <a:lvl3pPr marL="820583" algn="l" defTabSz="410291" rtl="0" eaLnBrk="1" latinLnBrk="0" hangingPunct="1">
                        <a:defRPr sz="1600" b="1" kern="1200">
                          <a:solidFill>
                            <a:schemeClr val="lt1"/>
                          </a:solidFill>
                          <a:latin typeface="Trebuchet MS" panose="020B0603020202020204"/>
                        </a:defRPr>
                      </a:lvl3pPr>
                      <a:lvl4pPr marL="1230874" algn="l" defTabSz="410291" rtl="0" eaLnBrk="1" latinLnBrk="0" hangingPunct="1">
                        <a:defRPr sz="1600" b="1" kern="1200">
                          <a:solidFill>
                            <a:schemeClr val="lt1"/>
                          </a:solidFill>
                          <a:latin typeface="Trebuchet MS" panose="020B0603020202020204"/>
                        </a:defRPr>
                      </a:lvl4pPr>
                      <a:lvl5pPr marL="1641165" algn="l" defTabSz="410291" rtl="0" eaLnBrk="1" latinLnBrk="0" hangingPunct="1">
                        <a:defRPr sz="1600" b="1" kern="1200">
                          <a:solidFill>
                            <a:schemeClr val="lt1"/>
                          </a:solidFill>
                          <a:latin typeface="Trebuchet MS" panose="020B0603020202020204"/>
                        </a:defRPr>
                      </a:lvl5pPr>
                      <a:lvl6pPr marL="2051456" algn="l" defTabSz="410291" rtl="0" eaLnBrk="1" latinLnBrk="0" hangingPunct="1">
                        <a:defRPr sz="1600" b="1" kern="1200">
                          <a:solidFill>
                            <a:schemeClr val="lt1"/>
                          </a:solidFill>
                          <a:latin typeface="Trebuchet MS" panose="020B0603020202020204"/>
                        </a:defRPr>
                      </a:lvl6pPr>
                      <a:lvl7pPr marL="2461748" algn="l" defTabSz="410291" rtl="0" eaLnBrk="1" latinLnBrk="0" hangingPunct="1">
                        <a:defRPr sz="1600" b="1" kern="1200">
                          <a:solidFill>
                            <a:schemeClr val="lt1"/>
                          </a:solidFill>
                          <a:latin typeface="Trebuchet MS" panose="020B0603020202020204"/>
                        </a:defRPr>
                      </a:lvl7pPr>
                      <a:lvl8pPr marL="2872039" algn="l" defTabSz="410291" rtl="0" eaLnBrk="1" latinLnBrk="0" hangingPunct="1">
                        <a:defRPr sz="1600" b="1" kern="1200">
                          <a:solidFill>
                            <a:schemeClr val="lt1"/>
                          </a:solidFill>
                          <a:latin typeface="Trebuchet MS" panose="020B0603020202020204"/>
                        </a:defRPr>
                      </a:lvl8pPr>
                      <a:lvl9pPr marL="3282330" algn="l" defTabSz="410291" rtl="0" eaLnBrk="1" latinLnBrk="0" hangingPunct="1">
                        <a:defRPr sz="1600" b="1" kern="1200">
                          <a:solidFill>
                            <a:schemeClr val="lt1"/>
                          </a:solidFill>
                          <a:latin typeface="Trebuchet MS" panose="020B0603020202020204"/>
                        </a:defRPr>
                      </a:lvl9pPr>
                    </a:lstStyle>
                    <a:p>
                      <a:pPr marL="0" marR="0" lvl="0" indent="0" algn="ctr" defTabSz="850575" rtl="0" eaLnBrk="1" fontAlgn="auto" latinLnBrk="0" hangingPunct="1">
                        <a:lnSpc>
                          <a:spcPct val="100000"/>
                        </a:lnSpc>
                        <a:spcBef>
                          <a:spcPts val="0"/>
                        </a:spcBef>
                        <a:spcAft>
                          <a:spcPts val="0"/>
                        </a:spcAft>
                        <a:buClrTx/>
                        <a:buSzTx/>
                        <a:buFontTx/>
                        <a:buNone/>
                        <a:tabLst/>
                        <a:defRPr/>
                      </a:pPr>
                      <a:r>
                        <a:rPr lang="en-US" sz="1100" dirty="0"/>
                        <a:t>ES30 – AVIONICS DIVISION</a:t>
                      </a:r>
                      <a:endParaRPr lang="en-US" sz="1100" b="0" i="0" dirty="0">
                        <a:latin typeface="+mn-lt"/>
                        <a:cs typeface="Arial" panose="020B0604020202020204" pitchFamily="34" charset="0"/>
                      </a:endParaRPr>
                    </a:p>
                  </a:txBody>
                  <a:tcPr marL="56170" marR="56170" marT="28086" marB="28086" anchor="ctr"/>
                </a:tc>
                <a:tc>
                  <a:txBody>
                    <a:bodyPr/>
                    <a:lstStyle>
                      <a:lvl1pPr marL="0" algn="l" defTabSz="410291" rtl="0" eaLnBrk="1" latinLnBrk="0" hangingPunct="1">
                        <a:defRPr sz="1600" b="1" kern="1200">
                          <a:solidFill>
                            <a:schemeClr val="lt1"/>
                          </a:solidFill>
                          <a:latin typeface="Trebuchet MS" panose="020B0603020202020204"/>
                        </a:defRPr>
                      </a:lvl1pPr>
                      <a:lvl2pPr marL="410291" algn="l" defTabSz="410291" rtl="0" eaLnBrk="1" latinLnBrk="0" hangingPunct="1">
                        <a:defRPr sz="1600" b="1" kern="1200">
                          <a:solidFill>
                            <a:schemeClr val="lt1"/>
                          </a:solidFill>
                          <a:latin typeface="Trebuchet MS" panose="020B0603020202020204"/>
                        </a:defRPr>
                      </a:lvl2pPr>
                      <a:lvl3pPr marL="820583" algn="l" defTabSz="410291" rtl="0" eaLnBrk="1" latinLnBrk="0" hangingPunct="1">
                        <a:defRPr sz="1600" b="1" kern="1200">
                          <a:solidFill>
                            <a:schemeClr val="lt1"/>
                          </a:solidFill>
                          <a:latin typeface="Trebuchet MS" panose="020B0603020202020204"/>
                        </a:defRPr>
                      </a:lvl3pPr>
                      <a:lvl4pPr marL="1230874" algn="l" defTabSz="410291" rtl="0" eaLnBrk="1" latinLnBrk="0" hangingPunct="1">
                        <a:defRPr sz="1600" b="1" kern="1200">
                          <a:solidFill>
                            <a:schemeClr val="lt1"/>
                          </a:solidFill>
                          <a:latin typeface="Trebuchet MS" panose="020B0603020202020204"/>
                        </a:defRPr>
                      </a:lvl4pPr>
                      <a:lvl5pPr marL="1641165" algn="l" defTabSz="410291" rtl="0" eaLnBrk="1" latinLnBrk="0" hangingPunct="1">
                        <a:defRPr sz="1600" b="1" kern="1200">
                          <a:solidFill>
                            <a:schemeClr val="lt1"/>
                          </a:solidFill>
                          <a:latin typeface="Trebuchet MS" panose="020B0603020202020204"/>
                        </a:defRPr>
                      </a:lvl5pPr>
                      <a:lvl6pPr marL="2051456" algn="l" defTabSz="410291" rtl="0" eaLnBrk="1" latinLnBrk="0" hangingPunct="1">
                        <a:defRPr sz="1600" b="1" kern="1200">
                          <a:solidFill>
                            <a:schemeClr val="lt1"/>
                          </a:solidFill>
                          <a:latin typeface="Trebuchet MS" panose="020B0603020202020204"/>
                        </a:defRPr>
                      </a:lvl6pPr>
                      <a:lvl7pPr marL="2461748" algn="l" defTabSz="410291" rtl="0" eaLnBrk="1" latinLnBrk="0" hangingPunct="1">
                        <a:defRPr sz="1600" b="1" kern="1200">
                          <a:solidFill>
                            <a:schemeClr val="lt1"/>
                          </a:solidFill>
                          <a:latin typeface="Trebuchet MS" panose="020B0603020202020204"/>
                        </a:defRPr>
                      </a:lvl7pPr>
                      <a:lvl8pPr marL="2872039" algn="l" defTabSz="410291" rtl="0" eaLnBrk="1" latinLnBrk="0" hangingPunct="1">
                        <a:defRPr sz="1600" b="1" kern="1200">
                          <a:solidFill>
                            <a:schemeClr val="lt1"/>
                          </a:solidFill>
                          <a:latin typeface="Trebuchet MS" panose="020B0603020202020204"/>
                        </a:defRPr>
                      </a:lvl8pPr>
                      <a:lvl9pPr marL="3282330" algn="l" defTabSz="410291" rtl="0" eaLnBrk="1" latinLnBrk="0" hangingPunct="1">
                        <a:defRPr sz="1600" b="1" kern="1200">
                          <a:solidFill>
                            <a:schemeClr val="lt1"/>
                          </a:solidFill>
                          <a:latin typeface="Trebuchet MS" panose="020B0603020202020204"/>
                        </a:defRPr>
                      </a:lvl9pPr>
                    </a:lstStyle>
                    <a:p>
                      <a:pPr marL="0" marR="0" lvl="0" indent="0" algn="ctr" defTabSz="850575" rtl="0" eaLnBrk="1" fontAlgn="auto" latinLnBrk="0" hangingPunct="1">
                        <a:lnSpc>
                          <a:spcPct val="100000"/>
                        </a:lnSpc>
                        <a:spcBef>
                          <a:spcPts val="0"/>
                        </a:spcBef>
                        <a:spcAft>
                          <a:spcPts val="0"/>
                        </a:spcAft>
                        <a:buClrTx/>
                        <a:buSzTx/>
                        <a:buFontTx/>
                        <a:buNone/>
                        <a:tabLst/>
                        <a:defRPr/>
                      </a:pPr>
                      <a:r>
                        <a:rPr lang="en-US" sz="1100" dirty="0"/>
                        <a:t>ES50 - FLIGHT &amp; GROUND SOFTWARE &amp; SIMULATION DIVISION</a:t>
                      </a:r>
                      <a:endParaRPr lang="en-US" sz="1100" b="0" i="0" dirty="0">
                        <a:latin typeface="+mn-lt"/>
                        <a:cs typeface="Arial" panose="020B0604020202020204" pitchFamily="34" charset="0"/>
                      </a:endParaRPr>
                    </a:p>
                  </a:txBody>
                  <a:tcPr marL="56170" marR="56170" marT="28086" marB="28086" anchor="ctr"/>
                </a:tc>
                <a:tc>
                  <a:txBody>
                    <a:bodyPr/>
                    <a:lstStyle>
                      <a:lvl1pPr marL="0" algn="l" defTabSz="410291" rtl="0" eaLnBrk="1" latinLnBrk="0" hangingPunct="1">
                        <a:defRPr sz="1600" b="1" kern="1200">
                          <a:solidFill>
                            <a:schemeClr val="lt1"/>
                          </a:solidFill>
                          <a:latin typeface="Trebuchet MS" panose="020B0603020202020204"/>
                        </a:defRPr>
                      </a:lvl1pPr>
                      <a:lvl2pPr marL="410291" algn="l" defTabSz="410291" rtl="0" eaLnBrk="1" latinLnBrk="0" hangingPunct="1">
                        <a:defRPr sz="1600" b="1" kern="1200">
                          <a:solidFill>
                            <a:schemeClr val="lt1"/>
                          </a:solidFill>
                          <a:latin typeface="Trebuchet MS" panose="020B0603020202020204"/>
                        </a:defRPr>
                      </a:lvl2pPr>
                      <a:lvl3pPr marL="820583" algn="l" defTabSz="410291" rtl="0" eaLnBrk="1" latinLnBrk="0" hangingPunct="1">
                        <a:defRPr sz="1600" b="1" kern="1200">
                          <a:solidFill>
                            <a:schemeClr val="lt1"/>
                          </a:solidFill>
                          <a:latin typeface="Trebuchet MS" panose="020B0603020202020204"/>
                        </a:defRPr>
                      </a:lvl3pPr>
                      <a:lvl4pPr marL="1230874" algn="l" defTabSz="410291" rtl="0" eaLnBrk="1" latinLnBrk="0" hangingPunct="1">
                        <a:defRPr sz="1600" b="1" kern="1200">
                          <a:solidFill>
                            <a:schemeClr val="lt1"/>
                          </a:solidFill>
                          <a:latin typeface="Trebuchet MS" panose="020B0603020202020204"/>
                        </a:defRPr>
                      </a:lvl4pPr>
                      <a:lvl5pPr marL="1641165" algn="l" defTabSz="410291" rtl="0" eaLnBrk="1" latinLnBrk="0" hangingPunct="1">
                        <a:defRPr sz="1600" b="1" kern="1200">
                          <a:solidFill>
                            <a:schemeClr val="lt1"/>
                          </a:solidFill>
                          <a:latin typeface="Trebuchet MS" panose="020B0603020202020204"/>
                        </a:defRPr>
                      </a:lvl5pPr>
                      <a:lvl6pPr marL="2051456" algn="l" defTabSz="410291" rtl="0" eaLnBrk="1" latinLnBrk="0" hangingPunct="1">
                        <a:defRPr sz="1600" b="1" kern="1200">
                          <a:solidFill>
                            <a:schemeClr val="lt1"/>
                          </a:solidFill>
                          <a:latin typeface="Trebuchet MS" panose="020B0603020202020204"/>
                        </a:defRPr>
                      </a:lvl6pPr>
                      <a:lvl7pPr marL="2461748" algn="l" defTabSz="410291" rtl="0" eaLnBrk="1" latinLnBrk="0" hangingPunct="1">
                        <a:defRPr sz="1600" b="1" kern="1200">
                          <a:solidFill>
                            <a:schemeClr val="lt1"/>
                          </a:solidFill>
                          <a:latin typeface="Trebuchet MS" panose="020B0603020202020204"/>
                        </a:defRPr>
                      </a:lvl7pPr>
                      <a:lvl8pPr marL="2872039" algn="l" defTabSz="410291" rtl="0" eaLnBrk="1" latinLnBrk="0" hangingPunct="1">
                        <a:defRPr sz="1600" b="1" kern="1200">
                          <a:solidFill>
                            <a:schemeClr val="lt1"/>
                          </a:solidFill>
                          <a:latin typeface="Trebuchet MS" panose="020B0603020202020204"/>
                        </a:defRPr>
                      </a:lvl8pPr>
                      <a:lvl9pPr marL="3282330" algn="l" defTabSz="410291" rtl="0" eaLnBrk="1" latinLnBrk="0" hangingPunct="1">
                        <a:defRPr sz="1600" b="1" kern="1200">
                          <a:solidFill>
                            <a:schemeClr val="lt1"/>
                          </a:solidFill>
                          <a:latin typeface="Trebuchet MS" panose="020B0603020202020204"/>
                        </a:defRPr>
                      </a:lvl9pPr>
                    </a:lstStyle>
                    <a:p>
                      <a:pPr marL="0" marR="0" lvl="0" indent="0" algn="ctr" defTabSz="850575" rtl="0" eaLnBrk="1" fontAlgn="auto" latinLnBrk="0" hangingPunct="1">
                        <a:lnSpc>
                          <a:spcPct val="100000"/>
                        </a:lnSpc>
                        <a:spcBef>
                          <a:spcPts val="0"/>
                        </a:spcBef>
                        <a:spcAft>
                          <a:spcPts val="0"/>
                        </a:spcAft>
                        <a:buClrTx/>
                        <a:buSzTx/>
                        <a:buFontTx/>
                        <a:buNone/>
                        <a:tabLst/>
                        <a:defRPr/>
                      </a:pPr>
                      <a:r>
                        <a:rPr lang="en-US" sz="1100" dirty="0"/>
                        <a:t>ES60  - SYSTEMS DEVELOPMENT, INTEGRATION &amp; TEST DIV </a:t>
                      </a:r>
                      <a:endParaRPr lang="en-US" sz="1100" b="0" i="0" dirty="0">
                        <a:latin typeface="+mn-lt"/>
                        <a:cs typeface="Arial" panose="020B0604020202020204" pitchFamily="34" charset="0"/>
                      </a:endParaRPr>
                    </a:p>
                  </a:txBody>
                  <a:tcPr marL="56170" marR="56170" marT="28086" marB="28086" anchor="ctr"/>
                </a:tc>
                <a:extLst>
                  <a:ext uri="{0D108BD9-81ED-4DB2-BD59-A6C34878D82A}">
                    <a16:rowId xmlns:a16="http://schemas.microsoft.com/office/drawing/2014/main" val="195702518"/>
                  </a:ext>
                </a:extLst>
              </a:tr>
              <a:tr h="389237">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r>
                        <a:rPr lang="en-US" sz="1100" b="1" dirty="0">
                          <a:solidFill>
                            <a:srgbClr val="002060"/>
                          </a:solidFill>
                        </a:rPr>
                        <a:t>ES11 Systems Integration</a:t>
                      </a:r>
                      <a:endParaRPr lang="en-US" sz="1100" b="1" i="0" dirty="0">
                        <a:solidFill>
                          <a:srgbClr val="002060"/>
                        </a:solidFill>
                        <a:latin typeface="+mn-lt"/>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pPr marL="0" marR="0" lvl="0" indent="0" algn="l" defTabSz="850575"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srgbClr val="002060"/>
                          </a:solidFill>
                          <a:uLnTx/>
                          <a:uFillTx/>
                        </a:rPr>
                        <a:t>ES21 Structures/Mech Functional Design</a:t>
                      </a:r>
                      <a:endParaRPr kumimoji="0" lang="en-US" sz="1100" b="1" i="0" u="none" strike="noStrike" kern="1200" cap="none" spc="0" normalizeH="0" baseline="0" noProof="0" dirty="0">
                        <a:ln>
                          <a:noFill/>
                        </a:ln>
                        <a:solidFill>
                          <a:srgbClr val="002060"/>
                        </a:solidFill>
                        <a:uLnTx/>
                        <a:uFillTx/>
                        <a:latin typeface="+mn-lt"/>
                        <a:ea typeface="+mn-ea"/>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pPr marL="0" marR="0" lvl="0" indent="0" algn="l" defTabSz="850575"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srgbClr val="002060"/>
                          </a:solidFill>
                          <a:uLnTx/>
                          <a:uFillTx/>
                        </a:rPr>
                        <a:t>ES31 Electromagnetics</a:t>
                      </a:r>
                      <a:endParaRPr kumimoji="0" lang="en-US" sz="1100" b="1" i="0" u="none" strike="noStrike" kern="1200" cap="none" spc="0" normalizeH="0" baseline="0" noProof="0" dirty="0">
                        <a:ln>
                          <a:noFill/>
                        </a:ln>
                        <a:solidFill>
                          <a:srgbClr val="002060"/>
                        </a:solidFill>
                        <a:uLnTx/>
                        <a:uFillTx/>
                        <a:latin typeface="+mn-lt"/>
                        <a:ea typeface="+mn-ea"/>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pPr marL="0" marR="0" lvl="0" indent="0" algn="l" defTabSz="850575" rtl="0" eaLnBrk="1" fontAlgn="auto" latinLnBrk="0" hangingPunct="1">
                        <a:lnSpc>
                          <a:spcPct val="100000"/>
                        </a:lnSpc>
                        <a:spcBef>
                          <a:spcPts val="0"/>
                        </a:spcBef>
                        <a:spcAft>
                          <a:spcPts val="0"/>
                        </a:spcAft>
                        <a:buClrTx/>
                        <a:buSzTx/>
                        <a:buFontTx/>
                        <a:buNone/>
                        <a:tabLst/>
                        <a:defRPr/>
                      </a:pPr>
                      <a:r>
                        <a:rPr lang="en-US" sz="1100" b="1" dirty="0">
                          <a:solidFill>
                            <a:srgbClr val="002060"/>
                          </a:solidFill>
                        </a:rPr>
                        <a:t>ES51 Software Systems Engineering</a:t>
                      </a:r>
                      <a:endParaRPr kumimoji="0" lang="en-US" sz="1100" b="1" i="0" u="none" strike="noStrike" kern="1200" cap="none" spc="0" normalizeH="0" baseline="0" noProof="0" dirty="0">
                        <a:ln>
                          <a:noFill/>
                        </a:ln>
                        <a:solidFill>
                          <a:srgbClr val="002060"/>
                        </a:solidFill>
                        <a:effectLst/>
                        <a:uLnTx/>
                        <a:uFillTx/>
                        <a:latin typeface="+mn-lt"/>
                        <a:ea typeface="+mn-ea"/>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pPr marL="0" marR="0" lvl="0" indent="0" algn="l" defTabSz="850575"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srgbClr val="002060"/>
                          </a:solidFill>
                          <a:effectLst/>
                          <a:uLnTx/>
                          <a:uFillTx/>
                        </a:rPr>
                        <a:t>ES61 Leak Test Engineering</a:t>
                      </a:r>
                      <a:endParaRPr kumimoji="0" lang="en-US" sz="1100" b="1" i="0" u="none" strike="noStrike" kern="1200" cap="none" spc="0" normalizeH="0" baseline="0" noProof="0" dirty="0">
                        <a:ln>
                          <a:noFill/>
                        </a:ln>
                        <a:solidFill>
                          <a:srgbClr val="002060"/>
                        </a:solidFill>
                        <a:effectLst/>
                        <a:uLnTx/>
                        <a:uFillTx/>
                        <a:latin typeface="+mn-lt"/>
                        <a:ea typeface="+mn-ea"/>
                        <a:cs typeface="Arial" panose="020B0604020202020204" pitchFamily="34" charset="0"/>
                      </a:endParaRPr>
                    </a:p>
                  </a:txBody>
                  <a:tcPr marL="56170" marR="56170" marT="28086" marB="28086" anchor="ctr"/>
                </a:tc>
                <a:extLst>
                  <a:ext uri="{0D108BD9-81ED-4DB2-BD59-A6C34878D82A}">
                    <a16:rowId xmlns:a16="http://schemas.microsoft.com/office/drawing/2014/main" val="2253777404"/>
                  </a:ext>
                </a:extLst>
              </a:tr>
              <a:tr h="389237">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r>
                        <a:rPr lang="en-US" sz="1100" b="1" dirty="0">
                          <a:solidFill>
                            <a:srgbClr val="002060"/>
                          </a:solidFill>
                        </a:rPr>
                        <a:t>ES12 Avionics Systems Integration</a:t>
                      </a:r>
                      <a:endParaRPr lang="en-US" sz="1100" b="1" i="0" dirty="0">
                        <a:solidFill>
                          <a:srgbClr val="002060"/>
                        </a:solidFill>
                        <a:latin typeface="+mn-lt"/>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pPr marL="0" marR="0" lvl="0" indent="0" algn="l" defTabSz="850575"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srgbClr val="002060"/>
                          </a:solidFill>
                          <a:uLnTx/>
                          <a:uFillTx/>
                        </a:rPr>
                        <a:t>ES21 Structures/Mech Design &amp;Analysis</a:t>
                      </a:r>
                      <a:endParaRPr kumimoji="0" lang="en-US" sz="1100" b="1" i="0" u="none" strike="noStrike" kern="1200" cap="none" spc="0" normalizeH="0" baseline="0" noProof="0" dirty="0">
                        <a:ln>
                          <a:noFill/>
                        </a:ln>
                        <a:solidFill>
                          <a:srgbClr val="002060"/>
                        </a:solidFill>
                        <a:uLnTx/>
                        <a:uFillTx/>
                        <a:latin typeface="+mn-lt"/>
                        <a:ea typeface="+mn-ea"/>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pPr marL="0" marR="0" lvl="0" indent="0" algn="l" defTabSz="850575"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srgbClr val="002060"/>
                          </a:solidFill>
                          <a:uLnTx/>
                          <a:uFillTx/>
                        </a:rPr>
                        <a:t>ES31 Radio</a:t>
                      </a:r>
                      <a:endParaRPr kumimoji="0" lang="en-US" sz="1100" b="1" i="0" u="none" strike="noStrike" kern="1200" cap="none" spc="0" normalizeH="0" baseline="0" noProof="0" dirty="0">
                        <a:ln>
                          <a:noFill/>
                        </a:ln>
                        <a:solidFill>
                          <a:srgbClr val="002060"/>
                        </a:solidFill>
                        <a:uLnTx/>
                        <a:uFillTx/>
                        <a:latin typeface="+mn-lt"/>
                        <a:ea typeface="+mn-ea"/>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pPr marL="0" marR="0" lvl="0" indent="0" algn="l" defTabSz="850575" rtl="0" eaLnBrk="1" fontAlgn="auto" latinLnBrk="0" hangingPunct="1">
                        <a:lnSpc>
                          <a:spcPct val="100000"/>
                        </a:lnSpc>
                        <a:spcBef>
                          <a:spcPts val="0"/>
                        </a:spcBef>
                        <a:spcAft>
                          <a:spcPts val="0"/>
                        </a:spcAft>
                        <a:buClrTx/>
                        <a:buSzTx/>
                        <a:buFontTx/>
                        <a:buNone/>
                        <a:tabLst/>
                        <a:defRPr/>
                      </a:pPr>
                      <a:r>
                        <a:rPr lang="en-US" sz="1100" b="1" dirty="0">
                          <a:solidFill>
                            <a:srgbClr val="002060"/>
                          </a:solidFill>
                        </a:rPr>
                        <a:t>ES52 Software Design &amp; Development</a:t>
                      </a:r>
                      <a:endParaRPr kumimoji="0" lang="en-US" sz="1100" b="1" i="0" u="none" strike="noStrike" kern="1200" cap="none" spc="0" normalizeH="0" baseline="0" noProof="0" dirty="0">
                        <a:ln>
                          <a:noFill/>
                        </a:ln>
                        <a:solidFill>
                          <a:srgbClr val="002060"/>
                        </a:solidFill>
                        <a:effectLst/>
                        <a:uLnTx/>
                        <a:uFillTx/>
                        <a:latin typeface="+mn-lt"/>
                        <a:ea typeface="+mn-ea"/>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pPr marL="0" marR="0" lvl="0" indent="0" algn="l" defTabSz="850575"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srgbClr val="002060"/>
                          </a:solidFill>
                          <a:effectLst/>
                          <a:uLnTx/>
                          <a:uFillTx/>
                        </a:rPr>
                        <a:t>ES61 Payload Systems Test Engineering</a:t>
                      </a:r>
                      <a:endParaRPr kumimoji="0" lang="en-US" sz="1100" b="1" i="0" u="none" strike="noStrike" kern="1200" cap="none" spc="0" normalizeH="0" baseline="0" noProof="0" dirty="0">
                        <a:ln>
                          <a:noFill/>
                        </a:ln>
                        <a:solidFill>
                          <a:srgbClr val="002060"/>
                        </a:solidFill>
                        <a:effectLst/>
                        <a:uLnTx/>
                        <a:uFillTx/>
                        <a:latin typeface="+mn-lt"/>
                        <a:ea typeface="+mn-ea"/>
                        <a:cs typeface="Arial" panose="020B0604020202020204" pitchFamily="34" charset="0"/>
                      </a:endParaRPr>
                    </a:p>
                  </a:txBody>
                  <a:tcPr marL="56170" marR="56170" marT="28086" marB="28086" anchor="ctr"/>
                </a:tc>
                <a:extLst>
                  <a:ext uri="{0D108BD9-81ED-4DB2-BD59-A6C34878D82A}">
                    <a16:rowId xmlns:a16="http://schemas.microsoft.com/office/drawing/2014/main" val="839477291"/>
                  </a:ext>
                </a:extLst>
              </a:tr>
              <a:tr h="389237">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r>
                        <a:rPr lang="en-US" sz="1100" b="1" dirty="0">
                          <a:solidFill>
                            <a:srgbClr val="002060"/>
                          </a:solidFill>
                        </a:rPr>
                        <a:t>ES12 Audio</a:t>
                      </a:r>
                      <a:endParaRPr lang="en-US" sz="1100" b="1" i="0" dirty="0">
                        <a:solidFill>
                          <a:srgbClr val="002060"/>
                        </a:solidFill>
                        <a:latin typeface="+mn-lt"/>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pPr marL="0" marR="0" lvl="0" indent="0" algn="l" defTabSz="850575"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srgbClr val="002060"/>
                          </a:solidFill>
                          <a:uLnTx/>
                          <a:uFillTx/>
                        </a:rPr>
                        <a:t>ES21 Structures/Mech Detailed Design</a:t>
                      </a:r>
                      <a:endParaRPr kumimoji="0" lang="en-US" sz="1100" b="1" i="0" u="none" strike="noStrike" kern="1200" cap="none" spc="0" normalizeH="0" baseline="0" noProof="0" dirty="0">
                        <a:ln>
                          <a:noFill/>
                        </a:ln>
                        <a:solidFill>
                          <a:srgbClr val="002060"/>
                        </a:solidFill>
                        <a:uLnTx/>
                        <a:uFillTx/>
                        <a:latin typeface="+mn-lt"/>
                        <a:ea typeface="+mn-ea"/>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pPr marL="0" marR="0" lvl="0" indent="0" algn="l" defTabSz="850575"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srgbClr val="002060"/>
                          </a:solidFill>
                          <a:uLnTx/>
                          <a:uFillTx/>
                        </a:rPr>
                        <a:t>ES31 GN&amp;C Hardware</a:t>
                      </a:r>
                      <a:endParaRPr kumimoji="0" lang="en-US" sz="1100" b="1" i="0" u="none" strike="noStrike" kern="1200" cap="none" spc="0" normalizeH="0" baseline="0" noProof="0" dirty="0">
                        <a:ln>
                          <a:noFill/>
                        </a:ln>
                        <a:solidFill>
                          <a:srgbClr val="002060"/>
                        </a:solidFill>
                        <a:uLnTx/>
                        <a:uFillTx/>
                        <a:latin typeface="+mn-lt"/>
                        <a:ea typeface="+mn-ea"/>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pPr marL="0" marR="0" lvl="0" indent="0" algn="l" defTabSz="850575" rtl="0" eaLnBrk="1" fontAlgn="auto" latinLnBrk="0" hangingPunct="1">
                        <a:lnSpc>
                          <a:spcPct val="100000"/>
                        </a:lnSpc>
                        <a:spcBef>
                          <a:spcPts val="0"/>
                        </a:spcBef>
                        <a:spcAft>
                          <a:spcPts val="0"/>
                        </a:spcAft>
                        <a:buClrTx/>
                        <a:buSzTx/>
                        <a:buFontTx/>
                        <a:buNone/>
                        <a:tabLst/>
                        <a:defRPr/>
                      </a:pPr>
                      <a:r>
                        <a:rPr lang="en-US" sz="1100" b="1" dirty="0">
                          <a:solidFill>
                            <a:srgbClr val="002060"/>
                          </a:solidFill>
                        </a:rPr>
                        <a:t>ES53 Software Ground Systems Test</a:t>
                      </a:r>
                      <a:endParaRPr kumimoji="0" lang="en-US" sz="1100" b="1" i="0" u="none" strike="noStrike" kern="1200" cap="none" spc="0" normalizeH="0" baseline="0" noProof="0" dirty="0">
                        <a:ln>
                          <a:noFill/>
                        </a:ln>
                        <a:solidFill>
                          <a:srgbClr val="002060"/>
                        </a:solidFill>
                        <a:effectLst/>
                        <a:uLnTx/>
                        <a:uFillTx/>
                        <a:latin typeface="+mn-lt"/>
                        <a:ea typeface="+mn-ea"/>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pPr marL="0" marR="0" lvl="0" indent="0" algn="l" defTabSz="850575"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srgbClr val="002060"/>
                          </a:solidFill>
                          <a:effectLst/>
                          <a:uLnTx/>
                          <a:uFillTx/>
                        </a:rPr>
                        <a:t>ES61 Instrument Payload Development</a:t>
                      </a:r>
                      <a:endParaRPr kumimoji="0" lang="en-US" sz="1100" b="1" i="0" u="none" strike="noStrike" kern="1200" cap="none" spc="0" normalizeH="0" baseline="0" noProof="0" dirty="0">
                        <a:ln>
                          <a:noFill/>
                        </a:ln>
                        <a:solidFill>
                          <a:srgbClr val="002060"/>
                        </a:solidFill>
                        <a:effectLst/>
                        <a:uLnTx/>
                        <a:uFillTx/>
                        <a:latin typeface="+mn-lt"/>
                        <a:ea typeface="+mn-ea"/>
                        <a:cs typeface="Arial" panose="020B0604020202020204" pitchFamily="34" charset="0"/>
                      </a:endParaRPr>
                    </a:p>
                  </a:txBody>
                  <a:tcPr marL="56170" marR="56170" marT="28086" marB="28086" anchor="ctr"/>
                </a:tc>
                <a:extLst>
                  <a:ext uri="{0D108BD9-81ED-4DB2-BD59-A6C34878D82A}">
                    <a16:rowId xmlns:a16="http://schemas.microsoft.com/office/drawing/2014/main" val="2447238265"/>
                  </a:ext>
                </a:extLst>
              </a:tr>
              <a:tr h="389237">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r>
                        <a:rPr lang="en-US" sz="1100" b="1" dirty="0">
                          <a:solidFill>
                            <a:srgbClr val="002060"/>
                          </a:solidFill>
                        </a:rPr>
                        <a:t>ES13 Systems Engineering</a:t>
                      </a:r>
                      <a:endParaRPr lang="en-US" sz="1100" b="1" i="0" dirty="0">
                        <a:solidFill>
                          <a:srgbClr val="002060"/>
                        </a:solidFill>
                        <a:latin typeface="+mn-lt"/>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pPr marL="0" marR="0" lvl="0" indent="0" algn="l" defTabSz="850575"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srgbClr val="002060"/>
                          </a:solidFill>
                          <a:uLnTx/>
                          <a:uFillTx/>
                        </a:rPr>
                        <a:t>ES21 Instrument Payload Development</a:t>
                      </a:r>
                      <a:endParaRPr kumimoji="0" lang="en-US" sz="1100" b="1" i="0" u="none" strike="noStrike" kern="1200" cap="none" spc="0" normalizeH="0" baseline="0" noProof="0" dirty="0">
                        <a:ln>
                          <a:noFill/>
                        </a:ln>
                        <a:solidFill>
                          <a:srgbClr val="002060"/>
                        </a:solidFill>
                        <a:uLnTx/>
                        <a:uFillTx/>
                        <a:latin typeface="+mn-lt"/>
                        <a:ea typeface="+mn-ea"/>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pPr marL="0" marR="0" lvl="0" indent="0" algn="l" defTabSz="850575"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srgbClr val="002060"/>
                          </a:solidFill>
                          <a:uLnTx/>
                          <a:uFillTx/>
                        </a:rPr>
                        <a:t>ES32 Power Electronics</a:t>
                      </a:r>
                      <a:endParaRPr kumimoji="0" lang="en-US" sz="1100" b="1" i="0" u="none" strike="noStrike" kern="1200" cap="none" spc="0" normalizeH="0" baseline="0" noProof="0" dirty="0">
                        <a:ln>
                          <a:noFill/>
                        </a:ln>
                        <a:solidFill>
                          <a:srgbClr val="002060"/>
                        </a:solidFill>
                        <a:uLnTx/>
                        <a:uFillTx/>
                        <a:latin typeface="+mn-lt"/>
                        <a:ea typeface="+mn-ea"/>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endParaRPr lang="en-US" sz="1100" b="1" i="0" dirty="0">
                        <a:solidFill>
                          <a:srgbClr val="002060"/>
                        </a:solidFill>
                        <a:latin typeface="+mn-lt"/>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pPr marL="0" marR="0" lvl="0" indent="0" algn="l" defTabSz="850575"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srgbClr val="002060"/>
                          </a:solidFill>
                          <a:effectLst/>
                          <a:uLnTx/>
                          <a:uFillTx/>
                        </a:rPr>
                        <a:t>ES62 ECLSS Test Engineering</a:t>
                      </a:r>
                      <a:endParaRPr kumimoji="0" lang="en-US" sz="1100" b="1" i="0" u="none" strike="noStrike" kern="1200" cap="none" spc="0" normalizeH="0" baseline="0" noProof="0" dirty="0">
                        <a:ln>
                          <a:noFill/>
                        </a:ln>
                        <a:solidFill>
                          <a:srgbClr val="002060"/>
                        </a:solidFill>
                        <a:effectLst/>
                        <a:uLnTx/>
                        <a:uFillTx/>
                        <a:latin typeface="+mn-lt"/>
                        <a:ea typeface="+mn-ea"/>
                        <a:cs typeface="Arial" panose="020B0604020202020204" pitchFamily="34" charset="0"/>
                      </a:endParaRPr>
                    </a:p>
                  </a:txBody>
                  <a:tcPr marL="56170" marR="56170" marT="28086" marB="28086" anchor="ctr"/>
                </a:tc>
                <a:extLst>
                  <a:ext uri="{0D108BD9-81ED-4DB2-BD59-A6C34878D82A}">
                    <a16:rowId xmlns:a16="http://schemas.microsoft.com/office/drawing/2014/main" val="3741282529"/>
                  </a:ext>
                </a:extLst>
              </a:tr>
              <a:tr h="389237">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endParaRPr lang="en-US" sz="1100" b="1" i="0" dirty="0">
                        <a:solidFill>
                          <a:srgbClr val="002060"/>
                        </a:solidFill>
                        <a:latin typeface="+mn-lt"/>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pPr marL="0" marR="0" lvl="0" indent="0" algn="l" defTabSz="850575"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srgbClr val="002060"/>
                          </a:solidFill>
                          <a:uLnTx/>
                          <a:uFillTx/>
                        </a:rPr>
                        <a:t>ES21 Manufacturing Engineering</a:t>
                      </a:r>
                      <a:endParaRPr kumimoji="0" lang="en-US" sz="1100" b="1" i="0" u="none" strike="noStrike" kern="1200" cap="none" spc="0" normalizeH="0" baseline="0" noProof="0" dirty="0">
                        <a:ln>
                          <a:noFill/>
                        </a:ln>
                        <a:solidFill>
                          <a:srgbClr val="002060"/>
                        </a:solidFill>
                        <a:uLnTx/>
                        <a:uFillTx/>
                        <a:latin typeface="+mn-lt"/>
                        <a:ea typeface="+mn-ea"/>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pPr marL="0" marR="0" lvl="0" indent="0" algn="l" defTabSz="850575"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srgbClr val="002060"/>
                          </a:solidFill>
                          <a:uLnTx/>
                          <a:uFillTx/>
                        </a:rPr>
                        <a:t>ES32 Control Electronics</a:t>
                      </a:r>
                      <a:endParaRPr kumimoji="0" lang="en-US" sz="1100" b="1" i="0" u="none" strike="noStrike" kern="1200" cap="none" spc="0" normalizeH="0" baseline="0" noProof="0" dirty="0">
                        <a:ln>
                          <a:noFill/>
                        </a:ln>
                        <a:solidFill>
                          <a:srgbClr val="002060"/>
                        </a:solidFill>
                        <a:uLnTx/>
                        <a:uFillTx/>
                        <a:latin typeface="+mn-lt"/>
                        <a:ea typeface="+mn-ea"/>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endParaRPr lang="en-US" sz="1100" b="1" i="0" dirty="0">
                        <a:solidFill>
                          <a:srgbClr val="002060"/>
                        </a:solidFill>
                        <a:latin typeface="+mn-lt"/>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pPr marL="0" marR="0" lvl="0" indent="0" algn="l" defTabSz="850575"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srgbClr val="002060"/>
                          </a:solidFill>
                          <a:effectLst/>
                          <a:uLnTx/>
                          <a:uFillTx/>
                        </a:rPr>
                        <a:t>ES62 ECLSS Systems Engineering</a:t>
                      </a:r>
                      <a:endParaRPr kumimoji="0" lang="en-US" sz="1100" b="1" i="0" u="none" strike="noStrike" kern="1200" cap="none" spc="0" normalizeH="0" baseline="0" noProof="0" dirty="0">
                        <a:ln>
                          <a:noFill/>
                        </a:ln>
                        <a:solidFill>
                          <a:srgbClr val="002060"/>
                        </a:solidFill>
                        <a:effectLst/>
                        <a:uLnTx/>
                        <a:uFillTx/>
                        <a:latin typeface="+mn-lt"/>
                        <a:ea typeface="+mn-ea"/>
                        <a:cs typeface="Arial" panose="020B0604020202020204" pitchFamily="34" charset="0"/>
                      </a:endParaRPr>
                    </a:p>
                  </a:txBody>
                  <a:tcPr marL="56170" marR="56170" marT="28086" marB="28086" anchor="ctr"/>
                </a:tc>
                <a:extLst>
                  <a:ext uri="{0D108BD9-81ED-4DB2-BD59-A6C34878D82A}">
                    <a16:rowId xmlns:a16="http://schemas.microsoft.com/office/drawing/2014/main" val="222537257"/>
                  </a:ext>
                </a:extLst>
              </a:tr>
              <a:tr h="389237">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endParaRPr lang="en-US" sz="1100" b="1" i="0" dirty="0">
                        <a:solidFill>
                          <a:srgbClr val="002060"/>
                        </a:solidFill>
                        <a:latin typeface="+mn-lt"/>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pPr marL="0" marR="0" lvl="0" indent="0" algn="l" defTabSz="850575"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srgbClr val="002060"/>
                          </a:solidFill>
                          <a:uLnTx/>
                          <a:uFillTx/>
                        </a:rPr>
                        <a:t>ES22 Structures/Mech Analysis Dynamic Loads</a:t>
                      </a:r>
                      <a:endParaRPr kumimoji="0" lang="en-US" sz="1100" b="1" i="0" u="none" strike="noStrike" kern="1200" cap="none" spc="0" normalizeH="0" baseline="0" noProof="0" dirty="0">
                        <a:ln>
                          <a:noFill/>
                        </a:ln>
                        <a:solidFill>
                          <a:srgbClr val="002060"/>
                        </a:solidFill>
                        <a:uLnTx/>
                        <a:uFillTx/>
                        <a:latin typeface="+mn-lt"/>
                        <a:ea typeface="+mn-ea"/>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pPr marL="0" marR="0" lvl="0" indent="0" algn="l" defTabSz="850575"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srgbClr val="002060"/>
                          </a:solidFill>
                          <a:uLnTx/>
                          <a:uFillTx/>
                        </a:rPr>
                        <a:t>ES32 Solar Sail, Elec-Sail, Tether</a:t>
                      </a:r>
                      <a:endParaRPr kumimoji="0" lang="en-US" sz="1100" b="1" i="0" u="none" strike="noStrike" kern="1200" cap="none" spc="0" normalizeH="0" baseline="0" noProof="0" dirty="0">
                        <a:ln>
                          <a:noFill/>
                        </a:ln>
                        <a:solidFill>
                          <a:srgbClr val="002060"/>
                        </a:solidFill>
                        <a:uLnTx/>
                        <a:uFillTx/>
                        <a:latin typeface="+mn-lt"/>
                        <a:ea typeface="+mn-ea"/>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endParaRPr lang="en-US" sz="1100" b="1" i="0" dirty="0">
                        <a:solidFill>
                          <a:srgbClr val="002060"/>
                        </a:solidFill>
                        <a:latin typeface="+mn-lt"/>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endParaRPr lang="en-US" sz="1100" b="1" i="0" dirty="0">
                        <a:solidFill>
                          <a:srgbClr val="002060"/>
                        </a:solidFill>
                        <a:latin typeface="+mn-lt"/>
                        <a:cs typeface="Arial" panose="020B0604020202020204" pitchFamily="34" charset="0"/>
                      </a:endParaRPr>
                    </a:p>
                  </a:txBody>
                  <a:tcPr marL="56170" marR="56170" marT="28086" marB="28086" anchor="ctr"/>
                </a:tc>
                <a:extLst>
                  <a:ext uri="{0D108BD9-81ED-4DB2-BD59-A6C34878D82A}">
                    <a16:rowId xmlns:a16="http://schemas.microsoft.com/office/drawing/2014/main" val="2182230765"/>
                  </a:ext>
                </a:extLst>
              </a:tr>
              <a:tr h="389237">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endParaRPr lang="en-US" sz="1100" b="1" i="0" dirty="0">
                        <a:solidFill>
                          <a:srgbClr val="002060"/>
                        </a:solidFill>
                        <a:latin typeface="+mn-lt"/>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pPr marL="0" marR="0" lvl="0" indent="0" algn="l" defTabSz="850575"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srgbClr val="002060"/>
                          </a:solidFill>
                          <a:uLnTx/>
                          <a:uFillTx/>
                        </a:rPr>
                        <a:t>ES22 Structures/Mech Design &amp; Analysis</a:t>
                      </a:r>
                      <a:endParaRPr kumimoji="0" lang="en-US" sz="1100" b="1" i="0" u="none" strike="noStrike" kern="1200" cap="none" spc="0" normalizeH="0" baseline="0" noProof="0" dirty="0">
                        <a:ln>
                          <a:noFill/>
                        </a:ln>
                        <a:solidFill>
                          <a:srgbClr val="002060"/>
                        </a:solidFill>
                        <a:uLnTx/>
                        <a:uFillTx/>
                        <a:latin typeface="+mn-lt"/>
                        <a:ea typeface="+mn-ea"/>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pPr marL="0" marR="0" lvl="0" indent="0" algn="l" defTabSz="850575"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srgbClr val="002060"/>
                          </a:solidFill>
                          <a:uLnTx/>
                          <a:uFillTx/>
                        </a:rPr>
                        <a:t>ES32 Electrical Integration</a:t>
                      </a:r>
                      <a:endParaRPr kumimoji="0" lang="en-US" sz="1100" b="1" i="0" u="none" strike="noStrike" kern="1200" cap="none" spc="0" normalizeH="0" baseline="0" noProof="0" dirty="0">
                        <a:ln>
                          <a:noFill/>
                        </a:ln>
                        <a:solidFill>
                          <a:srgbClr val="002060"/>
                        </a:solidFill>
                        <a:uLnTx/>
                        <a:uFillTx/>
                        <a:latin typeface="+mn-lt"/>
                        <a:ea typeface="+mn-ea"/>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endParaRPr lang="en-US" sz="1100" b="1" i="0" dirty="0">
                        <a:solidFill>
                          <a:srgbClr val="002060"/>
                        </a:solidFill>
                        <a:latin typeface="+mn-lt"/>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endParaRPr lang="en-US" sz="1100" b="1" i="0" dirty="0">
                        <a:solidFill>
                          <a:srgbClr val="002060"/>
                        </a:solidFill>
                        <a:latin typeface="+mn-lt"/>
                        <a:cs typeface="Arial" panose="020B0604020202020204" pitchFamily="34" charset="0"/>
                      </a:endParaRPr>
                    </a:p>
                  </a:txBody>
                  <a:tcPr marL="56170" marR="56170" marT="28086" marB="28086" anchor="ctr"/>
                </a:tc>
                <a:extLst>
                  <a:ext uri="{0D108BD9-81ED-4DB2-BD59-A6C34878D82A}">
                    <a16:rowId xmlns:a16="http://schemas.microsoft.com/office/drawing/2014/main" val="1064212519"/>
                  </a:ext>
                </a:extLst>
              </a:tr>
              <a:tr h="389237">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endParaRPr lang="en-US" sz="1100" b="1" i="0">
                        <a:solidFill>
                          <a:srgbClr val="002060"/>
                        </a:solidFill>
                        <a:latin typeface="+mn-lt"/>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pPr marL="0" marR="0" lvl="0" indent="0" algn="l" defTabSz="850575"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srgbClr val="002060"/>
                          </a:solidFill>
                          <a:uLnTx/>
                          <a:uFillTx/>
                        </a:rPr>
                        <a:t>ES22 Structures/Mech Analysis Stress</a:t>
                      </a:r>
                      <a:endParaRPr kumimoji="0" lang="en-US" sz="1100" b="1" i="0" u="none" strike="noStrike" kern="1200" cap="none" spc="0" normalizeH="0" baseline="0" noProof="0" dirty="0">
                        <a:ln>
                          <a:noFill/>
                        </a:ln>
                        <a:solidFill>
                          <a:srgbClr val="002060"/>
                        </a:solidFill>
                        <a:uLnTx/>
                        <a:uFillTx/>
                        <a:latin typeface="+mn-lt"/>
                        <a:ea typeface="+mn-ea"/>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pPr marL="0" marR="0" lvl="0" indent="0" algn="l" defTabSz="850575"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srgbClr val="002060"/>
                          </a:solidFill>
                          <a:uLnTx/>
                          <a:uFillTx/>
                        </a:rPr>
                        <a:t>ES32 Electrical Power Systems</a:t>
                      </a:r>
                      <a:endParaRPr kumimoji="0" lang="en-US" sz="1100" b="1" i="0" u="none" strike="noStrike" kern="1200" cap="none" spc="0" normalizeH="0" baseline="0" noProof="0" dirty="0">
                        <a:ln>
                          <a:noFill/>
                        </a:ln>
                        <a:solidFill>
                          <a:srgbClr val="002060"/>
                        </a:solidFill>
                        <a:uLnTx/>
                        <a:uFillTx/>
                        <a:latin typeface="+mn-lt"/>
                        <a:ea typeface="+mn-ea"/>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endParaRPr lang="en-US" sz="1100" b="1" i="0" dirty="0">
                        <a:solidFill>
                          <a:srgbClr val="002060"/>
                        </a:solidFill>
                        <a:latin typeface="+mn-lt"/>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endParaRPr lang="en-US" sz="1100" b="1" i="0" dirty="0">
                        <a:solidFill>
                          <a:srgbClr val="002060"/>
                        </a:solidFill>
                        <a:latin typeface="+mn-lt"/>
                        <a:cs typeface="Arial" panose="020B0604020202020204" pitchFamily="34" charset="0"/>
                      </a:endParaRPr>
                    </a:p>
                  </a:txBody>
                  <a:tcPr marL="56170" marR="56170" marT="28086" marB="28086" anchor="ctr"/>
                </a:tc>
                <a:extLst>
                  <a:ext uri="{0D108BD9-81ED-4DB2-BD59-A6C34878D82A}">
                    <a16:rowId xmlns:a16="http://schemas.microsoft.com/office/drawing/2014/main" val="2292617276"/>
                  </a:ext>
                </a:extLst>
              </a:tr>
              <a:tr h="389237">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endParaRPr lang="en-US" sz="1100" b="1" i="0">
                        <a:solidFill>
                          <a:srgbClr val="002060"/>
                        </a:solidFill>
                        <a:latin typeface="+mn-lt"/>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pPr marL="0" marR="0" lvl="0" indent="0" algn="l" defTabSz="850575"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srgbClr val="002060"/>
                          </a:solidFill>
                          <a:uLnTx/>
                          <a:uFillTx/>
                        </a:rPr>
                        <a:t>ES22 Structures/Mech Analysis Acoustic</a:t>
                      </a:r>
                      <a:endParaRPr kumimoji="0" lang="en-US" sz="1100" b="1" i="0" u="none" strike="noStrike" kern="1200" cap="none" spc="0" normalizeH="0" baseline="0" noProof="0" dirty="0">
                        <a:ln>
                          <a:noFill/>
                        </a:ln>
                        <a:solidFill>
                          <a:srgbClr val="002060"/>
                        </a:solidFill>
                        <a:uLnTx/>
                        <a:uFillTx/>
                        <a:latin typeface="+mn-lt"/>
                        <a:ea typeface="+mn-ea"/>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pPr marL="0" marR="0" lvl="0" indent="0" algn="l" defTabSz="850575"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srgbClr val="002060"/>
                          </a:solidFill>
                          <a:uLnTx/>
                          <a:uFillTx/>
                        </a:rPr>
                        <a:t>ES33 Electrical Fabrication</a:t>
                      </a:r>
                      <a:endParaRPr kumimoji="0" lang="en-US" sz="1100" b="1" i="0" u="none" strike="noStrike" kern="1200" cap="none" spc="0" normalizeH="0" baseline="0" noProof="0" dirty="0">
                        <a:ln>
                          <a:noFill/>
                        </a:ln>
                        <a:solidFill>
                          <a:srgbClr val="002060"/>
                        </a:solidFill>
                        <a:uLnTx/>
                        <a:uFillTx/>
                        <a:latin typeface="+mn-lt"/>
                        <a:ea typeface="+mn-ea"/>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endParaRPr lang="en-US" sz="1100" b="1" i="0" dirty="0">
                        <a:solidFill>
                          <a:srgbClr val="002060"/>
                        </a:solidFill>
                        <a:latin typeface="+mn-lt"/>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endParaRPr lang="en-US" sz="1100" b="1" i="0" dirty="0">
                        <a:solidFill>
                          <a:srgbClr val="002060"/>
                        </a:solidFill>
                        <a:latin typeface="+mn-lt"/>
                        <a:cs typeface="Arial" panose="020B0604020202020204" pitchFamily="34" charset="0"/>
                      </a:endParaRPr>
                    </a:p>
                  </a:txBody>
                  <a:tcPr marL="56170" marR="56170" marT="28086" marB="28086" anchor="ctr"/>
                </a:tc>
                <a:extLst>
                  <a:ext uri="{0D108BD9-81ED-4DB2-BD59-A6C34878D82A}">
                    <a16:rowId xmlns:a16="http://schemas.microsoft.com/office/drawing/2014/main" val="2536554038"/>
                  </a:ext>
                </a:extLst>
              </a:tr>
              <a:tr h="220528">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endParaRPr lang="en-US" sz="1100" b="1" i="0">
                        <a:solidFill>
                          <a:srgbClr val="002060"/>
                        </a:solidFill>
                        <a:latin typeface="+mn-lt"/>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pPr marL="0" marR="0" lvl="0" indent="0" algn="l" defTabSz="850575"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srgbClr val="002060"/>
                          </a:solidFill>
                          <a:uLnTx/>
                          <a:uFillTx/>
                        </a:rPr>
                        <a:t>ES22 Thermal Analysis</a:t>
                      </a:r>
                      <a:endParaRPr kumimoji="0" lang="en-US" sz="1100" b="1" i="0" u="none" strike="noStrike" kern="1200" cap="none" spc="0" normalizeH="0" baseline="0" noProof="0" dirty="0">
                        <a:ln>
                          <a:noFill/>
                        </a:ln>
                        <a:solidFill>
                          <a:srgbClr val="002060"/>
                        </a:solidFill>
                        <a:uLnTx/>
                        <a:uFillTx/>
                        <a:latin typeface="+mn-lt"/>
                        <a:ea typeface="+mn-ea"/>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pPr marL="0" marR="0" lvl="0" indent="0" algn="l" defTabSz="850575"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srgbClr val="002060"/>
                          </a:solidFill>
                          <a:uLnTx/>
                          <a:uFillTx/>
                        </a:rPr>
                        <a:t>ES33 EEE parts</a:t>
                      </a:r>
                      <a:endParaRPr kumimoji="0" lang="en-US" sz="1100" b="1" i="0" u="none" strike="noStrike" kern="1200" cap="none" spc="0" normalizeH="0" baseline="0" noProof="0" dirty="0">
                        <a:ln>
                          <a:noFill/>
                        </a:ln>
                        <a:solidFill>
                          <a:srgbClr val="002060"/>
                        </a:solidFill>
                        <a:uLnTx/>
                        <a:uFillTx/>
                        <a:latin typeface="+mn-lt"/>
                        <a:ea typeface="+mn-ea"/>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endParaRPr lang="en-US" sz="1100" b="1" i="0" dirty="0">
                        <a:solidFill>
                          <a:srgbClr val="002060"/>
                        </a:solidFill>
                        <a:latin typeface="+mn-lt"/>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endParaRPr lang="en-US" sz="1100" b="1" i="0" dirty="0">
                        <a:solidFill>
                          <a:srgbClr val="002060"/>
                        </a:solidFill>
                        <a:latin typeface="+mn-lt"/>
                        <a:cs typeface="Arial" panose="020B0604020202020204" pitchFamily="34" charset="0"/>
                      </a:endParaRPr>
                    </a:p>
                  </a:txBody>
                  <a:tcPr marL="56170" marR="56170" marT="28086" marB="28086" anchor="ctr"/>
                </a:tc>
                <a:extLst>
                  <a:ext uri="{0D108BD9-81ED-4DB2-BD59-A6C34878D82A}">
                    <a16:rowId xmlns:a16="http://schemas.microsoft.com/office/drawing/2014/main" val="2705912369"/>
                  </a:ext>
                </a:extLst>
              </a:tr>
              <a:tr h="220528">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endParaRPr lang="en-US" sz="1100" b="1" i="0">
                        <a:solidFill>
                          <a:srgbClr val="002060"/>
                        </a:solidFill>
                        <a:latin typeface="+mn-lt"/>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pPr marL="0" marR="0" lvl="0" indent="0" algn="l" defTabSz="850575"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srgbClr val="002060"/>
                          </a:solidFill>
                          <a:uLnTx/>
                          <a:uFillTx/>
                        </a:rPr>
                        <a:t>ES23 Optics -  X-ray</a:t>
                      </a:r>
                      <a:endParaRPr kumimoji="0" lang="en-US" sz="1100" b="1" i="0" u="none" strike="noStrike" kern="1200" cap="none" spc="0" normalizeH="0" baseline="0" noProof="0" dirty="0">
                        <a:ln>
                          <a:noFill/>
                        </a:ln>
                        <a:solidFill>
                          <a:srgbClr val="002060"/>
                        </a:solidFill>
                        <a:uLnTx/>
                        <a:uFillTx/>
                        <a:latin typeface="+mn-lt"/>
                        <a:ea typeface="+mn-ea"/>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pPr marL="0" marR="0" lvl="0" indent="0" algn="l" defTabSz="850575"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srgbClr val="002060"/>
                          </a:solidFill>
                          <a:uLnTx/>
                          <a:uFillTx/>
                        </a:rPr>
                        <a:t>ES33 Electronics Packaging</a:t>
                      </a:r>
                      <a:endParaRPr kumimoji="0" lang="en-US" sz="1100" b="1" i="0" u="none" strike="noStrike" kern="1200" cap="none" spc="0" normalizeH="0" baseline="0" noProof="0" dirty="0">
                        <a:ln>
                          <a:noFill/>
                        </a:ln>
                        <a:solidFill>
                          <a:srgbClr val="002060"/>
                        </a:solidFill>
                        <a:uLnTx/>
                        <a:uFillTx/>
                        <a:latin typeface="+mn-lt"/>
                        <a:ea typeface="+mn-ea"/>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endParaRPr lang="en-US" sz="1100" b="1" i="0" dirty="0">
                        <a:solidFill>
                          <a:srgbClr val="002060"/>
                        </a:solidFill>
                        <a:latin typeface="+mn-lt"/>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endParaRPr lang="en-US" sz="1100" b="1" i="0" dirty="0">
                        <a:solidFill>
                          <a:srgbClr val="002060"/>
                        </a:solidFill>
                        <a:latin typeface="+mn-lt"/>
                        <a:cs typeface="Arial" panose="020B0604020202020204" pitchFamily="34" charset="0"/>
                      </a:endParaRPr>
                    </a:p>
                  </a:txBody>
                  <a:tcPr marL="56170" marR="56170" marT="28086" marB="28086" anchor="ctr"/>
                </a:tc>
                <a:extLst>
                  <a:ext uri="{0D108BD9-81ED-4DB2-BD59-A6C34878D82A}">
                    <a16:rowId xmlns:a16="http://schemas.microsoft.com/office/drawing/2014/main" val="393079449"/>
                  </a:ext>
                </a:extLst>
              </a:tr>
              <a:tr h="220528">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endParaRPr lang="en-US" sz="1100" b="1" i="0">
                        <a:solidFill>
                          <a:srgbClr val="002060"/>
                        </a:solidFill>
                        <a:latin typeface="+mn-lt"/>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pPr marL="0" marR="0" lvl="0" indent="0" algn="l" defTabSz="850575"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srgbClr val="002060"/>
                          </a:solidFill>
                          <a:uLnTx/>
                          <a:uFillTx/>
                        </a:rPr>
                        <a:t>ES23 Optics – non-X-ray</a:t>
                      </a:r>
                      <a:endParaRPr kumimoji="0" lang="en-US" sz="1100" b="1" i="0" u="none" strike="noStrike" kern="1200" cap="none" spc="0" normalizeH="0" baseline="0" noProof="0" dirty="0">
                        <a:ln>
                          <a:noFill/>
                        </a:ln>
                        <a:solidFill>
                          <a:srgbClr val="002060"/>
                        </a:solidFill>
                        <a:uLnTx/>
                        <a:uFillTx/>
                        <a:latin typeface="+mn-lt"/>
                        <a:ea typeface="+mn-ea"/>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pPr marL="0" marR="0" lvl="0" indent="0" algn="l" defTabSz="850575"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srgbClr val="002060"/>
                          </a:solidFill>
                          <a:uLnTx/>
                          <a:uFillTx/>
                        </a:rPr>
                        <a:t>ES33 Electronics 3D Printing</a:t>
                      </a:r>
                      <a:endParaRPr kumimoji="0" lang="en-US" sz="1100" b="1" i="0" u="none" strike="noStrike" kern="1200" cap="none" spc="0" normalizeH="0" baseline="0" noProof="0" dirty="0">
                        <a:ln>
                          <a:noFill/>
                        </a:ln>
                        <a:solidFill>
                          <a:srgbClr val="002060"/>
                        </a:solidFill>
                        <a:uLnTx/>
                        <a:uFillTx/>
                        <a:latin typeface="+mn-lt"/>
                        <a:ea typeface="+mn-ea"/>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endParaRPr lang="en-US" sz="1100" b="1" i="0" dirty="0">
                        <a:solidFill>
                          <a:srgbClr val="002060"/>
                        </a:solidFill>
                        <a:latin typeface="+mn-lt"/>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endParaRPr lang="en-US" sz="1100" b="1" i="0" dirty="0">
                        <a:solidFill>
                          <a:srgbClr val="002060"/>
                        </a:solidFill>
                        <a:latin typeface="+mn-lt"/>
                        <a:cs typeface="Arial" panose="020B0604020202020204" pitchFamily="34" charset="0"/>
                      </a:endParaRPr>
                    </a:p>
                  </a:txBody>
                  <a:tcPr marL="56170" marR="56170" marT="28086" marB="28086" anchor="ctr"/>
                </a:tc>
                <a:extLst>
                  <a:ext uri="{0D108BD9-81ED-4DB2-BD59-A6C34878D82A}">
                    <a16:rowId xmlns:a16="http://schemas.microsoft.com/office/drawing/2014/main" val="2532534322"/>
                  </a:ext>
                </a:extLst>
              </a:tr>
              <a:tr h="220528">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endParaRPr lang="en-US" sz="1100" b="1" i="0">
                        <a:solidFill>
                          <a:srgbClr val="002060"/>
                        </a:solidFill>
                        <a:latin typeface="+mn-lt"/>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pPr marL="0" marR="0" lvl="0" indent="0" algn="l" defTabSz="850575"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srgbClr val="002060"/>
                        </a:solidFill>
                        <a:uLnTx/>
                        <a:uFillTx/>
                        <a:latin typeface="+mn-lt"/>
                        <a:ea typeface="+mn-ea"/>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pPr marL="0" marR="0" lvl="0" indent="0" algn="l" defTabSz="850575"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srgbClr val="002060"/>
                          </a:solidFill>
                          <a:uLnTx/>
                          <a:uFillTx/>
                        </a:rPr>
                        <a:t>ES34 Flight Data Systems</a:t>
                      </a:r>
                      <a:endParaRPr kumimoji="0" lang="en-US" sz="1100" b="1" i="0" u="none" strike="noStrike" kern="1200" cap="none" spc="0" normalizeH="0" baseline="0" noProof="0" dirty="0">
                        <a:ln>
                          <a:noFill/>
                        </a:ln>
                        <a:solidFill>
                          <a:srgbClr val="002060"/>
                        </a:solidFill>
                        <a:uLnTx/>
                        <a:uFillTx/>
                        <a:latin typeface="+mn-lt"/>
                        <a:ea typeface="+mn-ea"/>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endParaRPr lang="en-US" sz="1100" b="1" i="0" dirty="0">
                        <a:solidFill>
                          <a:srgbClr val="002060"/>
                        </a:solidFill>
                        <a:latin typeface="+mn-lt"/>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endParaRPr lang="en-US" sz="1100" b="1" i="0" dirty="0">
                        <a:solidFill>
                          <a:srgbClr val="002060"/>
                        </a:solidFill>
                        <a:latin typeface="+mn-lt"/>
                        <a:cs typeface="Arial" panose="020B0604020202020204" pitchFamily="34" charset="0"/>
                      </a:endParaRPr>
                    </a:p>
                  </a:txBody>
                  <a:tcPr marL="56170" marR="56170" marT="28086" marB="28086" anchor="ctr"/>
                </a:tc>
                <a:extLst>
                  <a:ext uri="{0D108BD9-81ED-4DB2-BD59-A6C34878D82A}">
                    <a16:rowId xmlns:a16="http://schemas.microsoft.com/office/drawing/2014/main" val="719977986"/>
                  </a:ext>
                </a:extLst>
              </a:tr>
              <a:tr h="220528">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endParaRPr lang="en-US" sz="1100" b="1" i="0">
                        <a:solidFill>
                          <a:srgbClr val="002060"/>
                        </a:solidFill>
                        <a:latin typeface="+mn-lt"/>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pPr marL="0" marR="0" lvl="0" indent="0" algn="l" defTabSz="850575"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srgbClr val="002060"/>
                        </a:solidFill>
                        <a:uLnTx/>
                        <a:uFillTx/>
                        <a:latin typeface="+mn-lt"/>
                        <a:ea typeface="+mn-ea"/>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pPr marL="0" marR="0" lvl="0" indent="0" algn="l" defTabSz="850575"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srgbClr val="002060"/>
                          </a:solidFill>
                          <a:uLnTx/>
                          <a:uFillTx/>
                        </a:rPr>
                        <a:t>ES34 Ground Data Systems</a:t>
                      </a:r>
                      <a:endParaRPr kumimoji="0" lang="en-US" sz="1100" b="1" i="0" u="none" strike="noStrike" kern="1200" cap="none" spc="0" normalizeH="0" baseline="0" noProof="0" dirty="0">
                        <a:ln>
                          <a:noFill/>
                        </a:ln>
                        <a:solidFill>
                          <a:srgbClr val="002060"/>
                        </a:solidFill>
                        <a:uLnTx/>
                        <a:uFillTx/>
                        <a:latin typeface="+mn-lt"/>
                        <a:ea typeface="+mn-ea"/>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endParaRPr lang="en-US" sz="1100" b="1" i="0" dirty="0">
                        <a:solidFill>
                          <a:srgbClr val="002060"/>
                        </a:solidFill>
                        <a:latin typeface="+mn-lt"/>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endParaRPr lang="en-US" sz="1100" b="1" i="0" dirty="0">
                        <a:solidFill>
                          <a:srgbClr val="002060"/>
                        </a:solidFill>
                        <a:latin typeface="+mn-lt"/>
                        <a:cs typeface="Arial" panose="020B0604020202020204" pitchFamily="34" charset="0"/>
                      </a:endParaRPr>
                    </a:p>
                  </a:txBody>
                  <a:tcPr marL="56170" marR="56170" marT="28086" marB="28086" anchor="ctr"/>
                </a:tc>
                <a:extLst>
                  <a:ext uri="{0D108BD9-81ED-4DB2-BD59-A6C34878D82A}">
                    <a16:rowId xmlns:a16="http://schemas.microsoft.com/office/drawing/2014/main" val="1022137631"/>
                  </a:ext>
                </a:extLst>
              </a:tr>
              <a:tr h="220528">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endParaRPr lang="en-US" sz="1100" b="1" i="0">
                        <a:solidFill>
                          <a:srgbClr val="002060"/>
                        </a:solidFill>
                        <a:latin typeface="+mn-lt"/>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pPr marL="0" marR="0" lvl="0" indent="0" algn="l" defTabSz="850575"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srgbClr val="002060"/>
                        </a:solidFill>
                        <a:uLnTx/>
                        <a:uFillTx/>
                        <a:latin typeface="+mn-lt"/>
                        <a:ea typeface="+mn-ea"/>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pPr marL="0" marR="0" lvl="0" indent="0" algn="l" defTabSz="850575"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srgbClr val="002060"/>
                          </a:solidFill>
                          <a:uLnTx/>
                          <a:uFillTx/>
                        </a:rPr>
                        <a:t>ES34 Sensors</a:t>
                      </a:r>
                      <a:endParaRPr kumimoji="0" lang="en-US" sz="1100" b="1" i="0" u="none" strike="noStrike" kern="1200" cap="none" spc="0" normalizeH="0" baseline="0" noProof="0" dirty="0">
                        <a:ln>
                          <a:noFill/>
                        </a:ln>
                        <a:solidFill>
                          <a:srgbClr val="002060"/>
                        </a:solidFill>
                        <a:uLnTx/>
                        <a:uFillTx/>
                        <a:latin typeface="+mn-lt"/>
                        <a:ea typeface="+mn-ea"/>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endParaRPr lang="en-US" sz="1100" b="1" i="0" dirty="0">
                        <a:solidFill>
                          <a:srgbClr val="002060"/>
                        </a:solidFill>
                        <a:latin typeface="+mn-lt"/>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endParaRPr lang="en-US" sz="1100" b="1" i="0" dirty="0">
                        <a:solidFill>
                          <a:srgbClr val="002060"/>
                        </a:solidFill>
                        <a:latin typeface="+mn-lt"/>
                        <a:cs typeface="Arial" panose="020B0604020202020204" pitchFamily="34" charset="0"/>
                      </a:endParaRPr>
                    </a:p>
                  </a:txBody>
                  <a:tcPr marL="56170" marR="56170" marT="28086" marB="28086" anchor="ctr"/>
                </a:tc>
                <a:extLst>
                  <a:ext uri="{0D108BD9-81ED-4DB2-BD59-A6C34878D82A}">
                    <a16:rowId xmlns:a16="http://schemas.microsoft.com/office/drawing/2014/main" val="1405263671"/>
                  </a:ext>
                </a:extLst>
              </a:tr>
              <a:tr h="220528">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endParaRPr lang="en-US" sz="1100" b="1" i="0">
                        <a:solidFill>
                          <a:srgbClr val="002060"/>
                        </a:solidFill>
                        <a:latin typeface="+mn-lt"/>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pPr marL="0" marR="0" lvl="0" indent="0" algn="l" defTabSz="850575"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srgbClr val="002060"/>
                        </a:solidFill>
                        <a:uLnTx/>
                        <a:uFillTx/>
                        <a:latin typeface="+mn-lt"/>
                        <a:ea typeface="+mn-ea"/>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pPr marL="0" marR="0" lvl="0" indent="0" algn="l" defTabSz="850575"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srgbClr val="002060"/>
                          </a:solidFill>
                          <a:uLnTx/>
                          <a:uFillTx/>
                        </a:rPr>
                        <a:t>ES34 Imaging</a:t>
                      </a:r>
                      <a:endParaRPr kumimoji="0" lang="en-US" sz="1100" b="1" i="0" u="none" strike="noStrike" kern="1200" cap="none" spc="0" normalizeH="0" baseline="0" noProof="0" dirty="0">
                        <a:ln>
                          <a:noFill/>
                        </a:ln>
                        <a:solidFill>
                          <a:srgbClr val="002060"/>
                        </a:solidFill>
                        <a:uLnTx/>
                        <a:uFillTx/>
                        <a:latin typeface="+mn-lt"/>
                        <a:ea typeface="+mn-ea"/>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endParaRPr lang="en-US" sz="1100" b="1" i="0" dirty="0">
                        <a:solidFill>
                          <a:srgbClr val="002060"/>
                        </a:solidFill>
                        <a:latin typeface="+mn-lt"/>
                        <a:cs typeface="Arial" panose="020B0604020202020204" pitchFamily="34" charset="0"/>
                      </a:endParaRPr>
                    </a:p>
                  </a:txBody>
                  <a:tcPr marL="56170" marR="56170" marT="28086" marB="28086" anchor="ctr"/>
                </a:tc>
                <a:tc>
                  <a:txBody>
                    <a:bodyPr/>
                    <a:lstStyle>
                      <a:lvl1pPr marL="0" algn="l" defTabSz="410291" rtl="0" eaLnBrk="1" latinLnBrk="0" hangingPunct="1">
                        <a:defRPr sz="1600" kern="1200">
                          <a:solidFill>
                            <a:schemeClr val="dk1"/>
                          </a:solidFill>
                          <a:latin typeface="Trebuchet MS" panose="020B0603020202020204"/>
                        </a:defRPr>
                      </a:lvl1pPr>
                      <a:lvl2pPr marL="410291" algn="l" defTabSz="410291" rtl="0" eaLnBrk="1" latinLnBrk="0" hangingPunct="1">
                        <a:defRPr sz="1600" kern="1200">
                          <a:solidFill>
                            <a:schemeClr val="dk1"/>
                          </a:solidFill>
                          <a:latin typeface="Trebuchet MS" panose="020B0603020202020204"/>
                        </a:defRPr>
                      </a:lvl2pPr>
                      <a:lvl3pPr marL="820583" algn="l" defTabSz="410291" rtl="0" eaLnBrk="1" latinLnBrk="0" hangingPunct="1">
                        <a:defRPr sz="1600" kern="1200">
                          <a:solidFill>
                            <a:schemeClr val="dk1"/>
                          </a:solidFill>
                          <a:latin typeface="Trebuchet MS" panose="020B0603020202020204"/>
                        </a:defRPr>
                      </a:lvl3pPr>
                      <a:lvl4pPr marL="1230874" algn="l" defTabSz="410291" rtl="0" eaLnBrk="1" latinLnBrk="0" hangingPunct="1">
                        <a:defRPr sz="1600" kern="1200">
                          <a:solidFill>
                            <a:schemeClr val="dk1"/>
                          </a:solidFill>
                          <a:latin typeface="Trebuchet MS" panose="020B0603020202020204"/>
                        </a:defRPr>
                      </a:lvl4pPr>
                      <a:lvl5pPr marL="1641165" algn="l" defTabSz="410291" rtl="0" eaLnBrk="1" latinLnBrk="0" hangingPunct="1">
                        <a:defRPr sz="1600" kern="1200">
                          <a:solidFill>
                            <a:schemeClr val="dk1"/>
                          </a:solidFill>
                          <a:latin typeface="Trebuchet MS" panose="020B0603020202020204"/>
                        </a:defRPr>
                      </a:lvl5pPr>
                      <a:lvl6pPr marL="2051456" algn="l" defTabSz="410291" rtl="0" eaLnBrk="1" latinLnBrk="0" hangingPunct="1">
                        <a:defRPr sz="1600" kern="1200">
                          <a:solidFill>
                            <a:schemeClr val="dk1"/>
                          </a:solidFill>
                          <a:latin typeface="Trebuchet MS" panose="020B0603020202020204"/>
                        </a:defRPr>
                      </a:lvl6pPr>
                      <a:lvl7pPr marL="2461748" algn="l" defTabSz="410291" rtl="0" eaLnBrk="1" latinLnBrk="0" hangingPunct="1">
                        <a:defRPr sz="1600" kern="1200">
                          <a:solidFill>
                            <a:schemeClr val="dk1"/>
                          </a:solidFill>
                          <a:latin typeface="Trebuchet MS" panose="020B0603020202020204"/>
                        </a:defRPr>
                      </a:lvl7pPr>
                      <a:lvl8pPr marL="2872039" algn="l" defTabSz="410291" rtl="0" eaLnBrk="1" latinLnBrk="0" hangingPunct="1">
                        <a:defRPr sz="1600" kern="1200">
                          <a:solidFill>
                            <a:schemeClr val="dk1"/>
                          </a:solidFill>
                          <a:latin typeface="Trebuchet MS" panose="020B0603020202020204"/>
                        </a:defRPr>
                      </a:lvl8pPr>
                      <a:lvl9pPr marL="3282330" algn="l" defTabSz="410291" rtl="0" eaLnBrk="1" latinLnBrk="0" hangingPunct="1">
                        <a:defRPr sz="1600" kern="1200">
                          <a:solidFill>
                            <a:schemeClr val="dk1"/>
                          </a:solidFill>
                          <a:latin typeface="Trebuchet MS" panose="020B0603020202020204"/>
                        </a:defRPr>
                      </a:lvl9pPr>
                    </a:lstStyle>
                    <a:p>
                      <a:endParaRPr lang="en-US" sz="1100" b="1" i="0" dirty="0">
                        <a:solidFill>
                          <a:srgbClr val="002060"/>
                        </a:solidFill>
                        <a:latin typeface="+mn-lt"/>
                        <a:cs typeface="Arial" panose="020B0604020202020204" pitchFamily="34" charset="0"/>
                      </a:endParaRPr>
                    </a:p>
                  </a:txBody>
                  <a:tcPr marL="56170" marR="56170" marT="28086" marB="28086" anchor="ctr"/>
                </a:tc>
                <a:extLst>
                  <a:ext uri="{0D108BD9-81ED-4DB2-BD59-A6C34878D82A}">
                    <a16:rowId xmlns:a16="http://schemas.microsoft.com/office/drawing/2014/main" val="3240561683"/>
                  </a:ext>
                </a:extLst>
              </a:tr>
            </a:tbl>
          </a:graphicData>
        </a:graphic>
      </p:graphicFrame>
      <p:sp>
        <p:nvSpPr>
          <p:cNvPr id="11" name="Rectangle 3">
            <a:extLst>
              <a:ext uri="{FF2B5EF4-FFF2-40B4-BE49-F238E27FC236}">
                <a16:creationId xmlns:a16="http://schemas.microsoft.com/office/drawing/2014/main" id="{C0E85D80-12C3-DB43-B7E4-53607BD2610A}"/>
              </a:ext>
            </a:extLst>
          </p:cNvPr>
          <p:cNvSpPr txBox="1">
            <a:spLocks noChangeArrowheads="1"/>
          </p:cNvSpPr>
          <p:nvPr/>
        </p:nvSpPr>
        <p:spPr>
          <a:xfrm>
            <a:off x="185039" y="169043"/>
            <a:ext cx="6934200" cy="523220"/>
          </a:xfrm>
          <a:prstGeom prst="rect">
            <a:avLst/>
          </a:prstGeom>
        </p:spPr>
        <p:txBody>
          <a:bodyPr/>
          <a:lstStyle>
            <a:lvl1pPr algn="l" rtl="0" eaLnBrk="1" fontAlgn="base" hangingPunct="1">
              <a:spcBef>
                <a:spcPct val="0"/>
              </a:spcBef>
              <a:spcAft>
                <a:spcPct val="0"/>
              </a:spcAft>
              <a:defRPr sz="2600" b="1">
                <a:solidFill>
                  <a:srgbClr val="EAEAEA"/>
                </a:solidFill>
                <a:latin typeface="Arial" pitchFamily="34" charset="0"/>
                <a:ea typeface="ＭＳ Ｐゴシック" pitchFamily="-108" charset="-128"/>
                <a:cs typeface="ＭＳ Ｐゴシック" charset="-128"/>
              </a:defRPr>
            </a:lvl1pPr>
            <a:lvl2pPr algn="l" rtl="0" eaLnBrk="1" fontAlgn="base" hangingPunct="1">
              <a:spcBef>
                <a:spcPct val="0"/>
              </a:spcBef>
              <a:spcAft>
                <a:spcPct val="0"/>
              </a:spcAft>
              <a:defRPr sz="2600" b="1">
                <a:solidFill>
                  <a:srgbClr val="EAEAEA"/>
                </a:solidFill>
                <a:latin typeface="Arial" pitchFamily="-108" charset="0"/>
                <a:ea typeface="ＭＳ Ｐゴシック" pitchFamily="-108" charset="-128"/>
                <a:cs typeface="ＭＳ Ｐゴシック" pitchFamily="-108" charset="-128"/>
              </a:defRPr>
            </a:lvl2pPr>
            <a:lvl3pPr algn="l" rtl="0" eaLnBrk="1" fontAlgn="base" hangingPunct="1">
              <a:spcBef>
                <a:spcPct val="0"/>
              </a:spcBef>
              <a:spcAft>
                <a:spcPct val="0"/>
              </a:spcAft>
              <a:defRPr sz="2600" b="1">
                <a:solidFill>
                  <a:srgbClr val="EAEAEA"/>
                </a:solidFill>
                <a:latin typeface="Arial" pitchFamily="-108" charset="0"/>
                <a:ea typeface="ＭＳ Ｐゴシック" pitchFamily="-108" charset="-128"/>
                <a:cs typeface="ＭＳ Ｐゴシック" pitchFamily="-108" charset="-128"/>
              </a:defRPr>
            </a:lvl3pPr>
            <a:lvl4pPr algn="l" rtl="0" eaLnBrk="1" fontAlgn="base" hangingPunct="1">
              <a:spcBef>
                <a:spcPct val="0"/>
              </a:spcBef>
              <a:spcAft>
                <a:spcPct val="0"/>
              </a:spcAft>
              <a:defRPr sz="2600" b="1">
                <a:solidFill>
                  <a:srgbClr val="EAEAEA"/>
                </a:solidFill>
                <a:latin typeface="Arial" pitchFamily="-108" charset="0"/>
                <a:ea typeface="ＭＳ Ｐゴシック" pitchFamily="-108" charset="-128"/>
                <a:cs typeface="ＭＳ Ｐゴシック" pitchFamily="-108" charset="-128"/>
              </a:defRPr>
            </a:lvl4pPr>
            <a:lvl5pPr algn="l" rtl="0" eaLnBrk="1" fontAlgn="base" hangingPunct="1">
              <a:spcBef>
                <a:spcPct val="0"/>
              </a:spcBef>
              <a:spcAft>
                <a:spcPct val="0"/>
              </a:spcAft>
              <a:defRPr sz="2600" b="1">
                <a:solidFill>
                  <a:srgbClr val="EAEAEA"/>
                </a:solidFill>
                <a:latin typeface="Arial" pitchFamily="-108" charset="0"/>
                <a:ea typeface="ＭＳ Ｐゴシック" pitchFamily="-108" charset="-128"/>
                <a:cs typeface="ＭＳ Ｐゴシック" pitchFamily="-108" charset="-128"/>
              </a:defRPr>
            </a:lvl5pPr>
            <a:lvl6pPr marL="410291" algn="l" defTabSz="914608" rtl="0" eaLnBrk="1" fontAlgn="base" hangingPunct="1">
              <a:spcBef>
                <a:spcPct val="0"/>
              </a:spcBef>
              <a:spcAft>
                <a:spcPct val="0"/>
              </a:spcAft>
              <a:defRPr sz="3200">
                <a:solidFill>
                  <a:srgbClr val="939BA8"/>
                </a:solidFill>
                <a:latin typeface="Arial" pitchFamily="-108" charset="0"/>
              </a:defRPr>
            </a:lvl6pPr>
            <a:lvl7pPr marL="820583" algn="l" defTabSz="914608" rtl="0" eaLnBrk="1" fontAlgn="base" hangingPunct="1">
              <a:spcBef>
                <a:spcPct val="0"/>
              </a:spcBef>
              <a:spcAft>
                <a:spcPct val="0"/>
              </a:spcAft>
              <a:defRPr sz="3200">
                <a:solidFill>
                  <a:srgbClr val="939BA8"/>
                </a:solidFill>
                <a:latin typeface="Arial" pitchFamily="-108" charset="0"/>
              </a:defRPr>
            </a:lvl7pPr>
            <a:lvl8pPr marL="1230874" algn="l" defTabSz="914608" rtl="0" eaLnBrk="1" fontAlgn="base" hangingPunct="1">
              <a:spcBef>
                <a:spcPct val="0"/>
              </a:spcBef>
              <a:spcAft>
                <a:spcPct val="0"/>
              </a:spcAft>
              <a:defRPr sz="3200">
                <a:solidFill>
                  <a:srgbClr val="939BA8"/>
                </a:solidFill>
                <a:latin typeface="Arial" pitchFamily="-108" charset="0"/>
              </a:defRPr>
            </a:lvl8pPr>
            <a:lvl9pPr marL="1641165" algn="l" defTabSz="914608" rtl="0" eaLnBrk="1" fontAlgn="base" hangingPunct="1">
              <a:spcBef>
                <a:spcPct val="0"/>
              </a:spcBef>
              <a:spcAft>
                <a:spcPct val="0"/>
              </a:spcAft>
              <a:defRPr sz="3200">
                <a:solidFill>
                  <a:srgbClr val="939BA8"/>
                </a:solidFill>
                <a:latin typeface="Arial" pitchFamily="-108" charset="0"/>
              </a:defRPr>
            </a:lvl9pPr>
          </a:lstStyle>
          <a:p>
            <a:pPr algn="ctr">
              <a:defRPr/>
            </a:pPr>
            <a:r>
              <a:rPr kumimoji="0" lang="en-US" sz="2600" b="1" i="0" u="none" strike="noStrike" kern="0" cap="none" spc="0" normalizeH="0" baseline="0" noProof="0" dirty="0">
                <a:ln>
                  <a:noFill/>
                </a:ln>
                <a:solidFill>
                  <a:srgbClr val="7F7F7F">
                    <a:lumMod val="75000"/>
                  </a:srgbClr>
                </a:solidFill>
                <a:effectLst/>
                <a:uLnTx/>
                <a:uFillTx/>
                <a:latin typeface="Arial" pitchFamily="34" charset="0"/>
                <a:ea typeface="ＭＳ Ｐゴシック" pitchFamily="-108" charset="-128"/>
                <a:cs typeface="+mj-cs"/>
              </a:rPr>
              <a:t>Space Systems Department </a:t>
            </a:r>
            <a:r>
              <a:rPr lang="en-US" kern="0" dirty="0">
                <a:solidFill>
                  <a:srgbClr val="7F7F7F">
                    <a:lumMod val="75000"/>
                  </a:srgbClr>
                </a:solidFill>
                <a:cs typeface="+mj-cs"/>
              </a:rPr>
              <a:t>Capabilities</a:t>
            </a:r>
            <a:endParaRPr kumimoji="0" lang="en-US" sz="2600" b="1" i="0" u="none" strike="noStrike" kern="0" cap="none" spc="0" normalizeH="0" baseline="0" noProof="0" dirty="0">
              <a:ln>
                <a:noFill/>
              </a:ln>
              <a:solidFill>
                <a:srgbClr val="7F7F7F">
                  <a:lumMod val="75000"/>
                </a:srgbClr>
              </a:solidFill>
              <a:effectLst/>
              <a:uLnTx/>
              <a:uFillTx/>
              <a:latin typeface="Arial" pitchFamily="34" charset="0"/>
              <a:ea typeface="ＭＳ Ｐゴシック" pitchFamily="-108" charset="-128"/>
              <a:cs typeface="+mj-cs"/>
            </a:endParaRPr>
          </a:p>
        </p:txBody>
      </p:sp>
    </p:spTree>
    <p:extLst>
      <p:ext uri="{BB962C8B-B14F-4D97-AF65-F5344CB8AC3E}">
        <p14:creationId xmlns:p14="http://schemas.microsoft.com/office/powerpoint/2010/main" val="3941759277"/>
      </p:ext>
    </p:extLst>
  </p:cSld>
  <p:clrMapOvr>
    <a:masterClrMapping/>
  </p:clrMapOvr>
</p:sld>
</file>

<file path=ppt/theme/theme1.xml><?xml version="1.0" encoding="utf-8"?>
<a:theme xmlns:a="http://schemas.openxmlformats.org/drawingml/2006/main" name="Marshall_2013_v2_PPT_theme">
  <a:themeElements>
    <a:clrScheme name="Marshall Theme Colors">
      <a:dk1>
        <a:sysClr val="windowText" lastClr="000000"/>
      </a:dk1>
      <a:lt1>
        <a:sysClr val="window" lastClr="FFFFFF"/>
      </a:lt1>
      <a:dk2>
        <a:srgbClr val="7F7F7F"/>
      </a:dk2>
      <a:lt2>
        <a:srgbClr val="FFF39D"/>
      </a:lt2>
      <a:accent1>
        <a:srgbClr val="003675"/>
      </a:accent1>
      <a:accent2>
        <a:srgbClr val="F0B037"/>
      </a:accent2>
      <a:accent3>
        <a:srgbClr val="007373"/>
      </a:accent3>
      <a:accent4>
        <a:srgbClr val="CD6534"/>
      </a:accent4>
      <a:accent5>
        <a:srgbClr val="BF2828"/>
      </a:accent5>
      <a:accent6>
        <a:srgbClr val="652B65"/>
      </a:accent6>
      <a:hlink>
        <a:srgbClr val="002060"/>
      </a:hlink>
      <a:folHlink>
        <a:srgbClr val="5C5C5C"/>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a:ln>
              <a:noFill/>
            </a:ln>
            <a:solidFill>
              <a:srgbClr val="666666"/>
            </a:solidFill>
            <a:effectLst/>
            <a:latin typeface="55 Helvetica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a:ln>
              <a:noFill/>
            </a:ln>
            <a:solidFill>
              <a:srgbClr val="666666"/>
            </a:solidFill>
            <a:effectLst/>
            <a:latin typeface="55 Helvetica Roman" pitchFamily="1" charset="0"/>
          </a:defRPr>
        </a:defPPr>
      </a:lstStyle>
    </a:lnDef>
  </a:objectDefaults>
  <a:extraClrSchemeLst>
    <a:extraClrScheme>
      <a:clrScheme name="Blank Presentation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3">
        <a:dk1>
          <a:srgbClr val="4D4D4D"/>
        </a:dk1>
        <a:lt1>
          <a:srgbClr val="FFFFD9"/>
        </a:lt1>
        <a:dk2>
          <a:srgbClr val="000000"/>
        </a:dk2>
        <a:lt2>
          <a:srgbClr val="7F7F7D"/>
        </a:lt2>
        <a:accent1>
          <a:srgbClr val="DEDACF"/>
        </a:accent1>
        <a:accent2>
          <a:srgbClr val="536D89"/>
        </a:accent2>
        <a:accent3>
          <a:srgbClr val="FFFFE9"/>
        </a:accent3>
        <a:accent4>
          <a:srgbClr val="404040"/>
        </a:accent4>
        <a:accent5>
          <a:srgbClr val="ECEAE4"/>
        </a:accent5>
        <a:accent6>
          <a:srgbClr val="4A627C"/>
        </a:accent6>
        <a:hlink>
          <a:srgbClr val="943C35"/>
        </a:hlink>
        <a:folHlink>
          <a:srgbClr val="63406A"/>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FF99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DEF6F1"/>
        </a:lt1>
        <a:dk2>
          <a:srgbClr val="000000"/>
        </a:dk2>
        <a:lt2>
          <a:srgbClr val="969696"/>
        </a:lt2>
        <a:accent1>
          <a:srgbClr val="E1EAED"/>
        </a:accent1>
        <a:accent2>
          <a:srgbClr val="8DC6FF"/>
        </a:accent2>
        <a:accent3>
          <a:srgbClr val="ECFAF7"/>
        </a:accent3>
        <a:accent4>
          <a:srgbClr val="000000"/>
        </a:accent4>
        <a:accent5>
          <a:srgbClr val="EEF3F4"/>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85B400"/>
        </a:folHlink>
      </a:clrScheme>
      <a:clrMap bg1="lt1" tx1="dk1" bg2="lt2" tx2="dk2" accent1="accent1" accent2="accent2" accent3="accent3" accent4="accent4" accent5="accent5" accent6="accent6" hlink="hlink" folHlink="folHlink"/>
    </a:extraClrScheme>
    <a:extraClrScheme>
      <a:clrScheme name="Blank Presentation 7">
        <a:dk1>
          <a:srgbClr val="666666"/>
        </a:dk1>
        <a:lt1>
          <a:srgbClr val="FFFFFF"/>
        </a:lt1>
        <a:dk2>
          <a:srgbClr val="000000"/>
        </a:dk2>
        <a:lt2>
          <a:srgbClr val="333333"/>
        </a:lt2>
        <a:accent1>
          <a:srgbClr val="D7DCC8"/>
        </a:accent1>
        <a:accent2>
          <a:srgbClr val="8DC6FF"/>
        </a:accent2>
        <a:accent3>
          <a:srgbClr val="FFFFFF"/>
        </a:accent3>
        <a:accent4>
          <a:srgbClr val="565656"/>
        </a:accent4>
        <a:accent5>
          <a:srgbClr val="E8EBE0"/>
        </a:accent5>
        <a:accent6>
          <a:srgbClr val="7FB3E7"/>
        </a:accent6>
        <a:hlink>
          <a:srgbClr val="0066CC"/>
        </a:hlink>
        <a:folHlink>
          <a:srgbClr val="FF9933"/>
        </a:folHlink>
      </a:clrScheme>
      <a:clrMap bg1="lt1" tx1="dk1" bg2="lt2" tx2="dk2" accent1="accent1" accent2="accent2" accent3="accent3" accent4="accent4" accent5="accent5" accent6="accent6" hlink="hlink" folHlink="folHlink"/>
    </a:extraClrScheme>
    <a:extraClrScheme>
      <a:clrScheme name="Blank Presentation 8">
        <a:dk1>
          <a:srgbClr val="58572B"/>
        </a:dk1>
        <a:lt1>
          <a:srgbClr val="FFFFFF"/>
        </a:lt1>
        <a:dk2>
          <a:srgbClr val="808000"/>
        </a:dk2>
        <a:lt2>
          <a:srgbClr val="333333"/>
        </a:lt2>
        <a:accent1>
          <a:srgbClr val="CCCC99"/>
        </a:accent1>
        <a:accent2>
          <a:srgbClr val="FFFFCC"/>
        </a:accent2>
        <a:accent3>
          <a:srgbClr val="FFFFFF"/>
        </a:accent3>
        <a:accent4>
          <a:srgbClr val="4A4923"/>
        </a:accent4>
        <a:accent5>
          <a:srgbClr val="E2E2CA"/>
        </a:accent5>
        <a:accent6>
          <a:srgbClr val="E7E7B9"/>
        </a:accent6>
        <a:hlink>
          <a:srgbClr val="990000"/>
        </a:hlink>
        <a:folHlink>
          <a:srgbClr val="663300"/>
        </a:folHlink>
      </a:clrScheme>
      <a:clrMap bg1="lt1" tx1="dk1" bg2="lt2" tx2="dk2" accent1="accent1" accent2="accent2" accent3="accent3" accent4="accent4" accent5="accent5" accent6="accent6" hlink="hlink" folHlink="folHlink"/>
    </a:extraClrScheme>
    <a:extraClrScheme>
      <a:clrScheme name="Blank Presentation 9">
        <a:dk1>
          <a:srgbClr val="666633"/>
        </a:dk1>
        <a:lt1>
          <a:srgbClr val="008080"/>
        </a:lt1>
        <a:dk2>
          <a:srgbClr val="808000"/>
        </a:dk2>
        <a:lt2>
          <a:srgbClr val="005A58"/>
        </a:lt2>
        <a:accent1>
          <a:srgbClr val="B5C6B3"/>
        </a:accent1>
        <a:accent2>
          <a:srgbClr val="FFA962"/>
        </a:accent2>
        <a:accent3>
          <a:srgbClr val="AAC0C0"/>
        </a:accent3>
        <a:accent4>
          <a:srgbClr val="56562A"/>
        </a:accent4>
        <a:accent5>
          <a:srgbClr val="D7DFD6"/>
        </a:accent5>
        <a:accent6>
          <a:srgbClr val="E79958"/>
        </a:accent6>
        <a:hlink>
          <a:srgbClr val="FFEFCE"/>
        </a:hlink>
        <a:folHlink>
          <a:srgbClr val="A74101"/>
        </a:folHlink>
      </a:clrScheme>
      <a:clrMap bg1="lt1" tx1="dk1" bg2="lt2" tx2="dk2" accent1="accent1" accent2="accent2" accent3="accent3" accent4="accent4" accent5="accent5" accent6="accent6" hlink="hlink" folHlink="folHlink"/>
    </a:extraClrScheme>
    <a:extraClrScheme>
      <a:clrScheme name="Blank Presentation 10">
        <a:dk1>
          <a:srgbClr val="003366"/>
        </a:dk1>
        <a:lt1>
          <a:srgbClr val="A28E73"/>
        </a:lt1>
        <a:dk2>
          <a:srgbClr val="000099"/>
        </a:dk2>
        <a:lt2>
          <a:srgbClr val="D2C368"/>
        </a:lt2>
        <a:accent1>
          <a:srgbClr val="D1EBEA"/>
        </a:accent1>
        <a:accent2>
          <a:srgbClr val="CEC975"/>
        </a:accent2>
        <a:accent3>
          <a:srgbClr val="AAAACA"/>
        </a:accent3>
        <a:accent4>
          <a:srgbClr val="8A7861"/>
        </a:accent4>
        <a:accent5>
          <a:srgbClr val="E5F3F3"/>
        </a:accent5>
        <a:accent6>
          <a:srgbClr val="BAB669"/>
        </a:accent6>
        <a:hlink>
          <a:srgbClr val="7EBA93"/>
        </a:hlink>
        <a:folHlink>
          <a:srgbClr val="F09D3D"/>
        </a:folHlink>
      </a:clrScheme>
      <a:clrMap bg1="dk2" tx1="lt1" bg2="dk1" tx2="lt2" accent1="accent1" accent2="accent2" accent3="accent3" accent4="accent4" accent5="accent5" accent6="accent6" hlink="hlink" folHlink="folHlink"/>
    </a:extraClrScheme>
    <a:extraClrScheme>
      <a:clrScheme name="Blank Presentation 11">
        <a:dk1>
          <a:srgbClr val="336699"/>
        </a:dk1>
        <a:lt1>
          <a:srgbClr val="969696"/>
        </a:lt1>
        <a:dk2>
          <a:srgbClr val="000000"/>
        </a:dk2>
        <a:lt2>
          <a:srgbClr val="517FA1"/>
        </a:lt2>
        <a:accent1>
          <a:srgbClr val="F3F5DD"/>
        </a:accent1>
        <a:accent2>
          <a:srgbClr val="CB4B0A"/>
        </a:accent2>
        <a:accent3>
          <a:srgbClr val="AAAAAA"/>
        </a:accent3>
        <a:accent4>
          <a:srgbClr val="7F7F7F"/>
        </a:accent4>
        <a:accent5>
          <a:srgbClr val="F8F9EB"/>
        </a:accent5>
        <a:accent6>
          <a:srgbClr val="B84308"/>
        </a:accent6>
        <a:hlink>
          <a:srgbClr val="D4B224"/>
        </a:hlink>
        <a:folHlink>
          <a:srgbClr val="D58E56"/>
        </a:folHlink>
      </a:clrScheme>
      <a:clrMap bg1="dk2" tx1="lt1" bg2="dk1" tx2="lt2" accent1="accent1" accent2="accent2" accent3="accent3" accent4="accent4" accent5="accent5" accent6="accent6" hlink="hlink" folHlink="folHlink"/>
    </a:extraClrScheme>
    <a:extraClrScheme>
      <a:clrScheme name="Blank Presentation 12">
        <a:dk1>
          <a:srgbClr val="5C1F00"/>
        </a:dk1>
        <a:lt1>
          <a:srgbClr val="8FA418"/>
        </a:lt1>
        <a:dk2>
          <a:srgbClr val="800000"/>
        </a:dk2>
        <a:lt2>
          <a:srgbClr val="A89546"/>
        </a:lt2>
        <a:accent1>
          <a:srgbClr val="EDF6BE"/>
        </a:accent1>
        <a:accent2>
          <a:srgbClr val="ADBC00"/>
        </a:accent2>
        <a:accent3>
          <a:srgbClr val="C0AAAA"/>
        </a:accent3>
        <a:accent4>
          <a:srgbClr val="798B13"/>
        </a:accent4>
        <a:accent5>
          <a:srgbClr val="F4FADB"/>
        </a:accent5>
        <a:accent6>
          <a:srgbClr val="9CAA00"/>
        </a:accent6>
        <a:hlink>
          <a:srgbClr val="FF7500"/>
        </a:hlink>
        <a:folHlink>
          <a:srgbClr val="3E5E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arshall_PPT_Theme">
  <a:themeElements>
    <a:clrScheme name="Marshall Theme Colors">
      <a:dk1>
        <a:sysClr val="windowText" lastClr="000000"/>
      </a:dk1>
      <a:lt1>
        <a:sysClr val="window" lastClr="FFFFFF"/>
      </a:lt1>
      <a:dk2>
        <a:srgbClr val="7F7F7F"/>
      </a:dk2>
      <a:lt2>
        <a:srgbClr val="FFF39D"/>
      </a:lt2>
      <a:accent1>
        <a:srgbClr val="003675"/>
      </a:accent1>
      <a:accent2>
        <a:srgbClr val="F0B037"/>
      </a:accent2>
      <a:accent3>
        <a:srgbClr val="007373"/>
      </a:accent3>
      <a:accent4>
        <a:srgbClr val="CD6534"/>
      </a:accent4>
      <a:accent5>
        <a:srgbClr val="BF2828"/>
      </a:accent5>
      <a:accent6>
        <a:srgbClr val="652B65"/>
      </a:accent6>
      <a:hlink>
        <a:srgbClr val="002060"/>
      </a:hlink>
      <a:folHlink>
        <a:srgbClr val="5C5C5C"/>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a:ln>
              <a:noFill/>
            </a:ln>
            <a:solidFill>
              <a:srgbClr val="666666"/>
            </a:solidFill>
            <a:effectLst/>
            <a:latin typeface="55 Helvetica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a:ln>
              <a:noFill/>
            </a:ln>
            <a:solidFill>
              <a:srgbClr val="666666"/>
            </a:solidFill>
            <a:effectLst/>
            <a:latin typeface="55 Helvetica Roman" pitchFamily="1" charset="0"/>
          </a:defRPr>
        </a:defPPr>
      </a:lstStyle>
    </a:lnDef>
  </a:objectDefaults>
  <a:extraClrSchemeLst>
    <a:extraClrScheme>
      <a:clrScheme name="Blank Presentation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3">
        <a:dk1>
          <a:srgbClr val="4D4D4D"/>
        </a:dk1>
        <a:lt1>
          <a:srgbClr val="FFFFD9"/>
        </a:lt1>
        <a:dk2>
          <a:srgbClr val="000000"/>
        </a:dk2>
        <a:lt2>
          <a:srgbClr val="7F7F7D"/>
        </a:lt2>
        <a:accent1>
          <a:srgbClr val="DEDACF"/>
        </a:accent1>
        <a:accent2>
          <a:srgbClr val="536D89"/>
        </a:accent2>
        <a:accent3>
          <a:srgbClr val="FFFFE9"/>
        </a:accent3>
        <a:accent4>
          <a:srgbClr val="404040"/>
        </a:accent4>
        <a:accent5>
          <a:srgbClr val="ECEAE4"/>
        </a:accent5>
        <a:accent6>
          <a:srgbClr val="4A627C"/>
        </a:accent6>
        <a:hlink>
          <a:srgbClr val="943C35"/>
        </a:hlink>
        <a:folHlink>
          <a:srgbClr val="63406A"/>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FF99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DEF6F1"/>
        </a:lt1>
        <a:dk2>
          <a:srgbClr val="000000"/>
        </a:dk2>
        <a:lt2>
          <a:srgbClr val="969696"/>
        </a:lt2>
        <a:accent1>
          <a:srgbClr val="E1EAED"/>
        </a:accent1>
        <a:accent2>
          <a:srgbClr val="8DC6FF"/>
        </a:accent2>
        <a:accent3>
          <a:srgbClr val="ECFAF7"/>
        </a:accent3>
        <a:accent4>
          <a:srgbClr val="000000"/>
        </a:accent4>
        <a:accent5>
          <a:srgbClr val="EEF3F4"/>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85B400"/>
        </a:folHlink>
      </a:clrScheme>
      <a:clrMap bg1="lt1" tx1="dk1" bg2="lt2" tx2="dk2" accent1="accent1" accent2="accent2" accent3="accent3" accent4="accent4" accent5="accent5" accent6="accent6" hlink="hlink" folHlink="folHlink"/>
    </a:extraClrScheme>
    <a:extraClrScheme>
      <a:clrScheme name="Blank Presentation 7">
        <a:dk1>
          <a:srgbClr val="666666"/>
        </a:dk1>
        <a:lt1>
          <a:srgbClr val="FFFFFF"/>
        </a:lt1>
        <a:dk2>
          <a:srgbClr val="000000"/>
        </a:dk2>
        <a:lt2>
          <a:srgbClr val="333333"/>
        </a:lt2>
        <a:accent1>
          <a:srgbClr val="D7DCC8"/>
        </a:accent1>
        <a:accent2>
          <a:srgbClr val="8DC6FF"/>
        </a:accent2>
        <a:accent3>
          <a:srgbClr val="FFFFFF"/>
        </a:accent3>
        <a:accent4>
          <a:srgbClr val="565656"/>
        </a:accent4>
        <a:accent5>
          <a:srgbClr val="E8EBE0"/>
        </a:accent5>
        <a:accent6>
          <a:srgbClr val="7FB3E7"/>
        </a:accent6>
        <a:hlink>
          <a:srgbClr val="0066CC"/>
        </a:hlink>
        <a:folHlink>
          <a:srgbClr val="FF9933"/>
        </a:folHlink>
      </a:clrScheme>
      <a:clrMap bg1="lt1" tx1="dk1" bg2="lt2" tx2="dk2" accent1="accent1" accent2="accent2" accent3="accent3" accent4="accent4" accent5="accent5" accent6="accent6" hlink="hlink" folHlink="folHlink"/>
    </a:extraClrScheme>
    <a:extraClrScheme>
      <a:clrScheme name="Blank Presentation 8">
        <a:dk1>
          <a:srgbClr val="58572B"/>
        </a:dk1>
        <a:lt1>
          <a:srgbClr val="FFFFFF"/>
        </a:lt1>
        <a:dk2>
          <a:srgbClr val="808000"/>
        </a:dk2>
        <a:lt2>
          <a:srgbClr val="333333"/>
        </a:lt2>
        <a:accent1>
          <a:srgbClr val="CCCC99"/>
        </a:accent1>
        <a:accent2>
          <a:srgbClr val="FFFFCC"/>
        </a:accent2>
        <a:accent3>
          <a:srgbClr val="FFFFFF"/>
        </a:accent3>
        <a:accent4>
          <a:srgbClr val="4A4923"/>
        </a:accent4>
        <a:accent5>
          <a:srgbClr val="E2E2CA"/>
        </a:accent5>
        <a:accent6>
          <a:srgbClr val="E7E7B9"/>
        </a:accent6>
        <a:hlink>
          <a:srgbClr val="990000"/>
        </a:hlink>
        <a:folHlink>
          <a:srgbClr val="663300"/>
        </a:folHlink>
      </a:clrScheme>
      <a:clrMap bg1="lt1" tx1="dk1" bg2="lt2" tx2="dk2" accent1="accent1" accent2="accent2" accent3="accent3" accent4="accent4" accent5="accent5" accent6="accent6" hlink="hlink" folHlink="folHlink"/>
    </a:extraClrScheme>
    <a:extraClrScheme>
      <a:clrScheme name="Blank Presentation 9">
        <a:dk1>
          <a:srgbClr val="666633"/>
        </a:dk1>
        <a:lt1>
          <a:srgbClr val="008080"/>
        </a:lt1>
        <a:dk2>
          <a:srgbClr val="808000"/>
        </a:dk2>
        <a:lt2>
          <a:srgbClr val="005A58"/>
        </a:lt2>
        <a:accent1>
          <a:srgbClr val="B5C6B3"/>
        </a:accent1>
        <a:accent2>
          <a:srgbClr val="FFA962"/>
        </a:accent2>
        <a:accent3>
          <a:srgbClr val="AAC0C0"/>
        </a:accent3>
        <a:accent4>
          <a:srgbClr val="56562A"/>
        </a:accent4>
        <a:accent5>
          <a:srgbClr val="D7DFD6"/>
        </a:accent5>
        <a:accent6>
          <a:srgbClr val="E79958"/>
        </a:accent6>
        <a:hlink>
          <a:srgbClr val="FFEFCE"/>
        </a:hlink>
        <a:folHlink>
          <a:srgbClr val="A74101"/>
        </a:folHlink>
      </a:clrScheme>
      <a:clrMap bg1="lt1" tx1="dk1" bg2="lt2" tx2="dk2" accent1="accent1" accent2="accent2" accent3="accent3" accent4="accent4" accent5="accent5" accent6="accent6" hlink="hlink" folHlink="folHlink"/>
    </a:extraClrScheme>
    <a:extraClrScheme>
      <a:clrScheme name="Blank Presentation 10">
        <a:dk1>
          <a:srgbClr val="003366"/>
        </a:dk1>
        <a:lt1>
          <a:srgbClr val="A28E73"/>
        </a:lt1>
        <a:dk2>
          <a:srgbClr val="000099"/>
        </a:dk2>
        <a:lt2>
          <a:srgbClr val="D2C368"/>
        </a:lt2>
        <a:accent1>
          <a:srgbClr val="D1EBEA"/>
        </a:accent1>
        <a:accent2>
          <a:srgbClr val="CEC975"/>
        </a:accent2>
        <a:accent3>
          <a:srgbClr val="AAAACA"/>
        </a:accent3>
        <a:accent4>
          <a:srgbClr val="8A7861"/>
        </a:accent4>
        <a:accent5>
          <a:srgbClr val="E5F3F3"/>
        </a:accent5>
        <a:accent6>
          <a:srgbClr val="BAB669"/>
        </a:accent6>
        <a:hlink>
          <a:srgbClr val="7EBA93"/>
        </a:hlink>
        <a:folHlink>
          <a:srgbClr val="F09D3D"/>
        </a:folHlink>
      </a:clrScheme>
      <a:clrMap bg1="dk2" tx1="lt1" bg2="dk1" tx2="lt2" accent1="accent1" accent2="accent2" accent3="accent3" accent4="accent4" accent5="accent5" accent6="accent6" hlink="hlink" folHlink="folHlink"/>
    </a:extraClrScheme>
    <a:extraClrScheme>
      <a:clrScheme name="Blank Presentation 11">
        <a:dk1>
          <a:srgbClr val="336699"/>
        </a:dk1>
        <a:lt1>
          <a:srgbClr val="969696"/>
        </a:lt1>
        <a:dk2>
          <a:srgbClr val="000000"/>
        </a:dk2>
        <a:lt2>
          <a:srgbClr val="517FA1"/>
        </a:lt2>
        <a:accent1>
          <a:srgbClr val="F3F5DD"/>
        </a:accent1>
        <a:accent2>
          <a:srgbClr val="CB4B0A"/>
        </a:accent2>
        <a:accent3>
          <a:srgbClr val="AAAAAA"/>
        </a:accent3>
        <a:accent4>
          <a:srgbClr val="7F7F7F"/>
        </a:accent4>
        <a:accent5>
          <a:srgbClr val="F8F9EB"/>
        </a:accent5>
        <a:accent6>
          <a:srgbClr val="B84308"/>
        </a:accent6>
        <a:hlink>
          <a:srgbClr val="D4B224"/>
        </a:hlink>
        <a:folHlink>
          <a:srgbClr val="D58E56"/>
        </a:folHlink>
      </a:clrScheme>
      <a:clrMap bg1="dk2" tx1="lt1" bg2="dk1" tx2="lt2" accent1="accent1" accent2="accent2" accent3="accent3" accent4="accent4" accent5="accent5" accent6="accent6" hlink="hlink" folHlink="folHlink"/>
    </a:extraClrScheme>
    <a:extraClrScheme>
      <a:clrScheme name="Blank Presentation 12">
        <a:dk1>
          <a:srgbClr val="5C1F00"/>
        </a:dk1>
        <a:lt1>
          <a:srgbClr val="8FA418"/>
        </a:lt1>
        <a:dk2>
          <a:srgbClr val="800000"/>
        </a:dk2>
        <a:lt2>
          <a:srgbClr val="A89546"/>
        </a:lt2>
        <a:accent1>
          <a:srgbClr val="EDF6BE"/>
        </a:accent1>
        <a:accent2>
          <a:srgbClr val="ADBC00"/>
        </a:accent2>
        <a:accent3>
          <a:srgbClr val="C0AAAA"/>
        </a:accent3>
        <a:accent4>
          <a:srgbClr val="798B13"/>
        </a:accent4>
        <a:accent5>
          <a:srgbClr val="F4FADB"/>
        </a:accent5>
        <a:accent6>
          <a:srgbClr val="9CAA00"/>
        </a:accent6>
        <a:hlink>
          <a:srgbClr val="FF7500"/>
        </a:hlink>
        <a:folHlink>
          <a:srgbClr val="3E5E0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Gen Standard_Nov17">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en Standard_Nov17" id="{B444387F-7F2B-3840-B6C7-564DB8A1A0C6}" vid="{65F8F96C-552E-254E-BD6D-987D535FB235}"/>
    </a:ext>
  </a:extLst>
</a:theme>
</file>

<file path=ppt/theme/theme4.xml><?xml version="1.0" encoding="utf-8"?>
<a:theme xmlns:a="http://schemas.openxmlformats.org/drawingml/2006/main" name="2_Custom Design">
  <a:themeElements>
    <a:clrScheme name="Custom 2">
      <a:dk1>
        <a:srgbClr val="000000"/>
      </a:dk1>
      <a:lt1>
        <a:sysClr val="window" lastClr="FFFFFF"/>
      </a:lt1>
      <a:dk2>
        <a:srgbClr val="17406D"/>
      </a:dk2>
      <a:lt2>
        <a:srgbClr val="DBEFF9"/>
      </a:lt2>
      <a:accent1>
        <a:srgbClr val="82B1E4"/>
      </a:accent1>
      <a:accent2>
        <a:srgbClr val="17406D"/>
      </a:accent2>
      <a:accent3>
        <a:srgbClr val="FFFFFF"/>
      </a:accent3>
      <a:accent4>
        <a:srgbClr val="FFFFFF"/>
      </a:accent4>
      <a:accent5>
        <a:srgbClr val="FFFFFF"/>
      </a:accent5>
      <a:accent6>
        <a:srgbClr val="FFFFFF"/>
      </a:accent6>
      <a:hlink>
        <a:srgbClr val="3883D4"/>
      </a:hlink>
      <a:folHlink>
        <a:srgbClr val="438AD7"/>
      </a:folHlink>
    </a:clrScheme>
    <a:fontScheme name="Custom 6">
      <a:majorFont>
        <a:latin typeface="Century Gothic"/>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M34074874_Yellow accent brochure_LH_v1.pptx" id="{68254080-4E1C-4D18-A067-A1C16B6B5ECA}" vid="{D314FDB1-E43B-4503-84C2-1A5BD655BB42}"/>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0D3A2218DB35947AB6C545B71F95A94" ma:contentTypeVersion="3" ma:contentTypeDescription="Create a new document." ma:contentTypeScope="" ma:versionID="09ae81e9067782c680d8924d2cc019dc">
  <xsd:schema xmlns:xsd="http://www.w3.org/2001/XMLSchema" xmlns:xs="http://www.w3.org/2001/XMLSchema" xmlns:p="http://schemas.microsoft.com/office/2006/metadata/properties" xmlns:ns2="e3fe3a22-9b75-4c93-b7ab-5c207e5d6cbc" xmlns:ns3="5bf8dc47-f317-4bfc-b0e4-6764f44cb50c" xmlns:ns4="0598b223-ae2b-4ad8-b962-3b9a1b77b883" targetNamespace="http://schemas.microsoft.com/office/2006/metadata/properties" ma:root="true" ma:fieldsID="f1c7d5e397f9f712defe4c969c77bdcd" ns2:_="" ns3:_="" ns4:_="">
    <xsd:import namespace="e3fe3a22-9b75-4c93-b7ab-5c207e5d6cbc"/>
    <xsd:import namespace="5bf8dc47-f317-4bfc-b0e4-6764f44cb50c"/>
    <xsd:import namespace="0598b223-ae2b-4ad8-b962-3b9a1b77b883"/>
    <xsd:element name="properties">
      <xsd:complexType>
        <xsd:sequence>
          <xsd:element name="documentManagement">
            <xsd:complexType>
              <xsd:all>
                <xsd:element ref="ns2:_dlc_DocId" minOccurs="0"/>
                <xsd:element ref="ns2:_dlc_DocIdUrl" minOccurs="0"/>
                <xsd:element ref="ns2:_dlc_DocIdPersistId" minOccurs="0"/>
                <xsd:element ref="ns3:Topic" minOccurs="0"/>
                <xsd:element ref="ns4: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3fe3a22-9b75-4c93-b7ab-5c207e5d6cbc"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5bf8dc47-f317-4bfc-b0e4-6764f44cb50c" elementFormDefault="qualified">
    <xsd:import namespace="http://schemas.microsoft.com/office/2006/documentManagement/types"/>
    <xsd:import namespace="http://schemas.microsoft.com/office/infopath/2007/PartnerControls"/>
    <xsd:element name="Topic" ma:index="11" nillable="true" ma:displayName="Topic" ma:default="Foreign Travel" ma:format="Dropdown" ma:internalName="Topic">
      <xsd:simpleType>
        <xsd:restriction base="dms:Choice">
          <xsd:enumeration value="Foreign Travel"/>
          <xsd:enumeration value="IT Policy"/>
          <xsd:enumeration value="Incivility"/>
          <xsd:enumeration value="All-Hands/ Town Halls"/>
          <xsd:enumeration value="New Hire"/>
          <xsd:enumeration value="Travel Forms"/>
          <xsd:enumeration value="Charts"/>
          <xsd:enumeration value="WBS Codes"/>
          <xsd:enumeration value="Awards Day"/>
        </xsd:restriction>
      </xsd:simpleType>
    </xsd:element>
  </xsd:schema>
  <xsd:schema xmlns:xsd="http://www.w3.org/2001/XMLSchema" xmlns:xs="http://www.w3.org/2001/XMLSchema" xmlns:dms="http://schemas.microsoft.com/office/2006/documentManagement/types" xmlns:pc="http://schemas.microsoft.com/office/infopath/2007/PartnerControls" targetNamespace="0598b223-ae2b-4ad8-b962-3b9a1b77b883" elementFormDefault="qualified">
    <xsd:import namespace="http://schemas.microsoft.com/office/2006/documentManagement/types"/>
    <xsd:import namespace="http://schemas.microsoft.com/office/infopath/2007/PartnerControls"/>
    <xsd:element name="SharedWithUsers" ma:index="12"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Topic xmlns="5bf8dc47-f317-4bfc-b0e4-6764f44cb50c">New Hire</Topic>
    <_dlc_DocId xmlns="e3fe3a22-9b75-4c93-b7ab-5c207e5d6cbc">M3663M2SCXNQ-1673387685-25</_dlc_DocId>
    <_dlc_DocIdUrl xmlns="e3fe3a22-9b75-4c93-b7ab-5c207e5d6cbc">
      <Url>https://sharepoint.msfc.nasa.gov/sites/Engineering/ES01/_layouts/15/DocIdRedir.aspx?ID=M3663M2SCXNQ-1673387685-25</Url>
      <Description>M3663M2SCXNQ-1673387685-25</Description>
    </_dlc_DocIdUrl>
  </documentManagement>
</p:properties>
</file>

<file path=customXml/itemProps1.xml><?xml version="1.0" encoding="utf-8"?>
<ds:datastoreItem xmlns:ds="http://schemas.openxmlformats.org/officeDocument/2006/customXml" ds:itemID="{F9F5B1DD-6F55-461F-B044-747D4D61665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3fe3a22-9b75-4c93-b7ab-5c207e5d6cbc"/>
    <ds:schemaRef ds:uri="5bf8dc47-f317-4bfc-b0e4-6764f44cb50c"/>
    <ds:schemaRef ds:uri="0598b223-ae2b-4ad8-b962-3b9a1b77b88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4264C4B-B18D-47F1-8301-BA3CD44FD51C}">
  <ds:schemaRefs>
    <ds:schemaRef ds:uri="http://schemas.microsoft.com/sharepoint/events"/>
  </ds:schemaRefs>
</ds:datastoreItem>
</file>

<file path=customXml/itemProps3.xml><?xml version="1.0" encoding="utf-8"?>
<ds:datastoreItem xmlns:ds="http://schemas.openxmlformats.org/officeDocument/2006/customXml" ds:itemID="{38B02A7E-A2F9-42D3-984F-D176B781A05E}">
  <ds:schemaRefs>
    <ds:schemaRef ds:uri="http://schemas.microsoft.com/sharepoint/v3/contenttype/forms"/>
  </ds:schemaRefs>
</ds:datastoreItem>
</file>

<file path=customXml/itemProps4.xml><?xml version="1.0" encoding="utf-8"?>
<ds:datastoreItem xmlns:ds="http://schemas.openxmlformats.org/officeDocument/2006/customXml" ds:itemID="{35BA20E3-23C6-4D91-B76C-B49F98E7EF16}">
  <ds:schemaRefs>
    <ds:schemaRef ds:uri="http://purl.org/dc/dcmitype/"/>
    <ds:schemaRef ds:uri="e3fe3a22-9b75-4c93-b7ab-5c207e5d6cbc"/>
    <ds:schemaRef ds:uri="http://purl.org/dc/elements/1.1/"/>
    <ds:schemaRef ds:uri="5bf8dc47-f317-4bfc-b0e4-6764f44cb50c"/>
    <ds:schemaRef ds:uri="http://schemas.microsoft.com/office/2006/metadata/properties"/>
    <ds:schemaRef ds:uri="0598b223-ae2b-4ad8-b962-3b9a1b77b883"/>
    <ds:schemaRef ds:uri="http://schemas.microsoft.com/office/2006/documentManagement/types"/>
    <ds:schemaRef ds:uri="http://schemas.openxmlformats.org/package/2006/metadata/core-properties"/>
    <ds:schemaRef ds:uri="http://schemas.microsoft.com/office/infopath/2007/PartnerControls"/>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43028</TotalTime>
  <Words>1994</Words>
  <Application>Microsoft Macintosh PowerPoint</Application>
  <PresentationFormat>Widescreen</PresentationFormat>
  <Paragraphs>313</Paragraphs>
  <Slides>12</Slides>
  <Notes>7</Notes>
  <HiddenSlides>0</HiddenSlides>
  <MMClips>0</MMClips>
  <ScaleCrop>false</ScaleCrop>
  <HeadingPairs>
    <vt:vector size="6" baseType="variant">
      <vt:variant>
        <vt:lpstr>Fonts Used</vt:lpstr>
      </vt:variant>
      <vt:variant>
        <vt:i4>10</vt:i4>
      </vt:variant>
      <vt:variant>
        <vt:lpstr>Theme</vt:lpstr>
      </vt:variant>
      <vt:variant>
        <vt:i4>4</vt:i4>
      </vt:variant>
      <vt:variant>
        <vt:lpstr>Slide Titles</vt:lpstr>
      </vt:variant>
      <vt:variant>
        <vt:i4>12</vt:i4>
      </vt:variant>
    </vt:vector>
  </HeadingPairs>
  <TitlesOfParts>
    <vt:vector size="26" baseType="lpstr">
      <vt:lpstr>55 Helvetica Roman</vt:lpstr>
      <vt:lpstr>AGaramond RegularSC</vt:lpstr>
      <vt:lpstr>Arial</vt:lpstr>
      <vt:lpstr>Arial Black</vt:lpstr>
      <vt:lpstr>Arial Narrow</vt:lpstr>
      <vt:lpstr>Calibri</vt:lpstr>
      <vt:lpstr>Century Gothic</vt:lpstr>
      <vt:lpstr>Gill Sans MT</vt:lpstr>
      <vt:lpstr>Trebuchet MS</vt:lpstr>
      <vt:lpstr>Verdana</vt:lpstr>
      <vt:lpstr>Marshall_2013_v2_PPT_theme</vt:lpstr>
      <vt:lpstr>Marshall_PPT_Theme</vt:lpstr>
      <vt:lpstr>Gen Standard_Nov17</vt:lpstr>
      <vt:lpstr>2_Custom Design</vt:lpstr>
      <vt:lpstr> Engineering Directorate Space Systems Department Capabilities </vt:lpstr>
      <vt:lpstr>PowerPoint Presentation</vt:lpstr>
      <vt:lpstr>Systems Engineering &amp; Integration Division</vt:lpstr>
      <vt:lpstr>Mechanical &amp; Optical Design, Analysis &amp; Fabrication Division</vt:lpstr>
      <vt:lpstr>Avionics Division</vt:lpstr>
      <vt:lpstr>Flight &amp; Ground Software &amp; Simulation Division</vt:lpstr>
      <vt:lpstr>Systems Development, Integration, &amp; Test Division</vt:lpstr>
      <vt:lpstr>PowerPoint Presentation</vt:lpstr>
      <vt:lpstr>PowerPoint Presentation</vt:lpstr>
      <vt:lpstr>Org Chart</vt:lpstr>
      <vt:lpstr>PowerPoint Presentation</vt:lpstr>
      <vt:lpstr>PowerPoint Presentation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Marshall Space Flight Center Name of Event/Group Date</dc:title>
  <dc:creator>ayelle</dc:creator>
  <cp:lastModifiedBy>Reynolds, David W. (MSFC-ES01)</cp:lastModifiedBy>
  <cp:revision>214</cp:revision>
  <cp:lastPrinted>2018-06-21T20:09:21Z</cp:lastPrinted>
  <dcterms:created xsi:type="dcterms:W3CDTF">2014-06-13T22:11:23Z</dcterms:created>
  <dcterms:modified xsi:type="dcterms:W3CDTF">2021-09-16T20:53:22Z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ce3f1e86-6187-4a69-981c-7942d6452cba</vt:lpwstr>
  </property>
  <property fmtid="{D5CDD505-2E9C-101B-9397-08002B2CF9AE}" pid="3" name="ContentTypeId">
    <vt:lpwstr>0x010100B0D3A2218DB35947AB6C545B71F95A94</vt:lpwstr>
  </property>
  <property fmtid="{D5CDD505-2E9C-101B-9397-08002B2CF9AE}" pid="4" name="Offisync_UpdateToken">
    <vt:lpwstr>1</vt:lpwstr>
  </property>
  <property fmtid="{D5CDD505-2E9C-101B-9397-08002B2CF9AE}" pid="5" name="Offisync_UniqueId">
    <vt:lpwstr>60483</vt:lpwstr>
  </property>
  <property fmtid="{D5CDD505-2E9C-101B-9397-08002B2CF9AE}" pid="6" name="Jive_VersionGuid">
    <vt:lpwstr>6fee4bc7-97fa-453c-a8a6-e7b245afda07</vt:lpwstr>
  </property>
  <property fmtid="{D5CDD505-2E9C-101B-9397-08002B2CF9AE}" pid="7" name="Offisync_ProviderInitializationData">
    <vt:lpwstr>https://explornet.nasa.gov</vt:lpwstr>
  </property>
  <property fmtid="{D5CDD505-2E9C-101B-9397-08002B2CF9AE}" pid="8" name="Offisync_ServerID">
    <vt:lpwstr>479288e8-773e-4e87-b6d5-ce4a332de138</vt:lpwstr>
  </property>
  <property fmtid="{D5CDD505-2E9C-101B-9397-08002B2CF9AE}" pid="9" name="Jive_LatestUserAccountName">
    <vt:lpwstr>dwreynol</vt:lpwstr>
  </property>
</Properties>
</file>