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438" r:id="rId3"/>
    <p:sldId id="443" r:id="rId4"/>
    <p:sldId id="444" r:id="rId5"/>
    <p:sldId id="439" r:id="rId6"/>
    <p:sldId id="257" r:id="rId7"/>
    <p:sldId id="440" r:id="rId8"/>
    <p:sldId id="261" r:id="rId9"/>
    <p:sldId id="447" r:id="rId10"/>
    <p:sldId id="256" r:id="rId11"/>
    <p:sldId id="429" r:id="rId12"/>
    <p:sldId id="430" r:id="rId13"/>
    <p:sldId id="431" r:id="rId14"/>
    <p:sldId id="432" r:id="rId15"/>
    <p:sldId id="436" r:id="rId16"/>
    <p:sldId id="433" r:id="rId17"/>
    <p:sldId id="434" r:id="rId18"/>
    <p:sldId id="437" r:id="rId19"/>
    <p:sldId id="435" r:id="rId20"/>
    <p:sldId id="446" r:id="rId21"/>
    <p:sldId id="441" r:id="rId22"/>
    <p:sldId id="448" r:id="rId23"/>
    <p:sldId id="442" r:id="rId24"/>
  </p:sldIdLst>
  <p:sldSz cx="12801600" cy="7315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F0FA"/>
    <a:srgbClr val="AC94D7"/>
    <a:srgbClr val="392464"/>
    <a:srgbClr val="333F50"/>
    <a:srgbClr val="3366FF"/>
    <a:srgbClr val="22E8C9"/>
    <a:srgbClr val="0F7D6E"/>
    <a:srgbClr val="7C7C7C"/>
    <a:srgbClr val="FFC000"/>
    <a:srgbClr val="C7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987685-A691-8FB7-57F5-314E8DA5BAD7}" v="5" dt="2021-09-14T19:21:16.437"/>
    <p1510:client id="{7A4AAA1B-7363-8AD5-223F-FA1F6D684F37}" v="2" dt="2021-09-15T00:50:20.384"/>
    <p1510:client id="{A9330A47-2983-FF5E-E2B1-8AA8195B6AFC}" v="51" dt="2021-09-15T12:12:35.732"/>
    <p1510:client id="{ADCE8823-A8AD-4D91-B095-87A3D08F7950}" v="4" dt="2021-09-14T18:31:40.066"/>
    <p1510:client id="{BFA5378F-732B-1D83-5F03-0345157F36F4}" v="1" dt="2021-09-14T18:23:44.467"/>
    <p1510:client id="{CDCBAEEC-9765-47AA-8D78-FF53BFE99B73}" v="81" dt="2021-09-15T13:48:41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488"/>
        <p:guide pos="4032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ulver, Mariah C. (GSFC-450.0)[X3M Systems, LLC]" userId="S::mpulver@ndc.nasa.gov::02b8dabe-0f4e-4368-80e6-c66ff4de9f1d" providerId="AD" clId="Web-{9E9C4853-2E3F-6FC9-AD15-39F91F127DBE}"/>
    <pc:docChg chg="modSld">
      <pc:chgData name="Pulver, Mariah C. (GSFC-450.0)[X3M Systems, LLC]" userId="S::mpulver@ndc.nasa.gov::02b8dabe-0f4e-4368-80e6-c66ff4de9f1d" providerId="AD" clId="Web-{9E9C4853-2E3F-6FC9-AD15-39F91F127DBE}" dt="2021-09-13T22:59:46.169" v="452" actId="20577"/>
      <pc:docMkLst>
        <pc:docMk/>
      </pc:docMkLst>
      <pc:sldChg chg="modSp">
        <pc:chgData name="Pulver, Mariah C. (GSFC-450.0)[X3M Systems, LLC]" userId="S::mpulver@ndc.nasa.gov::02b8dabe-0f4e-4368-80e6-c66ff4de9f1d" providerId="AD" clId="Web-{9E9C4853-2E3F-6FC9-AD15-39F91F127DBE}" dt="2021-09-13T22:59:23.965" v="450" actId="20577"/>
        <pc:sldMkLst>
          <pc:docMk/>
          <pc:sldMk cId="966901764" sldId="261"/>
        </pc:sldMkLst>
        <pc:spChg chg="mod">
          <ac:chgData name="Pulver, Mariah C. (GSFC-450.0)[X3M Systems, LLC]" userId="S::mpulver@ndc.nasa.gov::02b8dabe-0f4e-4368-80e6-c66ff4de9f1d" providerId="AD" clId="Web-{9E9C4853-2E3F-6FC9-AD15-39F91F127DBE}" dt="2021-09-13T22:59:23.965" v="450" actId="20577"/>
          <ac:spMkLst>
            <pc:docMk/>
            <pc:sldMk cId="966901764" sldId="261"/>
            <ac:spMk id="5" creationId="{44C20FDC-5392-45D8-96DD-238A61958790}"/>
          </ac:spMkLst>
        </pc:spChg>
      </pc:sldChg>
      <pc:sldChg chg="modSp">
        <pc:chgData name="Pulver, Mariah C. (GSFC-450.0)[X3M Systems, LLC]" userId="S::mpulver@ndc.nasa.gov::02b8dabe-0f4e-4368-80e6-c66ff4de9f1d" providerId="AD" clId="Web-{9E9C4853-2E3F-6FC9-AD15-39F91F127DBE}" dt="2021-09-13T22:59:46.169" v="452" actId="20577"/>
        <pc:sldMkLst>
          <pc:docMk/>
          <pc:sldMk cId="2366481914" sldId="447"/>
        </pc:sldMkLst>
        <pc:spChg chg="mod">
          <ac:chgData name="Pulver, Mariah C. (GSFC-450.0)[X3M Systems, LLC]" userId="S::mpulver@ndc.nasa.gov::02b8dabe-0f4e-4368-80e6-c66ff4de9f1d" providerId="AD" clId="Web-{9E9C4853-2E3F-6FC9-AD15-39F91F127DBE}" dt="2021-09-13T22:55:01.997" v="62" actId="20577"/>
          <ac:spMkLst>
            <pc:docMk/>
            <pc:sldMk cId="2366481914" sldId="447"/>
            <ac:spMk id="2" creationId="{E64D3C72-C55D-4CB9-BCD8-F42F7121E798}"/>
          </ac:spMkLst>
        </pc:spChg>
        <pc:spChg chg="mod">
          <ac:chgData name="Pulver, Mariah C. (GSFC-450.0)[X3M Systems, LLC]" userId="S::mpulver@ndc.nasa.gov::02b8dabe-0f4e-4368-80e6-c66ff4de9f1d" providerId="AD" clId="Web-{9E9C4853-2E3F-6FC9-AD15-39F91F127DBE}" dt="2021-09-13T22:59:46.169" v="452" actId="20577"/>
          <ac:spMkLst>
            <pc:docMk/>
            <pc:sldMk cId="2366481914" sldId="447"/>
            <ac:spMk id="3" creationId="{DA39A3CD-0818-461F-A2B5-570CF5B96BFA}"/>
          </ac:spMkLst>
        </pc:spChg>
      </pc:sldChg>
    </pc:docChg>
  </pc:docChgLst>
  <pc:docChgLst>
    <pc:chgData name="Murphy, Kendall T. (GSFC-450.0)[ASRC FEDERAL SYSTEM SOLUTIONS]" userId="a667edf1-9dee-4c34-91bc-b6a87d59e1c2" providerId="ADAL" clId="{CDCBAEEC-9765-47AA-8D78-FF53BFE99B73}"/>
    <pc:docChg chg="modSld">
      <pc:chgData name="Murphy, Kendall T. (GSFC-450.0)[ASRC FEDERAL SYSTEM SOLUTIONS]" userId="a667edf1-9dee-4c34-91bc-b6a87d59e1c2" providerId="ADAL" clId="{CDCBAEEC-9765-47AA-8D78-FF53BFE99B73}" dt="2021-09-15T13:48:41.768" v="80" actId="404"/>
      <pc:docMkLst>
        <pc:docMk/>
      </pc:docMkLst>
      <pc:sldChg chg="addSp modSp mod">
        <pc:chgData name="Murphy, Kendall T. (GSFC-450.0)[ASRC FEDERAL SYSTEM SOLUTIONS]" userId="a667edf1-9dee-4c34-91bc-b6a87d59e1c2" providerId="ADAL" clId="{CDCBAEEC-9765-47AA-8D78-FF53BFE99B73}" dt="2021-09-15T13:48:41.768" v="80" actId="404"/>
        <pc:sldMkLst>
          <pc:docMk/>
          <pc:sldMk cId="510999542" sldId="438"/>
        </pc:sldMkLst>
        <pc:spChg chg="add mod">
          <ac:chgData name="Murphy, Kendall T. (GSFC-450.0)[ASRC FEDERAL SYSTEM SOLUTIONS]" userId="a667edf1-9dee-4c34-91bc-b6a87d59e1c2" providerId="ADAL" clId="{CDCBAEEC-9765-47AA-8D78-FF53BFE99B73}" dt="2021-09-15T13:48:41.768" v="80" actId="404"/>
          <ac:spMkLst>
            <pc:docMk/>
            <pc:sldMk cId="510999542" sldId="438"/>
            <ac:spMk id="5" creationId="{B60296E6-4974-48F6-93D7-00E7566D7892}"/>
          </ac:spMkLst>
        </pc:spChg>
      </pc:sldChg>
    </pc:docChg>
  </pc:docChgLst>
  <pc:docChgLst>
    <pc:chgData name="Pulver, Mariah C. (GSFC-450.0)[X3M Systems, LLC]" userId="S::mpulver@ndc.nasa.gov::02b8dabe-0f4e-4368-80e6-c66ff4de9f1d" providerId="AD" clId="Web-{A9330A47-2983-FF5E-E2B1-8AA8195B6AFC}"/>
    <pc:docChg chg="modSld">
      <pc:chgData name="Pulver, Mariah C. (GSFC-450.0)[X3M Systems, LLC]" userId="S::mpulver@ndc.nasa.gov::02b8dabe-0f4e-4368-80e6-c66ff4de9f1d" providerId="AD" clId="Web-{A9330A47-2983-FF5E-E2B1-8AA8195B6AFC}" dt="2021-09-15T12:12:35.045" v="27" actId="20577"/>
      <pc:docMkLst>
        <pc:docMk/>
      </pc:docMkLst>
      <pc:sldChg chg="modSp">
        <pc:chgData name="Pulver, Mariah C. (GSFC-450.0)[X3M Systems, LLC]" userId="S::mpulver@ndc.nasa.gov::02b8dabe-0f4e-4368-80e6-c66ff4de9f1d" providerId="AD" clId="Web-{A9330A47-2983-FF5E-E2B1-8AA8195B6AFC}" dt="2021-09-14T19:26:28.091" v="6" actId="1076"/>
        <pc:sldMkLst>
          <pc:docMk/>
          <pc:sldMk cId="195385949" sldId="257"/>
        </pc:sldMkLst>
        <pc:spChg chg="mod">
          <ac:chgData name="Pulver, Mariah C. (GSFC-450.0)[X3M Systems, LLC]" userId="S::mpulver@ndc.nasa.gov::02b8dabe-0f4e-4368-80e6-c66ff4de9f1d" providerId="AD" clId="Web-{A9330A47-2983-FF5E-E2B1-8AA8195B6AFC}" dt="2021-09-14T19:26:28.091" v="6" actId="1076"/>
          <ac:spMkLst>
            <pc:docMk/>
            <pc:sldMk cId="195385949" sldId="257"/>
            <ac:spMk id="20" creationId="{178F2871-BAFD-E84D-8067-8280887DCFA2}"/>
          </ac:spMkLst>
        </pc:spChg>
        <pc:spChg chg="mod">
          <ac:chgData name="Pulver, Mariah C. (GSFC-450.0)[X3M Systems, LLC]" userId="S::mpulver@ndc.nasa.gov::02b8dabe-0f4e-4368-80e6-c66ff4de9f1d" providerId="AD" clId="Web-{A9330A47-2983-FF5E-E2B1-8AA8195B6AFC}" dt="2021-09-14T19:25:45.573" v="1" actId="20577"/>
          <ac:spMkLst>
            <pc:docMk/>
            <pc:sldMk cId="195385949" sldId="257"/>
            <ac:spMk id="25" creationId="{1CE8539C-253A-FB45-9130-36CC4A9AB16D}"/>
          </ac:spMkLst>
        </pc:spChg>
      </pc:sldChg>
      <pc:sldChg chg="addSp delSp modSp">
        <pc:chgData name="Pulver, Mariah C. (GSFC-450.0)[X3M Systems, LLC]" userId="S::mpulver@ndc.nasa.gov::02b8dabe-0f4e-4368-80e6-c66ff4de9f1d" providerId="AD" clId="Web-{A9330A47-2983-FF5E-E2B1-8AA8195B6AFC}" dt="2021-09-15T12:07:11.928" v="15" actId="1076"/>
        <pc:sldMkLst>
          <pc:docMk/>
          <pc:sldMk cId="137998656" sldId="443"/>
        </pc:sldMkLst>
        <pc:spChg chg="mod">
          <ac:chgData name="Pulver, Mariah C. (GSFC-450.0)[X3M Systems, LLC]" userId="S::mpulver@ndc.nasa.gov::02b8dabe-0f4e-4368-80e6-c66ff4de9f1d" providerId="AD" clId="Web-{A9330A47-2983-FF5E-E2B1-8AA8195B6AFC}" dt="2021-09-15T12:06:11.692" v="10" actId="20577"/>
          <ac:spMkLst>
            <pc:docMk/>
            <pc:sldMk cId="137998656" sldId="443"/>
            <ac:spMk id="3" creationId="{D91CBD54-FEFB-4EF4-B616-01ABBD6EDC2D}"/>
          </ac:spMkLst>
        </pc:spChg>
        <pc:picChg chg="add mod">
          <ac:chgData name="Pulver, Mariah C. (GSFC-450.0)[X3M Systems, LLC]" userId="S::mpulver@ndc.nasa.gov::02b8dabe-0f4e-4368-80e6-c66ff4de9f1d" providerId="AD" clId="Web-{A9330A47-2983-FF5E-E2B1-8AA8195B6AFC}" dt="2021-09-15T12:07:11.928" v="15" actId="1076"/>
          <ac:picMkLst>
            <pc:docMk/>
            <pc:sldMk cId="137998656" sldId="443"/>
            <ac:picMk id="4" creationId="{A5678893-34C1-47B8-ADAA-52E5EE4254D0}"/>
          </ac:picMkLst>
        </pc:picChg>
        <pc:picChg chg="del">
          <ac:chgData name="Pulver, Mariah C. (GSFC-450.0)[X3M Systems, LLC]" userId="S::mpulver@ndc.nasa.gov::02b8dabe-0f4e-4368-80e6-c66ff4de9f1d" providerId="AD" clId="Web-{A9330A47-2983-FF5E-E2B1-8AA8195B6AFC}" dt="2021-09-15T12:06:27.333" v="11"/>
          <ac:picMkLst>
            <pc:docMk/>
            <pc:sldMk cId="137998656" sldId="443"/>
            <ac:picMk id="5" creationId="{4B570624-0856-4BAA-AB0E-837E19AADB2D}"/>
          </ac:picMkLst>
        </pc:picChg>
      </pc:sldChg>
      <pc:sldChg chg="modSp">
        <pc:chgData name="Pulver, Mariah C. (GSFC-450.0)[X3M Systems, LLC]" userId="S::mpulver@ndc.nasa.gov::02b8dabe-0f4e-4368-80e6-c66ff4de9f1d" providerId="AD" clId="Web-{A9330A47-2983-FF5E-E2B1-8AA8195B6AFC}" dt="2021-09-15T12:12:11.685" v="21" actId="20577"/>
        <pc:sldMkLst>
          <pc:docMk/>
          <pc:sldMk cId="994278016" sldId="444"/>
        </pc:sldMkLst>
        <pc:spChg chg="mod">
          <ac:chgData name="Pulver, Mariah C. (GSFC-450.0)[X3M Systems, LLC]" userId="S::mpulver@ndc.nasa.gov::02b8dabe-0f4e-4368-80e6-c66ff4de9f1d" providerId="AD" clId="Web-{A9330A47-2983-FF5E-E2B1-8AA8195B6AFC}" dt="2021-09-15T12:12:11.685" v="21" actId="20577"/>
          <ac:spMkLst>
            <pc:docMk/>
            <pc:sldMk cId="994278016" sldId="444"/>
            <ac:spMk id="3" creationId="{4E0024A5-BFBC-48CE-8CA1-9F592CF9B046}"/>
          </ac:spMkLst>
        </pc:spChg>
      </pc:sldChg>
      <pc:sldChg chg="modSp">
        <pc:chgData name="Pulver, Mariah C. (GSFC-450.0)[X3M Systems, LLC]" userId="S::mpulver@ndc.nasa.gov::02b8dabe-0f4e-4368-80e6-c66ff4de9f1d" providerId="AD" clId="Web-{A9330A47-2983-FF5E-E2B1-8AA8195B6AFC}" dt="2021-09-15T12:12:35.045" v="27" actId="20577"/>
        <pc:sldMkLst>
          <pc:docMk/>
          <pc:sldMk cId="928088044" sldId="448"/>
        </pc:sldMkLst>
        <pc:spChg chg="mod">
          <ac:chgData name="Pulver, Mariah C. (GSFC-450.0)[X3M Systems, LLC]" userId="S::mpulver@ndc.nasa.gov::02b8dabe-0f4e-4368-80e6-c66ff4de9f1d" providerId="AD" clId="Web-{A9330A47-2983-FF5E-E2B1-8AA8195B6AFC}" dt="2021-09-15T12:12:35.045" v="27" actId="20577"/>
          <ac:spMkLst>
            <pc:docMk/>
            <pc:sldMk cId="928088044" sldId="448"/>
            <ac:spMk id="3" creationId="{4E0024A5-BFBC-48CE-8CA1-9F592CF9B046}"/>
          </ac:spMkLst>
        </pc:spChg>
      </pc:sldChg>
    </pc:docChg>
  </pc:docChgLst>
  <pc:docChgLst>
    <pc:chgData name="Hale, Alexandra (GSFC-450.1)[THE AEROSPACE CORPORATION]" userId="S::aghale@ndc.nasa.gov::480512bf-db47-4d1f-b4cc-f4fa59048a27" providerId="AD" clId="Web-{7A4AAA1B-7363-8AD5-223F-FA1F6D684F37}"/>
    <pc:docChg chg="addSld delSld">
      <pc:chgData name="Hale, Alexandra (GSFC-450.1)[THE AEROSPACE CORPORATION]" userId="S::aghale@ndc.nasa.gov::480512bf-db47-4d1f-b4cc-f4fa59048a27" providerId="AD" clId="Web-{7A4AAA1B-7363-8AD5-223F-FA1F6D684F37}" dt="2021-09-15T00:50:20.384" v="1"/>
      <pc:docMkLst>
        <pc:docMk/>
      </pc:docMkLst>
      <pc:sldChg chg="new del">
        <pc:chgData name="Hale, Alexandra (GSFC-450.1)[THE AEROSPACE CORPORATION]" userId="S::aghale@ndc.nasa.gov::480512bf-db47-4d1f-b4cc-f4fa59048a27" providerId="AD" clId="Web-{7A4AAA1B-7363-8AD5-223F-FA1F6D684F37}" dt="2021-09-15T00:50:20.384" v="1"/>
        <pc:sldMkLst>
          <pc:docMk/>
          <pc:sldMk cId="417565568" sldId="449"/>
        </pc:sldMkLst>
      </pc:sldChg>
    </pc:docChg>
  </pc:docChgLst>
  <pc:docChgLst>
    <pc:chgData name="Pulver, Mariah C. (GSFC-450.0)[X3M Systems, LLC]" userId="S::mpulver@ndc.nasa.gov::02b8dabe-0f4e-4368-80e6-c66ff4de9f1d" providerId="AD" clId="Web-{BFA5378F-732B-1D83-5F03-0345157F36F4}"/>
    <pc:docChg chg="modSld">
      <pc:chgData name="Pulver, Mariah C. (GSFC-450.0)[X3M Systems, LLC]" userId="S::mpulver@ndc.nasa.gov::02b8dabe-0f4e-4368-80e6-c66ff4de9f1d" providerId="AD" clId="Web-{BFA5378F-732B-1D83-5F03-0345157F36F4}" dt="2021-09-14T18:23:44.467" v="0" actId="1076"/>
      <pc:docMkLst>
        <pc:docMk/>
      </pc:docMkLst>
      <pc:sldChg chg="modSp">
        <pc:chgData name="Pulver, Mariah C. (GSFC-450.0)[X3M Systems, LLC]" userId="S::mpulver@ndc.nasa.gov::02b8dabe-0f4e-4368-80e6-c66ff4de9f1d" providerId="AD" clId="Web-{BFA5378F-732B-1D83-5F03-0345157F36F4}" dt="2021-09-14T18:23:44.467" v="0" actId="1076"/>
        <pc:sldMkLst>
          <pc:docMk/>
          <pc:sldMk cId="2994331926" sldId="435"/>
        </pc:sldMkLst>
        <pc:picChg chg="mod">
          <ac:chgData name="Pulver, Mariah C. (GSFC-450.0)[X3M Systems, LLC]" userId="S::mpulver@ndc.nasa.gov::02b8dabe-0f4e-4368-80e6-c66ff4de9f1d" providerId="AD" clId="Web-{BFA5378F-732B-1D83-5F03-0345157F36F4}" dt="2021-09-14T18:23:44.467" v="0" actId="1076"/>
          <ac:picMkLst>
            <pc:docMk/>
            <pc:sldMk cId="2994331926" sldId="435"/>
            <ac:picMk id="4" creationId="{7EDC6B8C-9910-4E2B-AA71-F604B52E4CEE}"/>
          </ac:picMkLst>
        </pc:picChg>
      </pc:sldChg>
    </pc:docChg>
  </pc:docChgLst>
  <pc:docChgLst>
    <pc:chgData name="Pulver, Mariah C. (GSFC-450.0)[X3M Systems, LLC]" userId="02b8dabe-0f4e-4368-80e6-c66ff4de9f1d" providerId="ADAL" clId="{ADCE8823-A8AD-4D91-B095-87A3D08F7950}"/>
    <pc:docChg chg="addSld modSld sldOrd">
      <pc:chgData name="Pulver, Mariah C. (GSFC-450.0)[X3M Systems, LLC]" userId="02b8dabe-0f4e-4368-80e6-c66ff4de9f1d" providerId="ADAL" clId="{ADCE8823-A8AD-4D91-B095-87A3D08F7950}" dt="2021-09-14T18:31:44.790" v="38"/>
      <pc:docMkLst>
        <pc:docMk/>
      </pc:docMkLst>
      <pc:sldChg chg="modSp mod">
        <pc:chgData name="Pulver, Mariah C. (GSFC-450.0)[X3M Systems, LLC]" userId="02b8dabe-0f4e-4368-80e6-c66ff4de9f1d" providerId="ADAL" clId="{ADCE8823-A8AD-4D91-B095-87A3D08F7950}" dt="2021-09-14T18:28:42.378" v="12" actId="1076"/>
        <pc:sldMkLst>
          <pc:docMk/>
          <pc:sldMk cId="195385949" sldId="257"/>
        </pc:sldMkLst>
        <pc:spChg chg="mod">
          <ac:chgData name="Pulver, Mariah C. (GSFC-450.0)[X3M Systems, LLC]" userId="02b8dabe-0f4e-4368-80e6-c66ff4de9f1d" providerId="ADAL" clId="{ADCE8823-A8AD-4D91-B095-87A3D08F7950}" dt="2021-09-14T18:28:42.378" v="12" actId="1076"/>
          <ac:spMkLst>
            <pc:docMk/>
            <pc:sldMk cId="195385949" sldId="257"/>
            <ac:spMk id="11" creationId="{5DE4879F-FEC5-BE48-AEF1-F8FA962C6B55}"/>
          </ac:spMkLst>
        </pc:spChg>
        <pc:spChg chg="mod">
          <ac:chgData name="Pulver, Mariah C. (GSFC-450.0)[X3M Systems, LLC]" userId="02b8dabe-0f4e-4368-80e6-c66ff4de9f1d" providerId="ADAL" clId="{ADCE8823-A8AD-4D91-B095-87A3D08F7950}" dt="2021-09-14T18:28:22.763" v="5" actId="1076"/>
          <ac:spMkLst>
            <pc:docMk/>
            <pc:sldMk cId="195385949" sldId="257"/>
            <ac:spMk id="25" creationId="{1CE8539C-253A-FB45-9130-36CC4A9AB16D}"/>
          </ac:spMkLst>
        </pc:spChg>
        <pc:spChg chg="mod">
          <ac:chgData name="Pulver, Mariah C. (GSFC-450.0)[X3M Systems, LLC]" userId="02b8dabe-0f4e-4368-80e6-c66ff4de9f1d" providerId="ADAL" clId="{ADCE8823-A8AD-4D91-B095-87A3D08F7950}" dt="2021-09-14T18:28:38.568" v="11" actId="1036"/>
          <ac:spMkLst>
            <pc:docMk/>
            <pc:sldMk cId="195385949" sldId="257"/>
            <ac:spMk id="26" creationId="{1B8B3632-9AF2-684D-AE3E-B9604BA18B7A}"/>
          </ac:spMkLst>
        </pc:spChg>
      </pc:sldChg>
      <pc:sldChg chg="modSp mod">
        <pc:chgData name="Pulver, Mariah C. (GSFC-450.0)[X3M Systems, LLC]" userId="02b8dabe-0f4e-4368-80e6-c66ff4de9f1d" providerId="ADAL" clId="{ADCE8823-A8AD-4D91-B095-87A3D08F7950}" dt="2021-09-14T18:30:24.774" v="19" actId="12"/>
        <pc:sldMkLst>
          <pc:docMk/>
          <pc:sldMk cId="966901764" sldId="261"/>
        </pc:sldMkLst>
        <pc:spChg chg="mod">
          <ac:chgData name="Pulver, Mariah C. (GSFC-450.0)[X3M Systems, LLC]" userId="02b8dabe-0f4e-4368-80e6-c66ff4de9f1d" providerId="ADAL" clId="{ADCE8823-A8AD-4D91-B095-87A3D08F7950}" dt="2021-09-14T18:30:24.774" v="19" actId="12"/>
          <ac:spMkLst>
            <pc:docMk/>
            <pc:sldMk cId="966901764" sldId="261"/>
            <ac:spMk id="5" creationId="{44C20FDC-5392-45D8-96DD-238A61958790}"/>
          </ac:spMkLst>
        </pc:spChg>
      </pc:sldChg>
      <pc:sldChg chg="modSp mod">
        <pc:chgData name="Pulver, Mariah C. (GSFC-450.0)[X3M Systems, LLC]" userId="02b8dabe-0f4e-4368-80e6-c66ff4de9f1d" providerId="ADAL" clId="{ADCE8823-A8AD-4D91-B095-87A3D08F7950}" dt="2021-09-14T18:31:32.654" v="35" actId="20577"/>
        <pc:sldMkLst>
          <pc:docMk/>
          <pc:sldMk cId="994278016" sldId="444"/>
        </pc:sldMkLst>
        <pc:spChg chg="mod">
          <ac:chgData name="Pulver, Mariah C. (GSFC-450.0)[X3M Systems, LLC]" userId="02b8dabe-0f4e-4368-80e6-c66ff4de9f1d" providerId="ADAL" clId="{ADCE8823-A8AD-4D91-B095-87A3D08F7950}" dt="2021-09-14T18:31:32.654" v="35" actId="20577"/>
          <ac:spMkLst>
            <pc:docMk/>
            <pc:sldMk cId="994278016" sldId="444"/>
            <ac:spMk id="3" creationId="{4E0024A5-BFBC-48CE-8CA1-9F592CF9B046}"/>
          </ac:spMkLst>
        </pc:spChg>
      </pc:sldChg>
      <pc:sldChg chg="modSp mod">
        <pc:chgData name="Pulver, Mariah C. (GSFC-450.0)[X3M Systems, LLC]" userId="02b8dabe-0f4e-4368-80e6-c66ff4de9f1d" providerId="ADAL" clId="{ADCE8823-A8AD-4D91-B095-87A3D08F7950}" dt="2021-09-14T18:30:47.488" v="31" actId="207"/>
        <pc:sldMkLst>
          <pc:docMk/>
          <pc:sldMk cId="2366481914" sldId="447"/>
        </pc:sldMkLst>
        <pc:spChg chg="mod">
          <ac:chgData name="Pulver, Mariah C. (GSFC-450.0)[X3M Systems, LLC]" userId="02b8dabe-0f4e-4368-80e6-c66ff4de9f1d" providerId="ADAL" clId="{ADCE8823-A8AD-4D91-B095-87A3D08F7950}" dt="2021-09-14T18:30:47.488" v="31" actId="207"/>
          <ac:spMkLst>
            <pc:docMk/>
            <pc:sldMk cId="2366481914" sldId="447"/>
            <ac:spMk id="3" creationId="{DA39A3CD-0818-461F-A2B5-570CF5B96BFA}"/>
          </ac:spMkLst>
        </pc:spChg>
      </pc:sldChg>
      <pc:sldChg chg="add ord">
        <pc:chgData name="Pulver, Mariah C. (GSFC-450.0)[X3M Systems, LLC]" userId="02b8dabe-0f4e-4368-80e6-c66ff4de9f1d" providerId="ADAL" clId="{ADCE8823-A8AD-4D91-B095-87A3D08F7950}" dt="2021-09-14T18:31:44.790" v="38"/>
        <pc:sldMkLst>
          <pc:docMk/>
          <pc:sldMk cId="928088044" sldId="448"/>
        </pc:sldMkLst>
      </pc:sldChg>
    </pc:docChg>
  </pc:docChgLst>
  <pc:docChgLst>
    <pc:chgData name="Petro, Andrew J (HQ-CG000)" userId="S::ajpetro@ndc.nasa.gov::79f11324-5f83-4fef-add9-e418caa0a941" providerId="AD" clId="Web-{64987685-A691-8FB7-57F5-314E8DA5BAD7}"/>
    <pc:docChg chg="modSld">
      <pc:chgData name="Petro, Andrew J (HQ-CG000)" userId="S::ajpetro@ndc.nasa.gov::79f11324-5f83-4fef-add9-e418caa0a941" providerId="AD" clId="Web-{64987685-A691-8FB7-57F5-314E8DA5BAD7}" dt="2021-09-14T19:21:16.437" v="4" actId="14100"/>
      <pc:docMkLst>
        <pc:docMk/>
      </pc:docMkLst>
      <pc:sldChg chg="modSp">
        <pc:chgData name="Petro, Andrew J (HQ-CG000)" userId="S::ajpetro@ndc.nasa.gov::79f11324-5f83-4fef-add9-e418caa0a941" providerId="AD" clId="Web-{64987685-A691-8FB7-57F5-314E8DA5BAD7}" dt="2021-09-14T19:21:16.437" v="4" actId="14100"/>
        <pc:sldMkLst>
          <pc:docMk/>
          <pc:sldMk cId="195385949" sldId="257"/>
        </pc:sldMkLst>
        <pc:spChg chg="mod">
          <ac:chgData name="Petro, Andrew J (HQ-CG000)" userId="S::ajpetro@ndc.nasa.gov::79f11324-5f83-4fef-add9-e418caa0a941" providerId="AD" clId="Web-{64987685-A691-8FB7-57F5-314E8DA5BAD7}" dt="2021-09-14T19:21:16.437" v="4" actId="14100"/>
          <ac:spMkLst>
            <pc:docMk/>
            <pc:sldMk cId="195385949" sldId="257"/>
            <ac:spMk id="20" creationId="{178F2871-BAFD-E84D-8067-8280887DCFA2}"/>
          </ac:spMkLst>
        </pc:spChg>
        <pc:spChg chg="mod">
          <ac:chgData name="Petro, Andrew J (HQ-CG000)" userId="S::ajpetro@ndc.nasa.gov::79f11324-5f83-4fef-add9-e418caa0a941" providerId="AD" clId="Web-{64987685-A691-8FB7-57F5-314E8DA5BAD7}" dt="2021-09-14T19:20:59.983" v="0" actId="14100"/>
          <ac:spMkLst>
            <pc:docMk/>
            <pc:sldMk cId="195385949" sldId="257"/>
            <ac:spMk id="25" creationId="{1CE8539C-253A-FB45-9130-36CC4A9AB16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403C9B-C66B-41CF-9661-3FE570130A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ADFC38-A22A-411D-B4F2-CA888A96AD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2A1C8-D300-4EF9-BCD9-F9E8A368DB3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1AB73-A2D5-4FBE-ADC4-29A7DFCF10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DCF21-EAAA-4A1A-8630-989572CC9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B0DC3-73F3-4D69-8E32-64D91AAAF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03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2T20:33:21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1 0 22485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2T20:33:21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1 0 22485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0C678-52B0-4AB3-AF45-314435E8488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43000"/>
            <a:ext cx="54006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C2255-2620-438C-9FBB-DB8DA12D0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90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0B6C4E-35A6-4646-89E6-6E89CCD6B2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315200"/>
          </a:xfrm>
          <a:prstGeom prst="rect">
            <a:avLst/>
          </a:prstGeom>
        </p:spPr>
      </p:pic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id="{2C2163F8-CE71-4315-A5AA-1179B7CC29CE}"/>
              </a:ext>
            </a:extLst>
          </p:cNvPr>
          <p:cNvSpPr/>
          <p:nvPr userDrawn="1"/>
        </p:nvSpPr>
        <p:spPr>
          <a:xfrm flipV="1">
            <a:off x="0" y="0"/>
            <a:ext cx="12801600" cy="7315200"/>
          </a:xfrm>
          <a:prstGeom prst="rect">
            <a:avLst/>
          </a:prstGeom>
          <a:gradFill flip="none" rotWithShape="1">
            <a:gsLst>
              <a:gs pos="84000">
                <a:srgbClr val="909CB2">
                  <a:alpha val="42000"/>
                </a:srgbClr>
              </a:gs>
              <a:gs pos="12000">
                <a:schemeClr val="accent5">
                  <a:lumMod val="50000"/>
                  <a:alpha val="49000"/>
                </a:schemeClr>
              </a:gs>
              <a:gs pos="49000">
                <a:schemeClr val="bg1">
                  <a:alpha val="7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1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600200" y="1388329"/>
            <a:ext cx="9601200" cy="2546773"/>
          </a:xfrm>
        </p:spPr>
        <p:txBody>
          <a:bodyPr anchor="b">
            <a:normAutofit/>
          </a:bodyPr>
          <a:lstStyle>
            <a:lvl1pPr algn="ctr">
              <a:defRPr sz="4000" b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Space Communications &amp; Navigation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8B3629-A5C8-41C0-A947-FE7F8F474A53}"/>
              </a:ext>
            </a:extLst>
          </p:cNvPr>
          <p:cNvGrpSpPr/>
          <p:nvPr userDrawn="1"/>
        </p:nvGrpSpPr>
        <p:grpSpPr>
          <a:xfrm>
            <a:off x="461658" y="392054"/>
            <a:ext cx="11991495" cy="6741348"/>
            <a:chOff x="461658" y="392054"/>
            <a:chExt cx="11991495" cy="674134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9EAC5A-750D-4E31-819A-66072F423D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0151" y="392054"/>
              <a:ext cx="1103002" cy="917154"/>
            </a:xfrm>
            <a:prstGeom prst="rect">
              <a:avLst/>
            </a:prstGeom>
            <a:effectLst/>
          </p:spPr>
        </p:pic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A959609E-D8AA-41CF-93F0-CB914D8882AE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61658" y="612191"/>
              <a:ext cx="337214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200" b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National Aeronautics and Space Administration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BB96E1-D574-4F11-B8F7-0FAB26DFBC99}"/>
                </a:ext>
              </a:extLst>
            </p:cNvPr>
            <p:cNvSpPr txBox="1"/>
            <p:nvPr userDrawn="1"/>
          </p:nvSpPr>
          <p:spPr bwMode="auto">
            <a:xfrm>
              <a:off x="564645" y="6874420"/>
              <a:ext cx="1087157" cy="25898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83" b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www.nasa.gov</a:t>
              </a:r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2C1F22A-849E-4CE2-B310-5DE91EED182C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64645" y="4724982"/>
            <a:ext cx="6957199" cy="11112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</a:lstStyle>
          <a:p>
            <a:pPr lvl="0"/>
            <a:r>
              <a:rPr lang="en-US" err="1"/>
              <a:t>SCaN</a:t>
            </a:r>
            <a:r>
              <a:rPr lang="en-US"/>
              <a:t> Presentation Title Here: Calibri 24pt</a:t>
            </a:r>
          </a:p>
          <a:p>
            <a:pPr lvl="1"/>
            <a:r>
              <a:rPr lang="en-US"/>
              <a:t>Presented by: Your Name Here</a:t>
            </a:r>
          </a:p>
          <a:p>
            <a:pPr lvl="1"/>
            <a:r>
              <a:rPr lang="en-US"/>
              <a:t>Your Title Here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A73ED03-1E80-495E-B8D9-A36A779A19BB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614227" y="5327751"/>
            <a:ext cx="2587625" cy="508481"/>
          </a:xfrm>
        </p:spPr>
        <p:txBody>
          <a:bodyPr anchor="b"/>
          <a:lstStyle>
            <a:lvl2pPr marL="0" indent="0" algn="r">
              <a:buFontTx/>
              <a:buNone/>
              <a:defRPr b="0">
                <a:solidFill>
                  <a:schemeClr val="bg1"/>
                </a:solidFill>
              </a:defRPr>
            </a:lvl2pPr>
          </a:lstStyle>
          <a:p>
            <a:pPr lvl="1"/>
            <a:r>
              <a:rPr lang="en-US"/>
              <a:t>Date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53CA31-C67E-4886-BFC1-7ED9AD2B5C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91" y="916551"/>
            <a:ext cx="3487615" cy="232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52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2EEA20-B359-4CD3-B653-C94838B8B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50" y="0"/>
            <a:ext cx="7334250" cy="7315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8A90DE5-FFC0-4B2E-BD1D-090A8394B922}"/>
              </a:ext>
            </a:extLst>
          </p:cNvPr>
          <p:cNvSpPr/>
          <p:nvPr userDrawn="1"/>
        </p:nvSpPr>
        <p:spPr>
          <a:xfrm flipH="1">
            <a:off x="5859" y="0"/>
            <a:ext cx="12801600" cy="7326924"/>
          </a:xfrm>
          <a:prstGeom prst="rect">
            <a:avLst/>
          </a:prstGeom>
          <a:gradFill>
            <a:gsLst>
              <a:gs pos="94000">
                <a:srgbClr val="D6E6F5">
                  <a:alpha val="55000"/>
                </a:srgbClr>
              </a:gs>
              <a:gs pos="64000">
                <a:srgbClr val="EBF3FA"/>
              </a:gs>
              <a:gs pos="39000">
                <a:schemeClr val="bg1"/>
              </a:gs>
            </a:gsLst>
            <a:lin ang="11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9975EF-C31F-4DD2-BC6D-6A0BA761C21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Click to Edit Master Title: Font is Calibri 36pt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FEA82-2EB2-44F0-B92D-810CDEA70C19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5839" y="1565491"/>
            <a:ext cx="8441033" cy="49797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Styles: Font is Calibri 24pt Bold</a:t>
            </a:r>
          </a:p>
          <a:p>
            <a:pPr lvl="1"/>
            <a:r>
              <a:rPr lang="en-US"/>
              <a:t>Second level text: Font is Calibri 20pt bold</a:t>
            </a:r>
          </a:p>
          <a:p>
            <a:pPr lvl="2"/>
            <a:r>
              <a:rPr lang="en-US"/>
              <a:t>Third level text: Font is Calibri 18pt body</a:t>
            </a:r>
          </a:p>
          <a:p>
            <a:pPr lvl="3"/>
            <a:r>
              <a:rPr lang="en-US"/>
              <a:t>Fourth level text: Font is Calibri 16pt body</a:t>
            </a:r>
          </a:p>
          <a:p>
            <a:pPr lvl="4"/>
            <a:r>
              <a:rPr lang="en-US"/>
              <a:t>Fifth level text: Font is Calibri 16pt body</a:t>
            </a:r>
          </a:p>
        </p:txBody>
      </p:sp>
      <p:sp>
        <p:nvSpPr>
          <p:cNvPr id="8" name="Slide Number Placeholder 79">
            <a:extLst>
              <a:ext uri="{FF2B5EF4-FFF2-40B4-BE49-F238E27FC236}">
                <a16:creationId xmlns:a16="http://schemas.microsoft.com/office/drawing/2014/main" id="{DAC83FFA-EA50-4345-9D3E-5E3AB8B13343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1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251FB6-F2AE-441C-91E3-5CF75A1E2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0" y="0"/>
            <a:ext cx="7105650" cy="7315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EEBAEE-BFB5-44FE-A2E9-6FD2D1D5F0AE}"/>
              </a:ext>
            </a:extLst>
          </p:cNvPr>
          <p:cNvGrpSpPr/>
          <p:nvPr userDrawn="1"/>
        </p:nvGrpSpPr>
        <p:grpSpPr>
          <a:xfrm>
            <a:off x="0" y="0"/>
            <a:ext cx="13004799" cy="7315200"/>
            <a:chOff x="0" y="0"/>
            <a:chExt cx="13004799" cy="7315200"/>
          </a:xfrm>
        </p:grpSpPr>
        <p:pic>
          <p:nvPicPr>
            <p:cNvPr id="11" name="Picture 10" descr="Celestia-R1---OverlayTitleHD.png">
              <a:extLst>
                <a:ext uri="{FF2B5EF4-FFF2-40B4-BE49-F238E27FC236}">
                  <a16:creationId xmlns:a16="http://schemas.microsoft.com/office/drawing/2014/main" id="{5398B37B-098F-4190-AD1A-C1524F42F8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0" y="0"/>
              <a:ext cx="13004799" cy="73152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94FABAC-C9F0-49B2-9167-7BAEFEDC9936}"/>
                </a:ext>
              </a:extLst>
            </p:cNvPr>
            <p:cNvSpPr/>
            <p:nvPr userDrawn="1"/>
          </p:nvSpPr>
          <p:spPr>
            <a:xfrm flipH="1">
              <a:off x="25394" y="0"/>
              <a:ext cx="12801600" cy="7315200"/>
            </a:xfrm>
            <a:prstGeom prst="rect">
              <a:avLst/>
            </a:prstGeom>
            <a:gradFill>
              <a:gsLst>
                <a:gs pos="94000">
                  <a:srgbClr val="D6E6F5">
                    <a:alpha val="33000"/>
                  </a:srgbClr>
                </a:gs>
                <a:gs pos="64000">
                  <a:srgbClr val="EBF3FA">
                    <a:alpha val="86000"/>
                  </a:srgbClr>
                </a:gs>
                <a:gs pos="39000">
                  <a:schemeClr val="bg1"/>
                </a:gs>
              </a:gsLst>
              <a:lin ang="11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96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D26A25B-AD7A-4B2A-87E6-A49203E9CA9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Click to Edit Master Title: Font is Calibri 36pt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A700F1-DD74-4F11-99DE-B8BDD998FE6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5839" y="1571570"/>
            <a:ext cx="9551745" cy="49323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Styles: Font is Calibri 24pt Bold </a:t>
            </a:r>
          </a:p>
          <a:p>
            <a:pPr lvl="1"/>
            <a:r>
              <a:rPr lang="en-US"/>
              <a:t>Second level text: Font is Calibri 20pt bold</a:t>
            </a:r>
          </a:p>
          <a:p>
            <a:pPr lvl="2"/>
            <a:r>
              <a:rPr lang="en-US"/>
              <a:t>Third level text: Font is Calibri 18pt body</a:t>
            </a:r>
          </a:p>
          <a:p>
            <a:pPr lvl="3"/>
            <a:r>
              <a:rPr lang="en-US"/>
              <a:t>Fourth level text: Font is Calibri 16pt body</a:t>
            </a:r>
          </a:p>
          <a:p>
            <a:pPr lvl="4"/>
            <a:r>
              <a:rPr lang="en-US"/>
              <a:t>Fifth level text: Font is Calibri 16pt body</a:t>
            </a:r>
          </a:p>
        </p:txBody>
      </p:sp>
      <p:sp>
        <p:nvSpPr>
          <p:cNvPr id="13" name="Slide Number Placeholder 79">
            <a:extLst>
              <a:ext uri="{FF2B5EF4-FFF2-40B4-BE49-F238E27FC236}">
                <a16:creationId xmlns:a16="http://schemas.microsoft.com/office/drawing/2014/main" id="{3D3F0433-8DE7-406B-8393-7DFC0B82E1D8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66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aN_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9B8FA-1486-495C-AD99-1E9EBCEF88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315200"/>
          </a:xfrm>
          <a:prstGeom prst="rect">
            <a:avLst/>
          </a:prstGeom>
        </p:spPr>
      </p:pic>
      <p:sp>
        <p:nvSpPr>
          <p:cNvPr id="9" name="Прямоугольник 6">
            <a:extLst>
              <a:ext uri="{FF2B5EF4-FFF2-40B4-BE49-F238E27FC236}">
                <a16:creationId xmlns:a16="http://schemas.microsoft.com/office/drawing/2014/main" id="{A95CFF44-A5F7-4203-8DAE-A2A1BB139389}"/>
              </a:ext>
            </a:extLst>
          </p:cNvPr>
          <p:cNvSpPr/>
          <p:nvPr userDrawn="1"/>
        </p:nvSpPr>
        <p:spPr>
          <a:xfrm flipV="1">
            <a:off x="6523" y="0"/>
            <a:ext cx="12801600" cy="7315200"/>
          </a:xfrm>
          <a:prstGeom prst="rect">
            <a:avLst/>
          </a:prstGeom>
          <a:gradFill flip="none" rotWithShape="1">
            <a:gsLst>
              <a:gs pos="84000">
                <a:srgbClr val="909CB2">
                  <a:alpha val="51000"/>
                </a:srgbClr>
              </a:gs>
              <a:gs pos="12000">
                <a:schemeClr val="tx2">
                  <a:lumMod val="60000"/>
                  <a:lumOff val="40000"/>
                  <a:alpha val="10000"/>
                </a:schemeClr>
              </a:gs>
              <a:gs pos="49000">
                <a:schemeClr val="bg1">
                  <a:alpha val="78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783E8D-AC9B-4BCC-94AF-4B83F6F8B1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151" y="450849"/>
            <a:ext cx="1103002" cy="917154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86633" y="909426"/>
            <a:ext cx="11041380" cy="3042919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Divider Page Title: Font is Calibri 36pt</a:t>
            </a:r>
          </a:p>
        </p:txBody>
      </p:sp>
      <p:sp>
        <p:nvSpPr>
          <p:cNvPr id="13" name="Slide Number Placeholder 79">
            <a:extLst>
              <a:ext uri="{FF2B5EF4-FFF2-40B4-BE49-F238E27FC236}">
                <a16:creationId xmlns:a16="http://schemas.microsoft.com/office/drawing/2014/main" id="{D2F3190F-6672-42C3-BCBF-31079B7F520D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5A4DB0-12C5-4057-9EF9-6B03CC65DE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5" y="296541"/>
            <a:ext cx="1789455" cy="119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46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_ 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9D7401-C6E6-4BD6-816A-B9C9E539F0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315199"/>
          </a:xfrm>
          <a:prstGeom prst="rect">
            <a:avLst/>
          </a:prstGeom>
        </p:spPr>
      </p:pic>
      <p:sp>
        <p:nvSpPr>
          <p:cNvPr id="15" name="Прямоугольник 6">
            <a:extLst>
              <a:ext uri="{FF2B5EF4-FFF2-40B4-BE49-F238E27FC236}">
                <a16:creationId xmlns:a16="http://schemas.microsoft.com/office/drawing/2014/main" id="{03D424C6-5C13-49F1-86D0-FD434F658F41}"/>
              </a:ext>
            </a:extLst>
          </p:cNvPr>
          <p:cNvSpPr/>
          <p:nvPr userDrawn="1"/>
        </p:nvSpPr>
        <p:spPr>
          <a:xfrm>
            <a:off x="2616" y="0"/>
            <a:ext cx="12801600" cy="7315200"/>
          </a:xfrm>
          <a:prstGeom prst="rect">
            <a:avLst/>
          </a:prstGeom>
          <a:gradFill flip="none" rotWithShape="1">
            <a:gsLst>
              <a:gs pos="5000">
                <a:srgbClr val="7F92AE"/>
              </a:gs>
              <a:gs pos="72000">
                <a:schemeClr val="accent1">
                  <a:lumMod val="20000"/>
                  <a:lumOff val="80000"/>
                  <a:alpha val="90000"/>
                </a:schemeClr>
              </a:gs>
              <a:gs pos="96000">
                <a:schemeClr val="accent5">
                  <a:lumMod val="50000"/>
                  <a:alpha val="61000"/>
                </a:schemeClr>
              </a:gs>
              <a:gs pos="35000">
                <a:schemeClr val="bg1">
                  <a:alpha val="71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783E8D-AC9B-4BCC-94AF-4B83F6F8B1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151" y="450849"/>
            <a:ext cx="1103002" cy="917154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0272" y="909426"/>
            <a:ext cx="11041380" cy="3042919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Divider Page Title: Font is Calibri 36pt</a:t>
            </a:r>
          </a:p>
        </p:txBody>
      </p:sp>
      <p:sp>
        <p:nvSpPr>
          <p:cNvPr id="9" name="Slide Number Placeholder 79">
            <a:extLst>
              <a:ext uri="{FF2B5EF4-FFF2-40B4-BE49-F238E27FC236}">
                <a16:creationId xmlns:a16="http://schemas.microsoft.com/office/drawing/2014/main" id="{82FF5A68-03C1-45CD-B230-370A3033B74D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7BAA3B-2FDC-4379-96A0-FE45E1A6A8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7" y="296541"/>
            <a:ext cx="1789455" cy="119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21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aN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DBA675-2CE1-4B17-BB04-4AE2E83224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" y="0"/>
            <a:ext cx="12799252" cy="7315200"/>
          </a:xfrm>
          <a:prstGeom prst="rect">
            <a:avLst/>
          </a:prstGeom>
        </p:spPr>
      </p:pic>
      <p:sp>
        <p:nvSpPr>
          <p:cNvPr id="19" name="Прямоугольник 6">
            <a:extLst>
              <a:ext uri="{FF2B5EF4-FFF2-40B4-BE49-F238E27FC236}">
                <a16:creationId xmlns:a16="http://schemas.microsoft.com/office/drawing/2014/main" id="{C6224D10-C035-4DD2-BB41-31582CA557E6}"/>
              </a:ext>
            </a:extLst>
          </p:cNvPr>
          <p:cNvSpPr/>
          <p:nvPr userDrawn="1"/>
        </p:nvSpPr>
        <p:spPr>
          <a:xfrm>
            <a:off x="0" y="0"/>
            <a:ext cx="12801601" cy="7258050"/>
          </a:xfrm>
          <a:prstGeom prst="rect">
            <a:avLst/>
          </a:prstGeom>
          <a:gradFill flip="none" rotWithShape="1">
            <a:gsLst>
              <a:gs pos="84000">
                <a:srgbClr val="909CB2">
                  <a:alpha val="48000"/>
                </a:srgbClr>
              </a:gs>
              <a:gs pos="12000">
                <a:schemeClr val="accent5">
                  <a:lumMod val="50000"/>
                  <a:alpha val="85000"/>
                </a:schemeClr>
              </a:gs>
              <a:gs pos="49000">
                <a:schemeClr val="bg1">
                  <a:alpha val="5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1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EB603D-F0BA-45E9-B098-6090D96A3F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82886"/>
            <a:ext cx="12801600" cy="1143000"/>
          </a:xfrm>
          <a:prstGeom prst="rect">
            <a:avLst/>
          </a:prstGeom>
        </p:spPr>
      </p:pic>
      <p:sp>
        <p:nvSpPr>
          <p:cNvPr id="34" name="Slide Number Placeholder 79">
            <a:extLst>
              <a:ext uri="{FF2B5EF4-FFF2-40B4-BE49-F238E27FC236}">
                <a16:creationId xmlns:a16="http://schemas.microsoft.com/office/drawing/2014/main" id="{E4610751-E0CE-4375-8A87-82482E4CEC76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B17D4C-E40E-44B6-B82D-34C66448E007}"/>
              </a:ext>
            </a:extLst>
          </p:cNvPr>
          <p:cNvGrpSpPr/>
          <p:nvPr userDrawn="1"/>
        </p:nvGrpSpPr>
        <p:grpSpPr>
          <a:xfrm>
            <a:off x="461658" y="392054"/>
            <a:ext cx="11991495" cy="6741348"/>
            <a:chOff x="461658" y="392054"/>
            <a:chExt cx="11991495" cy="6741348"/>
          </a:xfrm>
          <a:effectLst/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06D754C-8041-49B0-A503-9636EAC28D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0151" y="392054"/>
              <a:ext cx="1103002" cy="917154"/>
            </a:xfrm>
            <a:prstGeom prst="rect">
              <a:avLst/>
            </a:prstGeom>
            <a:effectLst/>
          </p:spPr>
        </p:pic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68C9663A-65A3-4262-B9D4-CFD2380B7644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61658" y="612191"/>
              <a:ext cx="337214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200" b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National Aeronautics and Space Administration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04494A-9CF5-4651-A2C4-161C6BF2B0A7}"/>
                </a:ext>
              </a:extLst>
            </p:cNvPr>
            <p:cNvSpPr txBox="1"/>
            <p:nvPr userDrawn="1"/>
          </p:nvSpPr>
          <p:spPr bwMode="auto">
            <a:xfrm>
              <a:off x="564645" y="6874420"/>
              <a:ext cx="1087157" cy="25898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83" b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www.nasa.gov</a:t>
              </a: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292FF0BA-CBB8-496E-A355-42B7B62B91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96129" y="1485900"/>
            <a:ext cx="9601200" cy="2546773"/>
          </a:xfrm>
        </p:spPr>
        <p:txBody>
          <a:bodyPr anchor="b">
            <a:normAutofit/>
          </a:bodyPr>
          <a:lstStyle>
            <a:lvl1pPr algn="ctr">
              <a:defRPr sz="4000" b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Decade of Light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58D598-26AF-4052-BABF-B8449CF994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32" y="992751"/>
            <a:ext cx="3487615" cy="232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19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CCF6B40F-5BF5-4578-8C62-BA4370C930EB}"/>
              </a:ext>
            </a:extLst>
          </p:cNvPr>
          <p:cNvSpPr/>
          <p:nvPr userDrawn="1"/>
        </p:nvSpPr>
        <p:spPr>
          <a:xfrm flipH="1">
            <a:off x="-5862" y="-23448"/>
            <a:ext cx="12801600" cy="7335841"/>
          </a:xfrm>
          <a:prstGeom prst="rect">
            <a:avLst/>
          </a:prstGeom>
          <a:gradFill>
            <a:gsLst>
              <a:gs pos="94000">
                <a:srgbClr val="D6E6F5">
                  <a:alpha val="55000"/>
                </a:srgbClr>
              </a:gs>
              <a:gs pos="64000">
                <a:srgbClr val="EBF3FA"/>
              </a:gs>
              <a:gs pos="39000">
                <a:schemeClr val="bg1"/>
              </a:gs>
            </a:gsLst>
            <a:lin ang="11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96"/>
          </a:p>
        </p:txBody>
      </p:sp>
      <p:sp>
        <p:nvSpPr>
          <p:cNvPr id="4" name="Folded Corner 596">
            <a:extLst>
              <a:ext uri="{FF2B5EF4-FFF2-40B4-BE49-F238E27FC236}">
                <a16:creationId xmlns:a16="http://schemas.microsoft.com/office/drawing/2014/main" id="{6C35743D-46CB-45ED-A95F-06386A3142EC}"/>
              </a:ext>
            </a:extLst>
          </p:cNvPr>
          <p:cNvSpPr/>
          <p:nvPr userDrawn="1"/>
        </p:nvSpPr>
        <p:spPr>
          <a:xfrm flipV="1">
            <a:off x="3659714" y="1854199"/>
            <a:ext cx="1222059" cy="924985"/>
          </a:xfrm>
          <a:prstGeom prst="foldedCorner">
            <a:avLst/>
          </a:prstGeom>
          <a:gradFill>
            <a:gsLst>
              <a:gs pos="0">
                <a:srgbClr val="ACC5CE"/>
              </a:gs>
              <a:gs pos="100000">
                <a:schemeClr val="accent1">
                  <a:lumMod val="60000"/>
                  <a:lumOff val="40000"/>
                  <a:alpha val="59000"/>
                </a:schemeClr>
              </a:gs>
            </a:gsLst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50800" dist="88900" dir="2700000" algn="tl" rotWithShape="0">
              <a:srgbClr val="000000">
                <a:alpha val="5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F484AE-457A-4522-BDDF-E0D9E5CF38DA}"/>
              </a:ext>
            </a:extLst>
          </p:cNvPr>
          <p:cNvSpPr/>
          <p:nvPr userDrawn="1"/>
        </p:nvSpPr>
        <p:spPr>
          <a:xfrm>
            <a:off x="3674530" y="2925236"/>
            <a:ext cx="2734737" cy="10033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7808CD-7D4F-4EA4-AB94-D22C9DC2A330}"/>
              </a:ext>
            </a:extLst>
          </p:cNvPr>
          <p:cNvSpPr/>
          <p:nvPr userDrawn="1"/>
        </p:nvSpPr>
        <p:spPr>
          <a:xfrm>
            <a:off x="372530" y="508001"/>
            <a:ext cx="2865970" cy="364066"/>
          </a:xfrm>
          <a:prstGeom prst="rect">
            <a:avLst/>
          </a:prstGeom>
          <a:solidFill>
            <a:srgbClr val="1A3F6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evel 10">
            <a:extLst>
              <a:ext uri="{FF2B5EF4-FFF2-40B4-BE49-F238E27FC236}">
                <a16:creationId xmlns:a16="http://schemas.microsoft.com/office/drawing/2014/main" id="{647B93EE-47DC-4171-B62F-E99568CAF776}"/>
              </a:ext>
            </a:extLst>
          </p:cNvPr>
          <p:cNvSpPr/>
          <p:nvPr userDrawn="1"/>
        </p:nvSpPr>
        <p:spPr>
          <a:xfrm>
            <a:off x="483919" y="3936417"/>
            <a:ext cx="1329273" cy="634587"/>
          </a:xfrm>
          <a:prstGeom prst="bevel">
            <a:avLst>
              <a:gd name="adj" fmla="val 2608"/>
            </a:avLst>
          </a:prstGeom>
          <a:solidFill>
            <a:srgbClr val="DFC6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entagon 23">
            <a:extLst>
              <a:ext uri="{FF2B5EF4-FFF2-40B4-BE49-F238E27FC236}">
                <a16:creationId xmlns:a16="http://schemas.microsoft.com/office/drawing/2014/main" id="{209AEBDB-AD7E-451A-BF23-24B93FA4AA82}"/>
              </a:ext>
            </a:extLst>
          </p:cNvPr>
          <p:cNvSpPr/>
          <p:nvPr userDrawn="1"/>
        </p:nvSpPr>
        <p:spPr>
          <a:xfrm>
            <a:off x="3653353" y="1045630"/>
            <a:ext cx="1146149" cy="618070"/>
          </a:xfrm>
          <a:prstGeom prst="homePlate">
            <a:avLst>
              <a:gd name="adj" fmla="val 33274"/>
            </a:avLst>
          </a:prstGeom>
          <a:solidFill>
            <a:srgbClr val="9CA990"/>
          </a:solidFill>
          <a:ln>
            <a:solidFill>
              <a:srgbClr val="DFC6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Bevel 132">
            <a:extLst>
              <a:ext uri="{FF2B5EF4-FFF2-40B4-BE49-F238E27FC236}">
                <a16:creationId xmlns:a16="http://schemas.microsoft.com/office/drawing/2014/main" id="{A4562939-D401-4B8E-8896-855AF059F31D}"/>
              </a:ext>
            </a:extLst>
          </p:cNvPr>
          <p:cNvSpPr/>
          <p:nvPr userDrawn="1"/>
        </p:nvSpPr>
        <p:spPr>
          <a:xfrm>
            <a:off x="483919" y="4745095"/>
            <a:ext cx="1312337" cy="634999"/>
          </a:xfrm>
          <a:prstGeom prst="bevel">
            <a:avLst>
              <a:gd name="adj" fmla="val 2608"/>
            </a:avLst>
          </a:prstGeom>
          <a:solidFill>
            <a:srgbClr val="2E93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entagon 150">
            <a:extLst>
              <a:ext uri="{FF2B5EF4-FFF2-40B4-BE49-F238E27FC236}">
                <a16:creationId xmlns:a16="http://schemas.microsoft.com/office/drawing/2014/main" id="{CA1F67A9-1121-491E-9FB1-6DF8420994C2}"/>
              </a:ext>
            </a:extLst>
          </p:cNvPr>
          <p:cNvSpPr/>
          <p:nvPr userDrawn="1"/>
        </p:nvSpPr>
        <p:spPr>
          <a:xfrm>
            <a:off x="5003800" y="1538816"/>
            <a:ext cx="1396999" cy="226484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entagon 149">
            <a:extLst>
              <a:ext uri="{FF2B5EF4-FFF2-40B4-BE49-F238E27FC236}">
                <a16:creationId xmlns:a16="http://schemas.microsoft.com/office/drawing/2014/main" id="{D0B7BB67-DDDC-444C-98EE-9AC103CE10EA}"/>
              </a:ext>
            </a:extLst>
          </p:cNvPr>
          <p:cNvSpPr/>
          <p:nvPr userDrawn="1"/>
        </p:nvSpPr>
        <p:spPr>
          <a:xfrm>
            <a:off x="5016500" y="1253067"/>
            <a:ext cx="1375833" cy="198966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entagon 148">
            <a:extLst>
              <a:ext uri="{FF2B5EF4-FFF2-40B4-BE49-F238E27FC236}">
                <a16:creationId xmlns:a16="http://schemas.microsoft.com/office/drawing/2014/main" id="{810B3512-3DDA-470C-AE21-831A4573D299}"/>
              </a:ext>
            </a:extLst>
          </p:cNvPr>
          <p:cNvSpPr/>
          <p:nvPr userDrawn="1"/>
        </p:nvSpPr>
        <p:spPr>
          <a:xfrm>
            <a:off x="5012263" y="971552"/>
            <a:ext cx="1371603" cy="188382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olded Corner 157">
            <a:extLst>
              <a:ext uri="{FF2B5EF4-FFF2-40B4-BE49-F238E27FC236}">
                <a16:creationId xmlns:a16="http://schemas.microsoft.com/office/drawing/2014/main" id="{4CD51B0A-561A-4912-80FD-666D3F961A0E}"/>
              </a:ext>
            </a:extLst>
          </p:cNvPr>
          <p:cNvSpPr/>
          <p:nvPr userDrawn="1"/>
        </p:nvSpPr>
        <p:spPr>
          <a:xfrm rot="10800000" flipH="1">
            <a:off x="5092494" y="1892302"/>
            <a:ext cx="1227867" cy="867832"/>
          </a:xfrm>
          <a:prstGeom prst="foldedCorner">
            <a:avLst/>
          </a:prstGeom>
          <a:solidFill>
            <a:schemeClr val="bg2"/>
          </a:solidFill>
          <a:effectLst>
            <a:outerShdw blurRad="41275" dist="88900" dir="3600000" sx="104000" sy="104000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Bevel 301">
            <a:extLst>
              <a:ext uri="{FF2B5EF4-FFF2-40B4-BE49-F238E27FC236}">
                <a16:creationId xmlns:a16="http://schemas.microsoft.com/office/drawing/2014/main" id="{9CAF53F7-8152-44E8-AB34-3EAC579D41F4}"/>
              </a:ext>
            </a:extLst>
          </p:cNvPr>
          <p:cNvSpPr/>
          <p:nvPr userDrawn="1"/>
        </p:nvSpPr>
        <p:spPr>
          <a:xfrm>
            <a:off x="483919" y="5579252"/>
            <a:ext cx="1312337" cy="618074"/>
          </a:xfrm>
          <a:prstGeom prst="bevel">
            <a:avLst>
              <a:gd name="adj" fmla="val 2608"/>
            </a:avLst>
          </a:prstGeom>
          <a:solidFill>
            <a:srgbClr val="95B3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Bevel 302">
            <a:extLst>
              <a:ext uri="{FF2B5EF4-FFF2-40B4-BE49-F238E27FC236}">
                <a16:creationId xmlns:a16="http://schemas.microsoft.com/office/drawing/2014/main" id="{19BB20F8-8C1F-40F7-972D-037D684EB7A8}"/>
              </a:ext>
            </a:extLst>
          </p:cNvPr>
          <p:cNvSpPr/>
          <p:nvPr userDrawn="1"/>
        </p:nvSpPr>
        <p:spPr>
          <a:xfrm>
            <a:off x="1966570" y="3929650"/>
            <a:ext cx="1329273" cy="634587"/>
          </a:xfrm>
          <a:prstGeom prst="bevel">
            <a:avLst>
              <a:gd name="adj" fmla="val 2608"/>
            </a:avLst>
          </a:prstGeom>
          <a:solidFill>
            <a:srgbClr val="EEEC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Bevel 306">
            <a:extLst>
              <a:ext uri="{FF2B5EF4-FFF2-40B4-BE49-F238E27FC236}">
                <a16:creationId xmlns:a16="http://schemas.microsoft.com/office/drawing/2014/main" id="{1B41868E-FE98-483D-A617-58D1C9617885}"/>
              </a:ext>
            </a:extLst>
          </p:cNvPr>
          <p:cNvSpPr/>
          <p:nvPr userDrawn="1"/>
        </p:nvSpPr>
        <p:spPr>
          <a:xfrm>
            <a:off x="1982518" y="4751485"/>
            <a:ext cx="1329273" cy="634587"/>
          </a:xfrm>
          <a:prstGeom prst="bevel">
            <a:avLst>
              <a:gd name="adj" fmla="val 2608"/>
            </a:avLst>
          </a:prstGeom>
          <a:solidFill>
            <a:srgbClr val="AEAEA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Bevel 308">
            <a:extLst>
              <a:ext uri="{FF2B5EF4-FFF2-40B4-BE49-F238E27FC236}">
                <a16:creationId xmlns:a16="http://schemas.microsoft.com/office/drawing/2014/main" id="{CCA9FCBE-C871-4054-9C43-DDDEFF3659A3}"/>
              </a:ext>
            </a:extLst>
          </p:cNvPr>
          <p:cNvSpPr/>
          <p:nvPr userDrawn="1"/>
        </p:nvSpPr>
        <p:spPr>
          <a:xfrm>
            <a:off x="1982518" y="5555818"/>
            <a:ext cx="1329273" cy="634587"/>
          </a:xfrm>
          <a:prstGeom prst="bevel">
            <a:avLst>
              <a:gd name="adj" fmla="val 2608"/>
            </a:avLst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0AF661-4BB6-4F3E-8D13-C50362A890C9}"/>
              </a:ext>
            </a:extLst>
          </p:cNvPr>
          <p:cNvSpPr txBox="1"/>
          <p:nvPr userDrawn="1"/>
        </p:nvSpPr>
        <p:spPr>
          <a:xfrm>
            <a:off x="1079500" y="491067"/>
            <a:ext cx="1482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Color Palettes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6F555ED-BAFB-45CC-A3D8-7604D28063AD}"/>
              </a:ext>
            </a:extLst>
          </p:cNvPr>
          <p:cNvSpPr/>
          <p:nvPr userDrawn="1"/>
        </p:nvSpPr>
        <p:spPr>
          <a:xfrm>
            <a:off x="3598330" y="495301"/>
            <a:ext cx="5047081" cy="364066"/>
          </a:xfrm>
          <a:prstGeom prst="rect">
            <a:avLst/>
          </a:prstGeom>
          <a:solidFill>
            <a:srgbClr val="1A3F6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BF52B33-B634-4F56-A8C9-E1BE5A13AAA5}"/>
              </a:ext>
            </a:extLst>
          </p:cNvPr>
          <p:cNvSpPr txBox="1"/>
          <p:nvPr userDrawn="1"/>
        </p:nvSpPr>
        <p:spPr>
          <a:xfrm>
            <a:off x="4436319" y="473959"/>
            <a:ext cx="3612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Text Box &amp; Sample Graphic Elements</a:t>
            </a:r>
          </a:p>
        </p:txBody>
      </p:sp>
      <p:sp>
        <p:nvSpPr>
          <p:cNvPr id="42" name="Rounded Rectangle 313">
            <a:extLst>
              <a:ext uri="{FF2B5EF4-FFF2-40B4-BE49-F238E27FC236}">
                <a16:creationId xmlns:a16="http://schemas.microsoft.com/office/drawing/2014/main" id="{DAE2C14A-A8E9-4FA7-B48E-BFD92773313A}"/>
              </a:ext>
            </a:extLst>
          </p:cNvPr>
          <p:cNvSpPr/>
          <p:nvPr userDrawn="1"/>
        </p:nvSpPr>
        <p:spPr>
          <a:xfrm>
            <a:off x="3733800" y="4123267"/>
            <a:ext cx="1202267" cy="626533"/>
          </a:xfrm>
          <a:prstGeom prst="roundRect">
            <a:avLst>
              <a:gd name="adj" fmla="val 11600"/>
            </a:avLst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316">
            <a:extLst>
              <a:ext uri="{FF2B5EF4-FFF2-40B4-BE49-F238E27FC236}">
                <a16:creationId xmlns:a16="http://schemas.microsoft.com/office/drawing/2014/main" id="{7C67AF21-DEFA-4E04-8943-09CE91366070}"/>
              </a:ext>
            </a:extLst>
          </p:cNvPr>
          <p:cNvSpPr/>
          <p:nvPr userDrawn="1"/>
        </p:nvSpPr>
        <p:spPr>
          <a:xfrm>
            <a:off x="5137150" y="4116917"/>
            <a:ext cx="1202267" cy="626533"/>
          </a:xfrm>
          <a:prstGeom prst="roundRect">
            <a:avLst>
              <a:gd name="adj" fmla="val 11600"/>
            </a:avLst>
          </a:prstGeom>
          <a:solidFill>
            <a:srgbClr val="60606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BAD1533-758F-47C2-B9C6-CA0699B30426}"/>
              </a:ext>
            </a:extLst>
          </p:cNvPr>
          <p:cNvSpPr txBox="1"/>
          <p:nvPr userDrawn="1"/>
        </p:nvSpPr>
        <p:spPr>
          <a:xfrm>
            <a:off x="2030076" y="3978491"/>
            <a:ext cx="523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238</a:t>
            </a:r>
          </a:p>
          <a:p>
            <a:r>
              <a:rPr lang="en-US" sz="1000"/>
              <a:t>G: 236</a:t>
            </a:r>
          </a:p>
          <a:p>
            <a:r>
              <a:rPr lang="en-US" sz="1000"/>
              <a:t>B: 225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41A3929-F0E5-4745-93DA-D971A0BC1427}"/>
              </a:ext>
            </a:extLst>
          </p:cNvPr>
          <p:cNvSpPr txBox="1"/>
          <p:nvPr userDrawn="1"/>
        </p:nvSpPr>
        <p:spPr>
          <a:xfrm>
            <a:off x="547425" y="3965851"/>
            <a:ext cx="523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223</a:t>
            </a:r>
          </a:p>
          <a:p>
            <a:r>
              <a:rPr lang="en-US" sz="1000"/>
              <a:t>G: 198</a:t>
            </a:r>
          </a:p>
          <a:p>
            <a:r>
              <a:rPr lang="en-US" sz="1000"/>
              <a:t>B: 151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C4E266-2A6F-4980-A9CD-92E7ADAEA759}"/>
              </a:ext>
            </a:extLst>
          </p:cNvPr>
          <p:cNvSpPr txBox="1"/>
          <p:nvPr userDrawn="1"/>
        </p:nvSpPr>
        <p:spPr>
          <a:xfrm>
            <a:off x="547425" y="4791858"/>
            <a:ext cx="523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46</a:t>
            </a:r>
          </a:p>
          <a:p>
            <a:r>
              <a:rPr lang="en-US" sz="1000"/>
              <a:t>G: 147</a:t>
            </a:r>
          </a:p>
          <a:p>
            <a:r>
              <a:rPr lang="en-US" sz="1000"/>
              <a:t>B: 200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891DD4-18F1-4CA3-9512-766180D52AD8}"/>
              </a:ext>
            </a:extLst>
          </p:cNvPr>
          <p:cNvSpPr txBox="1"/>
          <p:nvPr userDrawn="1"/>
        </p:nvSpPr>
        <p:spPr>
          <a:xfrm>
            <a:off x="547425" y="5579252"/>
            <a:ext cx="523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149</a:t>
            </a:r>
          </a:p>
          <a:p>
            <a:r>
              <a:rPr lang="en-US" sz="1000"/>
              <a:t>G: 179</a:t>
            </a:r>
          </a:p>
          <a:p>
            <a:r>
              <a:rPr lang="en-US" sz="1000"/>
              <a:t>B: 215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B334505-30E9-4271-8F9F-9818118000A4}"/>
              </a:ext>
            </a:extLst>
          </p:cNvPr>
          <p:cNvSpPr txBox="1"/>
          <p:nvPr userDrawn="1"/>
        </p:nvSpPr>
        <p:spPr>
          <a:xfrm>
            <a:off x="2058725" y="4779158"/>
            <a:ext cx="523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174</a:t>
            </a:r>
          </a:p>
          <a:p>
            <a:r>
              <a:rPr lang="en-US" sz="1000"/>
              <a:t>G: 174</a:t>
            </a:r>
          </a:p>
          <a:p>
            <a:r>
              <a:rPr lang="en-US" sz="1000"/>
              <a:t>B: 174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844ECF6-3400-4091-A06A-0BE778B9B9A5}"/>
              </a:ext>
            </a:extLst>
          </p:cNvPr>
          <p:cNvSpPr txBox="1"/>
          <p:nvPr userDrawn="1"/>
        </p:nvSpPr>
        <p:spPr>
          <a:xfrm>
            <a:off x="2058725" y="5596112"/>
            <a:ext cx="523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127</a:t>
            </a:r>
          </a:p>
          <a:p>
            <a:r>
              <a:rPr lang="en-US" sz="1000"/>
              <a:t>G: 127</a:t>
            </a:r>
          </a:p>
          <a:p>
            <a:r>
              <a:rPr lang="en-US" sz="1000"/>
              <a:t>B: 127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8712717-1556-42AD-8A68-8C21C9A61CDE}"/>
              </a:ext>
            </a:extLst>
          </p:cNvPr>
          <p:cNvSpPr txBox="1"/>
          <p:nvPr userDrawn="1"/>
        </p:nvSpPr>
        <p:spPr>
          <a:xfrm>
            <a:off x="4051300" y="4161367"/>
            <a:ext cx="523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174</a:t>
            </a:r>
          </a:p>
          <a:p>
            <a:r>
              <a:rPr lang="en-US" sz="1000"/>
              <a:t>G: 174</a:t>
            </a:r>
          </a:p>
          <a:p>
            <a:r>
              <a:rPr lang="en-US" sz="1000"/>
              <a:t>B: 174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90AEDD1-C59B-41CB-9D9F-41484B9C2119}"/>
              </a:ext>
            </a:extLst>
          </p:cNvPr>
          <p:cNvSpPr txBox="1"/>
          <p:nvPr userDrawn="1"/>
        </p:nvSpPr>
        <p:spPr>
          <a:xfrm>
            <a:off x="5486400" y="4148667"/>
            <a:ext cx="4588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96</a:t>
            </a:r>
          </a:p>
          <a:p>
            <a:r>
              <a:rPr lang="en-US" sz="1000"/>
              <a:t>G: 96</a:t>
            </a:r>
          </a:p>
          <a:p>
            <a:r>
              <a:rPr lang="en-US" sz="1000"/>
              <a:t>B: 96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26FDDDD-B511-46FC-87DE-91072CBB0E7E}"/>
              </a:ext>
            </a:extLst>
          </p:cNvPr>
          <p:cNvSpPr txBox="1"/>
          <p:nvPr userDrawn="1"/>
        </p:nvSpPr>
        <p:spPr>
          <a:xfrm>
            <a:off x="3759200" y="2967567"/>
            <a:ext cx="5238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R: 217</a:t>
            </a:r>
          </a:p>
          <a:p>
            <a:r>
              <a:rPr lang="en-US" sz="1000"/>
              <a:t>G: 217</a:t>
            </a:r>
          </a:p>
          <a:p>
            <a:r>
              <a:rPr lang="en-US" sz="1000"/>
              <a:t>B: 217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D48CC3F-2ED3-412D-9DB0-02B1D522E4BB}"/>
              </a:ext>
            </a:extLst>
          </p:cNvPr>
          <p:cNvSpPr txBox="1"/>
          <p:nvPr userDrawn="1"/>
        </p:nvSpPr>
        <p:spPr>
          <a:xfrm>
            <a:off x="5143500" y="1926167"/>
            <a:ext cx="523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238</a:t>
            </a:r>
          </a:p>
          <a:p>
            <a:r>
              <a:rPr lang="en-US" sz="1000"/>
              <a:t>G: 236</a:t>
            </a:r>
          </a:p>
          <a:p>
            <a:r>
              <a:rPr lang="en-US" sz="1000"/>
              <a:t>B: 225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9791F7C-7C7E-45D5-9413-0780BD48568C}"/>
              </a:ext>
            </a:extLst>
          </p:cNvPr>
          <p:cNvSpPr txBox="1"/>
          <p:nvPr userDrawn="1"/>
        </p:nvSpPr>
        <p:spPr>
          <a:xfrm>
            <a:off x="3746500" y="1926167"/>
            <a:ext cx="523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149</a:t>
            </a:r>
          </a:p>
          <a:p>
            <a:r>
              <a:rPr lang="en-US" sz="1000"/>
              <a:t>G: 179</a:t>
            </a:r>
          </a:p>
          <a:p>
            <a:r>
              <a:rPr lang="en-US" sz="1000"/>
              <a:t>B: 215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077A8EE-3D23-4D37-BAF0-338CA5151A72}"/>
              </a:ext>
            </a:extLst>
          </p:cNvPr>
          <p:cNvSpPr txBox="1"/>
          <p:nvPr userDrawn="1"/>
        </p:nvSpPr>
        <p:spPr>
          <a:xfrm>
            <a:off x="3771900" y="1087967"/>
            <a:ext cx="523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167</a:t>
            </a:r>
          </a:p>
          <a:p>
            <a:r>
              <a:rPr lang="en-US" sz="1000"/>
              <a:t>G: 183</a:t>
            </a:r>
          </a:p>
          <a:p>
            <a:r>
              <a:rPr lang="en-US" sz="1000"/>
              <a:t>B: 155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9DC8542-1FAE-432B-9770-1C1F8E430917}"/>
              </a:ext>
            </a:extLst>
          </p:cNvPr>
          <p:cNvGrpSpPr/>
          <p:nvPr userDrawn="1"/>
        </p:nvGrpSpPr>
        <p:grpSpPr>
          <a:xfrm>
            <a:off x="6726120" y="998139"/>
            <a:ext cx="1283256" cy="733494"/>
            <a:chOff x="1526951" y="1272199"/>
            <a:chExt cx="2222286" cy="843847"/>
          </a:xfrm>
        </p:grpSpPr>
        <p:sp>
          <p:nvSpPr>
            <p:cNvPr id="71" name="Rectangle 5">
              <a:extLst>
                <a:ext uri="{FF2B5EF4-FFF2-40B4-BE49-F238E27FC236}">
                  <a16:creationId xmlns:a16="http://schemas.microsoft.com/office/drawing/2014/main" id="{5FEF915B-61C2-42C5-B45F-F056A8774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952" y="1311997"/>
              <a:ext cx="2222285" cy="74575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rgbClr val="003296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520" kern="0">
                <a:solidFill>
                  <a:srgbClr val="003296"/>
                </a:solidFill>
                <a:latin typeface="Times" pitchFamily="18" charset="0"/>
              </a:endParaRPr>
            </a:p>
          </p:txBody>
        </p:sp>
        <p:sp>
          <p:nvSpPr>
            <p:cNvPr id="72" name="Rounded Rectangle 11">
              <a:extLst>
                <a:ext uri="{FF2B5EF4-FFF2-40B4-BE49-F238E27FC236}">
                  <a16:creationId xmlns:a16="http://schemas.microsoft.com/office/drawing/2014/main" id="{117EF425-8E69-4FA4-918F-532013F67082}"/>
                </a:ext>
              </a:extLst>
            </p:cNvPr>
            <p:cNvSpPr/>
            <p:nvPr/>
          </p:nvSpPr>
          <p:spPr>
            <a:xfrm>
              <a:off x="1526951" y="1272199"/>
              <a:ext cx="2170389" cy="843847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73" name="Flowchart: Document 72">
            <a:extLst>
              <a:ext uri="{FF2B5EF4-FFF2-40B4-BE49-F238E27FC236}">
                <a16:creationId xmlns:a16="http://schemas.microsoft.com/office/drawing/2014/main" id="{BB5A57BB-C32E-40C3-BC88-185C8E454EC1}"/>
              </a:ext>
            </a:extLst>
          </p:cNvPr>
          <p:cNvSpPr/>
          <p:nvPr userDrawn="1"/>
        </p:nvSpPr>
        <p:spPr>
          <a:xfrm>
            <a:off x="6726119" y="1899511"/>
            <a:ext cx="1322727" cy="708973"/>
          </a:xfrm>
          <a:prstGeom prst="flowChartDocument">
            <a:avLst/>
          </a:prstGeom>
          <a:gradFill>
            <a:gsLst>
              <a:gs pos="69000">
                <a:schemeClr val="tx2">
                  <a:lumMod val="40000"/>
                  <a:lumOff val="60000"/>
                </a:schemeClr>
              </a:gs>
              <a:gs pos="37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lang="en-US" sz="147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2" name="Hexagon 81">
            <a:extLst>
              <a:ext uri="{FF2B5EF4-FFF2-40B4-BE49-F238E27FC236}">
                <a16:creationId xmlns:a16="http://schemas.microsoft.com/office/drawing/2014/main" id="{E3D0DDA3-C32B-4B9A-81BD-716B206E61AC}"/>
              </a:ext>
            </a:extLst>
          </p:cNvPr>
          <p:cNvSpPr/>
          <p:nvPr userDrawn="1"/>
        </p:nvSpPr>
        <p:spPr bwMode="auto">
          <a:xfrm>
            <a:off x="6771448" y="2900329"/>
            <a:ext cx="1277398" cy="1101205"/>
          </a:xfrm>
          <a:prstGeom prst="hexagon">
            <a:avLst/>
          </a:prstGeom>
          <a:gradFill>
            <a:gsLst>
              <a:gs pos="0">
                <a:srgbClr val="000000">
                  <a:lumMod val="50000"/>
                  <a:alpha val="49000"/>
                </a:srgbClr>
              </a:gs>
              <a:gs pos="59000">
                <a:srgbClr val="0070C0">
                  <a:alpha val="63000"/>
                </a:srgbClr>
              </a:gs>
            </a:gsLst>
            <a:lin ang="3000000" scaled="0"/>
          </a:gradFill>
          <a:ln w="19050" cap="flat" cmpd="sng" algn="ctr">
            <a:solidFill>
              <a:srgbClr val="BBE0E3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2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E36E701-3B3E-4DAD-A1D9-29BE1942930A}"/>
              </a:ext>
            </a:extLst>
          </p:cNvPr>
          <p:cNvGrpSpPr/>
          <p:nvPr userDrawn="1"/>
        </p:nvGrpSpPr>
        <p:grpSpPr>
          <a:xfrm>
            <a:off x="6827781" y="4264927"/>
            <a:ext cx="1154973" cy="1173626"/>
            <a:chOff x="2589136" y="1881008"/>
            <a:chExt cx="1961056" cy="1960783"/>
          </a:xfrm>
        </p:grpSpPr>
        <p:sp>
          <p:nvSpPr>
            <p:cNvPr id="84" name="Circle: Hollow 83">
              <a:extLst>
                <a:ext uri="{FF2B5EF4-FFF2-40B4-BE49-F238E27FC236}">
                  <a16:creationId xmlns:a16="http://schemas.microsoft.com/office/drawing/2014/main" id="{9545FAA8-8AC6-4D60-930D-9F47C864CF87}"/>
                </a:ext>
              </a:extLst>
            </p:cNvPr>
            <p:cNvSpPr/>
            <p:nvPr/>
          </p:nvSpPr>
          <p:spPr bwMode="auto">
            <a:xfrm>
              <a:off x="2589136" y="1881008"/>
              <a:ext cx="1961056" cy="1960783"/>
            </a:xfrm>
            <a:prstGeom prst="donut">
              <a:avLst>
                <a:gd name="adj" fmla="val 6585"/>
              </a:avLst>
            </a:prstGeom>
            <a:solidFill>
              <a:schemeClr val="accent1">
                <a:lumMod val="75000"/>
                <a:alpha val="77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38100" stA="52000" endA="300" endPos="35000" dist="38100" dir="5400000" sy="-100000" algn="bl" rotWithShape="0"/>
            </a:effectLst>
            <a:scene3d>
              <a:camera prst="perspectiveFront"/>
              <a:lightRig rig="threePt" dir="t"/>
            </a:scene3d>
            <a:sp3d>
              <a:bevelT w="10795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Flowchart: Connector 84">
              <a:extLst>
                <a:ext uri="{FF2B5EF4-FFF2-40B4-BE49-F238E27FC236}">
                  <a16:creationId xmlns:a16="http://schemas.microsoft.com/office/drawing/2014/main" id="{01BD74E8-B6CA-4157-AE58-D482CA9515E7}"/>
                </a:ext>
              </a:extLst>
            </p:cNvPr>
            <p:cNvSpPr/>
            <p:nvPr/>
          </p:nvSpPr>
          <p:spPr bwMode="auto">
            <a:xfrm>
              <a:off x="2668772" y="1961067"/>
              <a:ext cx="1819247" cy="1818995"/>
            </a:xfrm>
            <a:prstGeom prst="flowChartConnector">
              <a:avLst/>
            </a:prstGeom>
            <a:gradFill flip="none" rotWithShape="1">
              <a:gsLst>
                <a:gs pos="17000">
                  <a:schemeClr val="tx2">
                    <a:lumMod val="20000"/>
                    <a:lumOff val="80000"/>
                  </a:schemeClr>
                </a:gs>
                <a:gs pos="81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flat" dir="t"/>
            </a:scene3d>
            <a:sp3d prstMaterial="translucent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1742BFD-F811-4E97-88A4-53F096EECCFF}"/>
              </a:ext>
            </a:extLst>
          </p:cNvPr>
          <p:cNvSpPr txBox="1"/>
          <p:nvPr userDrawn="1"/>
        </p:nvSpPr>
        <p:spPr>
          <a:xfrm>
            <a:off x="8990715" y="952416"/>
            <a:ext cx="3735813" cy="1342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u="sng">
                <a:cs typeface="Arial Rounded MT Bold"/>
              </a:rPr>
              <a:t>Body Fonts:</a:t>
            </a:r>
          </a:p>
          <a:p>
            <a:pPr algn="l"/>
            <a:r>
              <a:rPr lang="en-US" sz="1200" b="1">
                <a:cs typeface="Arial Rounded MT Bold"/>
              </a:rPr>
              <a:t>Font: Calibri Bold size 20 point to 14 point</a:t>
            </a:r>
          </a:p>
          <a:p>
            <a:pPr algn="l"/>
            <a:r>
              <a:rPr lang="en-US" sz="1200">
                <a:cs typeface="Arial Rounded MT Bold"/>
              </a:rPr>
              <a:t>Font: Calibri size 20 point to 14 point</a:t>
            </a:r>
          </a:p>
          <a:p>
            <a:pPr algn="l"/>
            <a:r>
              <a:rPr lang="en-US" sz="1200" b="1" u="sng">
                <a:cs typeface="Arial Rounded MT Bold"/>
              </a:rPr>
              <a:t>Action Captions:</a:t>
            </a:r>
          </a:p>
          <a:p>
            <a:pPr algn="l">
              <a:spcAft>
                <a:spcPts val="436"/>
              </a:spcAft>
            </a:pPr>
            <a:r>
              <a:rPr lang="en-US" sz="1200" b="1">
                <a:cs typeface="Arial Rounded MT Bold"/>
              </a:rPr>
              <a:t>Font: Calibri: Bold 24 point to 20 point</a:t>
            </a:r>
          </a:p>
          <a:p>
            <a:pPr defTabSz="581913">
              <a:spcAft>
                <a:spcPts val="436"/>
              </a:spcAft>
              <a:tabLst>
                <a:tab pos="623478" algn="l"/>
              </a:tabLst>
            </a:pPr>
            <a:r>
              <a:rPr lang="en-US" sz="582">
                <a:cs typeface="Arial Rounded MT Bold"/>
              </a:rPr>
              <a:t>	</a:t>
            </a:r>
            <a:endParaRPr lang="en-US" sz="873" b="1">
              <a:cs typeface="Arial Rounded MT Bold"/>
            </a:endParaRPr>
          </a:p>
          <a:p>
            <a:pPr algn="ctr"/>
            <a:endParaRPr lang="en-US" sz="873" b="1">
              <a:cs typeface="Arial Rounded MT Bold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F3C0E66-978D-402B-ADD3-68A8139F35DE}"/>
              </a:ext>
            </a:extLst>
          </p:cNvPr>
          <p:cNvSpPr/>
          <p:nvPr userDrawn="1"/>
        </p:nvSpPr>
        <p:spPr>
          <a:xfrm>
            <a:off x="9005241" y="496672"/>
            <a:ext cx="2798659" cy="355515"/>
          </a:xfrm>
          <a:prstGeom prst="rect">
            <a:avLst/>
          </a:prstGeom>
          <a:solidFill>
            <a:srgbClr val="1A3F6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9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E33BD16-DAEC-4275-8C72-1170878C2576}"/>
              </a:ext>
            </a:extLst>
          </p:cNvPr>
          <p:cNvSpPr txBox="1"/>
          <p:nvPr userDrawn="1"/>
        </p:nvSpPr>
        <p:spPr>
          <a:xfrm>
            <a:off x="9586952" y="498335"/>
            <a:ext cx="1471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Font Samples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FDC624D-DCCF-4187-AE23-E685ACDED68A}"/>
              </a:ext>
            </a:extLst>
          </p:cNvPr>
          <p:cNvSpPr/>
          <p:nvPr userDrawn="1"/>
        </p:nvSpPr>
        <p:spPr>
          <a:xfrm>
            <a:off x="8989902" y="1990133"/>
            <a:ext cx="5670524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916513">
              <a:defRPr/>
            </a:pPr>
            <a:r>
              <a:rPr lang="en-US" sz="1200" b="1" kern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Title Font: Calibri</a:t>
            </a:r>
            <a:r>
              <a:rPr lang="en-US" sz="1200" kern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, point size 36 Bold to 32 Bold.</a:t>
            </a:r>
          </a:p>
          <a:p>
            <a:pPr defTabSz="916513">
              <a:defRPr/>
            </a:pPr>
            <a:r>
              <a:rPr lang="en-US" sz="1200" kern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See NASA slides for samples of title font layout.  </a:t>
            </a:r>
            <a:endParaRPr lang="id-ID" sz="1200"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E0D1919-237D-4B40-97B6-BCB29D91C890}"/>
              </a:ext>
            </a:extLst>
          </p:cNvPr>
          <p:cNvSpPr/>
          <p:nvPr userDrawn="1"/>
        </p:nvSpPr>
        <p:spPr>
          <a:xfrm>
            <a:off x="8989902" y="2253998"/>
            <a:ext cx="4511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6513">
              <a:defRPr/>
            </a:pPr>
            <a:r>
              <a:rPr lang="en-US" sz="3200" kern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Title Text </a:t>
            </a:r>
            <a:r>
              <a:rPr lang="en-US" sz="3600" b="1" ker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sp>
        <p:nvSpPr>
          <p:cNvPr id="91" name="Rectangle 10">
            <a:extLst>
              <a:ext uri="{FF2B5EF4-FFF2-40B4-BE49-F238E27FC236}">
                <a16:creationId xmlns:a16="http://schemas.microsoft.com/office/drawing/2014/main" id="{3CDC3EEC-DF07-41DF-87DC-9E8D5743DD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1811" y="1096584"/>
            <a:ext cx="2994331" cy="360387"/>
          </a:xfrm>
          <a:prstGeom prst="rect">
            <a:avLst/>
          </a:prstGeom>
          <a:solidFill>
            <a:srgbClr val="2D55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22E8C9"/>
              </a:solidFill>
            </a:endParaRPr>
          </a:p>
        </p:txBody>
      </p:sp>
      <p:sp>
        <p:nvSpPr>
          <p:cNvPr id="92" name="Text Placeholder 5">
            <a:extLst>
              <a:ext uri="{FF2B5EF4-FFF2-40B4-BE49-F238E27FC236}">
                <a16:creationId xmlns:a16="http://schemas.microsoft.com/office/drawing/2014/main" id="{A671B393-7110-4876-AC93-E63C9D985AD2}"/>
              </a:ext>
            </a:extLst>
          </p:cNvPr>
          <p:cNvSpPr txBox="1">
            <a:spLocks/>
          </p:cNvSpPr>
          <p:nvPr userDrawn="1"/>
        </p:nvSpPr>
        <p:spPr>
          <a:xfrm>
            <a:off x="489742" y="1000067"/>
            <a:ext cx="3626967" cy="539511"/>
          </a:xfrm>
          <a:prstGeom prst="rect">
            <a:avLst/>
          </a:prstGeom>
        </p:spPr>
        <p:txBody>
          <a:bodyPr lIns="36000" tIns="0" rIns="36000" anchor="ctr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0" i="0">
                <a:solidFill>
                  <a:schemeClr val="bg1"/>
                </a:solidFill>
              </a:rPr>
              <a:t>Blue 1_RGB:</a:t>
            </a:r>
            <a:r>
              <a:rPr lang="en-GB" sz="1200" b="0" i="0" baseline="0">
                <a:solidFill>
                  <a:schemeClr val="bg1"/>
                </a:solidFill>
              </a:rPr>
              <a:t> Red 45, Green 85, Blue 150</a:t>
            </a:r>
            <a:endParaRPr lang="en-GB" sz="1200" b="0" i="0">
              <a:solidFill>
                <a:schemeClr val="bg1"/>
              </a:solidFill>
            </a:endParaRPr>
          </a:p>
        </p:txBody>
      </p:sp>
      <p:sp>
        <p:nvSpPr>
          <p:cNvPr id="93" name="Rectangle 14">
            <a:extLst>
              <a:ext uri="{FF2B5EF4-FFF2-40B4-BE49-F238E27FC236}">
                <a16:creationId xmlns:a16="http://schemas.microsoft.com/office/drawing/2014/main" id="{3FAFEEC9-EE4F-47EE-9DD1-1C65AEE33A8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3977" y="1639479"/>
            <a:ext cx="3002165" cy="344977"/>
          </a:xfrm>
          <a:prstGeom prst="rect">
            <a:avLst/>
          </a:prstGeom>
          <a:solidFill>
            <a:srgbClr val="C75A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sp>
        <p:nvSpPr>
          <p:cNvPr id="94" name="Text Placeholder 5">
            <a:extLst>
              <a:ext uri="{FF2B5EF4-FFF2-40B4-BE49-F238E27FC236}">
                <a16:creationId xmlns:a16="http://schemas.microsoft.com/office/drawing/2014/main" id="{EB8473BF-60A2-41A3-9843-6100DD9E254C}"/>
              </a:ext>
            </a:extLst>
          </p:cNvPr>
          <p:cNvSpPr txBox="1">
            <a:spLocks/>
          </p:cNvSpPr>
          <p:nvPr userDrawn="1"/>
        </p:nvSpPr>
        <p:spPr>
          <a:xfrm>
            <a:off x="455178" y="1513092"/>
            <a:ext cx="3626967" cy="539511"/>
          </a:xfrm>
          <a:prstGeom prst="rect">
            <a:avLst/>
          </a:prstGeom>
        </p:spPr>
        <p:txBody>
          <a:bodyPr lIns="36000" tIns="0" rIns="36000" anchor="ctr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0" i="0" err="1">
                <a:solidFill>
                  <a:schemeClr val="bg1"/>
                </a:solidFill>
              </a:rPr>
              <a:t>Red_RGB</a:t>
            </a:r>
            <a:r>
              <a:rPr lang="en-GB" sz="1200" b="0" i="0">
                <a:solidFill>
                  <a:schemeClr val="bg1"/>
                </a:solidFill>
              </a:rPr>
              <a:t>:</a:t>
            </a:r>
            <a:r>
              <a:rPr lang="en-GB" sz="1200" b="0" i="0" baseline="0">
                <a:solidFill>
                  <a:schemeClr val="bg1"/>
                </a:solidFill>
              </a:rPr>
              <a:t> Red 200, Green 90, Blue 17</a:t>
            </a:r>
            <a:endParaRPr lang="en-GB" sz="1200" b="0" i="0">
              <a:solidFill>
                <a:schemeClr val="bg1"/>
              </a:solidFill>
            </a:endParaRPr>
          </a:p>
        </p:txBody>
      </p:sp>
      <p:sp>
        <p:nvSpPr>
          <p:cNvPr id="95" name="Rectangle 12">
            <a:extLst>
              <a:ext uri="{FF2B5EF4-FFF2-40B4-BE49-F238E27FC236}">
                <a16:creationId xmlns:a16="http://schemas.microsoft.com/office/drawing/2014/main" id="{59C2E1E6-72BE-49D5-82F3-D5F35E615AC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7646" y="2140740"/>
            <a:ext cx="3002165" cy="33046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sp>
        <p:nvSpPr>
          <p:cNvPr id="96" name="Text Placeholder 5">
            <a:extLst>
              <a:ext uri="{FF2B5EF4-FFF2-40B4-BE49-F238E27FC236}">
                <a16:creationId xmlns:a16="http://schemas.microsoft.com/office/drawing/2014/main" id="{6C18311B-6C2C-4874-8C04-774461F0E0AC}"/>
              </a:ext>
            </a:extLst>
          </p:cNvPr>
          <p:cNvSpPr txBox="1">
            <a:spLocks/>
          </p:cNvSpPr>
          <p:nvPr userDrawn="1"/>
        </p:nvSpPr>
        <p:spPr>
          <a:xfrm>
            <a:off x="443682" y="2009983"/>
            <a:ext cx="3626967" cy="539511"/>
          </a:xfrm>
          <a:prstGeom prst="rect">
            <a:avLst/>
          </a:prstGeom>
        </p:spPr>
        <p:txBody>
          <a:bodyPr lIns="36000" tIns="0" rIns="36000" anchor="ctr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0" i="0" err="1">
                <a:solidFill>
                  <a:schemeClr val="bg1"/>
                </a:solidFill>
              </a:rPr>
              <a:t>Gold_RGB</a:t>
            </a:r>
            <a:r>
              <a:rPr lang="en-GB" sz="1200" b="0" i="0">
                <a:solidFill>
                  <a:schemeClr val="bg1"/>
                </a:solidFill>
              </a:rPr>
              <a:t>:</a:t>
            </a:r>
            <a:r>
              <a:rPr lang="en-GB" sz="1200" b="0" i="0" baseline="0">
                <a:solidFill>
                  <a:schemeClr val="bg1"/>
                </a:solidFill>
              </a:rPr>
              <a:t> Red 255 Green 192, Blue 0</a:t>
            </a:r>
            <a:endParaRPr lang="en-GB" sz="1200" b="0" i="0">
              <a:solidFill>
                <a:schemeClr val="bg1"/>
              </a:solidFill>
            </a:endParaRPr>
          </a:p>
        </p:txBody>
      </p:sp>
      <p:sp>
        <p:nvSpPr>
          <p:cNvPr id="97" name="Rectangle 13">
            <a:extLst>
              <a:ext uri="{FF2B5EF4-FFF2-40B4-BE49-F238E27FC236}">
                <a16:creationId xmlns:a16="http://schemas.microsoft.com/office/drawing/2014/main" id="{34C24F2A-5616-4B55-BAF3-86C7AE9EF6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7647" y="2675646"/>
            <a:ext cx="2995795" cy="336608"/>
          </a:xfrm>
          <a:prstGeom prst="rect">
            <a:avLst/>
          </a:prstGeom>
          <a:solidFill>
            <a:srgbClr val="32F0F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sp>
        <p:nvSpPr>
          <p:cNvPr id="98" name="Text Placeholder 5">
            <a:extLst>
              <a:ext uri="{FF2B5EF4-FFF2-40B4-BE49-F238E27FC236}">
                <a16:creationId xmlns:a16="http://schemas.microsoft.com/office/drawing/2014/main" id="{EACE9D53-732B-48D1-A956-70E9377E2605}"/>
              </a:ext>
            </a:extLst>
          </p:cNvPr>
          <p:cNvSpPr txBox="1">
            <a:spLocks/>
          </p:cNvSpPr>
          <p:nvPr userDrawn="1"/>
        </p:nvSpPr>
        <p:spPr>
          <a:xfrm>
            <a:off x="438666" y="2558960"/>
            <a:ext cx="3626967" cy="539511"/>
          </a:xfrm>
          <a:prstGeom prst="rect">
            <a:avLst/>
          </a:prstGeom>
        </p:spPr>
        <p:txBody>
          <a:bodyPr lIns="36000" tIns="0" rIns="36000" anchor="ctr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0" i="0">
                <a:solidFill>
                  <a:schemeClr val="bg1"/>
                </a:solidFill>
              </a:rPr>
              <a:t>Bright </a:t>
            </a:r>
            <a:r>
              <a:rPr lang="en-GB" sz="1200" b="0" i="0" err="1">
                <a:solidFill>
                  <a:schemeClr val="bg1"/>
                </a:solidFill>
              </a:rPr>
              <a:t>Blue_RGB</a:t>
            </a:r>
            <a:r>
              <a:rPr lang="en-GB" sz="1200" b="0" i="0">
                <a:solidFill>
                  <a:schemeClr val="bg1"/>
                </a:solidFill>
              </a:rPr>
              <a:t>:</a:t>
            </a:r>
            <a:r>
              <a:rPr lang="en-GB" sz="1200" b="0" i="0" baseline="0">
                <a:solidFill>
                  <a:schemeClr val="bg1"/>
                </a:solidFill>
              </a:rPr>
              <a:t> Red 50 Green 240, Blue 250</a:t>
            </a:r>
            <a:endParaRPr lang="en-GB" sz="1200" b="0" i="0">
              <a:solidFill>
                <a:schemeClr val="bg1"/>
              </a:solidFill>
            </a:endParaRPr>
          </a:p>
        </p:txBody>
      </p:sp>
      <p:sp>
        <p:nvSpPr>
          <p:cNvPr id="99" name="Rectangle 7">
            <a:extLst>
              <a:ext uri="{FF2B5EF4-FFF2-40B4-BE49-F238E27FC236}">
                <a16:creationId xmlns:a16="http://schemas.microsoft.com/office/drawing/2014/main" id="{A1AB50AD-438E-459D-A096-4352ED4D7D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6897" y="3177312"/>
            <a:ext cx="3050205" cy="358790"/>
          </a:xfrm>
          <a:prstGeom prst="rect">
            <a:avLst/>
          </a:prstGeom>
          <a:solidFill>
            <a:srgbClr val="22E8C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0" name="Text Placeholder 5">
            <a:extLst>
              <a:ext uri="{FF2B5EF4-FFF2-40B4-BE49-F238E27FC236}">
                <a16:creationId xmlns:a16="http://schemas.microsoft.com/office/drawing/2014/main" id="{255F537D-D384-4500-82D4-D4E5542DE2F5}"/>
              </a:ext>
            </a:extLst>
          </p:cNvPr>
          <p:cNvSpPr txBox="1">
            <a:spLocks/>
          </p:cNvSpPr>
          <p:nvPr userDrawn="1"/>
        </p:nvSpPr>
        <p:spPr>
          <a:xfrm>
            <a:off x="396453" y="3109990"/>
            <a:ext cx="3626966" cy="468877"/>
          </a:xfrm>
          <a:prstGeom prst="rect">
            <a:avLst/>
          </a:prstGeom>
        </p:spPr>
        <p:txBody>
          <a:bodyPr lIns="36000" tIns="0" rIns="36000" anchor="ctr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0" i="0">
                <a:solidFill>
                  <a:schemeClr val="bg1"/>
                </a:solidFill>
              </a:rPr>
              <a:t>Light Green _RGB:</a:t>
            </a:r>
            <a:r>
              <a:rPr lang="en-GB" sz="1200" b="0" i="0" baseline="0">
                <a:solidFill>
                  <a:schemeClr val="bg1"/>
                </a:solidFill>
              </a:rPr>
              <a:t> Red 35, Green 232, Blue 200</a:t>
            </a:r>
            <a:endParaRPr lang="en-GB" sz="1200" b="0" i="0">
              <a:solidFill>
                <a:schemeClr val="bg1"/>
              </a:solidFill>
            </a:endParaRPr>
          </a:p>
        </p:txBody>
      </p:sp>
      <p:sp>
        <p:nvSpPr>
          <p:cNvPr id="101" name="Block Arc 100">
            <a:extLst>
              <a:ext uri="{FF2B5EF4-FFF2-40B4-BE49-F238E27FC236}">
                <a16:creationId xmlns:a16="http://schemas.microsoft.com/office/drawing/2014/main" id="{97FEAD80-38F4-4E91-9C57-6770B6098D78}"/>
              </a:ext>
            </a:extLst>
          </p:cNvPr>
          <p:cNvSpPr/>
          <p:nvPr userDrawn="1"/>
        </p:nvSpPr>
        <p:spPr>
          <a:xfrm>
            <a:off x="6859678" y="5897970"/>
            <a:ext cx="1107556" cy="1107556"/>
          </a:xfrm>
          <a:prstGeom prst="blockArc">
            <a:avLst>
              <a:gd name="adj1" fmla="val 16059762"/>
              <a:gd name="adj2" fmla="val 15658561"/>
              <a:gd name="adj3" fmla="val 10520"/>
            </a:avLst>
          </a:prstGeom>
          <a:gradFill flip="none" rotWithShape="1">
            <a:gsLst>
              <a:gs pos="0">
                <a:srgbClr val="58B0EA"/>
              </a:gs>
              <a:gs pos="100000">
                <a:srgbClr val="107EE2">
                  <a:lumMod val="50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107EE2">
                <a:lumMod val="40000"/>
                <a:lumOff val="60000"/>
              </a:srgbClr>
            </a:solidFill>
            <a:prstDash val="solid"/>
            <a:miter lim="800000"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1C1E2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C1234ED-141B-4AD6-9BD7-DFBFF058AF8E}"/>
              </a:ext>
            </a:extLst>
          </p:cNvPr>
          <p:cNvSpPr txBox="1"/>
          <p:nvPr userDrawn="1"/>
        </p:nvSpPr>
        <p:spPr>
          <a:xfrm>
            <a:off x="7205141" y="6108129"/>
            <a:ext cx="448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id-ID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en-GB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3" name="Group 62">
            <a:extLst>
              <a:ext uri="{FF2B5EF4-FFF2-40B4-BE49-F238E27FC236}">
                <a16:creationId xmlns:a16="http://schemas.microsoft.com/office/drawing/2014/main" id="{81898778-C5ED-4DC0-A913-4635402B9BF6}"/>
              </a:ext>
            </a:extLst>
          </p:cNvPr>
          <p:cNvGrpSpPr/>
          <p:nvPr userDrawn="1"/>
        </p:nvGrpSpPr>
        <p:grpSpPr>
          <a:xfrm>
            <a:off x="3674038" y="5088471"/>
            <a:ext cx="2784330" cy="2026381"/>
            <a:chOff x="133140" y="2107539"/>
            <a:chExt cx="2472647" cy="1799543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5DCBC45-296A-4497-AEDC-823DD1C56144}"/>
                </a:ext>
              </a:extLst>
            </p:cNvPr>
            <p:cNvSpPr/>
            <p:nvPr/>
          </p:nvSpPr>
          <p:spPr>
            <a:xfrm>
              <a:off x="133140" y="3661091"/>
              <a:ext cx="2472647" cy="245991"/>
            </a:xfrm>
            <a:prstGeom prst="rect">
              <a:avLst/>
            </a:prstGeom>
            <a:ln w="285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</a:rPr>
                <a:t>RF and Optical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</a:rPr>
                <a:t> </a:t>
              </a:r>
              <a:r>
                <a:rPr kumimoji="0" lang="id-ID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</a:rPr>
                <a:t>Ground Station</a:t>
              </a:r>
            </a:p>
          </p:txBody>
        </p:sp>
        <p:grpSp>
          <p:nvGrpSpPr>
            <p:cNvPr id="105" name="Group 57">
              <a:extLst>
                <a:ext uri="{FF2B5EF4-FFF2-40B4-BE49-F238E27FC236}">
                  <a16:creationId xmlns:a16="http://schemas.microsoft.com/office/drawing/2014/main" id="{B6F3A4A2-309A-4AD3-9F41-0AFA530D0801}"/>
                </a:ext>
              </a:extLst>
            </p:cNvPr>
            <p:cNvGrpSpPr/>
            <p:nvPr/>
          </p:nvGrpSpPr>
          <p:grpSpPr>
            <a:xfrm>
              <a:off x="527539" y="2107539"/>
              <a:ext cx="1522354" cy="1522354"/>
              <a:chOff x="527539" y="2107539"/>
              <a:chExt cx="1522354" cy="152235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938DDB0F-904F-4333-B396-7551570055B3}"/>
                  </a:ext>
                </a:extLst>
              </p:cNvPr>
              <p:cNvSpPr/>
              <p:nvPr/>
            </p:nvSpPr>
            <p:spPr>
              <a:xfrm>
                <a:off x="527539" y="2107539"/>
                <a:ext cx="1522354" cy="1522354"/>
              </a:xfrm>
              <a:prstGeom prst="ellipse">
                <a:avLst/>
              </a:prstGeom>
              <a:solidFill>
                <a:srgbClr val="2B2A3A"/>
              </a:solidFill>
              <a:ln w="28575" cap="flat" cmpd="sng" algn="ctr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151A1C30-3908-4BAF-9F8A-EC5D3501CD7F}"/>
                  </a:ext>
                </a:extLst>
              </p:cNvPr>
              <p:cNvSpPr/>
              <p:nvPr/>
            </p:nvSpPr>
            <p:spPr>
              <a:xfrm>
                <a:off x="595640" y="2182093"/>
                <a:ext cx="1386153" cy="1386153"/>
              </a:xfrm>
              <a:prstGeom prst="ellipse">
                <a:avLst/>
              </a:prstGeom>
              <a:solidFill>
                <a:srgbClr val="20202E">
                  <a:lumMod val="90000"/>
                  <a:lumOff val="10000"/>
                </a:srgbClr>
              </a:solidFill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8" name="Picture 107">
            <a:extLst>
              <a:ext uri="{FF2B5EF4-FFF2-40B4-BE49-F238E27FC236}">
                <a16:creationId xmlns:a16="http://schemas.microsoft.com/office/drawing/2014/main" id="{0DEA03E0-BBE3-4F64-B588-48EE67FEA6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48" y="5033459"/>
            <a:ext cx="1265484" cy="1222768"/>
          </a:xfrm>
          <a:prstGeom prst="rect">
            <a:avLst/>
          </a:prstGeom>
        </p:spPr>
      </p:pic>
      <p:pic>
        <p:nvPicPr>
          <p:cNvPr id="109" name="Picture 108" descr="Med OSG.png">
            <a:extLst>
              <a:ext uri="{FF2B5EF4-FFF2-40B4-BE49-F238E27FC236}">
                <a16:creationId xmlns:a16="http://schemas.microsoft.com/office/drawing/2014/main" id="{B10F3716-E6CB-4587-91F3-F51A00D9B4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9024" y="5807588"/>
            <a:ext cx="686774" cy="692545"/>
          </a:xfrm>
          <a:prstGeom prst="rect">
            <a:avLst/>
          </a:prstGeom>
        </p:spPr>
      </p:pic>
      <p:sp>
        <p:nvSpPr>
          <p:cNvPr id="110" name="Freeform 5">
            <a:extLst>
              <a:ext uri="{FF2B5EF4-FFF2-40B4-BE49-F238E27FC236}">
                <a16:creationId xmlns:a16="http://schemas.microsoft.com/office/drawing/2014/main" id="{2EFA58BF-8FAF-4225-8122-95CCC79ACFB9}"/>
              </a:ext>
            </a:extLst>
          </p:cNvPr>
          <p:cNvSpPr>
            <a:spLocks/>
          </p:cNvSpPr>
          <p:nvPr userDrawn="1"/>
        </p:nvSpPr>
        <p:spPr bwMode="auto">
          <a:xfrm>
            <a:off x="8680575" y="5333156"/>
            <a:ext cx="2779242" cy="1364493"/>
          </a:xfrm>
          <a:custGeom>
            <a:avLst/>
            <a:gdLst>
              <a:gd name="T0" fmla="*/ 4500 w 4831"/>
              <a:gd name="T1" fmla="*/ 1067 h 1067"/>
              <a:gd name="T2" fmla="*/ 0 w 4831"/>
              <a:gd name="T3" fmla="*/ 1067 h 1067"/>
              <a:gd name="T4" fmla="*/ 0 w 4831"/>
              <a:gd name="T5" fmla="*/ 0 h 1067"/>
              <a:gd name="T6" fmla="*/ 4500 w 4831"/>
              <a:gd name="T7" fmla="*/ 0 h 1067"/>
              <a:gd name="T8" fmla="*/ 4831 w 4831"/>
              <a:gd name="T9" fmla="*/ 533 h 1067"/>
              <a:gd name="T10" fmla="*/ 4500 w 4831"/>
              <a:gd name="T11" fmla="*/ 1067 h 1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31" h="1067">
                <a:moveTo>
                  <a:pt x="4500" y="1067"/>
                </a:moveTo>
                <a:lnTo>
                  <a:pt x="0" y="1067"/>
                </a:lnTo>
                <a:lnTo>
                  <a:pt x="0" y="0"/>
                </a:lnTo>
                <a:lnTo>
                  <a:pt x="4500" y="0"/>
                </a:lnTo>
                <a:lnTo>
                  <a:pt x="4831" y="533"/>
                </a:lnTo>
                <a:lnTo>
                  <a:pt x="4500" y="1067"/>
                </a:lnTo>
                <a:close/>
              </a:path>
            </a:pathLst>
          </a:custGeom>
          <a:gradFill flip="none" rotWithShape="1">
            <a:gsLst>
              <a:gs pos="84000">
                <a:schemeClr val="accent1">
                  <a:lumMod val="50000"/>
                </a:schemeClr>
              </a:gs>
              <a:gs pos="30000">
                <a:schemeClr val="accent1">
                  <a:lumMod val="75000"/>
                  <a:alpha val="68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63500" dir="2700000">
              <a:srgbClr val="000000">
                <a:alpha val="43000"/>
              </a:srgbClr>
            </a:outerShdw>
          </a:effectLst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/>
          <a:p>
            <a:endParaRPr lang="en-GB" sz="1680">
              <a:solidFill>
                <a:prstClr val="black"/>
              </a:solidFill>
            </a:endParaRPr>
          </a:p>
        </p:txBody>
      </p:sp>
      <p:sp>
        <p:nvSpPr>
          <p:cNvPr id="111" name="Callout: Line with Border and Accent Bar 110">
            <a:extLst>
              <a:ext uri="{FF2B5EF4-FFF2-40B4-BE49-F238E27FC236}">
                <a16:creationId xmlns:a16="http://schemas.microsoft.com/office/drawing/2014/main" id="{D92C37D0-E6CC-4973-9D9A-63DCB9BD248A}"/>
              </a:ext>
            </a:extLst>
          </p:cNvPr>
          <p:cNvSpPr/>
          <p:nvPr userDrawn="1"/>
        </p:nvSpPr>
        <p:spPr>
          <a:xfrm>
            <a:off x="8680575" y="3450931"/>
            <a:ext cx="2602392" cy="1446957"/>
          </a:xfrm>
          <a:prstGeom prst="accentBorderCallout1">
            <a:avLst>
              <a:gd name="adj1" fmla="val 29535"/>
              <a:gd name="adj2" fmla="val -3748"/>
              <a:gd name="adj3" fmla="val 24343"/>
              <a:gd name="adj4" fmla="val -14075"/>
            </a:avLst>
          </a:prstGeom>
          <a:gradFill flip="none" rotWithShape="1">
            <a:gsLst>
              <a:gs pos="8000">
                <a:schemeClr val="accent1">
                  <a:shade val="30000"/>
                  <a:satMod val="115000"/>
                  <a:alpha val="60000"/>
                </a:schemeClr>
              </a:gs>
              <a:gs pos="60000">
                <a:schemeClr val="accent1">
                  <a:shade val="67500"/>
                  <a:satMod val="115000"/>
                  <a:alpha val="70000"/>
                </a:schemeClr>
              </a:gs>
              <a:gs pos="100000">
                <a:schemeClr val="accent1">
                  <a:shade val="100000"/>
                  <a:satMod val="115000"/>
                  <a:alpha val="39000"/>
                </a:schemeClr>
              </a:gs>
            </a:gsLst>
            <a:lin ang="600000" scaled="0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Slide Number Placeholder 79">
            <a:extLst>
              <a:ext uri="{FF2B5EF4-FFF2-40B4-BE49-F238E27FC236}">
                <a16:creationId xmlns:a16="http://schemas.microsoft.com/office/drawing/2014/main" id="{B0C0DF21-1474-4CCD-98AC-0E2AEF7385A9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22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763F5E-65D8-AF46-9974-0431C9FD6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A860C-1945-2A49-A2FB-791DB0838318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6A961B-2218-774A-91D2-0E24417EC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C3CF6-ED02-4A42-B824-77024106E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AE0F-BEBE-C74E-83F5-4711EF6D4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97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0B6C4E-35A6-4646-89E6-6E89CCD6B2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315200"/>
          </a:xfrm>
          <a:prstGeom prst="rect">
            <a:avLst/>
          </a:prstGeom>
        </p:spPr>
      </p:pic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id="{2C2163F8-CE71-4315-A5AA-1179B7CC29CE}"/>
              </a:ext>
            </a:extLst>
          </p:cNvPr>
          <p:cNvSpPr/>
          <p:nvPr userDrawn="1"/>
        </p:nvSpPr>
        <p:spPr>
          <a:xfrm flipV="1">
            <a:off x="0" y="0"/>
            <a:ext cx="12801600" cy="7315200"/>
          </a:xfrm>
          <a:prstGeom prst="rect">
            <a:avLst/>
          </a:prstGeom>
          <a:gradFill flip="none" rotWithShape="1">
            <a:gsLst>
              <a:gs pos="84000">
                <a:srgbClr val="909CB2">
                  <a:alpha val="42000"/>
                </a:srgbClr>
              </a:gs>
              <a:gs pos="12000">
                <a:schemeClr val="accent5">
                  <a:lumMod val="50000"/>
                  <a:alpha val="49000"/>
                </a:schemeClr>
              </a:gs>
              <a:gs pos="49000">
                <a:schemeClr val="bg1">
                  <a:alpha val="7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1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600200" y="1291507"/>
            <a:ext cx="9601200" cy="2546773"/>
          </a:xfrm>
        </p:spPr>
        <p:txBody>
          <a:bodyPr anchor="b">
            <a:normAutofit/>
          </a:bodyPr>
          <a:lstStyle>
            <a:lvl1pPr algn="ctr">
              <a:defRPr sz="4000" b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Space Communications and Navigation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8B3629-A5C8-41C0-A947-FE7F8F474A53}"/>
              </a:ext>
            </a:extLst>
          </p:cNvPr>
          <p:cNvGrpSpPr/>
          <p:nvPr userDrawn="1"/>
        </p:nvGrpSpPr>
        <p:grpSpPr>
          <a:xfrm>
            <a:off x="461658" y="392054"/>
            <a:ext cx="11991495" cy="6741348"/>
            <a:chOff x="461658" y="392054"/>
            <a:chExt cx="11991495" cy="674134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9EAC5A-750D-4E31-819A-66072F423D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0151" y="392054"/>
              <a:ext cx="1103002" cy="917154"/>
            </a:xfrm>
            <a:prstGeom prst="rect">
              <a:avLst/>
            </a:prstGeom>
            <a:effectLst/>
          </p:spPr>
        </p:pic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A959609E-D8AA-41CF-93F0-CB914D8882AE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61658" y="612191"/>
              <a:ext cx="337214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200" b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National Aeronautics and Space Administration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BB96E1-D574-4F11-B8F7-0FAB26DFBC99}"/>
                </a:ext>
              </a:extLst>
            </p:cNvPr>
            <p:cNvSpPr txBox="1"/>
            <p:nvPr userDrawn="1"/>
          </p:nvSpPr>
          <p:spPr bwMode="auto">
            <a:xfrm>
              <a:off x="564645" y="6874420"/>
              <a:ext cx="1087157" cy="25898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83" b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www.nasa.gov</a:t>
              </a:r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2C1F22A-849E-4CE2-B310-5DE91EED182C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64645" y="4724982"/>
            <a:ext cx="6957199" cy="11112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</a:lstStyle>
          <a:p>
            <a:pPr lvl="0"/>
            <a:r>
              <a:rPr lang="en-US" err="1"/>
              <a:t>SCaN</a:t>
            </a:r>
            <a:r>
              <a:rPr lang="en-US"/>
              <a:t> Presentation Title Here: Calibri 24pt</a:t>
            </a:r>
          </a:p>
          <a:p>
            <a:pPr lvl="1"/>
            <a:r>
              <a:rPr lang="en-US"/>
              <a:t>Presented by: Your Name Here</a:t>
            </a:r>
          </a:p>
          <a:p>
            <a:pPr lvl="1"/>
            <a:r>
              <a:rPr lang="en-US"/>
              <a:t>Your Title Here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A73ED03-1E80-495E-B8D9-A36A779A19BB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614227" y="5327751"/>
            <a:ext cx="2587625" cy="508481"/>
          </a:xfrm>
        </p:spPr>
        <p:txBody>
          <a:bodyPr anchor="b"/>
          <a:lstStyle>
            <a:lvl2pPr marL="0" indent="0" algn="r">
              <a:buFontTx/>
              <a:buNone/>
              <a:defRPr b="0">
                <a:solidFill>
                  <a:schemeClr val="bg1"/>
                </a:solidFill>
              </a:defRPr>
            </a:lvl2pPr>
          </a:lstStyle>
          <a:p>
            <a:pPr lvl="1"/>
            <a:r>
              <a:rPr lang="en-US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3530857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_ 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C7F32E2-F3C6-4F3F-BD93-9608313F8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317399"/>
          </a:xfrm>
          <a:prstGeom prst="rect">
            <a:avLst/>
          </a:prstGeom>
        </p:spPr>
      </p:pic>
      <p:sp>
        <p:nvSpPr>
          <p:cNvPr id="25" name="Прямоугольник 6">
            <a:extLst>
              <a:ext uri="{FF2B5EF4-FFF2-40B4-BE49-F238E27FC236}">
                <a16:creationId xmlns:a16="http://schemas.microsoft.com/office/drawing/2014/main" id="{218138E1-084B-47E4-8F2B-603D657AABCE}"/>
              </a:ext>
            </a:extLst>
          </p:cNvPr>
          <p:cNvSpPr/>
          <p:nvPr userDrawn="1"/>
        </p:nvSpPr>
        <p:spPr>
          <a:xfrm>
            <a:off x="0" y="-8487"/>
            <a:ext cx="12801600" cy="7317399"/>
          </a:xfrm>
          <a:prstGeom prst="rect">
            <a:avLst/>
          </a:prstGeom>
          <a:gradFill flip="none" rotWithShape="1">
            <a:gsLst>
              <a:gs pos="84000">
                <a:srgbClr val="909CB2"/>
              </a:gs>
              <a:gs pos="12000">
                <a:schemeClr val="accent5">
                  <a:lumMod val="50000"/>
                  <a:alpha val="77000"/>
                </a:schemeClr>
              </a:gs>
              <a:gs pos="49000">
                <a:schemeClr val="bg1">
                  <a:alpha val="7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1"/>
          </a:p>
        </p:txBody>
      </p:sp>
      <p:pic>
        <p:nvPicPr>
          <p:cNvPr id="26" name="Picture 25" descr="Celestia-R1---OverlayTitleHD.png">
            <a:extLst>
              <a:ext uri="{FF2B5EF4-FFF2-40B4-BE49-F238E27FC236}">
                <a16:creationId xmlns:a16="http://schemas.microsoft.com/office/drawing/2014/main" id="{4532321A-D010-4F75-B922-ABC6432C85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-8487"/>
            <a:ext cx="13023597" cy="7497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F7AC98-5F03-4961-B8CE-ABBC04528D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82886"/>
            <a:ext cx="12801600" cy="1143000"/>
          </a:xfrm>
          <a:prstGeom prst="rect">
            <a:avLst/>
          </a:prstGeom>
        </p:spPr>
      </p:pic>
      <p:sp>
        <p:nvSpPr>
          <p:cNvPr id="13" name="Прямоугольник 25">
            <a:extLst>
              <a:ext uri="{FF2B5EF4-FFF2-40B4-BE49-F238E27FC236}">
                <a16:creationId xmlns:a16="http://schemas.microsoft.com/office/drawing/2014/main" id="{981541EB-8784-47B5-B5E3-21E67A158C3B}"/>
              </a:ext>
            </a:extLst>
          </p:cNvPr>
          <p:cNvSpPr/>
          <p:nvPr userDrawn="1"/>
        </p:nvSpPr>
        <p:spPr>
          <a:xfrm>
            <a:off x="525486" y="2705863"/>
            <a:ext cx="277180" cy="2760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70" spc="315">
                <a:solidFill>
                  <a:srgbClr val="FFFFFF"/>
                </a:solidFill>
                <a:latin typeface="Raleway Light" panose="020B0403030101060003" pitchFamily="34" charset="-52"/>
              </a:rPr>
              <a:t>1</a:t>
            </a:r>
            <a:endParaRPr lang="ru-RU" sz="1470">
              <a:latin typeface="Raleway Light" panose="020B0403030101060003" pitchFamily="34" charset="-52"/>
            </a:endParaRPr>
          </a:p>
        </p:txBody>
      </p:sp>
      <p:sp>
        <p:nvSpPr>
          <p:cNvPr id="14" name="Прямоугольник 26">
            <a:extLst>
              <a:ext uri="{FF2B5EF4-FFF2-40B4-BE49-F238E27FC236}">
                <a16:creationId xmlns:a16="http://schemas.microsoft.com/office/drawing/2014/main" id="{66DE82B3-32FA-4178-BF49-425D75AB400F}"/>
              </a:ext>
            </a:extLst>
          </p:cNvPr>
          <p:cNvSpPr/>
          <p:nvPr userDrawn="1"/>
        </p:nvSpPr>
        <p:spPr>
          <a:xfrm>
            <a:off x="4621088" y="2705863"/>
            <a:ext cx="277180" cy="2760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70" spc="315">
                <a:solidFill>
                  <a:srgbClr val="FFFFFF"/>
                </a:solidFill>
                <a:latin typeface="Raleway Light" panose="020B0403030101060003" pitchFamily="34" charset="-52"/>
              </a:rPr>
              <a:t>2</a:t>
            </a:r>
            <a:endParaRPr lang="ru-RU" sz="1470">
              <a:latin typeface="Raleway Light" panose="020B0403030101060003" pitchFamily="34" charset="-52"/>
            </a:endParaRPr>
          </a:p>
        </p:txBody>
      </p:sp>
      <p:sp>
        <p:nvSpPr>
          <p:cNvPr id="15" name="Прямоугольник 27">
            <a:extLst>
              <a:ext uri="{FF2B5EF4-FFF2-40B4-BE49-F238E27FC236}">
                <a16:creationId xmlns:a16="http://schemas.microsoft.com/office/drawing/2014/main" id="{1382DDB0-F2BD-4625-BD4F-BBD1FB0FD2B4}"/>
              </a:ext>
            </a:extLst>
          </p:cNvPr>
          <p:cNvSpPr/>
          <p:nvPr userDrawn="1"/>
        </p:nvSpPr>
        <p:spPr>
          <a:xfrm>
            <a:off x="8703953" y="2705863"/>
            <a:ext cx="277180" cy="2760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70" spc="315">
                <a:solidFill>
                  <a:srgbClr val="FFFFFF"/>
                </a:solidFill>
                <a:latin typeface="Raleway Light" panose="020B0403030101060003" pitchFamily="34" charset="-52"/>
              </a:rPr>
              <a:t>3</a:t>
            </a:r>
            <a:endParaRPr lang="ru-RU" sz="1470">
              <a:latin typeface="Raleway Light" panose="020B0403030101060003" pitchFamily="34" charset="-52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38708" y="391927"/>
            <a:ext cx="11041380" cy="14139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Title: Font is Calibri 36pt 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 hasCustomPrompt="1"/>
          </p:nvPr>
        </p:nvSpPr>
        <p:spPr>
          <a:xfrm>
            <a:off x="916703" y="2631570"/>
            <a:ext cx="3550524" cy="33409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3pPr marL="231775" indent="-231775"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</a:lstStyle>
          <a:p>
            <a:pPr lvl="0"/>
            <a:r>
              <a:rPr lang="en-US"/>
              <a:t>Action Caption Text Here</a:t>
            </a:r>
          </a:p>
          <a:p>
            <a:pPr lvl="2"/>
            <a:r>
              <a:rPr lang="en-US"/>
              <a:t>Click here to add second tier body text and content</a:t>
            </a:r>
          </a:p>
        </p:txBody>
      </p:sp>
      <p:sp>
        <p:nvSpPr>
          <p:cNvPr id="6" name="Content Placeholder 5"/>
          <p:cNvSpPr>
            <a:spLocks noGrp="1"/>
          </p:cNvSpPr>
          <p:nvPr userDrawn="1">
            <p:ph sz="quarter" idx="4" hasCustomPrompt="1"/>
          </p:nvPr>
        </p:nvSpPr>
        <p:spPr>
          <a:xfrm>
            <a:off x="5033976" y="2631570"/>
            <a:ext cx="3550524" cy="33409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3pPr marL="284163" indent="-227013"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</a:lstStyle>
          <a:p>
            <a:pPr lvl="0"/>
            <a:r>
              <a:rPr lang="en-US"/>
              <a:t>Action Caption Text Here</a:t>
            </a:r>
          </a:p>
          <a:p>
            <a:pPr lvl="2"/>
            <a:r>
              <a:rPr lang="en-US"/>
              <a:t>Click here to add second tier body text and content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D7EAFDA0-F1BC-4B35-BEB5-79C2D63E0918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9123361" y="2631570"/>
            <a:ext cx="3550524" cy="33409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3pPr marL="284163" indent="-227013"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</a:lstStyle>
          <a:p>
            <a:pPr lvl="0"/>
            <a:r>
              <a:rPr lang="en-US"/>
              <a:t>Action Caption Text Here</a:t>
            </a:r>
          </a:p>
          <a:p>
            <a:pPr lvl="2"/>
            <a:r>
              <a:rPr lang="en-US"/>
              <a:t>Click here to add second tier body text and content</a:t>
            </a:r>
          </a:p>
        </p:txBody>
      </p:sp>
      <p:sp>
        <p:nvSpPr>
          <p:cNvPr id="24" name="Slide Number Placeholder 79">
            <a:extLst>
              <a:ext uri="{FF2B5EF4-FFF2-40B4-BE49-F238E27FC236}">
                <a16:creationId xmlns:a16="http://schemas.microsoft.com/office/drawing/2014/main" id="{556B12A3-00F0-475C-8D7D-904331D70EFB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95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06B6AA-D11C-4EB7-A8D4-FE6DF3338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054" y="0"/>
            <a:ext cx="7429500" cy="7315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9736BC-84B2-4E42-9455-01508A06B079}"/>
              </a:ext>
            </a:extLst>
          </p:cNvPr>
          <p:cNvSpPr/>
          <p:nvPr userDrawn="1"/>
        </p:nvSpPr>
        <p:spPr>
          <a:xfrm flipH="1">
            <a:off x="0" y="-35585"/>
            <a:ext cx="12801600" cy="7315199"/>
          </a:xfrm>
          <a:prstGeom prst="rect">
            <a:avLst/>
          </a:prstGeom>
          <a:gradFill>
            <a:gsLst>
              <a:gs pos="93500">
                <a:srgbClr val="D6E6F5">
                  <a:alpha val="0"/>
                </a:srgbClr>
              </a:gs>
              <a:gs pos="52000">
                <a:srgbClr val="EBF3FA">
                  <a:alpha val="49000"/>
                </a:srgbClr>
              </a:gs>
              <a:gs pos="29000">
                <a:schemeClr val="bg1"/>
              </a:gs>
            </a:gsLst>
            <a:lin ang="10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2716DD-58FA-41A8-9ABC-4A06E0855E6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Title: Font is Calibri 36pt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A3A41-F318-4BA3-8061-08AEA3139994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1113474" y="1607209"/>
            <a:ext cx="5426222" cy="13269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3pPr marL="231775" indent="-231775">
              <a:defRPr sz="2000"/>
            </a:lvl3pPr>
          </a:lstStyle>
          <a:p>
            <a:pPr lvl="0"/>
            <a:r>
              <a:rPr lang="en-US"/>
              <a:t>Action Item Text Here; Font is Calibri 24pt</a:t>
            </a:r>
          </a:p>
          <a:p>
            <a:pPr lvl="2"/>
            <a:r>
              <a:rPr lang="en-US"/>
              <a:t>Click here to add second tier body text and content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5470517-1550-4826-8F87-C083AB811666}"/>
              </a:ext>
            </a:extLst>
          </p:cNvPr>
          <p:cNvSpPr>
            <a:spLocks noGrp="1"/>
          </p:cNvSpPr>
          <p:nvPr userDrawn="1">
            <p:ph sz="half" idx="11" hasCustomPrompt="1"/>
          </p:nvPr>
        </p:nvSpPr>
        <p:spPr>
          <a:xfrm>
            <a:off x="1113474" y="2958529"/>
            <a:ext cx="5426222" cy="13269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3pPr marL="231775" indent="-231775">
              <a:defRPr sz="2000"/>
            </a:lvl3pPr>
          </a:lstStyle>
          <a:p>
            <a:pPr lvl="0"/>
            <a:r>
              <a:rPr lang="en-US"/>
              <a:t>Action Item Text Here; Font is Calibri 24pt</a:t>
            </a:r>
          </a:p>
          <a:p>
            <a:pPr lvl="2"/>
            <a:r>
              <a:rPr lang="en-US"/>
              <a:t>Click here to add second tier body text and content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5BDBEA-C143-495E-93B1-0560310734EF}"/>
              </a:ext>
            </a:extLst>
          </p:cNvPr>
          <p:cNvGrpSpPr/>
          <p:nvPr userDrawn="1"/>
        </p:nvGrpSpPr>
        <p:grpSpPr>
          <a:xfrm>
            <a:off x="722656" y="1660417"/>
            <a:ext cx="298428" cy="4368806"/>
            <a:chOff x="722656" y="1660417"/>
            <a:chExt cx="298428" cy="4368806"/>
          </a:xfrm>
        </p:grpSpPr>
        <p:sp>
          <p:nvSpPr>
            <p:cNvPr id="11" name="Прямоугольник 25">
              <a:extLst>
                <a:ext uri="{FF2B5EF4-FFF2-40B4-BE49-F238E27FC236}">
                  <a16:creationId xmlns:a16="http://schemas.microsoft.com/office/drawing/2014/main" id="{B350BD30-72A2-4505-9BBB-C3E8E25E30AE}"/>
                </a:ext>
              </a:extLst>
            </p:cNvPr>
            <p:cNvSpPr/>
            <p:nvPr userDrawn="1"/>
          </p:nvSpPr>
          <p:spPr>
            <a:xfrm>
              <a:off x="722656" y="1660417"/>
              <a:ext cx="276085" cy="27608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470" spc="315">
                  <a:solidFill>
                    <a:srgbClr val="FFFFFF"/>
                  </a:solidFill>
                  <a:latin typeface="Raleway Light" panose="020B0403030101060003" pitchFamily="34" charset="-52"/>
                </a:rPr>
                <a:t>1</a:t>
              </a:r>
              <a:endParaRPr lang="ru-RU" sz="1470">
                <a:latin typeface="Raleway Light" panose="020B0403030101060003" pitchFamily="34" charset="-52"/>
              </a:endParaRPr>
            </a:p>
          </p:txBody>
        </p:sp>
        <p:sp>
          <p:nvSpPr>
            <p:cNvPr id="12" name="Прямоугольник 26">
              <a:extLst>
                <a:ext uri="{FF2B5EF4-FFF2-40B4-BE49-F238E27FC236}">
                  <a16:creationId xmlns:a16="http://schemas.microsoft.com/office/drawing/2014/main" id="{95B1AA73-5204-42C7-B501-F317AE8C3402}"/>
                </a:ext>
              </a:extLst>
            </p:cNvPr>
            <p:cNvSpPr/>
            <p:nvPr userDrawn="1"/>
          </p:nvSpPr>
          <p:spPr>
            <a:xfrm>
              <a:off x="744999" y="3016321"/>
              <a:ext cx="276085" cy="27608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470" spc="315">
                  <a:solidFill>
                    <a:srgbClr val="FFFFFF"/>
                  </a:solidFill>
                  <a:latin typeface="Raleway Light" panose="020B0403030101060003" pitchFamily="34" charset="-52"/>
                </a:rPr>
                <a:t>2</a:t>
              </a:r>
              <a:endParaRPr lang="ru-RU" sz="1470">
                <a:latin typeface="Raleway Light" panose="020B0403030101060003" pitchFamily="34" charset="-52"/>
              </a:endParaRPr>
            </a:p>
          </p:txBody>
        </p:sp>
        <p:sp>
          <p:nvSpPr>
            <p:cNvPr id="14" name="Прямоугольник 27">
              <a:extLst>
                <a:ext uri="{FF2B5EF4-FFF2-40B4-BE49-F238E27FC236}">
                  <a16:creationId xmlns:a16="http://schemas.microsoft.com/office/drawing/2014/main" id="{BB8E4F80-7383-43B6-8AB9-729C9BB966B6}"/>
                </a:ext>
              </a:extLst>
            </p:cNvPr>
            <p:cNvSpPr/>
            <p:nvPr userDrawn="1"/>
          </p:nvSpPr>
          <p:spPr>
            <a:xfrm>
              <a:off x="744999" y="4382135"/>
              <a:ext cx="276085" cy="27608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470" spc="315">
                  <a:solidFill>
                    <a:srgbClr val="FFFFFF"/>
                  </a:solidFill>
                  <a:latin typeface="Raleway Light" panose="020B0403030101060003" pitchFamily="34" charset="-52"/>
                </a:rPr>
                <a:t>3</a:t>
              </a:r>
              <a:endParaRPr lang="ru-RU" sz="1470">
                <a:latin typeface="Raleway Light" panose="020B0403030101060003" pitchFamily="34" charset="-52"/>
              </a:endParaRPr>
            </a:p>
          </p:txBody>
        </p:sp>
        <p:sp>
          <p:nvSpPr>
            <p:cNvPr id="15" name="Прямоугольник 27">
              <a:extLst>
                <a:ext uri="{FF2B5EF4-FFF2-40B4-BE49-F238E27FC236}">
                  <a16:creationId xmlns:a16="http://schemas.microsoft.com/office/drawing/2014/main" id="{01A9A741-4233-4B55-8CB4-7561F0F3C8BA}"/>
                </a:ext>
              </a:extLst>
            </p:cNvPr>
            <p:cNvSpPr/>
            <p:nvPr userDrawn="1"/>
          </p:nvSpPr>
          <p:spPr>
            <a:xfrm>
              <a:off x="744999" y="5753138"/>
              <a:ext cx="276085" cy="27608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70" spc="315">
                  <a:solidFill>
                    <a:srgbClr val="FFFFFF"/>
                  </a:solidFill>
                  <a:latin typeface="Raleway Light" panose="020B0403030101060003" pitchFamily="34" charset="-52"/>
                </a:rPr>
                <a:t>4</a:t>
              </a:r>
              <a:endParaRPr lang="ru-RU" sz="1470">
                <a:latin typeface="Raleway Light" panose="020B0403030101060003" pitchFamily="34" charset="-52"/>
              </a:endParaRPr>
            </a:p>
          </p:txBody>
        </p:sp>
      </p:grp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0FD43E1-E80B-4F28-A6D2-83537FD89370}"/>
              </a:ext>
            </a:extLst>
          </p:cNvPr>
          <p:cNvSpPr>
            <a:spLocks noGrp="1"/>
          </p:cNvSpPr>
          <p:nvPr userDrawn="1">
            <p:ph sz="half" idx="12" hasCustomPrompt="1"/>
          </p:nvPr>
        </p:nvSpPr>
        <p:spPr>
          <a:xfrm>
            <a:off x="1113474" y="4309849"/>
            <a:ext cx="5426222" cy="13269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3pPr marL="231775" indent="-231775">
              <a:defRPr sz="2000"/>
            </a:lvl3pPr>
          </a:lstStyle>
          <a:p>
            <a:pPr lvl="0"/>
            <a:r>
              <a:rPr lang="en-US"/>
              <a:t>Action Item Text Here; Font is Calibri 24pt</a:t>
            </a:r>
          </a:p>
          <a:p>
            <a:pPr lvl="2"/>
            <a:r>
              <a:rPr lang="en-US"/>
              <a:t>Click here to add second tier body text and content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FB201F1-BAA1-4E73-B508-463722521C8D}"/>
              </a:ext>
            </a:extLst>
          </p:cNvPr>
          <p:cNvSpPr>
            <a:spLocks noGrp="1"/>
          </p:cNvSpPr>
          <p:nvPr userDrawn="1">
            <p:ph sz="half" idx="13" hasCustomPrompt="1"/>
          </p:nvPr>
        </p:nvSpPr>
        <p:spPr>
          <a:xfrm>
            <a:off x="1113474" y="5673269"/>
            <a:ext cx="5426222" cy="13269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3pPr marL="231775" indent="-231775">
              <a:defRPr sz="2000"/>
            </a:lvl3pPr>
          </a:lstStyle>
          <a:p>
            <a:pPr lvl="0"/>
            <a:r>
              <a:rPr lang="en-US"/>
              <a:t>Action Item Text Here; Font is Calibri 24pt</a:t>
            </a:r>
          </a:p>
          <a:p>
            <a:pPr lvl="2"/>
            <a:r>
              <a:rPr lang="en-US"/>
              <a:t>Click here to add second tier body text and content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DF982D-54FA-4937-BC6F-F8108C56F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35" b="-6159"/>
          <a:stretch/>
        </p:blipFill>
        <p:spPr>
          <a:xfrm rot="5400000">
            <a:off x="7516904" y="1931445"/>
            <a:ext cx="9563551" cy="120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05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_ 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C7F32E2-F3C6-4F3F-BD93-9608313F8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317399"/>
          </a:xfrm>
          <a:prstGeom prst="rect">
            <a:avLst/>
          </a:prstGeom>
        </p:spPr>
      </p:pic>
      <p:sp>
        <p:nvSpPr>
          <p:cNvPr id="25" name="Прямоугольник 6">
            <a:extLst>
              <a:ext uri="{FF2B5EF4-FFF2-40B4-BE49-F238E27FC236}">
                <a16:creationId xmlns:a16="http://schemas.microsoft.com/office/drawing/2014/main" id="{218138E1-084B-47E4-8F2B-603D657AABCE}"/>
              </a:ext>
            </a:extLst>
          </p:cNvPr>
          <p:cNvSpPr/>
          <p:nvPr userDrawn="1"/>
        </p:nvSpPr>
        <p:spPr>
          <a:xfrm>
            <a:off x="0" y="-8487"/>
            <a:ext cx="12801600" cy="7317399"/>
          </a:xfrm>
          <a:prstGeom prst="rect">
            <a:avLst/>
          </a:prstGeom>
          <a:gradFill flip="none" rotWithShape="1">
            <a:gsLst>
              <a:gs pos="84000">
                <a:srgbClr val="909CB2"/>
              </a:gs>
              <a:gs pos="12000">
                <a:schemeClr val="accent5">
                  <a:lumMod val="50000"/>
                  <a:alpha val="77000"/>
                </a:schemeClr>
              </a:gs>
              <a:gs pos="49000">
                <a:schemeClr val="bg1">
                  <a:alpha val="7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1"/>
          </a:p>
        </p:txBody>
      </p:sp>
      <p:pic>
        <p:nvPicPr>
          <p:cNvPr id="26" name="Picture 25" descr="Celestia-R1---OverlayTitleHD.png">
            <a:extLst>
              <a:ext uri="{FF2B5EF4-FFF2-40B4-BE49-F238E27FC236}">
                <a16:creationId xmlns:a16="http://schemas.microsoft.com/office/drawing/2014/main" id="{4532321A-D010-4F75-B922-ABC6432C85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-8487"/>
            <a:ext cx="13023597" cy="7497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F7AC98-5F03-4961-B8CE-ABBC04528D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82886"/>
            <a:ext cx="12801600" cy="1143000"/>
          </a:xfrm>
          <a:prstGeom prst="rect">
            <a:avLst/>
          </a:prstGeom>
        </p:spPr>
      </p:pic>
      <p:sp>
        <p:nvSpPr>
          <p:cNvPr id="13" name="Прямоугольник 25">
            <a:extLst>
              <a:ext uri="{FF2B5EF4-FFF2-40B4-BE49-F238E27FC236}">
                <a16:creationId xmlns:a16="http://schemas.microsoft.com/office/drawing/2014/main" id="{981541EB-8784-47B5-B5E3-21E67A158C3B}"/>
              </a:ext>
            </a:extLst>
          </p:cNvPr>
          <p:cNvSpPr/>
          <p:nvPr userDrawn="1"/>
        </p:nvSpPr>
        <p:spPr>
          <a:xfrm>
            <a:off x="525486" y="2705863"/>
            <a:ext cx="277180" cy="2760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70" spc="315">
                <a:solidFill>
                  <a:srgbClr val="FFFFFF"/>
                </a:solidFill>
                <a:latin typeface="Raleway Light" panose="020B0403030101060003" pitchFamily="34" charset="-52"/>
              </a:rPr>
              <a:t>1</a:t>
            </a:r>
            <a:endParaRPr lang="ru-RU" sz="1470">
              <a:latin typeface="Raleway Light" panose="020B0403030101060003" pitchFamily="34" charset="-52"/>
            </a:endParaRPr>
          </a:p>
        </p:txBody>
      </p:sp>
      <p:sp>
        <p:nvSpPr>
          <p:cNvPr id="14" name="Прямоугольник 26">
            <a:extLst>
              <a:ext uri="{FF2B5EF4-FFF2-40B4-BE49-F238E27FC236}">
                <a16:creationId xmlns:a16="http://schemas.microsoft.com/office/drawing/2014/main" id="{66DE82B3-32FA-4178-BF49-425D75AB400F}"/>
              </a:ext>
            </a:extLst>
          </p:cNvPr>
          <p:cNvSpPr/>
          <p:nvPr userDrawn="1"/>
        </p:nvSpPr>
        <p:spPr>
          <a:xfrm>
            <a:off x="4621088" y="2705863"/>
            <a:ext cx="277180" cy="2760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70" spc="315">
                <a:solidFill>
                  <a:srgbClr val="FFFFFF"/>
                </a:solidFill>
                <a:latin typeface="Raleway Light" panose="020B0403030101060003" pitchFamily="34" charset="-52"/>
              </a:rPr>
              <a:t>2</a:t>
            </a:r>
            <a:endParaRPr lang="ru-RU" sz="1470">
              <a:latin typeface="Raleway Light" panose="020B0403030101060003" pitchFamily="34" charset="-52"/>
            </a:endParaRPr>
          </a:p>
        </p:txBody>
      </p:sp>
      <p:sp>
        <p:nvSpPr>
          <p:cNvPr id="15" name="Прямоугольник 27">
            <a:extLst>
              <a:ext uri="{FF2B5EF4-FFF2-40B4-BE49-F238E27FC236}">
                <a16:creationId xmlns:a16="http://schemas.microsoft.com/office/drawing/2014/main" id="{1382DDB0-F2BD-4625-BD4F-BBD1FB0FD2B4}"/>
              </a:ext>
            </a:extLst>
          </p:cNvPr>
          <p:cNvSpPr/>
          <p:nvPr userDrawn="1"/>
        </p:nvSpPr>
        <p:spPr>
          <a:xfrm>
            <a:off x="8703953" y="2705863"/>
            <a:ext cx="277180" cy="2760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70" spc="315">
                <a:solidFill>
                  <a:srgbClr val="FFFFFF"/>
                </a:solidFill>
                <a:latin typeface="Raleway Light" panose="020B0403030101060003" pitchFamily="34" charset="-52"/>
              </a:rPr>
              <a:t>3</a:t>
            </a:r>
            <a:endParaRPr lang="ru-RU" sz="1470">
              <a:latin typeface="Raleway Light" panose="020B0403030101060003" pitchFamily="34" charset="-52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38708" y="391927"/>
            <a:ext cx="11041380" cy="14139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Title: Font is Calibri 36pt 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 hasCustomPrompt="1"/>
          </p:nvPr>
        </p:nvSpPr>
        <p:spPr>
          <a:xfrm>
            <a:off x="916703" y="2631570"/>
            <a:ext cx="3550524" cy="33409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3pPr marL="231775" indent="-231775"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</a:lstStyle>
          <a:p>
            <a:pPr lvl="0"/>
            <a:r>
              <a:rPr lang="en-US"/>
              <a:t>Action Caption Text Here</a:t>
            </a:r>
          </a:p>
          <a:p>
            <a:pPr lvl="2"/>
            <a:r>
              <a:rPr lang="en-US"/>
              <a:t>Click here to add second tier body text and content</a:t>
            </a:r>
          </a:p>
        </p:txBody>
      </p:sp>
      <p:sp>
        <p:nvSpPr>
          <p:cNvPr id="6" name="Content Placeholder 5"/>
          <p:cNvSpPr>
            <a:spLocks noGrp="1"/>
          </p:cNvSpPr>
          <p:nvPr userDrawn="1">
            <p:ph sz="quarter" idx="4" hasCustomPrompt="1"/>
          </p:nvPr>
        </p:nvSpPr>
        <p:spPr>
          <a:xfrm>
            <a:off x="5033976" y="2631570"/>
            <a:ext cx="3550524" cy="33409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3pPr marL="284163" indent="-227013"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</a:lstStyle>
          <a:p>
            <a:pPr lvl="0"/>
            <a:r>
              <a:rPr lang="en-US"/>
              <a:t>Action Caption Text Here</a:t>
            </a:r>
          </a:p>
          <a:p>
            <a:pPr lvl="2"/>
            <a:r>
              <a:rPr lang="en-US"/>
              <a:t>Click here to add second tier body text and content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D7EAFDA0-F1BC-4B35-BEB5-79C2D63E0918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9123361" y="2631570"/>
            <a:ext cx="3550524" cy="33409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3pPr marL="284163" indent="-227013"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</a:lstStyle>
          <a:p>
            <a:pPr lvl="0"/>
            <a:r>
              <a:rPr lang="en-US"/>
              <a:t>Action Caption Text Here</a:t>
            </a:r>
          </a:p>
          <a:p>
            <a:pPr lvl="2"/>
            <a:r>
              <a:rPr lang="en-US"/>
              <a:t>Click here to add second tier body text and content</a:t>
            </a:r>
          </a:p>
        </p:txBody>
      </p:sp>
      <p:sp>
        <p:nvSpPr>
          <p:cNvPr id="24" name="Slide Number Placeholder 79">
            <a:extLst>
              <a:ext uri="{FF2B5EF4-FFF2-40B4-BE49-F238E27FC236}">
                <a16:creationId xmlns:a16="http://schemas.microsoft.com/office/drawing/2014/main" id="{556B12A3-00F0-475C-8D7D-904331D70EFB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64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_ Doub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816AE51-E235-4CCF-9025-908C97843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0"/>
            <a:ext cx="12801600" cy="7317399"/>
          </a:xfrm>
          <a:prstGeom prst="rect">
            <a:avLst/>
          </a:prstGeom>
        </p:spPr>
      </p:pic>
      <p:sp>
        <p:nvSpPr>
          <p:cNvPr id="39" name="Прямоугольник 6">
            <a:extLst>
              <a:ext uri="{FF2B5EF4-FFF2-40B4-BE49-F238E27FC236}">
                <a16:creationId xmlns:a16="http://schemas.microsoft.com/office/drawing/2014/main" id="{E7A2C015-B8C9-4908-8C94-158C573D0569}"/>
              </a:ext>
            </a:extLst>
          </p:cNvPr>
          <p:cNvSpPr/>
          <p:nvPr userDrawn="1"/>
        </p:nvSpPr>
        <p:spPr>
          <a:xfrm>
            <a:off x="0" y="-12887"/>
            <a:ext cx="12801600" cy="7312630"/>
          </a:xfrm>
          <a:prstGeom prst="rect">
            <a:avLst/>
          </a:prstGeom>
          <a:gradFill flip="none" rotWithShape="1">
            <a:gsLst>
              <a:gs pos="84000">
                <a:srgbClr val="909CB2"/>
              </a:gs>
              <a:gs pos="12000">
                <a:schemeClr val="accent5">
                  <a:lumMod val="50000"/>
                  <a:alpha val="77000"/>
                </a:schemeClr>
              </a:gs>
              <a:gs pos="49000">
                <a:schemeClr val="bg1">
                  <a:alpha val="7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1"/>
          </a:p>
        </p:txBody>
      </p:sp>
      <p:pic>
        <p:nvPicPr>
          <p:cNvPr id="40" name="Picture 39" descr="Celestia-R1---OverlayTitleHD.png">
            <a:extLst>
              <a:ext uri="{FF2B5EF4-FFF2-40B4-BE49-F238E27FC236}">
                <a16:creationId xmlns:a16="http://schemas.microsoft.com/office/drawing/2014/main" id="{2E949086-B3BA-43AF-8A07-D8EB36CB45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79060" y="0"/>
            <a:ext cx="13023597" cy="68085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12D628-2C5F-42D6-B473-35424DA1E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82886"/>
            <a:ext cx="128016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38708" y="391927"/>
            <a:ext cx="11041380" cy="11842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Title: Font is Calibri 36pt 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F18B1C09-282B-406E-8BBC-F6B0EC0EAFF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5839" y="1576199"/>
            <a:ext cx="5259888" cy="4824413"/>
          </a:xfrm>
        </p:spPr>
        <p:txBody>
          <a:bodyPr/>
          <a:lstStyle>
            <a:lvl1pPr>
              <a:defRPr>
                <a:solidFill>
                  <a:srgbClr val="32F0FA"/>
                </a:solidFill>
              </a:defRPr>
            </a:lvl1pPr>
            <a:lvl2pPr>
              <a:defRPr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/>
              <a:t>Double Column Text Box Layout: Font is 24pt Calibri Bold</a:t>
            </a:r>
          </a:p>
          <a:p>
            <a:pPr lvl="1"/>
            <a:r>
              <a:rPr lang="en-US"/>
              <a:t>Second level text: Font is 20pt Calibri bold</a:t>
            </a:r>
          </a:p>
          <a:p>
            <a:pPr lvl="2"/>
            <a:r>
              <a:rPr lang="en-US"/>
              <a:t>Third level text: Font is 18pt Calibri body</a:t>
            </a:r>
          </a:p>
          <a:p>
            <a:pPr lvl="3"/>
            <a:r>
              <a:rPr lang="en-US"/>
              <a:t>Fourth level text: Font is 16pt Calibri body</a:t>
            </a:r>
          </a:p>
          <a:p>
            <a:pPr lvl="4"/>
            <a:r>
              <a:rPr lang="en-US"/>
              <a:t>Fifth level text: Font is 16pt Body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FAE0E250-48EC-4BC2-95AC-2633DDB10F6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78454" y="1547262"/>
            <a:ext cx="5259888" cy="4824413"/>
          </a:xfrm>
        </p:spPr>
        <p:txBody>
          <a:bodyPr/>
          <a:lstStyle>
            <a:lvl1pPr>
              <a:defRPr>
                <a:solidFill>
                  <a:srgbClr val="32F0FA"/>
                </a:solidFill>
              </a:defRPr>
            </a:lvl1pPr>
            <a:lvl2pPr>
              <a:defRPr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/>
              <a:t>Double Column Text Box Layout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" name="Slide Number Placeholder 79">
            <a:extLst>
              <a:ext uri="{FF2B5EF4-FFF2-40B4-BE49-F238E27FC236}">
                <a16:creationId xmlns:a16="http://schemas.microsoft.com/office/drawing/2014/main" id="{05821994-1C6D-482F-B08A-98BE1517E5C9}"/>
              </a:ext>
            </a:extLst>
          </p:cNvPr>
          <p:cNvSpPr txBox="1">
            <a:spLocks/>
          </p:cNvSpPr>
          <p:nvPr userDrawn="1"/>
        </p:nvSpPr>
        <p:spPr>
          <a:xfrm>
            <a:off x="9820275" y="6779364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4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CaN 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FBB6E1-81F3-489A-A151-BD7E61879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075" y="6711"/>
            <a:ext cx="8458200" cy="7315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DB5E04-440F-4F3A-8925-3E90514E6BC6}"/>
              </a:ext>
            </a:extLst>
          </p:cNvPr>
          <p:cNvSpPr/>
          <p:nvPr userDrawn="1"/>
        </p:nvSpPr>
        <p:spPr>
          <a:xfrm flipH="1">
            <a:off x="0" y="17796"/>
            <a:ext cx="12801600" cy="7315199"/>
          </a:xfrm>
          <a:prstGeom prst="rect">
            <a:avLst/>
          </a:prstGeom>
          <a:gradFill>
            <a:gsLst>
              <a:gs pos="93500">
                <a:srgbClr val="D6E6F5">
                  <a:alpha val="0"/>
                </a:srgbClr>
              </a:gs>
              <a:gs pos="52000">
                <a:srgbClr val="EBF3FA">
                  <a:alpha val="49000"/>
                </a:srgbClr>
              </a:gs>
              <a:gs pos="29000">
                <a:schemeClr val="bg1"/>
              </a:gs>
            </a:gsLst>
            <a:lin ang="10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9BF3CE-D25A-4ABB-9174-88FF271F4B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35" b="-6159"/>
          <a:stretch/>
        </p:blipFill>
        <p:spPr>
          <a:xfrm rot="5400000">
            <a:off x="7516904" y="1931445"/>
            <a:ext cx="9563551" cy="1203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5839" y="1570232"/>
            <a:ext cx="8026237" cy="48768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Styles: Font is 24pt Calibri Bold</a:t>
            </a:r>
          </a:p>
          <a:p>
            <a:pPr lvl="1"/>
            <a:r>
              <a:rPr lang="en-US"/>
              <a:t>Second level text: Font is 20pt Calibri bold</a:t>
            </a:r>
          </a:p>
          <a:p>
            <a:pPr lvl="2"/>
            <a:r>
              <a:rPr lang="en-US"/>
              <a:t>Third level text: Font is 18pt Calibri body</a:t>
            </a:r>
          </a:p>
          <a:p>
            <a:pPr lvl="3"/>
            <a:r>
              <a:rPr lang="en-US"/>
              <a:t>Fourth level text: Font is 16pt Calibri body</a:t>
            </a:r>
          </a:p>
          <a:p>
            <a:pPr lvl="4"/>
            <a:r>
              <a:rPr lang="en-US"/>
              <a:t>Fifth level text: Font is 16pt Calibri body</a:t>
            </a:r>
          </a:p>
        </p:txBody>
      </p:sp>
      <p:sp>
        <p:nvSpPr>
          <p:cNvPr id="13" name="Slide Number Placeholder 79">
            <a:extLst>
              <a:ext uri="{FF2B5EF4-FFF2-40B4-BE49-F238E27FC236}">
                <a16:creationId xmlns:a16="http://schemas.microsoft.com/office/drawing/2014/main" id="{4ACF1167-CB1C-4811-9DB8-B54EF5F0F696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45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70E2A6-8D4C-4A6D-A2F1-2ADFA8D78D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109"/>
            <a:ext cx="8305800" cy="7307092"/>
          </a:xfrm>
          <a:prstGeom prst="rect">
            <a:avLst/>
          </a:prstGeom>
        </p:spPr>
      </p:pic>
      <p:sp>
        <p:nvSpPr>
          <p:cNvPr id="15" name="Прямоугольник 6">
            <a:extLst>
              <a:ext uri="{FF2B5EF4-FFF2-40B4-BE49-F238E27FC236}">
                <a16:creationId xmlns:a16="http://schemas.microsoft.com/office/drawing/2014/main" id="{68B86C76-E94B-4092-87AF-1D9FAA0EEA21}"/>
              </a:ext>
            </a:extLst>
          </p:cNvPr>
          <p:cNvSpPr/>
          <p:nvPr userDrawn="1"/>
        </p:nvSpPr>
        <p:spPr>
          <a:xfrm>
            <a:off x="6095" y="15728"/>
            <a:ext cx="12811763" cy="7299471"/>
          </a:xfrm>
          <a:prstGeom prst="rect">
            <a:avLst/>
          </a:prstGeom>
          <a:gradFill flip="none" rotWithShape="1">
            <a:gsLst>
              <a:gs pos="72000">
                <a:schemeClr val="accent1">
                  <a:lumMod val="20000"/>
                  <a:lumOff val="80000"/>
                  <a:alpha val="91000"/>
                </a:schemeClr>
              </a:gs>
              <a:gs pos="96000">
                <a:schemeClr val="accent5">
                  <a:lumMod val="50000"/>
                  <a:alpha val="61000"/>
                </a:schemeClr>
              </a:gs>
              <a:gs pos="34000">
                <a:schemeClr val="bg1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454E1E-FF28-4289-A0DF-2EC2A95259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82886"/>
            <a:ext cx="128016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625839" y="1570233"/>
            <a:ext cx="9449923" cy="48768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Styles: Font is 24pt Calibri Bold</a:t>
            </a:r>
          </a:p>
          <a:p>
            <a:pPr lvl="1"/>
            <a:r>
              <a:rPr lang="en-US"/>
              <a:t>Second level text: Font is 20pt Calibri bold</a:t>
            </a:r>
          </a:p>
          <a:p>
            <a:pPr lvl="2"/>
            <a:r>
              <a:rPr lang="en-US"/>
              <a:t>Third level text: Font is 18pt Calibri body</a:t>
            </a:r>
          </a:p>
          <a:p>
            <a:pPr lvl="3"/>
            <a:r>
              <a:rPr lang="en-US"/>
              <a:t>Fourth level text: Font is 16pt Calibri body</a:t>
            </a:r>
          </a:p>
          <a:p>
            <a:pPr lvl="4"/>
            <a:r>
              <a:rPr lang="en-US"/>
              <a:t>Fifth level text: Font is 16pt Calibri body</a:t>
            </a:r>
          </a:p>
        </p:txBody>
      </p:sp>
      <p:sp>
        <p:nvSpPr>
          <p:cNvPr id="25" name="Slide Number Placeholder 79">
            <a:extLst>
              <a:ext uri="{FF2B5EF4-FFF2-40B4-BE49-F238E27FC236}">
                <a16:creationId xmlns:a16="http://schemas.microsoft.com/office/drawing/2014/main" id="{DF05A483-B201-42DD-96D3-8601F1F10E54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6912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4F8956-66A0-4DDE-BA4D-5A5AE3304C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-1"/>
            <a:ext cx="7048500" cy="7315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118B8D4-BA6E-4E0F-9155-75E903FDF8F7}"/>
              </a:ext>
            </a:extLst>
          </p:cNvPr>
          <p:cNvSpPr/>
          <p:nvPr userDrawn="1"/>
        </p:nvSpPr>
        <p:spPr>
          <a:xfrm flipH="1">
            <a:off x="0" y="-20642"/>
            <a:ext cx="12801600" cy="7335841"/>
          </a:xfrm>
          <a:prstGeom prst="rect">
            <a:avLst/>
          </a:prstGeom>
          <a:gradFill>
            <a:gsLst>
              <a:gs pos="94000">
                <a:srgbClr val="D6E6F5">
                  <a:alpha val="55000"/>
                </a:srgbClr>
              </a:gs>
              <a:gs pos="64000">
                <a:srgbClr val="EBF3FA"/>
              </a:gs>
              <a:gs pos="39000">
                <a:schemeClr val="bg1"/>
              </a:gs>
            </a:gsLst>
            <a:lin ang="11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4DDFC9-2FBC-4A0C-915A-C5173323154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Title: Font is Calibri 36pt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481B4132-415C-46D0-B3E1-3A8FB625C32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5839" y="1576199"/>
            <a:ext cx="9401928" cy="4824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227013" indent="-227013"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&gt;"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Styles: Font is Calibri 24pt Bold</a:t>
            </a:r>
          </a:p>
          <a:p>
            <a:pPr lvl="1"/>
            <a:r>
              <a:rPr lang="en-US"/>
              <a:t>Second level text: Font is Calibri 20pt bold</a:t>
            </a:r>
          </a:p>
          <a:p>
            <a:pPr lvl="2"/>
            <a:r>
              <a:rPr lang="en-US"/>
              <a:t>Third level text: Font is Calibri 18pt bold</a:t>
            </a:r>
          </a:p>
          <a:p>
            <a:pPr lvl="3"/>
            <a:r>
              <a:rPr lang="en-US"/>
              <a:t>Fourth level text: Font is Calibri 16pt bold</a:t>
            </a:r>
          </a:p>
          <a:p>
            <a:pPr lvl="4"/>
            <a:r>
              <a:rPr lang="en-US"/>
              <a:t>Fifth level text: Font is Calibri 16pt bold</a:t>
            </a:r>
          </a:p>
        </p:txBody>
      </p:sp>
      <p:sp>
        <p:nvSpPr>
          <p:cNvPr id="8" name="Slide Number Placeholder 79">
            <a:extLst>
              <a:ext uri="{FF2B5EF4-FFF2-40B4-BE49-F238E27FC236}">
                <a16:creationId xmlns:a16="http://schemas.microsoft.com/office/drawing/2014/main" id="{B94DDB41-69C6-46EB-B5D3-2495638A87F1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678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CFED6-58AB-4F36-B000-92E71E0ADD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42" y="0"/>
            <a:ext cx="7334250" cy="7315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3FDDE5-31B8-4837-89DA-38AEF4DE300E}"/>
              </a:ext>
            </a:extLst>
          </p:cNvPr>
          <p:cNvSpPr/>
          <p:nvPr userDrawn="1"/>
        </p:nvSpPr>
        <p:spPr>
          <a:xfrm flipH="1" flipV="1">
            <a:off x="0" y="0"/>
            <a:ext cx="12801600" cy="7321941"/>
          </a:xfrm>
          <a:prstGeom prst="rect">
            <a:avLst/>
          </a:prstGeom>
          <a:gradFill>
            <a:gsLst>
              <a:gs pos="90000">
                <a:srgbClr val="D6E6F5">
                  <a:alpha val="46000"/>
                </a:srgbClr>
              </a:gs>
              <a:gs pos="67000">
                <a:srgbClr val="EBF3FA"/>
              </a:gs>
              <a:gs pos="29000">
                <a:schemeClr val="bg1"/>
              </a:gs>
            </a:gsLst>
            <a:lin ang="10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96"/>
          </a:p>
        </p:txBody>
      </p:sp>
      <p:pic>
        <p:nvPicPr>
          <p:cNvPr id="11" name="Picture 10" descr="Celestia-R1---OverlayTitleHD.png">
            <a:extLst>
              <a:ext uri="{FF2B5EF4-FFF2-40B4-BE49-F238E27FC236}">
                <a16:creationId xmlns:a16="http://schemas.microsoft.com/office/drawing/2014/main" id="{4137826C-5138-401C-A577-D1B081BAF1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01600" y="171876"/>
            <a:ext cx="13004799" cy="73152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23F13E3-136A-4416-B3F8-FAB2972B487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Click to Edit Master Title: Font is Calibri 36pt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8C2481-4E1C-424F-BBAD-9C20D86429B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5840" y="1571113"/>
            <a:ext cx="5520318" cy="4886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Double Column Text Box Layout: 24pt</a:t>
            </a:r>
          </a:p>
          <a:p>
            <a:pPr lvl="1"/>
            <a:r>
              <a:rPr lang="en-US"/>
              <a:t>Second level: 20pt</a:t>
            </a:r>
          </a:p>
          <a:p>
            <a:pPr lvl="2"/>
            <a:r>
              <a:rPr lang="en-US"/>
              <a:t>Third level: 18pt</a:t>
            </a:r>
          </a:p>
          <a:p>
            <a:pPr lvl="3"/>
            <a:r>
              <a:rPr lang="en-US"/>
              <a:t>Fourth level: 16pt</a:t>
            </a:r>
          </a:p>
          <a:p>
            <a:pPr lvl="4"/>
            <a:r>
              <a:rPr lang="en-US"/>
              <a:t>Fifth level: 16pt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4432016-332D-4DD1-8360-F400F2CB658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55308" y="1576900"/>
            <a:ext cx="5520318" cy="4886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Double Column Text Box Layout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79">
            <a:extLst>
              <a:ext uri="{FF2B5EF4-FFF2-40B4-BE49-F238E27FC236}">
                <a16:creationId xmlns:a16="http://schemas.microsoft.com/office/drawing/2014/main" id="{4E5B379C-9EB2-4A4B-9684-E6A33FD65789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9" name="Callout: Line with Border and Accent Bar 8">
            <a:extLst>
              <a:ext uri="{FF2B5EF4-FFF2-40B4-BE49-F238E27FC236}">
                <a16:creationId xmlns:a16="http://schemas.microsoft.com/office/drawing/2014/main" id="{57F02A44-EEB9-47E4-A419-ACC9A8F6C09D}"/>
              </a:ext>
            </a:extLst>
          </p:cNvPr>
          <p:cNvSpPr/>
          <p:nvPr userDrawn="1"/>
        </p:nvSpPr>
        <p:spPr>
          <a:xfrm>
            <a:off x="1443452" y="3909355"/>
            <a:ext cx="3874577" cy="2154305"/>
          </a:xfrm>
          <a:prstGeom prst="accentBorderCallout1">
            <a:avLst>
              <a:gd name="adj1" fmla="val 29535"/>
              <a:gd name="adj2" fmla="val -3748"/>
              <a:gd name="adj3" fmla="val 24343"/>
              <a:gd name="adj4" fmla="val -14075"/>
            </a:avLst>
          </a:prstGeom>
          <a:gradFill flip="none" rotWithShape="1">
            <a:gsLst>
              <a:gs pos="8000">
                <a:schemeClr val="accent1">
                  <a:shade val="30000"/>
                  <a:satMod val="115000"/>
                  <a:alpha val="60000"/>
                </a:schemeClr>
              </a:gs>
              <a:gs pos="60000">
                <a:schemeClr val="accent1">
                  <a:shade val="67500"/>
                  <a:satMod val="115000"/>
                  <a:alpha val="70000"/>
                </a:schemeClr>
              </a:gs>
              <a:gs pos="100000">
                <a:schemeClr val="accent1">
                  <a:shade val="100000"/>
                  <a:satMod val="115000"/>
                  <a:alpha val="39000"/>
                </a:schemeClr>
              </a:gs>
            </a:gsLst>
            <a:lin ang="600000" scaled="0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A6C59C1F-7AF5-4949-BBC8-BC4721A22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21637" y="6212355"/>
            <a:ext cx="3874577" cy="508481"/>
          </a:xfrm>
        </p:spPr>
        <p:txBody>
          <a:bodyPr anchor="t">
            <a:normAutofit/>
          </a:bodyPr>
          <a:lstStyle>
            <a:lvl2pPr marL="0" indent="0" algn="l">
              <a:buFontTx/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1"/>
            <a:r>
              <a:rPr lang="en-US"/>
              <a:t>Photo caption here: Font is Calibri 14pt. Sample photo and graphic frame box.</a:t>
            </a:r>
          </a:p>
        </p:txBody>
      </p:sp>
      <p:sp>
        <p:nvSpPr>
          <p:cNvPr id="15" name="Callout: Line with Border and Accent Bar 14">
            <a:extLst>
              <a:ext uri="{FF2B5EF4-FFF2-40B4-BE49-F238E27FC236}">
                <a16:creationId xmlns:a16="http://schemas.microsoft.com/office/drawing/2014/main" id="{1AFB03B0-8F1B-429C-837F-0D058347C729}"/>
              </a:ext>
            </a:extLst>
          </p:cNvPr>
          <p:cNvSpPr/>
          <p:nvPr userDrawn="1"/>
        </p:nvSpPr>
        <p:spPr>
          <a:xfrm>
            <a:off x="7115983" y="3909354"/>
            <a:ext cx="3874577" cy="2154305"/>
          </a:xfrm>
          <a:prstGeom prst="accentBorderCallout1">
            <a:avLst>
              <a:gd name="adj1" fmla="val 28096"/>
              <a:gd name="adj2" fmla="val -3347"/>
              <a:gd name="adj3" fmla="val 22664"/>
              <a:gd name="adj4" fmla="val -12608"/>
            </a:avLst>
          </a:prstGeom>
          <a:gradFill flip="none" rotWithShape="1">
            <a:gsLst>
              <a:gs pos="8000">
                <a:schemeClr val="accent1">
                  <a:shade val="30000"/>
                  <a:satMod val="115000"/>
                  <a:alpha val="60000"/>
                </a:schemeClr>
              </a:gs>
              <a:gs pos="60000">
                <a:schemeClr val="accent1">
                  <a:shade val="67500"/>
                  <a:satMod val="115000"/>
                  <a:alpha val="70000"/>
                </a:schemeClr>
              </a:gs>
              <a:gs pos="100000">
                <a:schemeClr val="accent1">
                  <a:shade val="100000"/>
                  <a:satMod val="115000"/>
                  <a:alpha val="39000"/>
                </a:schemeClr>
              </a:gs>
            </a:gsLst>
            <a:lin ang="600000" scaled="0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4A095C75-2504-44AD-9119-B825D561FF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54757" y="6203197"/>
            <a:ext cx="3874577" cy="508481"/>
          </a:xfrm>
        </p:spPr>
        <p:txBody>
          <a:bodyPr anchor="t">
            <a:normAutofit/>
          </a:bodyPr>
          <a:lstStyle>
            <a:lvl2pPr marL="0" indent="0" algn="l">
              <a:buFontTx/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1"/>
            <a:r>
              <a:rPr lang="en-US"/>
              <a:t>Photo caption here: Font is Calibri 14pt. Sample photo and graphic frame box.</a:t>
            </a:r>
          </a:p>
        </p:txBody>
      </p:sp>
    </p:spTree>
    <p:extLst>
      <p:ext uri="{BB962C8B-B14F-4D97-AF65-F5344CB8AC3E}">
        <p14:creationId xmlns:p14="http://schemas.microsoft.com/office/powerpoint/2010/main" val="4006028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aN Thre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4E989B1-1707-41B1-A4B1-E7E943DFB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-1"/>
            <a:ext cx="7048500" cy="73151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F7AFF87-18CC-47B9-B375-0F97B7664357}"/>
              </a:ext>
            </a:extLst>
          </p:cNvPr>
          <p:cNvSpPr/>
          <p:nvPr userDrawn="1"/>
        </p:nvSpPr>
        <p:spPr>
          <a:xfrm flipH="1">
            <a:off x="-5862" y="-23448"/>
            <a:ext cx="12801600" cy="7335841"/>
          </a:xfrm>
          <a:prstGeom prst="rect">
            <a:avLst/>
          </a:prstGeom>
          <a:gradFill>
            <a:gsLst>
              <a:gs pos="94000">
                <a:srgbClr val="D6E6F5">
                  <a:alpha val="55000"/>
                </a:srgbClr>
              </a:gs>
              <a:gs pos="64000">
                <a:srgbClr val="EBF3FA"/>
              </a:gs>
              <a:gs pos="39000">
                <a:schemeClr val="bg1"/>
              </a:gs>
            </a:gsLst>
            <a:lin ang="11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FD350F-4559-4209-8104-45BE0B705745}"/>
              </a:ext>
            </a:extLst>
          </p:cNvPr>
          <p:cNvSpPr/>
          <p:nvPr userDrawn="1"/>
        </p:nvSpPr>
        <p:spPr bwMode="auto">
          <a:xfrm>
            <a:off x="8644627" y="1485900"/>
            <a:ext cx="3708519" cy="5829300"/>
          </a:xfrm>
          <a:prstGeom prst="rect">
            <a:avLst/>
          </a:prstGeom>
          <a:gradFill flip="none" rotWithShape="1">
            <a:gsLst>
              <a:gs pos="29000">
                <a:srgbClr val="1F497D">
                  <a:lumMod val="75000"/>
                  <a:alpha val="54000"/>
                </a:srgbClr>
              </a:gs>
              <a:gs pos="100000">
                <a:srgbClr val="1F497D">
                  <a:lumMod val="60000"/>
                  <a:lumOff val="40000"/>
                  <a:alpha val="92000"/>
                </a:srgbClr>
              </a:gs>
            </a:gsLst>
            <a:lin ang="16500000" scaled="0"/>
            <a:tileRect/>
          </a:gradFill>
          <a:ln w="12700" cap="flat" cmpd="sng" algn="ctr">
            <a:noFill/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lIns="128743" tIns="64371" rIns="128743" bIns="64371" anchor="ctr"/>
          <a:lstStyle/>
          <a:p>
            <a:pPr marL="0" marR="0" lvl="0" indent="0" algn="ctr" defTabSz="1287475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3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Roboto" pitchFamily="2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C07E79-1247-4800-9305-57FA3CEB58F6}"/>
              </a:ext>
            </a:extLst>
          </p:cNvPr>
          <p:cNvSpPr/>
          <p:nvPr userDrawn="1"/>
        </p:nvSpPr>
        <p:spPr bwMode="auto">
          <a:xfrm>
            <a:off x="4637314" y="1485900"/>
            <a:ext cx="3708519" cy="5829300"/>
          </a:xfrm>
          <a:prstGeom prst="rect">
            <a:avLst/>
          </a:prstGeom>
          <a:gradFill flip="none" rotWithShape="1">
            <a:gsLst>
              <a:gs pos="43000">
                <a:srgbClr val="1F497D">
                  <a:lumMod val="75000"/>
                  <a:alpha val="71000"/>
                </a:srgbClr>
              </a:gs>
              <a:gs pos="100000">
                <a:srgbClr val="17E7F1">
                  <a:lumMod val="50000"/>
                  <a:alpha val="65000"/>
                </a:srgbClr>
              </a:gs>
            </a:gsLst>
            <a:lin ang="16500000" scaled="0"/>
            <a:tileRect/>
          </a:gradFill>
          <a:ln w="12700" cap="flat" cmpd="sng" algn="ctr">
            <a:noFill/>
            <a:prstDash val="soli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lIns="128743" tIns="64371" rIns="128743" bIns="64371" anchor="ctr"/>
          <a:lstStyle/>
          <a:p>
            <a:pPr marL="0" marR="0" lvl="0" indent="0" algn="ctr" defTabSz="1287475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3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Roboto" pitchFamily="2" charset="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7F39B4-FE35-4F64-A8DF-3C44990FE993}"/>
              </a:ext>
            </a:extLst>
          </p:cNvPr>
          <p:cNvSpPr/>
          <p:nvPr userDrawn="1"/>
        </p:nvSpPr>
        <p:spPr bwMode="auto">
          <a:xfrm>
            <a:off x="625837" y="1485900"/>
            <a:ext cx="3708519" cy="5829300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75000"/>
                  <a:alpha val="54000"/>
                </a:schemeClr>
              </a:gs>
              <a:gs pos="100000">
                <a:schemeClr val="tx2">
                  <a:lumMod val="60000"/>
                  <a:lumOff val="40000"/>
                  <a:alpha val="92000"/>
                </a:schemeClr>
              </a:gs>
            </a:gsLst>
            <a:lin ang="16500000" scaled="0"/>
            <a:tileRect/>
          </a:gradFill>
          <a:ln w="19050"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8743" tIns="64371" rIns="128743" bIns="64371" anchor="ctr"/>
          <a:lstStyle/>
          <a:p>
            <a:pPr marL="0" marR="0" lvl="0" indent="0" algn="ctr" defTabSz="12874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Roboto" pitchFamily="2" charset="0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4DDFC9-2FBC-4A0C-915A-C517332315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Title: Font is Calibri 36pt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481B4132-415C-46D0-B3E1-3A8FB625C3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7168" y="1586531"/>
            <a:ext cx="3708519" cy="4824413"/>
          </a:xfrm>
        </p:spPr>
        <p:txBody>
          <a:bodyPr/>
          <a:lstStyle>
            <a:lvl1pPr>
              <a:defRPr sz="1800">
                <a:solidFill>
                  <a:srgbClr val="32F0FA"/>
                </a:solidFill>
              </a:defRPr>
            </a:lvl1pPr>
            <a:lvl2pPr marL="227013" indent="-227013"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&gt;"/>
              <a:defRPr sz="1600"/>
            </a:lvl2pPr>
            <a:lvl3pPr marL="169863" indent="-169863">
              <a:buFont typeface="Calibri" panose="020F0502020204030204" pitchFamily="34" charset="0"/>
              <a:buChar char="&gt;"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Three Column Text Box Layout: 18pt</a:t>
            </a:r>
          </a:p>
          <a:p>
            <a:pPr lvl="2"/>
            <a:r>
              <a:rPr lang="en-US"/>
              <a:t>Second level text: Font is Calibri 16pt</a:t>
            </a:r>
          </a:p>
          <a:p>
            <a:pPr lvl="2"/>
            <a:r>
              <a:rPr lang="en-US"/>
              <a:t>Second level text here</a:t>
            </a:r>
          </a:p>
          <a:p>
            <a:pPr lvl="2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94DC9EEE-8DA6-488A-B623-7BE3D5C9C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8314" y="1581363"/>
            <a:ext cx="3708519" cy="4824413"/>
          </a:xfrm>
        </p:spPr>
        <p:txBody>
          <a:bodyPr/>
          <a:lstStyle>
            <a:lvl1pPr>
              <a:defRPr sz="1800">
                <a:solidFill>
                  <a:srgbClr val="32F0FA"/>
                </a:solidFill>
              </a:defRPr>
            </a:lvl1pPr>
            <a:lvl2pPr marL="227013" indent="-227013"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&gt;"/>
              <a:defRPr sz="1600"/>
            </a:lvl2pPr>
            <a:lvl3pPr marL="169863" indent="-169863">
              <a:buFont typeface="Calibri" panose="020F0502020204030204" pitchFamily="34" charset="0"/>
              <a:buChar char="&gt;"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Three Column Text Box Layout: 18pt</a:t>
            </a:r>
          </a:p>
          <a:p>
            <a:pPr lvl="2"/>
            <a:r>
              <a:rPr lang="en-US"/>
              <a:t>Second level text: Font is Calibri 16pt</a:t>
            </a:r>
          </a:p>
          <a:p>
            <a:pPr lvl="2"/>
            <a:r>
              <a:rPr lang="en-US"/>
              <a:t>Second level text here</a:t>
            </a:r>
          </a:p>
          <a:p>
            <a:pPr lvl="2"/>
            <a:endParaRPr lang="en-US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6FBE266-9908-4B58-B0F6-4A5740ED81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10788" y="1581364"/>
            <a:ext cx="3708519" cy="4824413"/>
          </a:xfrm>
        </p:spPr>
        <p:txBody>
          <a:bodyPr/>
          <a:lstStyle>
            <a:lvl1pPr>
              <a:defRPr sz="1800">
                <a:solidFill>
                  <a:srgbClr val="32F0FA"/>
                </a:solidFill>
              </a:defRPr>
            </a:lvl1pPr>
            <a:lvl2pPr marL="227013" indent="-227013"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&gt;"/>
              <a:defRPr sz="1600"/>
            </a:lvl2pPr>
            <a:lvl3pPr marL="169863" indent="-169863">
              <a:buFont typeface="Calibri" panose="020F0502020204030204" pitchFamily="34" charset="0"/>
              <a:buChar char="&gt;"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Three Column Text Box Layout: 18pt</a:t>
            </a:r>
          </a:p>
          <a:p>
            <a:pPr lvl="2"/>
            <a:r>
              <a:rPr lang="en-US"/>
              <a:t>Second level text: Font is Calibri 16pt</a:t>
            </a:r>
          </a:p>
          <a:p>
            <a:pPr lvl="2"/>
            <a:r>
              <a:rPr lang="en-US"/>
              <a:t>Second level text here</a:t>
            </a:r>
          </a:p>
          <a:p>
            <a:pPr lvl="2"/>
            <a:endParaRPr lang="en-US"/>
          </a:p>
        </p:txBody>
      </p:sp>
      <p:sp>
        <p:nvSpPr>
          <p:cNvPr id="16" name="Slide Number Placeholder 79">
            <a:extLst>
              <a:ext uri="{FF2B5EF4-FFF2-40B4-BE49-F238E27FC236}">
                <a16:creationId xmlns:a16="http://schemas.microsoft.com/office/drawing/2014/main" id="{66AF07FC-50A9-4D32-B417-A58B73F9059D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8860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2EEA20-B359-4CD3-B653-C94838B8B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50" y="0"/>
            <a:ext cx="7334250" cy="7315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8A90DE5-FFC0-4B2E-BD1D-090A8394B922}"/>
              </a:ext>
            </a:extLst>
          </p:cNvPr>
          <p:cNvSpPr/>
          <p:nvPr userDrawn="1"/>
        </p:nvSpPr>
        <p:spPr>
          <a:xfrm flipH="1">
            <a:off x="5859" y="0"/>
            <a:ext cx="12801600" cy="7326924"/>
          </a:xfrm>
          <a:prstGeom prst="rect">
            <a:avLst/>
          </a:prstGeom>
          <a:gradFill>
            <a:gsLst>
              <a:gs pos="94000">
                <a:srgbClr val="D6E6F5">
                  <a:alpha val="55000"/>
                </a:srgbClr>
              </a:gs>
              <a:gs pos="64000">
                <a:srgbClr val="EBF3FA"/>
              </a:gs>
              <a:gs pos="39000">
                <a:schemeClr val="bg1"/>
              </a:gs>
            </a:gsLst>
            <a:lin ang="11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9975EF-C31F-4DD2-BC6D-6A0BA761C21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Click to Edit Master Title: Font is Calibri 36pt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FEA82-2EB2-44F0-B92D-810CDEA70C19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5839" y="1565491"/>
            <a:ext cx="8441033" cy="49797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Styles: Font is Calibri 24pt Bold</a:t>
            </a:r>
          </a:p>
          <a:p>
            <a:pPr lvl="1"/>
            <a:r>
              <a:rPr lang="en-US"/>
              <a:t>Second level text: Font is Calibri 20pt bold</a:t>
            </a:r>
          </a:p>
          <a:p>
            <a:pPr lvl="2"/>
            <a:r>
              <a:rPr lang="en-US"/>
              <a:t>Third level text: Font is Calibri 18pt body</a:t>
            </a:r>
          </a:p>
          <a:p>
            <a:pPr lvl="3"/>
            <a:r>
              <a:rPr lang="en-US"/>
              <a:t>Fourth level text: Font is Calibri 16pt body</a:t>
            </a:r>
          </a:p>
          <a:p>
            <a:pPr lvl="4"/>
            <a:r>
              <a:rPr lang="en-US"/>
              <a:t>Fifth level text: Font is Calibri 16pt body</a:t>
            </a:r>
          </a:p>
        </p:txBody>
      </p:sp>
      <p:sp>
        <p:nvSpPr>
          <p:cNvPr id="8" name="Slide Number Placeholder 79">
            <a:extLst>
              <a:ext uri="{FF2B5EF4-FFF2-40B4-BE49-F238E27FC236}">
                <a16:creationId xmlns:a16="http://schemas.microsoft.com/office/drawing/2014/main" id="{DAC83FFA-EA50-4345-9D3E-5E3AB8B13343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92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251FB6-F2AE-441C-91E3-5CF75A1E2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0" y="0"/>
            <a:ext cx="7105650" cy="7315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EEBAEE-BFB5-44FE-A2E9-6FD2D1D5F0AE}"/>
              </a:ext>
            </a:extLst>
          </p:cNvPr>
          <p:cNvGrpSpPr/>
          <p:nvPr userDrawn="1"/>
        </p:nvGrpSpPr>
        <p:grpSpPr>
          <a:xfrm>
            <a:off x="0" y="0"/>
            <a:ext cx="13004799" cy="7315200"/>
            <a:chOff x="0" y="0"/>
            <a:chExt cx="13004799" cy="7315200"/>
          </a:xfrm>
        </p:grpSpPr>
        <p:pic>
          <p:nvPicPr>
            <p:cNvPr id="11" name="Picture 10" descr="Celestia-R1---OverlayTitleHD.png">
              <a:extLst>
                <a:ext uri="{FF2B5EF4-FFF2-40B4-BE49-F238E27FC236}">
                  <a16:creationId xmlns:a16="http://schemas.microsoft.com/office/drawing/2014/main" id="{5398B37B-098F-4190-AD1A-C1524F42F8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0" y="0"/>
              <a:ext cx="13004799" cy="73152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94FABAC-C9F0-49B2-9167-7BAEFEDC9936}"/>
                </a:ext>
              </a:extLst>
            </p:cNvPr>
            <p:cNvSpPr/>
            <p:nvPr userDrawn="1"/>
          </p:nvSpPr>
          <p:spPr>
            <a:xfrm flipH="1">
              <a:off x="25394" y="0"/>
              <a:ext cx="12801600" cy="7315200"/>
            </a:xfrm>
            <a:prstGeom prst="rect">
              <a:avLst/>
            </a:prstGeom>
            <a:gradFill>
              <a:gsLst>
                <a:gs pos="94000">
                  <a:srgbClr val="D6E6F5">
                    <a:alpha val="33000"/>
                  </a:srgbClr>
                </a:gs>
                <a:gs pos="64000">
                  <a:srgbClr val="EBF3FA">
                    <a:alpha val="86000"/>
                  </a:srgbClr>
                </a:gs>
                <a:gs pos="39000">
                  <a:schemeClr val="bg1"/>
                </a:gs>
              </a:gsLst>
              <a:lin ang="11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96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D26A25B-AD7A-4B2A-87E6-A49203E9CA9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Click to Edit Master Title: Font is Calibri 36pt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A700F1-DD74-4F11-99DE-B8BDD998FE6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5839" y="1571570"/>
            <a:ext cx="9551745" cy="49323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Styles: Font is Calibri 24pt Bold </a:t>
            </a:r>
          </a:p>
          <a:p>
            <a:pPr lvl="1"/>
            <a:r>
              <a:rPr lang="en-US"/>
              <a:t>Second level text: Font is Calibri 20pt bold</a:t>
            </a:r>
          </a:p>
          <a:p>
            <a:pPr lvl="2"/>
            <a:r>
              <a:rPr lang="en-US"/>
              <a:t>Third level text: Font is Calibri 18pt body</a:t>
            </a:r>
          </a:p>
          <a:p>
            <a:pPr lvl="3"/>
            <a:r>
              <a:rPr lang="en-US"/>
              <a:t>Fourth level text: Font is Calibri 16pt body</a:t>
            </a:r>
          </a:p>
          <a:p>
            <a:pPr lvl="4"/>
            <a:r>
              <a:rPr lang="en-US"/>
              <a:t>Fifth level text: Font is Calibri 16pt body</a:t>
            </a:r>
          </a:p>
        </p:txBody>
      </p:sp>
      <p:sp>
        <p:nvSpPr>
          <p:cNvPr id="13" name="Slide Number Placeholder 79">
            <a:extLst>
              <a:ext uri="{FF2B5EF4-FFF2-40B4-BE49-F238E27FC236}">
                <a16:creationId xmlns:a16="http://schemas.microsoft.com/office/drawing/2014/main" id="{3D3F0433-8DE7-406B-8393-7DFC0B82E1D8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7992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aN_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9B8FA-1486-495C-AD99-1E9EBCEF88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315200"/>
          </a:xfrm>
          <a:prstGeom prst="rect">
            <a:avLst/>
          </a:prstGeom>
        </p:spPr>
      </p:pic>
      <p:sp>
        <p:nvSpPr>
          <p:cNvPr id="9" name="Прямоугольник 6">
            <a:extLst>
              <a:ext uri="{FF2B5EF4-FFF2-40B4-BE49-F238E27FC236}">
                <a16:creationId xmlns:a16="http://schemas.microsoft.com/office/drawing/2014/main" id="{A95CFF44-A5F7-4203-8DAE-A2A1BB139389}"/>
              </a:ext>
            </a:extLst>
          </p:cNvPr>
          <p:cNvSpPr/>
          <p:nvPr userDrawn="1"/>
        </p:nvSpPr>
        <p:spPr>
          <a:xfrm flipV="1">
            <a:off x="6523" y="0"/>
            <a:ext cx="12801600" cy="7315200"/>
          </a:xfrm>
          <a:prstGeom prst="rect">
            <a:avLst/>
          </a:prstGeom>
          <a:gradFill flip="none" rotWithShape="1">
            <a:gsLst>
              <a:gs pos="84000">
                <a:srgbClr val="909CB2">
                  <a:alpha val="51000"/>
                </a:srgbClr>
              </a:gs>
              <a:gs pos="12000">
                <a:schemeClr val="tx2">
                  <a:lumMod val="60000"/>
                  <a:lumOff val="40000"/>
                  <a:alpha val="10000"/>
                </a:schemeClr>
              </a:gs>
              <a:gs pos="49000">
                <a:schemeClr val="bg1">
                  <a:alpha val="78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783E8D-AC9B-4BCC-94AF-4B83F6F8B1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151" y="450849"/>
            <a:ext cx="1103002" cy="917154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86633" y="909426"/>
            <a:ext cx="11041380" cy="3042919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Divider Page Title: Font is Calibri 36pt</a:t>
            </a:r>
          </a:p>
        </p:txBody>
      </p:sp>
      <p:sp>
        <p:nvSpPr>
          <p:cNvPr id="13" name="Slide Number Placeholder 79">
            <a:extLst>
              <a:ext uri="{FF2B5EF4-FFF2-40B4-BE49-F238E27FC236}">
                <a16:creationId xmlns:a16="http://schemas.microsoft.com/office/drawing/2014/main" id="{D2F3190F-6672-42C3-BCBF-31079B7F520D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69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_ 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9D7401-C6E6-4BD6-816A-B9C9E539F0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315199"/>
          </a:xfrm>
          <a:prstGeom prst="rect">
            <a:avLst/>
          </a:prstGeom>
        </p:spPr>
      </p:pic>
      <p:sp>
        <p:nvSpPr>
          <p:cNvPr id="15" name="Прямоугольник 6">
            <a:extLst>
              <a:ext uri="{FF2B5EF4-FFF2-40B4-BE49-F238E27FC236}">
                <a16:creationId xmlns:a16="http://schemas.microsoft.com/office/drawing/2014/main" id="{03D424C6-5C13-49F1-86D0-FD434F658F41}"/>
              </a:ext>
            </a:extLst>
          </p:cNvPr>
          <p:cNvSpPr/>
          <p:nvPr userDrawn="1"/>
        </p:nvSpPr>
        <p:spPr>
          <a:xfrm>
            <a:off x="2616" y="0"/>
            <a:ext cx="12801600" cy="7315200"/>
          </a:xfrm>
          <a:prstGeom prst="rect">
            <a:avLst/>
          </a:prstGeom>
          <a:gradFill flip="none" rotWithShape="1">
            <a:gsLst>
              <a:gs pos="5000">
                <a:srgbClr val="7F92AE"/>
              </a:gs>
              <a:gs pos="72000">
                <a:schemeClr val="accent1">
                  <a:lumMod val="20000"/>
                  <a:lumOff val="80000"/>
                  <a:alpha val="90000"/>
                </a:schemeClr>
              </a:gs>
              <a:gs pos="96000">
                <a:schemeClr val="accent5">
                  <a:lumMod val="50000"/>
                  <a:alpha val="61000"/>
                </a:schemeClr>
              </a:gs>
              <a:gs pos="35000">
                <a:schemeClr val="bg1">
                  <a:alpha val="71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783E8D-AC9B-4BCC-94AF-4B83F6F8B1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151" y="450849"/>
            <a:ext cx="1103002" cy="917154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0272" y="909426"/>
            <a:ext cx="11041380" cy="3042919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Divider Page Title: Font is Calibri 36pt</a:t>
            </a:r>
          </a:p>
        </p:txBody>
      </p:sp>
      <p:sp>
        <p:nvSpPr>
          <p:cNvPr id="9" name="Slide Number Placeholder 79">
            <a:extLst>
              <a:ext uri="{FF2B5EF4-FFF2-40B4-BE49-F238E27FC236}">
                <a16:creationId xmlns:a16="http://schemas.microsoft.com/office/drawing/2014/main" id="{82FF5A68-03C1-45CD-B230-370A3033B74D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03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06B6AA-D11C-4EB7-A8D4-FE6DF3338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054" y="0"/>
            <a:ext cx="7429500" cy="7315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9736BC-84B2-4E42-9455-01508A06B079}"/>
              </a:ext>
            </a:extLst>
          </p:cNvPr>
          <p:cNvSpPr/>
          <p:nvPr userDrawn="1"/>
        </p:nvSpPr>
        <p:spPr>
          <a:xfrm flipH="1">
            <a:off x="0" y="-35585"/>
            <a:ext cx="12801600" cy="7315199"/>
          </a:xfrm>
          <a:prstGeom prst="rect">
            <a:avLst/>
          </a:prstGeom>
          <a:gradFill>
            <a:gsLst>
              <a:gs pos="93500">
                <a:srgbClr val="D6E6F5">
                  <a:alpha val="0"/>
                </a:srgbClr>
              </a:gs>
              <a:gs pos="52000">
                <a:srgbClr val="EBF3FA">
                  <a:alpha val="49000"/>
                </a:srgbClr>
              </a:gs>
              <a:gs pos="29000">
                <a:schemeClr val="bg1"/>
              </a:gs>
            </a:gsLst>
            <a:lin ang="10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2716DD-58FA-41A8-9ABC-4A06E0855E6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Title: Font is Calibri 36pt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A3A41-F318-4BA3-8061-08AEA3139994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1113474" y="1607209"/>
            <a:ext cx="5426222" cy="13269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3pPr marL="231775" indent="-231775">
              <a:defRPr sz="2000"/>
            </a:lvl3pPr>
          </a:lstStyle>
          <a:p>
            <a:pPr lvl="0"/>
            <a:r>
              <a:rPr lang="en-US"/>
              <a:t>Action Item Text Here; Font is Calibri 24pt</a:t>
            </a:r>
          </a:p>
          <a:p>
            <a:pPr lvl="2"/>
            <a:r>
              <a:rPr lang="en-US"/>
              <a:t>Click here to add second tier body text and content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5470517-1550-4826-8F87-C083AB811666}"/>
              </a:ext>
            </a:extLst>
          </p:cNvPr>
          <p:cNvSpPr>
            <a:spLocks noGrp="1"/>
          </p:cNvSpPr>
          <p:nvPr userDrawn="1">
            <p:ph sz="half" idx="11" hasCustomPrompt="1"/>
          </p:nvPr>
        </p:nvSpPr>
        <p:spPr>
          <a:xfrm>
            <a:off x="1113474" y="2958529"/>
            <a:ext cx="5426222" cy="13269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3pPr marL="231775" indent="-231775">
              <a:defRPr sz="2000"/>
            </a:lvl3pPr>
          </a:lstStyle>
          <a:p>
            <a:pPr lvl="0"/>
            <a:r>
              <a:rPr lang="en-US"/>
              <a:t>Action Item Text Here; Font is Calibri 24pt</a:t>
            </a:r>
          </a:p>
          <a:p>
            <a:pPr lvl="2"/>
            <a:r>
              <a:rPr lang="en-US"/>
              <a:t>Click here to add second tier body text and content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5BDBEA-C143-495E-93B1-0560310734EF}"/>
              </a:ext>
            </a:extLst>
          </p:cNvPr>
          <p:cNvGrpSpPr/>
          <p:nvPr userDrawn="1"/>
        </p:nvGrpSpPr>
        <p:grpSpPr>
          <a:xfrm>
            <a:off x="722656" y="1660417"/>
            <a:ext cx="298428" cy="4368806"/>
            <a:chOff x="722656" y="1660417"/>
            <a:chExt cx="298428" cy="4368806"/>
          </a:xfrm>
        </p:grpSpPr>
        <p:sp>
          <p:nvSpPr>
            <p:cNvPr id="11" name="Прямоугольник 25">
              <a:extLst>
                <a:ext uri="{FF2B5EF4-FFF2-40B4-BE49-F238E27FC236}">
                  <a16:creationId xmlns:a16="http://schemas.microsoft.com/office/drawing/2014/main" id="{B350BD30-72A2-4505-9BBB-C3E8E25E30AE}"/>
                </a:ext>
              </a:extLst>
            </p:cNvPr>
            <p:cNvSpPr/>
            <p:nvPr userDrawn="1"/>
          </p:nvSpPr>
          <p:spPr>
            <a:xfrm>
              <a:off x="722656" y="1660417"/>
              <a:ext cx="276085" cy="27608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470" spc="315">
                  <a:solidFill>
                    <a:srgbClr val="FFFFFF"/>
                  </a:solidFill>
                  <a:latin typeface="Raleway Light" panose="020B0403030101060003" pitchFamily="34" charset="-52"/>
                </a:rPr>
                <a:t>1</a:t>
              </a:r>
              <a:endParaRPr lang="ru-RU" sz="1470">
                <a:latin typeface="Raleway Light" panose="020B0403030101060003" pitchFamily="34" charset="-52"/>
              </a:endParaRPr>
            </a:p>
          </p:txBody>
        </p:sp>
        <p:sp>
          <p:nvSpPr>
            <p:cNvPr id="12" name="Прямоугольник 26">
              <a:extLst>
                <a:ext uri="{FF2B5EF4-FFF2-40B4-BE49-F238E27FC236}">
                  <a16:creationId xmlns:a16="http://schemas.microsoft.com/office/drawing/2014/main" id="{95B1AA73-5204-42C7-B501-F317AE8C3402}"/>
                </a:ext>
              </a:extLst>
            </p:cNvPr>
            <p:cNvSpPr/>
            <p:nvPr userDrawn="1"/>
          </p:nvSpPr>
          <p:spPr>
            <a:xfrm>
              <a:off x="744999" y="3016321"/>
              <a:ext cx="276085" cy="27608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470" spc="315">
                  <a:solidFill>
                    <a:srgbClr val="FFFFFF"/>
                  </a:solidFill>
                  <a:latin typeface="Raleway Light" panose="020B0403030101060003" pitchFamily="34" charset="-52"/>
                </a:rPr>
                <a:t>2</a:t>
              </a:r>
              <a:endParaRPr lang="ru-RU" sz="1470">
                <a:latin typeface="Raleway Light" panose="020B0403030101060003" pitchFamily="34" charset="-52"/>
              </a:endParaRPr>
            </a:p>
          </p:txBody>
        </p:sp>
        <p:sp>
          <p:nvSpPr>
            <p:cNvPr id="14" name="Прямоугольник 27">
              <a:extLst>
                <a:ext uri="{FF2B5EF4-FFF2-40B4-BE49-F238E27FC236}">
                  <a16:creationId xmlns:a16="http://schemas.microsoft.com/office/drawing/2014/main" id="{BB8E4F80-7383-43B6-8AB9-729C9BB966B6}"/>
                </a:ext>
              </a:extLst>
            </p:cNvPr>
            <p:cNvSpPr/>
            <p:nvPr userDrawn="1"/>
          </p:nvSpPr>
          <p:spPr>
            <a:xfrm>
              <a:off x="744999" y="4382135"/>
              <a:ext cx="276085" cy="27608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470" spc="315">
                  <a:solidFill>
                    <a:srgbClr val="FFFFFF"/>
                  </a:solidFill>
                  <a:latin typeface="Raleway Light" panose="020B0403030101060003" pitchFamily="34" charset="-52"/>
                </a:rPr>
                <a:t>3</a:t>
              </a:r>
              <a:endParaRPr lang="ru-RU" sz="1470">
                <a:latin typeface="Raleway Light" panose="020B0403030101060003" pitchFamily="34" charset="-52"/>
              </a:endParaRPr>
            </a:p>
          </p:txBody>
        </p:sp>
        <p:sp>
          <p:nvSpPr>
            <p:cNvPr id="15" name="Прямоугольник 27">
              <a:extLst>
                <a:ext uri="{FF2B5EF4-FFF2-40B4-BE49-F238E27FC236}">
                  <a16:creationId xmlns:a16="http://schemas.microsoft.com/office/drawing/2014/main" id="{01A9A741-4233-4B55-8CB4-7561F0F3C8BA}"/>
                </a:ext>
              </a:extLst>
            </p:cNvPr>
            <p:cNvSpPr/>
            <p:nvPr userDrawn="1"/>
          </p:nvSpPr>
          <p:spPr>
            <a:xfrm>
              <a:off x="744999" y="5753138"/>
              <a:ext cx="276085" cy="27608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70" spc="315">
                  <a:solidFill>
                    <a:srgbClr val="FFFFFF"/>
                  </a:solidFill>
                  <a:latin typeface="Raleway Light" panose="020B0403030101060003" pitchFamily="34" charset="-52"/>
                </a:rPr>
                <a:t>4</a:t>
              </a:r>
              <a:endParaRPr lang="ru-RU" sz="1470">
                <a:latin typeface="Raleway Light" panose="020B0403030101060003" pitchFamily="34" charset="-52"/>
              </a:endParaRPr>
            </a:p>
          </p:txBody>
        </p:sp>
      </p:grp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0FD43E1-E80B-4F28-A6D2-83537FD89370}"/>
              </a:ext>
            </a:extLst>
          </p:cNvPr>
          <p:cNvSpPr>
            <a:spLocks noGrp="1"/>
          </p:cNvSpPr>
          <p:nvPr userDrawn="1">
            <p:ph sz="half" idx="12" hasCustomPrompt="1"/>
          </p:nvPr>
        </p:nvSpPr>
        <p:spPr>
          <a:xfrm>
            <a:off x="1113474" y="4309849"/>
            <a:ext cx="5426222" cy="13269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3pPr marL="231775" indent="-231775">
              <a:defRPr sz="2000"/>
            </a:lvl3pPr>
          </a:lstStyle>
          <a:p>
            <a:pPr lvl="0"/>
            <a:r>
              <a:rPr lang="en-US"/>
              <a:t>Action Item Text Here; Font is Calibri 24pt</a:t>
            </a:r>
          </a:p>
          <a:p>
            <a:pPr lvl="2"/>
            <a:r>
              <a:rPr lang="en-US"/>
              <a:t>Click here to add second tier body text and content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FB201F1-BAA1-4E73-B508-463722521C8D}"/>
              </a:ext>
            </a:extLst>
          </p:cNvPr>
          <p:cNvSpPr>
            <a:spLocks noGrp="1"/>
          </p:cNvSpPr>
          <p:nvPr userDrawn="1">
            <p:ph sz="half" idx="13" hasCustomPrompt="1"/>
          </p:nvPr>
        </p:nvSpPr>
        <p:spPr>
          <a:xfrm>
            <a:off x="1113474" y="5673269"/>
            <a:ext cx="5426222" cy="13269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3pPr marL="231775" indent="-231775">
              <a:defRPr sz="2000"/>
            </a:lvl3pPr>
          </a:lstStyle>
          <a:p>
            <a:pPr lvl="0"/>
            <a:r>
              <a:rPr lang="en-US"/>
              <a:t>Action Item Text Here; Font is Calibri 24pt</a:t>
            </a:r>
          </a:p>
          <a:p>
            <a:pPr lvl="2"/>
            <a:r>
              <a:rPr lang="en-US"/>
              <a:t>Click here to add second tier body text and content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DF982D-54FA-4937-BC6F-F8108C56F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63" t="778" r="42857" b="-6111"/>
          <a:stretch/>
        </p:blipFill>
        <p:spPr>
          <a:xfrm rot="5400000">
            <a:off x="7516904" y="1931445"/>
            <a:ext cx="9563551" cy="120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019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aN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DBA675-2CE1-4B17-BB04-4AE2E83224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" y="0"/>
            <a:ext cx="12799252" cy="7315200"/>
          </a:xfrm>
          <a:prstGeom prst="rect">
            <a:avLst/>
          </a:prstGeom>
        </p:spPr>
      </p:pic>
      <p:sp>
        <p:nvSpPr>
          <p:cNvPr id="19" name="Прямоугольник 6">
            <a:extLst>
              <a:ext uri="{FF2B5EF4-FFF2-40B4-BE49-F238E27FC236}">
                <a16:creationId xmlns:a16="http://schemas.microsoft.com/office/drawing/2014/main" id="{C6224D10-C035-4DD2-BB41-31582CA557E6}"/>
              </a:ext>
            </a:extLst>
          </p:cNvPr>
          <p:cNvSpPr/>
          <p:nvPr userDrawn="1"/>
        </p:nvSpPr>
        <p:spPr>
          <a:xfrm>
            <a:off x="0" y="0"/>
            <a:ext cx="12801601" cy="7258050"/>
          </a:xfrm>
          <a:prstGeom prst="rect">
            <a:avLst/>
          </a:prstGeom>
          <a:gradFill flip="none" rotWithShape="1">
            <a:gsLst>
              <a:gs pos="84000">
                <a:srgbClr val="909CB2">
                  <a:alpha val="48000"/>
                </a:srgbClr>
              </a:gs>
              <a:gs pos="12000">
                <a:schemeClr val="accent5">
                  <a:lumMod val="50000"/>
                  <a:alpha val="85000"/>
                </a:schemeClr>
              </a:gs>
              <a:gs pos="49000">
                <a:schemeClr val="bg1">
                  <a:alpha val="5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1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EB603D-F0BA-45E9-B098-6090D96A3F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82886"/>
            <a:ext cx="12801600" cy="1143000"/>
          </a:xfrm>
          <a:prstGeom prst="rect">
            <a:avLst/>
          </a:prstGeom>
        </p:spPr>
      </p:pic>
      <p:sp>
        <p:nvSpPr>
          <p:cNvPr id="34" name="Slide Number Placeholder 79">
            <a:extLst>
              <a:ext uri="{FF2B5EF4-FFF2-40B4-BE49-F238E27FC236}">
                <a16:creationId xmlns:a16="http://schemas.microsoft.com/office/drawing/2014/main" id="{E4610751-E0CE-4375-8A87-82482E4CEC76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B17D4C-E40E-44B6-B82D-34C66448E007}"/>
              </a:ext>
            </a:extLst>
          </p:cNvPr>
          <p:cNvGrpSpPr/>
          <p:nvPr userDrawn="1"/>
        </p:nvGrpSpPr>
        <p:grpSpPr>
          <a:xfrm>
            <a:off x="461658" y="392054"/>
            <a:ext cx="11991495" cy="6741348"/>
            <a:chOff x="461658" y="392054"/>
            <a:chExt cx="11991495" cy="6741348"/>
          </a:xfrm>
          <a:effectLst/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06D754C-8041-49B0-A503-9636EAC28D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0151" y="392054"/>
              <a:ext cx="1103002" cy="917154"/>
            </a:xfrm>
            <a:prstGeom prst="rect">
              <a:avLst/>
            </a:prstGeom>
            <a:effectLst/>
          </p:spPr>
        </p:pic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68C9663A-65A3-4262-B9D4-CFD2380B7644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61658" y="612191"/>
              <a:ext cx="337214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200" b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National Aeronautics and Space Administration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04494A-9CF5-4651-A2C4-161C6BF2B0A7}"/>
                </a:ext>
              </a:extLst>
            </p:cNvPr>
            <p:cNvSpPr txBox="1"/>
            <p:nvPr userDrawn="1"/>
          </p:nvSpPr>
          <p:spPr bwMode="auto">
            <a:xfrm>
              <a:off x="564645" y="6874420"/>
              <a:ext cx="1087157" cy="25898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83" b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www.nasa.gov</a:t>
              </a: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292FF0BA-CBB8-496E-A355-42B7B62B91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96129" y="1394457"/>
            <a:ext cx="9601200" cy="2546773"/>
          </a:xfrm>
        </p:spPr>
        <p:txBody>
          <a:bodyPr anchor="b">
            <a:normAutofit/>
          </a:bodyPr>
          <a:lstStyle>
            <a:lvl1pPr algn="ctr">
              <a:defRPr sz="4000" b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Decade of Light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D4C2A5-A327-4515-9824-25233D7D59F4}"/>
              </a:ext>
            </a:extLst>
          </p:cNvPr>
          <p:cNvSpPr txBox="1"/>
          <p:nvPr userDrawn="1"/>
        </p:nvSpPr>
        <p:spPr>
          <a:xfrm>
            <a:off x="5316370" y="5046713"/>
            <a:ext cx="2344960" cy="391615"/>
          </a:xfrm>
          <a:prstGeom prst="rect">
            <a:avLst/>
          </a:prstGeom>
          <a:noFill/>
        </p:spPr>
        <p:txBody>
          <a:bodyPr wrap="square" lIns="128748" tIns="64374" rIns="128748" bIns="64374" rtlCol="0">
            <a:spAutoFit/>
          </a:bodyPr>
          <a:lstStyle/>
          <a:p>
            <a:pPr marL="0" marR="0" lvl="0" indent="0" algn="l" defTabSz="12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www.nasa.gov/SCaN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932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CCF6B40F-5BF5-4578-8C62-BA4370C930EB}"/>
              </a:ext>
            </a:extLst>
          </p:cNvPr>
          <p:cNvSpPr/>
          <p:nvPr userDrawn="1"/>
        </p:nvSpPr>
        <p:spPr>
          <a:xfrm flipH="1">
            <a:off x="-5862" y="-23448"/>
            <a:ext cx="12801600" cy="7335841"/>
          </a:xfrm>
          <a:prstGeom prst="rect">
            <a:avLst/>
          </a:prstGeom>
          <a:gradFill>
            <a:gsLst>
              <a:gs pos="94000">
                <a:srgbClr val="D6E6F5">
                  <a:alpha val="55000"/>
                </a:srgbClr>
              </a:gs>
              <a:gs pos="64000">
                <a:srgbClr val="EBF3FA"/>
              </a:gs>
              <a:gs pos="39000">
                <a:schemeClr val="bg1"/>
              </a:gs>
            </a:gsLst>
            <a:lin ang="11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96"/>
          </a:p>
        </p:txBody>
      </p:sp>
      <p:sp>
        <p:nvSpPr>
          <p:cNvPr id="4" name="Folded Corner 596">
            <a:extLst>
              <a:ext uri="{FF2B5EF4-FFF2-40B4-BE49-F238E27FC236}">
                <a16:creationId xmlns:a16="http://schemas.microsoft.com/office/drawing/2014/main" id="{6C35743D-46CB-45ED-A95F-06386A3142EC}"/>
              </a:ext>
            </a:extLst>
          </p:cNvPr>
          <p:cNvSpPr/>
          <p:nvPr userDrawn="1"/>
        </p:nvSpPr>
        <p:spPr>
          <a:xfrm flipV="1">
            <a:off x="3659714" y="1854199"/>
            <a:ext cx="1222059" cy="924985"/>
          </a:xfrm>
          <a:prstGeom prst="foldedCorner">
            <a:avLst/>
          </a:prstGeom>
          <a:gradFill>
            <a:gsLst>
              <a:gs pos="0">
                <a:srgbClr val="ACC5CE"/>
              </a:gs>
              <a:gs pos="100000">
                <a:schemeClr val="accent1">
                  <a:lumMod val="60000"/>
                  <a:lumOff val="40000"/>
                  <a:alpha val="59000"/>
                </a:schemeClr>
              </a:gs>
            </a:gsLst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50800" dist="88900" dir="2700000" algn="tl" rotWithShape="0">
              <a:srgbClr val="000000">
                <a:alpha val="5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F484AE-457A-4522-BDDF-E0D9E5CF38DA}"/>
              </a:ext>
            </a:extLst>
          </p:cNvPr>
          <p:cNvSpPr/>
          <p:nvPr userDrawn="1"/>
        </p:nvSpPr>
        <p:spPr>
          <a:xfrm>
            <a:off x="3674530" y="2925236"/>
            <a:ext cx="2734737" cy="10033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7808CD-7D4F-4EA4-AB94-D22C9DC2A330}"/>
              </a:ext>
            </a:extLst>
          </p:cNvPr>
          <p:cNvSpPr/>
          <p:nvPr userDrawn="1"/>
        </p:nvSpPr>
        <p:spPr>
          <a:xfrm>
            <a:off x="372530" y="508001"/>
            <a:ext cx="2865970" cy="364066"/>
          </a:xfrm>
          <a:prstGeom prst="rect">
            <a:avLst/>
          </a:prstGeom>
          <a:solidFill>
            <a:srgbClr val="1A3F6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evel 10">
            <a:extLst>
              <a:ext uri="{FF2B5EF4-FFF2-40B4-BE49-F238E27FC236}">
                <a16:creationId xmlns:a16="http://schemas.microsoft.com/office/drawing/2014/main" id="{647B93EE-47DC-4171-B62F-E99568CAF776}"/>
              </a:ext>
            </a:extLst>
          </p:cNvPr>
          <p:cNvSpPr/>
          <p:nvPr userDrawn="1"/>
        </p:nvSpPr>
        <p:spPr>
          <a:xfrm>
            <a:off x="483919" y="3936417"/>
            <a:ext cx="1329273" cy="634587"/>
          </a:xfrm>
          <a:prstGeom prst="bevel">
            <a:avLst>
              <a:gd name="adj" fmla="val 2608"/>
            </a:avLst>
          </a:prstGeom>
          <a:solidFill>
            <a:srgbClr val="DFC6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entagon 23">
            <a:extLst>
              <a:ext uri="{FF2B5EF4-FFF2-40B4-BE49-F238E27FC236}">
                <a16:creationId xmlns:a16="http://schemas.microsoft.com/office/drawing/2014/main" id="{209AEBDB-AD7E-451A-BF23-24B93FA4AA82}"/>
              </a:ext>
            </a:extLst>
          </p:cNvPr>
          <p:cNvSpPr/>
          <p:nvPr userDrawn="1"/>
        </p:nvSpPr>
        <p:spPr>
          <a:xfrm>
            <a:off x="3653353" y="1045630"/>
            <a:ext cx="1146149" cy="618070"/>
          </a:xfrm>
          <a:prstGeom prst="homePlate">
            <a:avLst>
              <a:gd name="adj" fmla="val 33274"/>
            </a:avLst>
          </a:prstGeom>
          <a:solidFill>
            <a:srgbClr val="9CA990"/>
          </a:solidFill>
          <a:ln>
            <a:solidFill>
              <a:srgbClr val="DFC6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Bevel 132">
            <a:extLst>
              <a:ext uri="{FF2B5EF4-FFF2-40B4-BE49-F238E27FC236}">
                <a16:creationId xmlns:a16="http://schemas.microsoft.com/office/drawing/2014/main" id="{A4562939-D401-4B8E-8896-855AF059F31D}"/>
              </a:ext>
            </a:extLst>
          </p:cNvPr>
          <p:cNvSpPr/>
          <p:nvPr userDrawn="1"/>
        </p:nvSpPr>
        <p:spPr>
          <a:xfrm>
            <a:off x="483919" y="4745095"/>
            <a:ext cx="1312337" cy="634999"/>
          </a:xfrm>
          <a:prstGeom prst="bevel">
            <a:avLst>
              <a:gd name="adj" fmla="val 2608"/>
            </a:avLst>
          </a:prstGeom>
          <a:solidFill>
            <a:srgbClr val="2E93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entagon 150">
            <a:extLst>
              <a:ext uri="{FF2B5EF4-FFF2-40B4-BE49-F238E27FC236}">
                <a16:creationId xmlns:a16="http://schemas.microsoft.com/office/drawing/2014/main" id="{CA1F67A9-1121-491E-9FB1-6DF8420994C2}"/>
              </a:ext>
            </a:extLst>
          </p:cNvPr>
          <p:cNvSpPr/>
          <p:nvPr userDrawn="1"/>
        </p:nvSpPr>
        <p:spPr>
          <a:xfrm>
            <a:off x="5003800" y="1538816"/>
            <a:ext cx="1396999" cy="226484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entagon 149">
            <a:extLst>
              <a:ext uri="{FF2B5EF4-FFF2-40B4-BE49-F238E27FC236}">
                <a16:creationId xmlns:a16="http://schemas.microsoft.com/office/drawing/2014/main" id="{D0B7BB67-DDDC-444C-98EE-9AC103CE10EA}"/>
              </a:ext>
            </a:extLst>
          </p:cNvPr>
          <p:cNvSpPr/>
          <p:nvPr userDrawn="1"/>
        </p:nvSpPr>
        <p:spPr>
          <a:xfrm>
            <a:off x="5016500" y="1253067"/>
            <a:ext cx="1375833" cy="198966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entagon 148">
            <a:extLst>
              <a:ext uri="{FF2B5EF4-FFF2-40B4-BE49-F238E27FC236}">
                <a16:creationId xmlns:a16="http://schemas.microsoft.com/office/drawing/2014/main" id="{810B3512-3DDA-470C-AE21-831A4573D299}"/>
              </a:ext>
            </a:extLst>
          </p:cNvPr>
          <p:cNvSpPr/>
          <p:nvPr userDrawn="1"/>
        </p:nvSpPr>
        <p:spPr>
          <a:xfrm>
            <a:off x="5012263" y="971552"/>
            <a:ext cx="1371603" cy="188382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olded Corner 157">
            <a:extLst>
              <a:ext uri="{FF2B5EF4-FFF2-40B4-BE49-F238E27FC236}">
                <a16:creationId xmlns:a16="http://schemas.microsoft.com/office/drawing/2014/main" id="{4CD51B0A-561A-4912-80FD-666D3F961A0E}"/>
              </a:ext>
            </a:extLst>
          </p:cNvPr>
          <p:cNvSpPr/>
          <p:nvPr userDrawn="1"/>
        </p:nvSpPr>
        <p:spPr>
          <a:xfrm rot="10800000" flipH="1">
            <a:off x="5092494" y="1892302"/>
            <a:ext cx="1227867" cy="867832"/>
          </a:xfrm>
          <a:prstGeom prst="foldedCorner">
            <a:avLst/>
          </a:prstGeom>
          <a:solidFill>
            <a:schemeClr val="bg2"/>
          </a:solidFill>
          <a:effectLst>
            <a:outerShdw blurRad="41275" dist="88900" dir="3600000" sx="104000" sy="104000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Bevel 301">
            <a:extLst>
              <a:ext uri="{FF2B5EF4-FFF2-40B4-BE49-F238E27FC236}">
                <a16:creationId xmlns:a16="http://schemas.microsoft.com/office/drawing/2014/main" id="{9CAF53F7-8152-44E8-AB34-3EAC579D41F4}"/>
              </a:ext>
            </a:extLst>
          </p:cNvPr>
          <p:cNvSpPr/>
          <p:nvPr userDrawn="1"/>
        </p:nvSpPr>
        <p:spPr>
          <a:xfrm>
            <a:off x="483919" y="5579252"/>
            <a:ext cx="1312337" cy="618074"/>
          </a:xfrm>
          <a:prstGeom prst="bevel">
            <a:avLst>
              <a:gd name="adj" fmla="val 2608"/>
            </a:avLst>
          </a:prstGeom>
          <a:solidFill>
            <a:srgbClr val="95B3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Bevel 302">
            <a:extLst>
              <a:ext uri="{FF2B5EF4-FFF2-40B4-BE49-F238E27FC236}">
                <a16:creationId xmlns:a16="http://schemas.microsoft.com/office/drawing/2014/main" id="{19BB20F8-8C1F-40F7-972D-037D684EB7A8}"/>
              </a:ext>
            </a:extLst>
          </p:cNvPr>
          <p:cNvSpPr/>
          <p:nvPr userDrawn="1"/>
        </p:nvSpPr>
        <p:spPr>
          <a:xfrm>
            <a:off x="1966570" y="3929650"/>
            <a:ext cx="1329273" cy="634587"/>
          </a:xfrm>
          <a:prstGeom prst="bevel">
            <a:avLst>
              <a:gd name="adj" fmla="val 2608"/>
            </a:avLst>
          </a:prstGeom>
          <a:solidFill>
            <a:srgbClr val="EEEC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Bevel 306">
            <a:extLst>
              <a:ext uri="{FF2B5EF4-FFF2-40B4-BE49-F238E27FC236}">
                <a16:creationId xmlns:a16="http://schemas.microsoft.com/office/drawing/2014/main" id="{1B41868E-FE98-483D-A617-58D1C9617885}"/>
              </a:ext>
            </a:extLst>
          </p:cNvPr>
          <p:cNvSpPr/>
          <p:nvPr userDrawn="1"/>
        </p:nvSpPr>
        <p:spPr>
          <a:xfrm>
            <a:off x="1982518" y="4751485"/>
            <a:ext cx="1329273" cy="634587"/>
          </a:xfrm>
          <a:prstGeom prst="bevel">
            <a:avLst>
              <a:gd name="adj" fmla="val 2608"/>
            </a:avLst>
          </a:prstGeom>
          <a:solidFill>
            <a:srgbClr val="AEAEA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Bevel 308">
            <a:extLst>
              <a:ext uri="{FF2B5EF4-FFF2-40B4-BE49-F238E27FC236}">
                <a16:creationId xmlns:a16="http://schemas.microsoft.com/office/drawing/2014/main" id="{CCA9FCBE-C871-4054-9C43-DDDEFF3659A3}"/>
              </a:ext>
            </a:extLst>
          </p:cNvPr>
          <p:cNvSpPr/>
          <p:nvPr userDrawn="1"/>
        </p:nvSpPr>
        <p:spPr>
          <a:xfrm>
            <a:off x="1982518" y="5555818"/>
            <a:ext cx="1329273" cy="634587"/>
          </a:xfrm>
          <a:prstGeom prst="bevel">
            <a:avLst>
              <a:gd name="adj" fmla="val 2608"/>
            </a:avLst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0AF661-4BB6-4F3E-8D13-C50362A890C9}"/>
              </a:ext>
            </a:extLst>
          </p:cNvPr>
          <p:cNvSpPr txBox="1"/>
          <p:nvPr userDrawn="1"/>
        </p:nvSpPr>
        <p:spPr>
          <a:xfrm>
            <a:off x="1079500" y="491067"/>
            <a:ext cx="1482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Color Palettes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6F555ED-BAFB-45CC-A3D8-7604D28063AD}"/>
              </a:ext>
            </a:extLst>
          </p:cNvPr>
          <p:cNvSpPr/>
          <p:nvPr userDrawn="1"/>
        </p:nvSpPr>
        <p:spPr>
          <a:xfrm>
            <a:off x="3598330" y="495301"/>
            <a:ext cx="5047081" cy="364066"/>
          </a:xfrm>
          <a:prstGeom prst="rect">
            <a:avLst/>
          </a:prstGeom>
          <a:solidFill>
            <a:srgbClr val="1A3F6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BF52B33-B634-4F56-A8C9-E1BE5A13AAA5}"/>
              </a:ext>
            </a:extLst>
          </p:cNvPr>
          <p:cNvSpPr txBox="1"/>
          <p:nvPr userDrawn="1"/>
        </p:nvSpPr>
        <p:spPr>
          <a:xfrm>
            <a:off x="4436319" y="473959"/>
            <a:ext cx="3612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Text Box &amp; Sample Graphic Elements</a:t>
            </a:r>
          </a:p>
        </p:txBody>
      </p:sp>
      <p:sp>
        <p:nvSpPr>
          <p:cNvPr id="42" name="Rounded Rectangle 313">
            <a:extLst>
              <a:ext uri="{FF2B5EF4-FFF2-40B4-BE49-F238E27FC236}">
                <a16:creationId xmlns:a16="http://schemas.microsoft.com/office/drawing/2014/main" id="{DAE2C14A-A8E9-4FA7-B48E-BFD92773313A}"/>
              </a:ext>
            </a:extLst>
          </p:cNvPr>
          <p:cNvSpPr/>
          <p:nvPr userDrawn="1"/>
        </p:nvSpPr>
        <p:spPr>
          <a:xfrm>
            <a:off x="3733800" y="4123267"/>
            <a:ext cx="1202267" cy="626533"/>
          </a:xfrm>
          <a:prstGeom prst="roundRect">
            <a:avLst>
              <a:gd name="adj" fmla="val 11600"/>
            </a:avLst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316">
            <a:extLst>
              <a:ext uri="{FF2B5EF4-FFF2-40B4-BE49-F238E27FC236}">
                <a16:creationId xmlns:a16="http://schemas.microsoft.com/office/drawing/2014/main" id="{7C67AF21-DEFA-4E04-8943-09CE91366070}"/>
              </a:ext>
            </a:extLst>
          </p:cNvPr>
          <p:cNvSpPr/>
          <p:nvPr userDrawn="1"/>
        </p:nvSpPr>
        <p:spPr>
          <a:xfrm>
            <a:off x="5137150" y="4116917"/>
            <a:ext cx="1202267" cy="626533"/>
          </a:xfrm>
          <a:prstGeom prst="roundRect">
            <a:avLst>
              <a:gd name="adj" fmla="val 11600"/>
            </a:avLst>
          </a:prstGeom>
          <a:solidFill>
            <a:srgbClr val="60606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BAD1533-758F-47C2-B9C6-CA0699B30426}"/>
              </a:ext>
            </a:extLst>
          </p:cNvPr>
          <p:cNvSpPr txBox="1"/>
          <p:nvPr userDrawn="1"/>
        </p:nvSpPr>
        <p:spPr>
          <a:xfrm>
            <a:off x="2030076" y="3978491"/>
            <a:ext cx="523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238</a:t>
            </a:r>
          </a:p>
          <a:p>
            <a:r>
              <a:rPr lang="en-US" sz="1000"/>
              <a:t>G: 236</a:t>
            </a:r>
          </a:p>
          <a:p>
            <a:r>
              <a:rPr lang="en-US" sz="1000"/>
              <a:t>B: 225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41A3929-F0E5-4745-93DA-D971A0BC1427}"/>
              </a:ext>
            </a:extLst>
          </p:cNvPr>
          <p:cNvSpPr txBox="1"/>
          <p:nvPr userDrawn="1"/>
        </p:nvSpPr>
        <p:spPr>
          <a:xfrm>
            <a:off x="547425" y="3965851"/>
            <a:ext cx="523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223</a:t>
            </a:r>
          </a:p>
          <a:p>
            <a:r>
              <a:rPr lang="en-US" sz="1000"/>
              <a:t>G: 198</a:t>
            </a:r>
          </a:p>
          <a:p>
            <a:r>
              <a:rPr lang="en-US" sz="1000"/>
              <a:t>B: 151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C4E266-2A6F-4980-A9CD-92E7ADAEA759}"/>
              </a:ext>
            </a:extLst>
          </p:cNvPr>
          <p:cNvSpPr txBox="1"/>
          <p:nvPr userDrawn="1"/>
        </p:nvSpPr>
        <p:spPr>
          <a:xfrm>
            <a:off x="547425" y="4791858"/>
            <a:ext cx="523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46</a:t>
            </a:r>
          </a:p>
          <a:p>
            <a:r>
              <a:rPr lang="en-US" sz="1000"/>
              <a:t>G: 147</a:t>
            </a:r>
          </a:p>
          <a:p>
            <a:r>
              <a:rPr lang="en-US" sz="1000"/>
              <a:t>B: 200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891DD4-18F1-4CA3-9512-766180D52AD8}"/>
              </a:ext>
            </a:extLst>
          </p:cNvPr>
          <p:cNvSpPr txBox="1"/>
          <p:nvPr userDrawn="1"/>
        </p:nvSpPr>
        <p:spPr>
          <a:xfrm>
            <a:off x="547425" y="5579252"/>
            <a:ext cx="523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149</a:t>
            </a:r>
          </a:p>
          <a:p>
            <a:r>
              <a:rPr lang="en-US" sz="1000"/>
              <a:t>G: 179</a:t>
            </a:r>
          </a:p>
          <a:p>
            <a:r>
              <a:rPr lang="en-US" sz="1000"/>
              <a:t>B: 215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B334505-30E9-4271-8F9F-9818118000A4}"/>
              </a:ext>
            </a:extLst>
          </p:cNvPr>
          <p:cNvSpPr txBox="1"/>
          <p:nvPr userDrawn="1"/>
        </p:nvSpPr>
        <p:spPr>
          <a:xfrm>
            <a:off x="2058725" y="4779158"/>
            <a:ext cx="523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174</a:t>
            </a:r>
          </a:p>
          <a:p>
            <a:r>
              <a:rPr lang="en-US" sz="1000"/>
              <a:t>G: 174</a:t>
            </a:r>
          </a:p>
          <a:p>
            <a:r>
              <a:rPr lang="en-US" sz="1000"/>
              <a:t>B: 174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844ECF6-3400-4091-A06A-0BE778B9B9A5}"/>
              </a:ext>
            </a:extLst>
          </p:cNvPr>
          <p:cNvSpPr txBox="1"/>
          <p:nvPr userDrawn="1"/>
        </p:nvSpPr>
        <p:spPr>
          <a:xfrm>
            <a:off x="2058725" y="5596112"/>
            <a:ext cx="523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127</a:t>
            </a:r>
          </a:p>
          <a:p>
            <a:r>
              <a:rPr lang="en-US" sz="1000"/>
              <a:t>G: 127</a:t>
            </a:r>
          </a:p>
          <a:p>
            <a:r>
              <a:rPr lang="en-US" sz="1000"/>
              <a:t>B: 127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8712717-1556-42AD-8A68-8C21C9A61CDE}"/>
              </a:ext>
            </a:extLst>
          </p:cNvPr>
          <p:cNvSpPr txBox="1"/>
          <p:nvPr userDrawn="1"/>
        </p:nvSpPr>
        <p:spPr>
          <a:xfrm>
            <a:off x="4051300" y="4161367"/>
            <a:ext cx="523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174</a:t>
            </a:r>
          </a:p>
          <a:p>
            <a:r>
              <a:rPr lang="en-US" sz="1000"/>
              <a:t>G: 174</a:t>
            </a:r>
          </a:p>
          <a:p>
            <a:r>
              <a:rPr lang="en-US" sz="1000"/>
              <a:t>B: 174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90AEDD1-C59B-41CB-9D9F-41484B9C2119}"/>
              </a:ext>
            </a:extLst>
          </p:cNvPr>
          <p:cNvSpPr txBox="1"/>
          <p:nvPr userDrawn="1"/>
        </p:nvSpPr>
        <p:spPr>
          <a:xfrm>
            <a:off x="5486400" y="4148667"/>
            <a:ext cx="4588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96</a:t>
            </a:r>
          </a:p>
          <a:p>
            <a:r>
              <a:rPr lang="en-US" sz="1000"/>
              <a:t>G: 96</a:t>
            </a:r>
          </a:p>
          <a:p>
            <a:r>
              <a:rPr lang="en-US" sz="1000"/>
              <a:t>B: 96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26FDDDD-B511-46FC-87DE-91072CBB0E7E}"/>
              </a:ext>
            </a:extLst>
          </p:cNvPr>
          <p:cNvSpPr txBox="1"/>
          <p:nvPr userDrawn="1"/>
        </p:nvSpPr>
        <p:spPr>
          <a:xfrm>
            <a:off x="3759200" y="2967567"/>
            <a:ext cx="5238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R: 217</a:t>
            </a:r>
          </a:p>
          <a:p>
            <a:r>
              <a:rPr lang="en-US" sz="1000"/>
              <a:t>G: 217</a:t>
            </a:r>
          </a:p>
          <a:p>
            <a:r>
              <a:rPr lang="en-US" sz="1000"/>
              <a:t>B: 217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D48CC3F-2ED3-412D-9DB0-02B1D522E4BB}"/>
              </a:ext>
            </a:extLst>
          </p:cNvPr>
          <p:cNvSpPr txBox="1"/>
          <p:nvPr userDrawn="1"/>
        </p:nvSpPr>
        <p:spPr>
          <a:xfrm>
            <a:off x="5143500" y="1926167"/>
            <a:ext cx="523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238</a:t>
            </a:r>
          </a:p>
          <a:p>
            <a:r>
              <a:rPr lang="en-US" sz="1000"/>
              <a:t>G: 236</a:t>
            </a:r>
          </a:p>
          <a:p>
            <a:r>
              <a:rPr lang="en-US" sz="1000"/>
              <a:t>B: 225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9791F7C-7C7E-45D5-9413-0780BD48568C}"/>
              </a:ext>
            </a:extLst>
          </p:cNvPr>
          <p:cNvSpPr txBox="1"/>
          <p:nvPr userDrawn="1"/>
        </p:nvSpPr>
        <p:spPr>
          <a:xfrm>
            <a:off x="3746500" y="1926167"/>
            <a:ext cx="523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149</a:t>
            </a:r>
          </a:p>
          <a:p>
            <a:r>
              <a:rPr lang="en-US" sz="1000"/>
              <a:t>G: 179</a:t>
            </a:r>
          </a:p>
          <a:p>
            <a:r>
              <a:rPr lang="en-US" sz="1000"/>
              <a:t>B: 215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077A8EE-3D23-4D37-BAF0-338CA5151A72}"/>
              </a:ext>
            </a:extLst>
          </p:cNvPr>
          <p:cNvSpPr txBox="1"/>
          <p:nvPr userDrawn="1"/>
        </p:nvSpPr>
        <p:spPr>
          <a:xfrm>
            <a:off x="3771900" y="1087967"/>
            <a:ext cx="523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R: 167</a:t>
            </a:r>
          </a:p>
          <a:p>
            <a:r>
              <a:rPr lang="en-US" sz="1000"/>
              <a:t>G: 183</a:t>
            </a:r>
          </a:p>
          <a:p>
            <a:r>
              <a:rPr lang="en-US" sz="1000"/>
              <a:t>B: 155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9DC8542-1FAE-432B-9770-1C1F8E430917}"/>
              </a:ext>
            </a:extLst>
          </p:cNvPr>
          <p:cNvGrpSpPr/>
          <p:nvPr userDrawn="1"/>
        </p:nvGrpSpPr>
        <p:grpSpPr>
          <a:xfrm>
            <a:off x="6726120" y="998139"/>
            <a:ext cx="1283256" cy="733494"/>
            <a:chOff x="1526951" y="1272199"/>
            <a:chExt cx="2222286" cy="843847"/>
          </a:xfrm>
        </p:grpSpPr>
        <p:sp>
          <p:nvSpPr>
            <p:cNvPr id="71" name="Rectangle 5">
              <a:extLst>
                <a:ext uri="{FF2B5EF4-FFF2-40B4-BE49-F238E27FC236}">
                  <a16:creationId xmlns:a16="http://schemas.microsoft.com/office/drawing/2014/main" id="{5FEF915B-61C2-42C5-B45F-F056A8774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952" y="1311997"/>
              <a:ext cx="2222285" cy="74575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rgbClr val="003296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520" kern="0">
                <a:solidFill>
                  <a:srgbClr val="003296"/>
                </a:solidFill>
                <a:latin typeface="Times" pitchFamily="18" charset="0"/>
              </a:endParaRPr>
            </a:p>
          </p:txBody>
        </p:sp>
        <p:sp>
          <p:nvSpPr>
            <p:cNvPr id="72" name="Rounded Rectangle 11">
              <a:extLst>
                <a:ext uri="{FF2B5EF4-FFF2-40B4-BE49-F238E27FC236}">
                  <a16:creationId xmlns:a16="http://schemas.microsoft.com/office/drawing/2014/main" id="{117EF425-8E69-4FA4-918F-532013F67082}"/>
                </a:ext>
              </a:extLst>
            </p:cNvPr>
            <p:cNvSpPr/>
            <p:nvPr/>
          </p:nvSpPr>
          <p:spPr>
            <a:xfrm>
              <a:off x="1526951" y="1272199"/>
              <a:ext cx="2170389" cy="843847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73" name="Flowchart: Document 72">
            <a:extLst>
              <a:ext uri="{FF2B5EF4-FFF2-40B4-BE49-F238E27FC236}">
                <a16:creationId xmlns:a16="http://schemas.microsoft.com/office/drawing/2014/main" id="{BB5A57BB-C32E-40C3-BC88-185C8E454EC1}"/>
              </a:ext>
            </a:extLst>
          </p:cNvPr>
          <p:cNvSpPr/>
          <p:nvPr userDrawn="1"/>
        </p:nvSpPr>
        <p:spPr>
          <a:xfrm>
            <a:off x="6726119" y="1899511"/>
            <a:ext cx="1322727" cy="708973"/>
          </a:xfrm>
          <a:prstGeom prst="flowChartDocument">
            <a:avLst/>
          </a:prstGeom>
          <a:gradFill>
            <a:gsLst>
              <a:gs pos="69000">
                <a:schemeClr val="tx2">
                  <a:lumMod val="40000"/>
                  <a:lumOff val="60000"/>
                </a:schemeClr>
              </a:gs>
              <a:gs pos="37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lang="en-US" sz="147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2" name="Hexagon 81">
            <a:extLst>
              <a:ext uri="{FF2B5EF4-FFF2-40B4-BE49-F238E27FC236}">
                <a16:creationId xmlns:a16="http://schemas.microsoft.com/office/drawing/2014/main" id="{E3D0DDA3-C32B-4B9A-81BD-716B206E61AC}"/>
              </a:ext>
            </a:extLst>
          </p:cNvPr>
          <p:cNvSpPr/>
          <p:nvPr userDrawn="1"/>
        </p:nvSpPr>
        <p:spPr bwMode="auto">
          <a:xfrm>
            <a:off x="6771448" y="2900329"/>
            <a:ext cx="1277398" cy="1101205"/>
          </a:xfrm>
          <a:prstGeom prst="hexagon">
            <a:avLst/>
          </a:prstGeom>
          <a:gradFill>
            <a:gsLst>
              <a:gs pos="0">
                <a:srgbClr val="000000">
                  <a:lumMod val="50000"/>
                  <a:alpha val="49000"/>
                </a:srgbClr>
              </a:gs>
              <a:gs pos="59000">
                <a:srgbClr val="0070C0">
                  <a:alpha val="63000"/>
                </a:srgbClr>
              </a:gs>
            </a:gsLst>
            <a:lin ang="3000000" scaled="0"/>
          </a:gradFill>
          <a:ln w="19050" cap="flat" cmpd="sng" algn="ctr">
            <a:solidFill>
              <a:srgbClr val="BBE0E3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2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E36E701-3B3E-4DAD-A1D9-29BE1942930A}"/>
              </a:ext>
            </a:extLst>
          </p:cNvPr>
          <p:cNvGrpSpPr/>
          <p:nvPr userDrawn="1"/>
        </p:nvGrpSpPr>
        <p:grpSpPr>
          <a:xfrm>
            <a:off x="6827781" y="4264927"/>
            <a:ext cx="1154973" cy="1173626"/>
            <a:chOff x="2589136" y="1881008"/>
            <a:chExt cx="1961056" cy="1960783"/>
          </a:xfrm>
        </p:grpSpPr>
        <p:sp>
          <p:nvSpPr>
            <p:cNvPr id="84" name="Circle: Hollow 83">
              <a:extLst>
                <a:ext uri="{FF2B5EF4-FFF2-40B4-BE49-F238E27FC236}">
                  <a16:creationId xmlns:a16="http://schemas.microsoft.com/office/drawing/2014/main" id="{9545FAA8-8AC6-4D60-930D-9F47C864CF87}"/>
                </a:ext>
              </a:extLst>
            </p:cNvPr>
            <p:cNvSpPr/>
            <p:nvPr/>
          </p:nvSpPr>
          <p:spPr bwMode="auto">
            <a:xfrm>
              <a:off x="2589136" y="1881008"/>
              <a:ext cx="1961056" cy="1960783"/>
            </a:xfrm>
            <a:prstGeom prst="donut">
              <a:avLst>
                <a:gd name="adj" fmla="val 6585"/>
              </a:avLst>
            </a:prstGeom>
            <a:solidFill>
              <a:schemeClr val="accent1">
                <a:lumMod val="75000"/>
                <a:alpha val="77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38100" stA="52000" endA="300" endPos="35000" dist="38100" dir="5400000" sy="-100000" algn="bl" rotWithShape="0"/>
            </a:effectLst>
            <a:scene3d>
              <a:camera prst="perspectiveFront"/>
              <a:lightRig rig="threePt" dir="t"/>
            </a:scene3d>
            <a:sp3d>
              <a:bevelT w="10795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Flowchart: Connector 84">
              <a:extLst>
                <a:ext uri="{FF2B5EF4-FFF2-40B4-BE49-F238E27FC236}">
                  <a16:creationId xmlns:a16="http://schemas.microsoft.com/office/drawing/2014/main" id="{01BD74E8-B6CA-4157-AE58-D482CA9515E7}"/>
                </a:ext>
              </a:extLst>
            </p:cNvPr>
            <p:cNvSpPr/>
            <p:nvPr/>
          </p:nvSpPr>
          <p:spPr bwMode="auto">
            <a:xfrm>
              <a:off x="2668772" y="1961067"/>
              <a:ext cx="1819247" cy="1818995"/>
            </a:xfrm>
            <a:prstGeom prst="flowChartConnector">
              <a:avLst/>
            </a:prstGeom>
            <a:gradFill flip="none" rotWithShape="1">
              <a:gsLst>
                <a:gs pos="17000">
                  <a:schemeClr val="tx2">
                    <a:lumMod val="20000"/>
                    <a:lumOff val="80000"/>
                  </a:schemeClr>
                </a:gs>
                <a:gs pos="81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flat" dir="t"/>
            </a:scene3d>
            <a:sp3d prstMaterial="translucent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1742BFD-F811-4E97-88A4-53F096EECCFF}"/>
              </a:ext>
            </a:extLst>
          </p:cNvPr>
          <p:cNvSpPr txBox="1"/>
          <p:nvPr userDrawn="1"/>
        </p:nvSpPr>
        <p:spPr>
          <a:xfrm>
            <a:off x="8990715" y="952416"/>
            <a:ext cx="3735813" cy="1342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u="sng">
                <a:cs typeface="Arial Rounded MT Bold"/>
              </a:rPr>
              <a:t>Body Fonts:</a:t>
            </a:r>
          </a:p>
          <a:p>
            <a:pPr algn="l"/>
            <a:r>
              <a:rPr lang="en-US" sz="1200" b="1">
                <a:cs typeface="Arial Rounded MT Bold"/>
              </a:rPr>
              <a:t>Font: Calibri Bold size 20 point to 14 point</a:t>
            </a:r>
          </a:p>
          <a:p>
            <a:pPr algn="l"/>
            <a:r>
              <a:rPr lang="en-US" sz="1200">
                <a:cs typeface="Arial Rounded MT Bold"/>
              </a:rPr>
              <a:t>Font: Calibri size 20 point to 14 point</a:t>
            </a:r>
          </a:p>
          <a:p>
            <a:pPr algn="l"/>
            <a:r>
              <a:rPr lang="en-US" sz="1200" b="1" u="sng">
                <a:cs typeface="Arial Rounded MT Bold"/>
              </a:rPr>
              <a:t>Action Captions:</a:t>
            </a:r>
          </a:p>
          <a:p>
            <a:pPr algn="l">
              <a:spcAft>
                <a:spcPts val="436"/>
              </a:spcAft>
            </a:pPr>
            <a:r>
              <a:rPr lang="en-US" sz="1200" b="1">
                <a:cs typeface="Arial Rounded MT Bold"/>
              </a:rPr>
              <a:t>Font: Calibri: Bold 24 point to 20 point</a:t>
            </a:r>
          </a:p>
          <a:p>
            <a:pPr defTabSz="581913">
              <a:spcAft>
                <a:spcPts val="436"/>
              </a:spcAft>
              <a:tabLst>
                <a:tab pos="623478" algn="l"/>
              </a:tabLst>
            </a:pPr>
            <a:r>
              <a:rPr lang="en-US" sz="582">
                <a:cs typeface="Arial Rounded MT Bold"/>
              </a:rPr>
              <a:t>	</a:t>
            </a:r>
            <a:endParaRPr lang="en-US" sz="873" b="1">
              <a:cs typeface="Arial Rounded MT Bold"/>
            </a:endParaRPr>
          </a:p>
          <a:p>
            <a:pPr algn="ctr"/>
            <a:endParaRPr lang="en-US" sz="873" b="1">
              <a:cs typeface="Arial Rounded MT Bold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F3C0E66-978D-402B-ADD3-68A8139F35DE}"/>
              </a:ext>
            </a:extLst>
          </p:cNvPr>
          <p:cNvSpPr/>
          <p:nvPr userDrawn="1"/>
        </p:nvSpPr>
        <p:spPr>
          <a:xfrm>
            <a:off x="9005241" y="496672"/>
            <a:ext cx="2798659" cy="355515"/>
          </a:xfrm>
          <a:prstGeom prst="rect">
            <a:avLst/>
          </a:prstGeom>
          <a:solidFill>
            <a:srgbClr val="1A3F6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9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E33BD16-DAEC-4275-8C72-1170878C2576}"/>
              </a:ext>
            </a:extLst>
          </p:cNvPr>
          <p:cNvSpPr txBox="1"/>
          <p:nvPr userDrawn="1"/>
        </p:nvSpPr>
        <p:spPr>
          <a:xfrm>
            <a:off x="9586952" y="498335"/>
            <a:ext cx="1471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Font Samples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FDC624D-DCCF-4187-AE23-E685ACDED68A}"/>
              </a:ext>
            </a:extLst>
          </p:cNvPr>
          <p:cNvSpPr/>
          <p:nvPr userDrawn="1"/>
        </p:nvSpPr>
        <p:spPr>
          <a:xfrm>
            <a:off x="8989902" y="1990133"/>
            <a:ext cx="5670524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916513">
              <a:defRPr/>
            </a:pPr>
            <a:r>
              <a:rPr lang="en-US" sz="1200" b="1" kern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Title Font: Calibri</a:t>
            </a:r>
            <a:r>
              <a:rPr lang="en-US" sz="1200" kern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, point size 36 Bold to 32 Bold.</a:t>
            </a:r>
          </a:p>
          <a:p>
            <a:pPr defTabSz="916513">
              <a:defRPr/>
            </a:pPr>
            <a:r>
              <a:rPr lang="en-US" sz="1200" kern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See NASA slides for samples of title font layout.  </a:t>
            </a:r>
            <a:endParaRPr lang="id-ID" sz="1200"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E0D1919-237D-4B40-97B6-BCB29D91C890}"/>
              </a:ext>
            </a:extLst>
          </p:cNvPr>
          <p:cNvSpPr/>
          <p:nvPr userDrawn="1"/>
        </p:nvSpPr>
        <p:spPr>
          <a:xfrm>
            <a:off x="8989902" y="2253998"/>
            <a:ext cx="4511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6513">
              <a:defRPr/>
            </a:pPr>
            <a:r>
              <a:rPr lang="en-US" sz="3200" kern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Title Text </a:t>
            </a:r>
            <a:r>
              <a:rPr lang="en-US" sz="3600" b="1" ker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sp>
        <p:nvSpPr>
          <p:cNvPr id="91" name="Rectangle 10">
            <a:extLst>
              <a:ext uri="{FF2B5EF4-FFF2-40B4-BE49-F238E27FC236}">
                <a16:creationId xmlns:a16="http://schemas.microsoft.com/office/drawing/2014/main" id="{3CDC3EEC-DF07-41DF-87DC-9E8D5743DD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1811" y="1096584"/>
            <a:ext cx="2994331" cy="360387"/>
          </a:xfrm>
          <a:prstGeom prst="rect">
            <a:avLst/>
          </a:prstGeom>
          <a:solidFill>
            <a:srgbClr val="2D55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22E8C9"/>
              </a:solidFill>
            </a:endParaRPr>
          </a:p>
        </p:txBody>
      </p:sp>
      <p:sp>
        <p:nvSpPr>
          <p:cNvPr id="92" name="Text Placeholder 5">
            <a:extLst>
              <a:ext uri="{FF2B5EF4-FFF2-40B4-BE49-F238E27FC236}">
                <a16:creationId xmlns:a16="http://schemas.microsoft.com/office/drawing/2014/main" id="{A671B393-7110-4876-AC93-E63C9D985AD2}"/>
              </a:ext>
            </a:extLst>
          </p:cNvPr>
          <p:cNvSpPr txBox="1">
            <a:spLocks/>
          </p:cNvSpPr>
          <p:nvPr userDrawn="1"/>
        </p:nvSpPr>
        <p:spPr>
          <a:xfrm>
            <a:off x="489742" y="1000067"/>
            <a:ext cx="3626967" cy="539511"/>
          </a:xfrm>
          <a:prstGeom prst="rect">
            <a:avLst/>
          </a:prstGeom>
        </p:spPr>
        <p:txBody>
          <a:bodyPr lIns="36000" tIns="0" rIns="36000" anchor="ctr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0" i="0">
                <a:solidFill>
                  <a:schemeClr val="bg1"/>
                </a:solidFill>
              </a:rPr>
              <a:t>Blue 1_RGB:</a:t>
            </a:r>
            <a:r>
              <a:rPr lang="en-GB" sz="1200" b="0" i="0" baseline="0">
                <a:solidFill>
                  <a:schemeClr val="bg1"/>
                </a:solidFill>
              </a:rPr>
              <a:t> Red 45, Green 85, Blue 150</a:t>
            </a:r>
            <a:endParaRPr lang="en-GB" sz="1200" b="0" i="0">
              <a:solidFill>
                <a:schemeClr val="bg1"/>
              </a:solidFill>
            </a:endParaRPr>
          </a:p>
        </p:txBody>
      </p:sp>
      <p:sp>
        <p:nvSpPr>
          <p:cNvPr id="93" name="Rectangle 14">
            <a:extLst>
              <a:ext uri="{FF2B5EF4-FFF2-40B4-BE49-F238E27FC236}">
                <a16:creationId xmlns:a16="http://schemas.microsoft.com/office/drawing/2014/main" id="{3FAFEEC9-EE4F-47EE-9DD1-1C65AEE33A8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3977" y="1639479"/>
            <a:ext cx="3002165" cy="344977"/>
          </a:xfrm>
          <a:prstGeom prst="rect">
            <a:avLst/>
          </a:prstGeom>
          <a:solidFill>
            <a:srgbClr val="C75A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sp>
        <p:nvSpPr>
          <p:cNvPr id="94" name="Text Placeholder 5">
            <a:extLst>
              <a:ext uri="{FF2B5EF4-FFF2-40B4-BE49-F238E27FC236}">
                <a16:creationId xmlns:a16="http://schemas.microsoft.com/office/drawing/2014/main" id="{EB8473BF-60A2-41A3-9843-6100DD9E254C}"/>
              </a:ext>
            </a:extLst>
          </p:cNvPr>
          <p:cNvSpPr txBox="1">
            <a:spLocks/>
          </p:cNvSpPr>
          <p:nvPr userDrawn="1"/>
        </p:nvSpPr>
        <p:spPr>
          <a:xfrm>
            <a:off x="455178" y="1513092"/>
            <a:ext cx="3626967" cy="539511"/>
          </a:xfrm>
          <a:prstGeom prst="rect">
            <a:avLst/>
          </a:prstGeom>
        </p:spPr>
        <p:txBody>
          <a:bodyPr lIns="36000" tIns="0" rIns="36000" anchor="ctr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0" i="0" err="1">
                <a:solidFill>
                  <a:schemeClr val="bg1"/>
                </a:solidFill>
              </a:rPr>
              <a:t>Red_RGB</a:t>
            </a:r>
            <a:r>
              <a:rPr lang="en-GB" sz="1200" b="0" i="0">
                <a:solidFill>
                  <a:schemeClr val="bg1"/>
                </a:solidFill>
              </a:rPr>
              <a:t>:</a:t>
            </a:r>
            <a:r>
              <a:rPr lang="en-GB" sz="1200" b="0" i="0" baseline="0">
                <a:solidFill>
                  <a:schemeClr val="bg1"/>
                </a:solidFill>
              </a:rPr>
              <a:t> Red 200, Green 90, Blue 17</a:t>
            </a:r>
            <a:endParaRPr lang="en-GB" sz="1200" b="0" i="0">
              <a:solidFill>
                <a:schemeClr val="bg1"/>
              </a:solidFill>
            </a:endParaRPr>
          </a:p>
        </p:txBody>
      </p:sp>
      <p:sp>
        <p:nvSpPr>
          <p:cNvPr id="95" name="Rectangle 12">
            <a:extLst>
              <a:ext uri="{FF2B5EF4-FFF2-40B4-BE49-F238E27FC236}">
                <a16:creationId xmlns:a16="http://schemas.microsoft.com/office/drawing/2014/main" id="{59C2E1E6-72BE-49D5-82F3-D5F35E615AC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7646" y="2140740"/>
            <a:ext cx="3002165" cy="33046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sp>
        <p:nvSpPr>
          <p:cNvPr id="96" name="Text Placeholder 5">
            <a:extLst>
              <a:ext uri="{FF2B5EF4-FFF2-40B4-BE49-F238E27FC236}">
                <a16:creationId xmlns:a16="http://schemas.microsoft.com/office/drawing/2014/main" id="{6C18311B-6C2C-4874-8C04-774461F0E0AC}"/>
              </a:ext>
            </a:extLst>
          </p:cNvPr>
          <p:cNvSpPr txBox="1">
            <a:spLocks/>
          </p:cNvSpPr>
          <p:nvPr userDrawn="1"/>
        </p:nvSpPr>
        <p:spPr>
          <a:xfrm>
            <a:off x="443682" y="2009983"/>
            <a:ext cx="3626967" cy="539511"/>
          </a:xfrm>
          <a:prstGeom prst="rect">
            <a:avLst/>
          </a:prstGeom>
        </p:spPr>
        <p:txBody>
          <a:bodyPr lIns="36000" tIns="0" rIns="36000" anchor="ctr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0" i="0" err="1">
                <a:solidFill>
                  <a:schemeClr val="bg1"/>
                </a:solidFill>
              </a:rPr>
              <a:t>Gold_RGB</a:t>
            </a:r>
            <a:r>
              <a:rPr lang="en-GB" sz="1200" b="0" i="0">
                <a:solidFill>
                  <a:schemeClr val="bg1"/>
                </a:solidFill>
              </a:rPr>
              <a:t>:</a:t>
            </a:r>
            <a:r>
              <a:rPr lang="en-GB" sz="1200" b="0" i="0" baseline="0">
                <a:solidFill>
                  <a:schemeClr val="bg1"/>
                </a:solidFill>
              </a:rPr>
              <a:t> Red 255 Green 192, Blue 0</a:t>
            </a:r>
            <a:endParaRPr lang="en-GB" sz="1200" b="0" i="0">
              <a:solidFill>
                <a:schemeClr val="bg1"/>
              </a:solidFill>
            </a:endParaRPr>
          </a:p>
        </p:txBody>
      </p:sp>
      <p:sp>
        <p:nvSpPr>
          <p:cNvPr id="97" name="Rectangle 13">
            <a:extLst>
              <a:ext uri="{FF2B5EF4-FFF2-40B4-BE49-F238E27FC236}">
                <a16:creationId xmlns:a16="http://schemas.microsoft.com/office/drawing/2014/main" id="{34C24F2A-5616-4B55-BAF3-86C7AE9EF6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7647" y="2675646"/>
            <a:ext cx="2995795" cy="336608"/>
          </a:xfrm>
          <a:prstGeom prst="rect">
            <a:avLst/>
          </a:prstGeom>
          <a:solidFill>
            <a:srgbClr val="32F0F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sp>
        <p:nvSpPr>
          <p:cNvPr id="98" name="Text Placeholder 5">
            <a:extLst>
              <a:ext uri="{FF2B5EF4-FFF2-40B4-BE49-F238E27FC236}">
                <a16:creationId xmlns:a16="http://schemas.microsoft.com/office/drawing/2014/main" id="{EACE9D53-732B-48D1-A956-70E9377E2605}"/>
              </a:ext>
            </a:extLst>
          </p:cNvPr>
          <p:cNvSpPr txBox="1">
            <a:spLocks/>
          </p:cNvSpPr>
          <p:nvPr userDrawn="1"/>
        </p:nvSpPr>
        <p:spPr>
          <a:xfrm>
            <a:off x="438666" y="2558960"/>
            <a:ext cx="3626967" cy="539511"/>
          </a:xfrm>
          <a:prstGeom prst="rect">
            <a:avLst/>
          </a:prstGeom>
        </p:spPr>
        <p:txBody>
          <a:bodyPr lIns="36000" tIns="0" rIns="36000" anchor="ctr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0" i="0">
                <a:solidFill>
                  <a:schemeClr val="bg1"/>
                </a:solidFill>
              </a:rPr>
              <a:t>Bright </a:t>
            </a:r>
            <a:r>
              <a:rPr lang="en-GB" sz="1200" b="0" i="0" err="1">
                <a:solidFill>
                  <a:schemeClr val="bg1"/>
                </a:solidFill>
              </a:rPr>
              <a:t>Blue_RGB</a:t>
            </a:r>
            <a:r>
              <a:rPr lang="en-GB" sz="1200" b="0" i="0">
                <a:solidFill>
                  <a:schemeClr val="bg1"/>
                </a:solidFill>
              </a:rPr>
              <a:t>:</a:t>
            </a:r>
            <a:r>
              <a:rPr lang="en-GB" sz="1200" b="0" i="0" baseline="0">
                <a:solidFill>
                  <a:schemeClr val="bg1"/>
                </a:solidFill>
              </a:rPr>
              <a:t> Red 50 Green 240, Blue 250</a:t>
            </a:r>
            <a:endParaRPr lang="en-GB" sz="1200" b="0" i="0">
              <a:solidFill>
                <a:schemeClr val="bg1"/>
              </a:solidFill>
            </a:endParaRPr>
          </a:p>
        </p:txBody>
      </p:sp>
      <p:sp>
        <p:nvSpPr>
          <p:cNvPr id="99" name="Rectangle 7">
            <a:extLst>
              <a:ext uri="{FF2B5EF4-FFF2-40B4-BE49-F238E27FC236}">
                <a16:creationId xmlns:a16="http://schemas.microsoft.com/office/drawing/2014/main" id="{A1AB50AD-438E-459D-A096-4352ED4D7D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6897" y="3177312"/>
            <a:ext cx="3050205" cy="358790"/>
          </a:xfrm>
          <a:prstGeom prst="rect">
            <a:avLst/>
          </a:prstGeom>
          <a:solidFill>
            <a:srgbClr val="22E8C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0" name="Text Placeholder 5">
            <a:extLst>
              <a:ext uri="{FF2B5EF4-FFF2-40B4-BE49-F238E27FC236}">
                <a16:creationId xmlns:a16="http://schemas.microsoft.com/office/drawing/2014/main" id="{255F537D-D384-4500-82D4-D4E5542DE2F5}"/>
              </a:ext>
            </a:extLst>
          </p:cNvPr>
          <p:cNvSpPr txBox="1">
            <a:spLocks/>
          </p:cNvSpPr>
          <p:nvPr userDrawn="1"/>
        </p:nvSpPr>
        <p:spPr>
          <a:xfrm>
            <a:off x="396453" y="3109990"/>
            <a:ext cx="3626966" cy="468877"/>
          </a:xfrm>
          <a:prstGeom prst="rect">
            <a:avLst/>
          </a:prstGeom>
        </p:spPr>
        <p:txBody>
          <a:bodyPr lIns="36000" tIns="0" rIns="36000" anchor="ctr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0" i="0">
                <a:solidFill>
                  <a:schemeClr val="bg1"/>
                </a:solidFill>
              </a:rPr>
              <a:t>Light Green _RGB:</a:t>
            </a:r>
            <a:r>
              <a:rPr lang="en-GB" sz="1200" b="0" i="0" baseline="0">
                <a:solidFill>
                  <a:schemeClr val="bg1"/>
                </a:solidFill>
              </a:rPr>
              <a:t> Red 35, Green 232, Blue 200</a:t>
            </a:r>
            <a:endParaRPr lang="en-GB" sz="1200" b="0" i="0">
              <a:solidFill>
                <a:schemeClr val="bg1"/>
              </a:solidFill>
            </a:endParaRPr>
          </a:p>
        </p:txBody>
      </p:sp>
      <p:sp>
        <p:nvSpPr>
          <p:cNvPr id="101" name="Block Arc 100">
            <a:extLst>
              <a:ext uri="{FF2B5EF4-FFF2-40B4-BE49-F238E27FC236}">
                <a16:creationId xmlns:a16="http://schemas.microsoft.com/office/drawing/2014/main" id="{97FEAD80-38F4-4E91-9C57-6770B6098D78}"/>
              </a:ext>
            </a:extLst>
          </p:cNvPr>
          <p:cNvSpPr/>
          <p:nvPr userDrawn="1"/>
        </p:nvSpPr>
        <p:spPr>
          <a:xfrm>
            <a:off x="6859678" y="5897970"/>
            <a:ext cx="1107556" cy="1107556"/>
          </a:xfrm>
          <a:prstGeom prst="blockArc">
            <a:avLst>
              <a:gd name="adj1" fmla="val 16059762"/>
              <a:gd name="adj2" fmla="val 15658561"/>
              <a:gd name="adj3" fmla="val 10520"/>
            </a:avLst>
          </a:prstGeom>
          <a:gradFill flip="none" rotWithShape="1">
            <a:gsLst>
              <a:gs pos="0">
                <a:srgbClr val="58B0EA"/>
              </a:gs>
              <a:gs pos="100000">
                <a:srgbClr val="107EE2">
                  <a:lumMod val="50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107EE2">
                <a:lumMod val="40000"/>
                <a:lumOff val="60000"/>
              </a:srgbClr>
            </a:solidFill>
            <a:prstDash val="solid"/>
            <a:miter lim="800000"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1C1E2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C1234ED-141B-4AD6-9BD7-DFBFF058AF8E}"/>
              </a:ext>
            </a:extLst>
          </p:cNvPr>
          <p:cNvSpPr txBox="1"/>
          <p:nvPr userDrawn="1"/>
        </p:nvSpPr>
        <p:spPr>
          <a:xfrm>
            <a:off x="7205141" y="6108129"/>
            <a:ext cx="448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id-ID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en-GB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3" name="Group 62">
            <a:extLst>
              <a:ext uri="{FF2B5EF4-FFF2-40B4-BE49-F238E27FC236}">
                <a16:creationId xmlns:a16="http://schemas.microsoft.com/office/drawing/2014/main" id="{81898778-C5ED-4DC0-A913-4635402B9BF6}"/>
              </a:ext>
            </a:extLst>
          </p:cNvPr>
          <p:cNvGrpSpPr/>
          <p:nvPr userDrawn="1"/>
        </p:nvGrpSpPr>
        <p:grpSpPr>
          <a:xfrm>
            <a:off x="3674038" y="5088471"/>
            <a:ext cx="2784330" cy="2026381"/>
            <a:chOff x="133140" y="2107539"/>
            <a:chExt cx="2472647" cy="1799543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5DCBC45-296A-4497-AEDC-823DD1C56144}"/>
                </a:ext>
              </a:extLst>
            </p:cNvPr>
            <p:cNvSpPr/>
            <p:nvPr/>
          </p:nvSpPr>
          <p:spPr>
            <a:xfrm>
              <a:off x="133140" y="3661091"/>
              <a:ext cx="2472647" cy="245991"/>
            </a:xfrm>
            <a:prstGeom prst="rect">
              <a:avLst/>
            </a:prstGeom>
            <a:ln w="285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</a:rPr>
                <a:t>RF and Optical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</a:rPr>
                <a:t> </a:t>
              </a:r>
              <a:r>
                <a:rPr kumimoji="0" lang="id-ID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</a:rPr>
                <a:t>Ground Station</a:t>
              </a:r>
            </a:p>
          </p:txBody>
        </p:sp>
        <p:grpSp>
          <p:nvGrpSpPr>
            <p:cNvPr id="105" name="Group 57">
              <a:extLst>
                <a:ext uri="{FF2B5EF4-FFF2-40B4-BE49-F238E27FC236}">
                  <a16:creationId xmlns:a16="http://schemas.microsoft.com/office/drawing/2014/main" id="{B6F3A4A2-309A-4AD3-9F41-0AFA530D0801}"/>
                </a:ext>
              </a:extLst>
            </p:cNvPr>
            <p:cNvGrpSpPr/>
            <p:nvPr/>
          </p:nvGrpSpPr>
          <p:grpSpPr>
            <a:xfrm>
              <a:off x="527539" y="2107539"/>
              <a:ext cx="1522354" cy="1522354"/>
              <a:chOff x="527539" y="2107539"/>
              <a:chExt cx="1522354" cy="152235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938DDB0F-904F-4333-B396-7551570055B3}"/>
                  </a:ext>
                </a:extLst>
              </p:cNvPr>
              <p:cNvSpPr/>
              <p:nvPr/>
            </p:nvSpPr>
            <p:spPr>
              <a:xfrm>
                <a:off x="527539" y="2107539"/>
                <a:ext cx="1522354" cy="1522354"/>
              </a:xfrm>
              <a:prstGeom prst="ellipse">
                <a:avLst/>
              </a:prstGeom>
              <a:solidFill>
                <a:srgbClr val="2B2A3A"/>
              </a:solidFill>
              <a:ln w="28575" cap="flat" cmpd="sng" algn="ctr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151A1C30-3908-4BAF-9F8A-EC5D3501CD7F}"/>
                  </a:ext>
                </a:extLst>
              </p:cNvPr>
              <p:cNvSpPr/>
              <p:nvPr/>
            </p:nvSpPr>
            <p:spPr>
              <a:xfrm>
                <a:off x="595640" y="2182093"/>
                <a:ext cx="1386153" cy="1386153"/>
              </a:xfrm>
              <a:prstGeom prst="ellipse">
                <a:avLst/>
              </a:prstGeom>
              <a:solidFill>
                <a:srgbClr val="20202E">
                  <a:lumMod val="90000"/>
                  <a:lumOff val="10000"/>
                </a:srgbClr>
              </a:solidFill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8" name="Picture 107">
            <a:extLst>
              <a:ext uri="{FF2B5EF4-FFF2-40B4-BE49-F238E27FC236}">
                <a16:creationId xmlns:a16="http://schemas.microsoft.com/office/drawing/2014/main" id="{0DEA03E0-BBE3-4F64-B588-48EE67FEA6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48" y="5033459"/>
            <a:ext cx="1265484" cy="1222768"/>
          </a:xfrm>
          <a:prstGeom prst="rect">
            <a:avLst/>
          </a:prstGeom>
        </p:spPr>
      </p:pic>
      <p:pic>
        <p:nvPicPr>
          <p:cNvPr id="109" name="Picture 108" descr="Med OSG.png">
            <a:extLst>
              <a:ext uri="{FF2B5EF4-FFF2-40B4-BE49-F238E27FC236}">
                <a16:creationId xmlns:a16="http://schemas.microsoft.com/office/drawing/2014/main" id="{B10F3716-E6CB-4587-91F3-F51A00D9B4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9024" y="5807588"/>
            <a:ext cx="686774" cy="692545"/>
          </a:xfrm>
          <a:prstGeom prst="rect">
            <a:avLst/>
          </a:prstGeom>
        </p:spPr>
      </p:pic>
      <p:sp>
        <p:nvSpPr>
          <p:cNvPr id="110" name="Freeform 5">
            <a:extLst>
              <a:ext uri="{FF2B5EF4-FFF2-40B4-BE49-F238E27FC236}">
                <a16:creationId xmlns:a16="http://schemas.microsoft.com/office/drawing/2014/main" id="{2EFA58BF-8FAF-4225-8122-95CCC79ACFB9}"/>
              </a:ext>
            </a:extLst>
          </p:cNvPr>
          <p:cNvSpPr>
            <a:spLocks/>
          </p:cNvSpPr>
          <p:nvPr userDrawn="1"/>
        </p:nvSpPr>
        <p:spPr bwMode="auto">
          <a:xfrm>
            <a:off x="8680575" y="5333156"/>
            <a:ext cx="2779242" cy="1364493"/>
          </a:xfrm>
          <a:custGeom>
            <a:avLst/>
            <a:gdLst>
              <a:gd name="T0" fmla="*/ 4500 w 4831"/>
              <a:gd name="T1" fmla="*/ 1067 h 1067"/>
              <a:gd name="T2" fmla="*/ 0 w 4831"/>
              <a:gd name="T3" fmla="*/ 1067 h 1067"/>
              <a:gd name="T4" fmla="*/ 0 w 4831"/>
              <a:gd name="T5" fmla="*/ 0 h 1067"/>
              <a:gd name="T6" fmla="*/ 4500 w 4831"/>
              <a:gd name="T7" fmla="*/ 0 h 1067"/>
              <a:gd name="T8" fmla="*/ 4831 w 4831"/>
              <a:gd name="T9" fmla="*/ 533 h 1067"/>
              <a:gd name="T10" fmla="*/ 4500 w 4831"/>
              <a:gd name="T11" fmla="*/ 1067 h 1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31" h="1067">
                <a:moveTo>
                  <a:pt x="4500" y="1067"/>
                </a:moveTo>
                <a:lnTo>
                  <a:pt x="0" y="1067"/>
                </a:lnTo>
                <a:lnTo>
                  <a:pt x="0" y="0"/>
                </a:lnTo>
                <a:lnTo>
                  <a:pt x="4500" y="0"/>
                </a:lnTo>
                <a:lnTo>
                  <a:pt x="4831" y="533"/>
                </a:lnTo>
                <a:lnTo>
                  <a:pt x="4500" y="1067"/>
                </a:lnTo>
                <a:close/>
              </a:path>
            </a:pathLst>
          </a:custGeom>
          <a:gradFill flip="none" rotWithShape="1">
            <a:gsLst>
              <a:gs pos="84000">
                <a:schemeClr val="accent1">
                  <a:lumMod val="50000"/>
                </a:schemeClr>
              </a:gs>
              <a:gs pos="30000">
                <a:schemeClr val="accent1">
                  <a:lumMod val="75000"/>
                  <a:alpha val="68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63500" dir="2700000">
              <a:srgbClr val="000000">
                <a:alpha val="43000"/>
              </a:srgbClr>
            </a:outerShdw>
          </a:effectLst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/>
          <a:p>
            <a:endParaRPr lang="en-GB" sz="1680">
              <a:solidFill>
                <a:prstClr val="black"/>
              </a:solidFill>
            </a:endParaRPr>
          </a:p>
        </p:txBody>
      </p:sp>
      <p:sp>
        <p:nvSpPr>
          <p:cNvPr id="111" name="Callout: Line with Border and Accent Bar 110">
            <a:extLst>
              <a:ext uri="{FF2B5EF4-FFF2-40B4-BE49-F238E27FC236}">
                <a16:creationId xmlns:a16="http://schemas.microsoft.com/office/drawing/2014/main" id="{D92C37D0-E6CC-4973-9D9A-63DCB9BD248A}"/>
              </a:ext>
            </a:extLst>
          </p:cNvPr>
          <p:cNvSpPr/>
          <p:nvPr userDrawn="1"/>
        </p:nvSpPr>
        <p:spPr>
          <a:xfrm>
            <a:off x="8680575" y="3450931"/>
            <a:ext cx="2602392" cy="1446957"/>
          </a:xfrm>
          <a:prstGeom prst="accentBorderCallout1">
            <a:avLst>
              <a:gd name="adj1" fmla="val 29535"/>
              <a:gd name="adj2" fmla="val -3748"/>
              <a:gd name="adj3" fmla="val 24343"/>
              <a:gd name="adj4" fmla="val -14075"/>
            </a:avLst>
          </a:prstGeom>
          <a:gradFill flip="none" rotWithShape="1">
            <a:gsLst>
              <a:gs pos="8000">
                <a:schemeClr val="accent1">
                  <a:shade val="30000"/>
                  <a:satMod val="115000"/>
                  <a:alpha val="60000"/>
                </a:schemeClr>
              </a:gs>
              <a:gs pos="60000">
                <a:schemeClr val="accent1">
                  <a:shade val="67500"/>
                  <a:satMod val="115000"/>
                  <a:alpha val="70000"/>
                </a:schemeClr>
              </a:gs>
              <a:gs pos="100000">
                <a:schemeClr val="accent1">
                  <a:shade val="100000"/>
                  <a:satMod val="115000"/>
                  <a:alpha val="39000"/>
                </a:schemeClr>
              </a:gs>
            </a:gsLst>
            <a:lin ang="600000" scaled="0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Slide Number Placeholder 79">
            <a:extLst>
              <a:ext uri="{FF2B5EF4-FFF2-40B4-BE49-F238E27FC236}">
                <a16:creationId xmlns:a16="http://schemas.microsoft.com/office/drawing/2014/main" id="{B0C0DF21-1474-4CCD-98AC-0E2AEF7385A9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83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aN 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70E2A6-8D4C-4A6D-A2F1-2ADFA8D78DFA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70"/>
          <a:stretch/>
        </p:blipFill>
        <p:spPr>
          <a:xfrm rot="16200000">
            <a:off x="5792464" y="-5800726"/>
            <a:ext cx="1216674" cy="128015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101600" y="1484709"/>
            <a:ext cx="12598400" cy="55078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Styles: Font is 24pt Calibri Bold</a:t>
            </a:r>
          </a:p>
          <a:p>
            <a:pPr lvl="1"/>
            <a:r>
              <a:rPr lang="en-US"/>
              <a:t>Second level: Font is Calibri 20pt</a:t>
            </a:r>
          </a:p>
          <a:p>
            <a:pPr lvl="2"/>
            <a:r>
              <a:rPr lang="en-US"/>
              <a:t>Third level: Font is Calibri 18pt</a:t>
            </a:r>
          </a:p>
          <a:p>
            <a:pPr lvl="3"/>
            <a:r>
              <a:rPr lang="en-US"/>
              <a:t>Fourth level: Font is Calibri 16pt</a:t>
            </a:r>
          </a:p>
          <a:p>
            <a:pPr lvl="4"/>
            <a:r>
              <a:rPr lang="en-US"/>
              <a:t>Fifth level: Font is Calibri 16pt</a:t>
            </a:r>
          </a:p>
        </p:txBody>
      </p:sp>
      <p:sp>
        <p:nvSpPr>
          <p:cNvPr id="25" name="Slide Number Placeholder 79">
            <a:extLst>
              <a:ext uri="{FF2B5EF4-FFF2-40B4-BE49-F238E27FC236}">
                <a16:creationId xmlns:a16="http://schemas.microsoft.com/office/drawing/2014/main" id="{DF05A483-B201-42DD-96D3-8601F1F10E54}"/>
              </a:ext>
            </a:extLst>
          </p:cNvPr>
          <p:cNvSpPr txBox="1">
            <a:spLocks/>
          </p:cNvSpPr>
          <p:nvPr userDrawn="1"/>
        </p:nvSpPr>
        <p:spPr>
          <a:xfrm>
            <a:off x="9820276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379" smtClean="0">
                <a:solidFill>
                  <a:srgbClr val="4967C6"/>
                </a:solidFill>
              </a:rPr>
              <a:pPr algn="r"/>
              <a:t>‹#›</a:t>
            </a:fld>
            <a:endParaRPr lang="en-US" sz="1379">
              <a:solidFill>
                <a:srgbClr val="4967C6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-8263"/>
            <a:ext cx="12801600" cy="1363411"/>
          </a:xfrm>
          <a:prstGeom prst="rect">
            <a:avLst/>
          </a:prstGeom>
          <a:gradFill>
            <a:gsLst>
              <a:gs pos="84000">
                <a:srgbClr val="909CB2">
                  <a:alpha val="35000"/>
                </a:srgbClr>
              </a:gs>
              <a:gs pos="12000">
                <a:schemeClr val="accent5">
                  <a:lumMod val="50000"/>
                  <a:alpha val="7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72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3488" y="121298"/>
            <a:ext cx="11515151" cy="983536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57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_ Doub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816AE51-E235-4CCF-9025-908C97843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0"/>
            <a:ext cx="12801600" cy="7317399"/>
          </a:xfrm>
          <a:prstGeom prst="rect">
            <a:avLst/>
          </a:prstGeom>
        </p:spPr>
      </p:pic>
      <p:sp>
        <p:nvSpPr>
          <p:cNvPr id="39" name="Прямоугольник 6">
            <a:extLst>
              <a:ext uri="{FF2B5EF4-FFF2-40B4-BE49-F238E27FC236}">
                <a16:creationId xmlns:a16="http://schemas.microsoft.com/office/drawing/2014/main" id="{E7A2C015-B8C9-4908-8C94-158C573D0569}"/>
              </a:ext>
            </a:extLst>
          </p:cNvPr>
          <p:cNvSpPr/>
          <p:nvPr userDrawn="1"/>
        </p:nvSpPr>
        <p:spPr>
          <a:xfrm>
            <a:off x="0" y="-12887"/>
            <a:ext cx="12801600" cy="7312630"/>
          </a:xfrm>
          <a:prstGeom prst="rect">
            <a:avLst/>
          </a:prstGeom>
          <a:gradFill flip="none" rotWithShape="1">
            <a:gsLst>
              <a:gs pos="84000">
                <a:srgbClr val="909CB2"/>
              </a:gs>
              <a:gs pos="12000">
                <a:schemeClr val="accent5">
                  <a:lumMod val="50000"/>
                  <a:alpha val="77000"/>
                </a:schemeClr>
              </a:gs>
              <a:gs pos="49000">
                <a:schemeClr val="bg1">
                  <a:alpha val="7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1"/>
          </a:p>
        </p:txBody>
      </p:sp>
      <p:pic>
        <p:nvPicPr>
          <p:cNvPr id="40" name="Picture 39" descr="Celestia-R1---OverlayTitleHD.png">
            <a:extLst>
              <a:ext uri="{FF2B5EF4-FFF2-40B4-BE49-F238E27FC236}">
                <a16:creationId xmlns:a16="http://schemas.microsoft.com/office/drawing/2014/main" id="{2E949086-B3BA-43AF-8A07-D8EB36CB45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79060" y="0"/>
            <a:ext cx="13023597" cy="68085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12D628-2C5F-42D6-B473-35424DA1E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82886"/>
            <a:ext cx="128016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38708" y="391927"/>
            <a:ext cx="11041380" cy="14139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Title: Font is Calibri 36pt 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F18B1C09-282B-406E-8BBC-F6B0EC0EAFF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5839" y="1576199"/>
            <a:ext cx="5259888" cy="4824413"/>
          </a:xfrm>
        </p:spPr>
        <p:txBody>
          <a:bodyPr/>
          <a:lstStyle>
            <a:lvl1pPr>
              <a:defRPr>
                <a:solidFill>
                  <a:srgbClr val="32F0FA"/>
                </a:solidFill>
              </a:defRPr>
            </a:lvl1pPr>
            <a:lvl2pPr>
              <a:defRPr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/>
              <a:t>Double Column Text Box Layout: Font is 24pt Calibri Bold</a:t>
            </a:r>
          </a:p>
          <a:p>
            <a:pPr lvl="1"/>
            <a:r>
              <a:rPr lang="en-US"/>
              <a:t>Second level text: Font is 20pt Calibri bold</a:t>
            </a:r>
          </a:p>
          <a:p>
            <a:pPr lvl="2"/>
            <a:r>
              <a:rPr lang="en-US"/>
              <a:t>Third level text: Font is 18pt Calibri body</a:t>
            </a:r>
          </a:p>
          <a:p>
            <a:pPr lvl="3"/>
            <a:r>
              <a:rPr lang="en-US"/>
              <a:t>Fourth level text: Font is 16pt Calibri body</a:t>
            </a:r>
          </a:p>
          <a:p>
            <a:pPr lvl="4"/>
            <a:r>
              <a:rPr lang="en-US"/>
              <a:t>Fifth level text: Font is 16pt Body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FAE0E250-48EC-4BC2-95AC-2633DDB10F6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78454" y="1547262"/>
            <a:ext cx="5259888" cy="4824413"/>
          </a:xfrm>
        </p:spPr>
        <p:txBody>
          <a:bodyPr/>
          <a:lstStyle>
            <a:lvl1pPr>
              <a:defRPr>
                <a:solidFill>
                  <a:srgbClr val="32F0FA"/>
                </a:solidFill>
              </a:defRPr>
            </a:lvl1pPr>
            <a:lvl2pPr>
              <a:defRPr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/>
              <a:t>Double Column Text Box Layout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" name="Slide Number Placeholder 79">
            <a:extLst>
              <a:ext uri="{FF2B5EF4-FFF2-40B4-BE49-F238E27FC236}">
                <a16:creationId xmlns:a16="http://schemas.microsoft.com/office/drawing/2014/main" id="{05821994-1C6D-482F-B08A-98BE1517E5C9}"/>
              </a:ext>
            </a:extLst>
          </p:cNvPr>
          <p:cNvSpPr txBox="1">
            <a:spLocks/>
          </p:cNvSpPr>
          <p:nvPr userDrawn="1"/>
        </p:nvSpPr>
        <p:spPr>
          <a:xfrm>
            <a:off x="9820275" y="6779364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968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CaN 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FBB6E1-81F3-489A-A151-BD7E61879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075" y="6711"/>
            <a:ext cx="8458200" cy="7315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DB5E04-440F-4F3A-8925-3E90514E6BC6}"/>
              </a:ext>
            </a:extLst>
          </p:cNvPr>
          <p:cNvSpPr/>
          <p:nvPr userDrawn="1"/>
        </p:nvSpPr>
        <p:spPr>
          <a:xfrm flipH="1">
            <a:off x="0" y="17796"/>
            <a:ext cx="12801600" cy="7315199"/>
          </a:xfrm>
          <a:prstGeom prst="rect">
            <a:avLst/>
          </a:prstGeom>
          <a:gradFill>
            <a:gsLst>
              <a:gs pos="93500">
                <a:srgbClr val="D6E6F5">
                  <a:alpha val="0"/>
                </a:srgbClr>
              </a:gs>
              <a:gs pos="52000">
                <a:srgbClr val="EBF3FA">
                  <a:alpha val="49000"/>
                </a:srgbClr>
              </a:gs>
              <a:gs pos="29000">
                <a:schemeClr val="bg1"/>
              </a:gs>
            </a:gsLst>
            <a:lin ang="10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9BF3CE-D25A-4ABB-9174-88FF271F4B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63" t="778" r="42857" b="-6111"/>
          <a:stretch/>
        </p:blipFill>
        <p:spPr>
          <a:xfrm rot="5400000">
            <a:off x="7516904" y="1931445"/>
            <a:ext cx="9563551" cy="1203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5839" y="1570232"/>
            <a:ext cx="8026237" cy="48768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Styles: Font is 24pt Calibri Bold</a:t>
            </a:r>
          </a:p>
          <a:p>
            <a:pPr lvl="1"/>
            <a:r>
              <a:rPr lang="en-US"/>
              <a:t>Second level text: Font is 20pt Calibri bold</a:t>
            </a:r>
          </a:p>
          <a:p>
            <a:pPr lvl="2"/>
            <a:r>
              <a:rPr lang="en-US"/>
              <a:t>Third level text: Font is 18pt Calibri body</a:t>
            </a:r>
          </a:p>
          <a:p>
            <a:pPr lvl="3"/>
            <a:r>
              <a:rPr lang="en-US"/>
              <a:t>Fourth level text: Font is 16pt Calibri body</a:t>
            </a:r>
          </a:p>
          <a:p>
            <a:pPr lvl="4"/>
            <a:r>
              <a:rPr lang="en-US"/>
              <a:t>Fifth level text: Font is 16pt Calibri body</a:t>
            </a:r>
          </a:p>
        </p:txBody>
      </p:sp>
      <p:sp>
        <p:nvSpPr>
          <p:cNvPr id="13" name="Slide Number Placeholder 79">
            <a:extLst>
              <a:ext uri="{FF2B5EF4-FFF2-40B4-BE49-F238E27FC236}">
                <a16:creationId xmlns:a16="http://schemas.microsoft.com/office/drawing/2014/main" id="{4ACF1167-CB1C-4811-9DB8-B54EF5F0F696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0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70E2A6-8D4C-4A6D-A2F1-2ADFA8D78D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109"/>
            <a:ext cx="8305800" cy="7307092"/>
          </a:xfrm>
          <a:prstGeom prst="rect">
            <a:avLst/>
          </a:prstGeom>
        </p:spPr>
      </p:pic>
      <p:sp>
        <p:nvSpPr>
          <p:cNvPr id="15" name="Прямоугольник 6">
            <a:extLst>
              <a:ext uri="{FF2B5EF4-FFF2-40B4-BE49-F238E27FC236}">
                <a16:creationId xmlns:a16="http://schemas.microsoft.com/office/drawing/2014/main" id="{68B86C76-E94B-4092-87AF-1D9FAA0EEA21}"/>
              </a:ext>
            </a:extLst>
          </p:cNvPr>
          <p:cNvSpPr/>
          <p:nvPr userDrawn="1"/>
        </p:nvSpPr>
        <p:spPr>
          <a:xfrm>
            <a:off x="6095" y="15728"/>
            <a:ext cx="12811763" cy="7299471"/>
          </a:xfrm>
          <a:prstGeom prst="rect">
            <a:avLst/>
          </a:prstGeom>
          <a:gradFill flip="none" rotWithShape="1">
            <a:gsLst>
              <a:gs pos="72000">
                <a:schemeClr val="accent1">
                  <a:lumMod val="20000"/>
                  <a:lumOff val="80000"/>
                  <a:alpha val="91000"/>
                </a:schemeClr>
              </a:gs>
              <a:gs pos="96000">
                <a:schemeClr val="accent5">
                  <a:lumMod val="50000"/>
                  <a:alpha val="61000"/>
                </a:schemeClr>
              </a:gs>
              <a:gs pos="34000">
                <a:schemeClr val="bg1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454E1E-FF28-4289-A0DF-2EC2A95259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82886"/>
            <a:ext cx="128016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625839" y="1570233"/>
            <a:ext cx="9449923" cy="48768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Styles: Font is 24pt Calibri Bold</a:t>
            </a:r>
          </a:p>
          <a:p>
            <a:pPr lvl="1"/>
            <a:r>
              <a:rPr lang="en-US"/>
              <a:t>Second level text: Font is 20pt Calibri bold</a:t>
            </a:r>
          </a:p>
          <a:p>
            <a:pPr lvl="2"/>
            <a:r>
              <a:rPr lang="en-US"/>
              <a:t>Third level text: Font is 18pt Calibri body</a:t>
            </a:r>
          </a:p>
          <a:p>
            <a:pPr lvl="3"/>
            <a:r>
              <a:rPr lang="en-US"/>
              <a:t>Fourth level text: Font is 16pt Calibri body</a:t>
            </a:r>
          </a:p>
          <a:p>
            <a:pPr lvl="4"/>
            <a:r>
              <a:rPr lang="en-US"/>
              <a:t>Fifth level text: Font is 16pt Calibri body</a:t>
            </a:r>
          </a:p>
        </p:txBody>
      </p:sp>
      <p:sp>
        <p:nvSpPr>
          <p:cNvPr id="25" name="Slide Number Placeholder 79">
            <a:extLst>
              <a:ext uri="{FF2B5EF4-FFF2-40B4-BE49-F238E27FC236}">
                <a16:creationId xmlns:a16="http://schemas.microsoft.com/office/drawing/2014/main" id="{DF05A483-B201-42DD-96D3-8601F1F10E54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57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4F8956-66A0-4DDE-BA4D-5A5AE3304C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-1"/>
            <a:ext cx="7048500" cy="7315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118B8D4-BA6E-4E0F-9155-75E903FDF8F7}"/>
              </a:ext>
            </a:extLst>
          </p:cNvPr>
          <p:cNvSpPr/>
          <p:nvPr userDrawn="1"/>
        </p:nvSpPr>
        <p:spPr>
          <a:xfrm flipH="1">
            <a:off x="0" y="-20642"/>
            <a:ext cx="12801600" cy="7335841"/>
          </a:xfrm>
          <a:prstGeom prst="rect">
            <a:avLst/>
          </a:prstGeom>
          <a:gradFill>
            <a:gsLst>
              <a:gs pos="94000">
                <a:srgbClr val="D6E6F5">
                  <a:alpha val="55000"/>
                </a:srgbClr>
              </a:gs>
              <a:gs pos="64000">
                <a:srgbClr val="EBF3FA"/>
              </a:gs>
              <a:gs pos="39000">
                <a:schemeClr val="bg1"/>
              </a:gs>
            </a:gsLst>
            <a:lin ang="11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4DDFC9-2FBC-4A0C-915A-C5173323154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5839" y="354499"/>
            <a:ext cx="9401928" cy="11068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Title: Font is Calibri 36pt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481B4132-415C-46D0-B3E1-3A8FB625C32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5839" y="1576199"/>
            <a:ext cx="9401928" cy="4824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227013" indent="-227013"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&gt;"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Styles: Font is Calibri 24pt Bold</a:t>
            </a:r>
          </a:p>
          <a:p>
            <a:pPr lvl="1"/>
            <a:r>
              <a:rPr lang="en-US"/>
              <a:t>Second level text: Font is Calibri 20pt bold</a:t>
            </a:r>
          </a:p>
          <a:p>
            <a:pPr lvl="2"/>
            <a:r>
              <a:rPr lang="en-US"/>
              <a:t>Third level text: Font is Calibri 18pt bold</a:t>
            </a:r>
          </a:p>
          <a:p>
            <a:pPr lvl="3"/>
            <a:r>
              <a:rPr lang="en-US"/>
              <a:t>Fourth level text: Font is Calibri 16pt bold</a:t>
            </a:r>
          </a:p>
          <a:p>
            <a:pPr lvl="4"/>
            <a:r>
              <a:rPr lang="en-US"/>
              <a:t>Fifth level text: Font is Calibri 16pt bold</a:t>
            </a:r>
          </a:p>
        </p:txBody>
      </p:sp>
      <p:sp>
        <p:nvSpPr>
          <p:cNvPr id="8" name="Slide Number Placeholder 79">
            <a:extLst>
              <a:ext uri="{FF2B5EF4-FFF2-40B4-BE49-F238E27FC236}">
                <a16:creationId xmlns:a16="http://schemas.microsoft.com/office/drawing/2014/main" id="{B94DDB41-69C6-46EB-B5D3-2495638A87F1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87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CFED6-58AB-4F36-B000-92E71E0ADD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42" y="0"/>
            <a:ext cx="7334250" cy="7315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3FDDE5-31B8-4837-89DA-38AEF4DE300E}"/>
              </a:ext>
            </a:extLst>
          </p:cNvPr>
          <p:cNvSpPr/>
          <p:nvPr userDrawn="1"/>
        </p:nvSpPr>
        <p:spPr>
          <a:xfrm flipH="1" flipV="1">
            <a:off x="0" y="0"/>
            <a:ext cx="12801600" cy="7321941"/>
          </a:xfrm>
          <a:prstGeom prst="rect">
            <a:avLst/>
          </a:prstGeom>
          <a:gradFill>
            <a:gsLst>
              <a:gs pos="90000">
                <a:srgbClr val="D6E6F5">
                  <a:alpha val="46000"/>
                </a:srgbClr>
              </a:gs>
              <a:gs pos="67000">
                <a:srgbClr val="EBF3FA"/>
              </a:gs>
              <a:gs pos="29000">
                <a:schemeClr val="bg1"/>
              </a:gs>
            </a:gsLst>
            <a:lin ang="10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96"/>
          </a:p>
        </p:txBody>
      </p:sp>
      <p:pic>
        <p:nvPicPr>
          <p:cNvPr id="11" name="Picture 10" descr="Celestia-R1---OverlayTitleHD.png">
            <a:extLst>
              <a:ext uri="{FF2B5EF4-FFF2-40B4-BE49-F238E27FC236}">
                <a16:creationId xmlns:a16="http://schemas.microsoft.com/office/drawing/2014/main" id="{4137826C-5138-401C-A577-D1B081BAF1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01600" y="171876"/>
            <a:ext cx="13004799" cy="73152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23F13E3-136A-4416-B3F8-FAB2972B487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Click to Edit Master Title: Font is Calibri 36pt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8C2481-4E1C-424F-BBAD-9C20D86429B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5840" y="1571113"/>
            <a:ext cx="5520318" cy="4886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Double Column Text Box Layout: 24pt</a:t>
            </a:r>
          </a:p>
          <a:p>
            <a:pPr lvl="1"/>
            <a:r>
              <a:rPr lang="en-US"/>
              <a:t>Second level: 20pt</a:t>
            </a:r>
          </a:p>
          <a:p>
            <a:pPr lvl="2"/>
            <a:r>
              <a:rPr lang="en-US"/>
              <a:t>Third level: 18pt</a:t>
            </a:r>
          </a:p>
          <a:p>
            <a:pPr lvl="3"/>
            <a:r>
              <a:rPr lang="en-US"/>
              <a:t>Fourth level: 16pt</a:t>
            </a:r>
          </a:p>
          <a:p>
            <a:pPr lvl="4"/>
            <a:r>
              <a:rPr lang="en-US"/>
              <a:t>Fifth level: 16pt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4432016-332D-4DD1-8360-F400F2CB658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55308" y="1576900"/>
            <a:ext cx="5520318" cy="4886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Double Column Text Box Layout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79">
            <a:extLst>
              <a:ext uri="{FF2B5EF4-FFF2-40B4-BE49-F238E27FC236}">
                <a16:creationId xmlns:a16="http://schemas.microsoft.com/office/drawing/2014/main" id="{4E5B379C-9EB2-4A4B-9684-E6A33FD65789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9" name="Callout: Line with Border and Accent Bar 8">
            <a:extLst>
              <a:ext uri="{FF2B5EF4-FFF2-40B4-BE49-F238E27FC236}">
                <a16:creationId xmlns:a16="http://schemas.microsoft.com/office/drawing/2014/main" id="{57F02A44-EEB9-47E4-A419-ACC9A8F6C09D}"/>
              </a:ext>
            </a:extLst>
          </p:cNvPr>
          <p:cNvSpPr/>
          <p:nvPr userDrawn="1"/>
        </p:nvSpPr>
        <p:spPr>
          <a:xfrm>
            <a:off x="1443452" y="3909355"/>
            <a:ext cx="3874577" cy="2154305"/>
          </a:xfrm>
          <a:prstGeom prst="accentBorderCallout1">
            <a:avLst>
              <a:gd name="adj1" fmla="val 29535"/>
              <a:gd name="adj2" fmla="val -3748"/>
              <a:gd name="adj3" fmla="val 24343"/>
              <a:gd name="adj4" fmla="val -14075"/>
            </a:avLst>
          </a:prstGeom>
          <a:gradFill flip="none" rotWithShape="1">
            <a:gsLst>
              <a:gs pos="8000">
                <a:schemeClr val="accent1">
                  <a:shade val="30000"/>
                  <a:satMod val="115000"/>
                  <a:alpha val="60000"/>
                </a:schemeClr>
              </a:gs>
              <a:gs pos="60000">
                <a:schemeClr val="accent1">
                  <a:shade val="67500"/>
                  <a:satMod val="115000"/>
                  <a:alpha val="70000"/>
                </a:schemeClr>
              </a:gs>
              <a:gs pos="100000">
                <a:schemeClr val="accent1">
                  <a:shade val="100000"/>
                  <a:satMod val="115000"/>
                  <a:alpha val="39000"/>
                </a:schemeClr>
              </a:gs>
            </a:gsLst>
            <a:lin ang="600000" scaled="0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A6C59C1F-7AF5-4949-BBC8-BC4721A22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21637" y="6212355"/>
            <a:ext cx="3874577" cy="508481"/>
          </a:xfrm>
        </p:spPr>
        <p:txBody>
          <a:bodyPr anchor="t">
            <a:normAutofit/>
          </a:bodyPr>
          <a:lstStyle>
            <a:lvl2pPr marL="0" indent="0" algn="l">
              <a:buFontTx/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1"/>
            <a:r>
              <a:rPr lang="en-US"/>
              <a:t>Photo caption here: Font is Calibri 14pt. Sample photo and graphic frame box.</a:t>
            </a:r>
          </a:p>
        </p:txBody>
      </p:sp>
      <p:sp>
        <p:nvSpPr>
          <p:cNvPr id="15" name="Callout: Line with Border and Accent Bar 14">
            <a:extLst>
              <a:ext uri="{FF2B5EF4-FFF2-40B4-BE49-F238E27FC236}">
                <a16:creationId xmlns:a16="http://schemas.microsoft.com/office/drawing/2014/main" id="{1AFB03B0-8F1B-429C-837F-0D058347C729}"/>
              </a:ext>
            </a:extLst>
          </p:cNvPr>
          <p:cNvSpPr/>
          <p:nvPr userDrawn="1"/>
        </p:nvSpPr>
        <p:spPr>
          <a:xfrm>
            <a:off x="7115983" y="3909354"/>
            <a:ext cx="3874577" cy="2154305"/>
          </a:xfrm>
          <a:prstGeom prst="accentBorderCallout1">
            <a:avLst>
              <a:gd name="adj1" fmla="val 28096"/>
              <a:gd name="adj2" fmla="val -3347"/>
              <a:gd name="adj3" fmla="val 22664"/>
              <a:gd name="adj4" fmla="val -12608"/>
            </a:avLst>
          </a:prstGeom>
          <a:gradFill flip="none" rotWithShape="1">
            <a:gsLst>
              <a:gs pos="8000">
                <a:schemeClr val="accent1">
                  <a:shade val="30000"/>
                  <a:satMod val="115000"/>
                  <a:alpha val="60000"/>
                </a:schemeClr>
              </a:gs>
              <a:gs pos="60000">
                <a:schemeClr val="accent1">
                  <a:shade val="67500"/>
                  <a:satMod val="115000"/>
                  <a:alpha val="70000"/>
                </a:schemeClr>
              </a:gs>
              <a:gs pos="100000">
                <a:schemeClr val="accent1">
                  <a:shade val="100000"/>
                  <a:satMod val="115000"/>
                  <a:alpha val="39000"/>
                </a:schemeClr>
              </a:gs>
            </a:gsLst>
            <a:lin ang="600000" scaled="0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4A095C75-2504-44AD-9119-B825D561FF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54757" y="6203197"/>
            <a:ext cx="3874577" cy="508481"/>
          </a:xfrm>
        </p:spPr>
        <p:txBody>
          <a:bodyPr anchor="t">
            <a:normAutofit/>
          </a:bodyPr>
          <a:lstStyle>
            <a:lvl2pPr marL="0" indent="0" algn="l">
              <a:buFontTx/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1"/>
            <a:r>
              <a:rPr lang="en-US"/>
              <a:t>Photo caption here: Font is Calibri 14pt. Sample photo and graphic frame box.</a:t>
            </a:r>
          </a:p>
        </p:txBody>
      </p:sp>
    </p:spTree>
    <p:extLst>
      <p:ext uri="{BB962C8B-B14F-4D97-AF65-F5344CB8AC3E}">
        <p14:creationId xmlns:p14="http://schemas.microsoft.com/office/powerpoint/2010/main" val="188532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aN Thre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4E989B1-1707-41B1-A4B1-E7E943DFB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-1"/>
            <a:ext cx="7048500" cy="73151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F7AFF87-18CC-47B9-B375-0F97B7664357}"/>
              </a:ext>
            </a:extLst>
          </p:cNvPr>
          <p:cNvSpPr/>
          <p:nvPr userDrawn="1"/>
        </p:nvSpPr>
        <p:spPr>
          <a:xfrm flipH="1">
            <a:off x="-5862" y="-23448"/>
            <a:ext cx="12801600" cy="7335841"/>
          </a:xfrm>
          <a:prstGeom prst="rect">
            <a:avLst/>
          </a:prstGeom>
          <a:gradFill>
            <a:gsLst>
              <a:gs pos="94000">
                <a:srgbClr val="D6E6F5">
                  <a:alpha val="55000"/>
                </a:srgbClr>
              </a:gs>
              <a:gs pos="64000">
                <a:srgbClr val="EBF3FA"/>
              </a:gs>
              <a:gs pos="39000">
                <a:schemeClr val="bg1"/>
              </a:gs>
            </a:gsLst>
            <a:lin ang="11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FD350F-4559-4209-8104-45BE0B705745}"/>
              </a:ext>
            </a:extLst>
          </p:cNvPr>
          <p:cNvSpPr/>
          <p:nvPr userDrawn="1"/>
        </p:nvSpPr>
        <p:spPr bwMode="auto">
          <a:xfrm>
            <a:off x="8644627" y="1485900"/>
            <a:ext cx="3708519" cy="5829300"/>
          </a:xfrm>
          <a:prstGeom prst="rect">
            <a:avLst/>
          </a:prstGeom>
          <a:gradFill flip="none" rotWithShape="1">
            <a:gsLst>
              <a:gs pos="29000">
                <a:srgbClr val="1F497D">
                  <a:lumMod val="75000"/>
                  <a:alpha val="54000"/>
                </a:srgbClr>
              </a:gs>
              <a:gs pos="100000">
                <a:srgbClr val="1F497D">
                  <a:lumMod val="60000"/>
                  <a:lumOff val="40000"/>
                  <a:alpha val="92000"/>
                </a:srgbClr>
              </a:gs>
            </a:gsLst>
            <a:lin ang="16500000" scaled="0"/>
            <a:tileRect/>
          </a:gradFill>
          <a:ln w="12700" cap="flat" cmpd="sng" algn="ctr">
            <a:noFill/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lIns="128743" tIns="64371" rIns="128743" bIns="64371" anchor="ctr"/>
          <a:lstStyle/>
          <a:p>
            <a:pPr marL="0" marR="0" lvl="0" indent="0" algn="ctr" defTabSz="1287475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3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Roboto" pitchFamily="2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C07E79-1247-4800-9305-57FA3CEB58F6}"/>
              </a:ext>
            </a:extLst>
          </p:cNvPr>
          <p:cNvSpPr/>
          <p:nvPr userDrawn="1"/>
        </p:nvSpPr>
        <p:spPr bwMode="auto">
          <a:xfrm>
            <a:off x="4637314" y="1485900"/>
            <a:ext cx="3708519" cy="5829300"/>
          </a:xfrm>
          <a:prstGeom prst="rect">
            <a:avLst/>
          </a:prstGeom>
          <a:gradFill flip="none" rotWithShape="1">
            <a:gsLst>
              <a:gs pos="43000">
                <a:srgbClr val="1F497D">
                  <a:lumMod val="75000"/>
                  <a:alpha val="71000"/>
                </a:srgbClr>
              </a:gs>
              <a:gs pos="100000">
                <a:srgbClr val="17E7F1">
                  <a:lumMod val="50000"/>
                  <a:alpha val="65000"/>
                </a:srgbClr>
              </a:gs>
            </a:gsLst>
            <a:lin ang="16500000" scaled="0"/>
            <a:tileRect/>
          </a:gradFill>
          <a:ln w="12700" cap="flat" cmpd="sng" algn="ctr">
            <a:noFill/>
            <a:prstDash val="soli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lIns="128743" tIns="64371" rIns="128743" bIns="64371" anchor="ctr"/>
          <a:lstStyle/>
          <a:p>
            <a:pPr marL="0" marR="0" lvl="0" indent="0" algn="ctr" defTabSz="1287475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3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Roboto" pitchFamily="2" charset="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7F39B4-FE35-4F64-A8DF-3C44990FE993}"/>
              </a:ext>
            </a:extLst>
          </p:cNvPr>
          <p:cNvSpPr/>
          <p:nvPr userDrawn="1"/>
        </p:nvSpPr>
        <p:spPr bwMode="auto">
          <a:xfrm>
            <a:off x="625837" y="1485900"/>
            <a:ext cx="3708519" cy="5829300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75000"/>
                  <a:alpha val="54000"/>
                </a:schemeClr>
              </a:gs>
              <a:gs pos="100000">
                <a:schemeClr val="tx2">
                  <a:lumMod val="60000"/>
                  <a:lumOff val="40000"/>
                  <a:alpha val="92000"/>
                </a:schemeClr>
              </a:gs>
            </a:gsLst>
            <a:lin ang="16500000" scaled="0"/>
            <a:tileRect/>
          </a:gradFill>
          <a:ln w="19050"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8743" tIns="64371" rIns="128743" bIns="64371" anchor="ctr"/>
          <a:lstStyle/>
          <a:p>
            <a:pPr marL="0" marR="0" lvl="0" indent="0" algn="ctr" defTabSz="12874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Roboto" pitchFamily="2" charset="0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4DDFC9-2FBC-4A0C-915A-C517332315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Title: Font is Calibri 36pt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481B4132-415C-46D0-B3E1-3A8FB625C3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7168" y="1586531"/>
            <a:ext cx="3708519" cy="4824413"/>
          </a:xfrm>
        </p:spPr>
        <p:txBody>
          <a:bodyPr/>
          <a:lstStyle>
            <a:lvl1pPr>
              <a:defRPr sz="1800">
                <a:solidFill>
                  <a:srgbClr val="32F0FA"/>
                </a:solidFill>
              </a:defRPr>
            </a:lvl1pPr>
            <a:lvl2pPr marL="227013" indent="-227013"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&gt;"/>
              <a:defRPr sz="1600"/>
            </a:lvl2pPr>
            <a:lvl3pPr marL="169863" indent="-169863">
              <a:buFont typeface="Calibri" panose="020F0502020204030204" pitchFamily="34" charset="0"/>
              <a:buChar char="&gt;"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Three Column Text Box Layout: 18pt</a:t>
            </a:r>
          </a:p>
          <a:p>
            <a:pPr lvl="2"/>
            <a:r>
              <a:rPr lang="en-US"/>
              <a:t>Second level text: Font is Calibri 16pt</a:t>
            </a:r>
          </a:p>
          <a:p>
            <a:pPr lvl="2"/>
            <a:r>
              <a:rPr lang="en-US"/>
              <a:t>Second level text here</a:t>
            </a:r>
          </a:p>
          <a:p>
            <a:pPr lvl="2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94DC9EEE-8DA6-488A-B623-7BE3D5C9C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8314" y="1581363"/>
            <a:ext cx="3708519" cy="4824413"/>
          </a:xfrm>
        </p:spPr>
        <p:txBody>
          <a:bodyPr/>
          <a:lstStyle>
            <a:lvl1pPr>
              <a:defRPr sz="1800">
                <a:solidFill>
                  <a:srgbClr val="32F0FA"/>
                </a:solidFill>
              </a:defRPr>
            </a:lvl1pPr>
            <a:lvl2pPr marL="227013" indent="-227013"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&gt;"/>
              <a:defRPr sz="1600"/>
            </a:lvl2pPr>
            <a:lvl3pPr marL="169863" indent="-169863">
              <a:buFont typeface="Calibri" panose="020F0502020204030204" pitchFamily="34" charset="0"/>
              <a:buChar char="&gt;"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Three Column Text Box Layout: 18pt</a:t>
            </a:r>
          </a:p>
          <a:p>
            <a:pPr lvl="2"/>
            <a:r>
              <a:rPr lang="en-US"/>
              <a:t>Second level text: Font is Calibri 16pt</a:t>
            </a:r>
          </a:p>
          <a:p>
            <a:pPr lvl="2"/>
            <a:r>
              <a:rPr lang="en-US"/>
              <a:t>Second level text here</a:t>
            </a:r>
          </a:p>
          <a:p>
            <a:pPr lvl="2"/>
            <a:endParaRPr lang="en-US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6FBE266-9908-4B58-B0F6-4A5740ED81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10788" y="1581364"/>
            <a:ext cx="3708519" cy="4824413"/>
          </a:xfrm>
        </p:spPr>
        <p:txBody>
          <a:bodyPr/>
          <a:lstStyle>
            <a:lvl1pPr>
              <a:defRPr sz="1800">
                <a:solidFill>
                  <a:srgbClr val="32F0FA"/>
                </a:solidFill>
              </a:defRPr>
            </a:lvl1pPr>
            <a:lvl2pPr marL="227013" indent="-227013"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&gt;"/>
              <a:defRPr sz="1600"/>
            </a:lvl2pPr>
            <a:lvl3pPr marL="169863" indent="-169863">
              <a:buFont typeface="Calibri" panose="020F0502020204030204" pitchFamily="34" charset="0"/>
              <a:buChar char="&gt;"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Three Column Text Box Layout: 18pt</a:t>
            </a:r>
          </a:p>
          <a:p>
            <a:pPr lvl="2"/>
            <a:r>
              <a:rPr lang="en-US"/>
              <a:t>Second level text: Font is Calibri 16pt</a:t>
            </a:r>
          </a:p>
          <a:p>
            <a:pPr lvl="2"/>
            <a:r>
              <a:rPr lang="en-US"/>
              <a:t>Second level text here</a:t>
            </a:r>
          </a:p>
          <a:p>
            <a:pPr lvl="2"/>
            <a:endParaRPr lang="en-US"/>
          </a:p>
        </p:txBody>
      </p:sp>
      <p:sp>
        <p:nvSpPr>
          <p:cNvPr id="16" name="Slide Number Placeholder 79">
            <a:extLst>
              <a:ext uri="{FF2B5EF4-FFF2-40B4-BE49-F238E27FC236}">
                <a16:creationId xmlns:a16="http://schemas.microsoft.com/office/drawing/2014/main" id="{66AF07FC-50A9-4D32-B417-A58B73F9059D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11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5839" y="354499"/>
            <a:ext cx="9359214" cy="11068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Title: Font is Calibri 36pt</a:t>
            </a:r>
            <a:br>
              <a:rPr lang="en-US"/>
            </a:b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5839" y="1570458"/>
            <a:ext cx="9359214" cy="4876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Caption Titles: Font is Calibri 24pt</a:t>
            </a:r>
          </a:p>
          <a:p>
            <a:pPr lvl="1"/>
            <a:r>
              <a:rPr lang="en-US"/>
              <a:t>Second level: Font is Calibri 20pt</a:t>
            </a:r>
          </a:p>
          <a:p>
            <a:pPr lvl="2"/>
            <a:r>
              <a:rPr lang="en-US"/>
              <a:t>Third level: Font is Calibri 18pt</a:t>
            </a:r>
          </a:p>
          <a:p>
            <a:pPr lvl="3"/>
            <a:r>
              <a:rPr lang="en-US"/>
              <a:t>Fourth level: Font is Calibri 16pt</a:t>
            </a:r>
          </a:p>
          <a:p>
            <a:pPr lvl="4"/>
            <a:r>
              <a:rPr lang="en-US"/>
              <a:t>Fifth level: Font is Calibri 16pt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35539" y="6780106"/>
            <a:ext cx="716215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1CB18602-48AD-40E0-B100-F26CE29343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9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60120" rtl="0" eaLnBrk="1" latinLnBrk="0" hangingPunct="1">
        <a:lnSpc>
          <a:spcPct val="90000"/>
        </a:lnSpc>
        <a:spcBef>
          <a:spcPts val="1050"/>
        </a:spcBef>
        <a:buFontTx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342900" algn="l" defTabSz="960120" rtl="0" eaLnBrk="1" latinLnBrk="0" hangingPunct="1">
        <a:lnSpc>
          <a:spcPct val="90000"/>
        </a:lnSpc>
        <a:spcBef>
          <a:spcPts val="525"/>
        </a:spcBef>
        <a:buSzPct val="110000"/>
        <a:buFont typeface="Arial" panose="020B0604020202020204" pitchFamily="34" charset="0"/>
        <a:buChar char="•"/>
        <a:defRPr sz="200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460375" indent="-233363" algn="l" defTabSz="960120" rtl="0" eaLnBrk="1" latinLnBrk="0" hangingPunct="1">
        <a:lnSpc>
          <a:spcPct val="90000"/>
        </a:lnSpc>
        <a:spcBef>
          <a:spcPts val="525"/>
        </a:spcBef>
        <a:buSzPct val="110000"/>
        <a:buFont typeface="Calibri" panose="020F0502020204030204" pitchFamily="34" charset="0"/>
        <a:buChar char="&gt;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687388" indent="-227013" algn="l" defTabSz="960120" rtl="0" eaLnBrk="1" latinLnBrk="0" hangingPunct="1">
        <a:lnSpc>
          <a:spcPct val="90000"/>
        </a:lnSpc>
        <a:spcBef>
          <a:spcPts val="525"/>
        </a:spcBef>
        <a:buSzPct val="100000"/>
        <a:buFont typeface="Wingdings" panose="05000000000000000000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914400" indent="-227013" algn="l" defTabSz="960120" rtl="0" eaLnBrk="1" latinLnBrk="0" hangingPunct="1">
        <a:lnSpc>
          <a:spcPct val="90000"/>
        </a:lnSpc>
        <a:spcBef>
          <a:spcPts val="525"/>
        </a:spcBef>
        <a:buSzPct val="100000"/>
        <a:buFont typeface="Wingdings" panose="05000000000000000000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4">
          <p15:clr>
            <a:srgbClr val="F26B43"/>
          </p15:clr>
        </p15:guide>
        <p15:guide id="2" pos="4032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936">
          <p15:clr>
            <a:srgbClr val="F26B43"/>
          </p15:clr>
        </p15:guide>
        <p15:guide id="5" pos="462">
          <p15:clr>
            <a:srgbClr val="F26B43"/>
          </p15:clr>
        </p15:guide>
        <p15:guide id="6" orient="horz" pos="1045">
          <p15:clr>
            <a:srgbClr val="F26B43"/>
          </p15:clr>
        </p15:guide>
        <p15:guide id="7" orient="horz" pos="412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5839" y="354499"/>
            <a:ext cx="9359214" cy="11068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Title: Font is Calibri 36pt</a:t>
            </a:r>
            <a:br>
              <a:rPr lang="en-US"/>
            </a:b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5839" y="1570458"/>
            <a:ext cx="9359214" cy="4876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Caption Titles: Font is Calibri 24pt</a:t>
            </a:r>
          </a:p>
          <a:p>
            <a:pPr lvl="1"/>
            <a:r>
              <a:rPr lang="en-US"/>
              <a:t>Second level: Font is Calibri 20pt</a:t>
            </a:r>
          </a:p>
          <a:p>
            <a:pPr lvl="2"/>
            <a:r>
              <a:rPr lang="en-US"/>
              <a:t>Third level: Font is Calibri 18pt</a:t>
            </a:r>
          </a:p>
          <a:p>
            <a:pPr lvl="3"/>
            <a:r>
              <a:rPr lang="en-US"/>
              <a:t>Fourth level: Font is Calibri 16pt</a:t>
            </a:r>
          </a:p>
          <a:p>
            <a:pPr lvl="4"/>
            <a:r>
              <a:rPr lang="en-US"/>
              <a:t>Fifth level: Font is Calibri 16pt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35539" y="6780106"/>
            <a:ext cx="716215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1CB18602-48AD-40E0-B100-F26CE29343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1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72" r:id="rId3"/>
    <p:sldLayoutId id="2147483694" r:id="rId4"/>
    <p:sldLayoutId id="2147483662" r:id="rId5"/>
    <p:sldLayoutId id="2147483673" r:id="rId6"/>
    <p:sldLayoutId id="2147483674" r:id="rId7"/>
    <p:sldLayoutId id="2147483675" r:id="rId8"/>
    <p:sldLayoutId id="2147483703" r:id="rId9"/>
    <p:sldLayoutId id="2147483676" r:id="rId10"/>
    <p:sldLayoutId id="2147483677" r:id="rId11"/>
    <p:sldLayoutId id="2147483695" r:id="rId12"/>
    <p:sldLayoutId id="2147483693" r:id="rId13"/>
    <p:sldLayoutId id="2147483704" r:id="rId14"/>
    <p:sldLayoutId id="2147483706" r:id="rId15"/>
    <p:sldLayoutId id="2147483707" r:id="rId16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60120" rtl="0" eaLnBrk="1" latinLnBrk="0" hangingPunct="1">
        <a:lnSpc>
          <a:spcPct val="90000"/>
        </a:lnSpc>
        <a:spcBef>
          <a:spcPts val="1050"/>
        </a:spcBef>
        <a:buFontTx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342900" algn="l" defTabSz="960120" rtl="0" eaLnBrk="1" latinLnBrk="0" hangingPunct="1">
        <a:lnSpc>
          <a:spcPct val="90000"/>
        </a:lnSpc>
        <a:spcBef>
          <a:spcPts val="525"/>
        </a:spcBef>
        <a:buSzPct val="110000"/>
        <a:buFont typeface="Arial" panose="020B0604020202020204" pitchFamily="34" charset="0"/>
        <a:buChar char="•"/>
        <a:defRPr sz="200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460375" indent="-233363" algn="l" defTabSz="960120" rtl="0" eaLnBrk="1" latinLnBrk="0" hangingPunct="1">
        <a:lnSpc>
          <a:spcPct val="90000"/>
        </a:lnSpc>
        <a:spcBef>
          <a:spcPts val="525"/>
        </a:spcBef>
        <a:buSzPct val="110000"/>
        <a:buFont typeface="Calibri" panose="020F0502020204030204" pitchFamily="34" charset="0"/>
        <a:buChar char="&gt;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687388" indent="-227013" algn="l" defTabSz="960120" rtl="0" eaLnBrk="1" latinLnBrk="0" hangingPunct="1">
        <a:lnSpc>
          <a:spcPct val="90000"/>
        </a:lnSpc>
        <a:spcBef>
          <a:spcPts val="525"/>
        </a:spcBef>
        <a:buSzPct val="100000"/>
        <a:buFont typeface="Wingdings" panose="05000000000000000000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914400" indent="-227013" algn="l" defTabSz="960120" rtl="0" eaLnBrk="1" latinLnBrk="0" hangingPunct="1">
        <a:lnSpc>
          <a:spcPct val="90000"/>
        </a:lnSpc>
        <a:spcBef>
          <a:spcPts val="525"/>
        </a:spcBef>
        <a:buSzPct val="100000"/>
        <a:buFont typeface="Wingdings" panose="05000000000000000000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4">
          <p15:clr>
            <a:srgbClr val="F26B43"/>
          </p15:clr>
        </p15:guide>
        <p15:guide id="2" pos="4032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936" userDrawn="1">
          <p15:clr>
            <a:srgbClr val="F26B43"/>
          </p15:clr>
        </p15:guide>
        <p15:guide id="5" pos="462" userDrawn="1">
          <p15:clr>
            <a:srgbClr val="F26B43"/>
          </p15:clr>
        </p15:guide>
        <p15:guide id="6" orient="horz" pos="1045" userDrawn="1">
          <p15:clr>
            <a:srgbClr val="F26B43"/>
          </p15:clr>
        </p15:guide>
        <p15:guide id="7" orient="horz" pos="41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menti.com/f9m6fdcqdd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EkILle" TargetMode="External"/><Relationship Id="rId7" Type="http://schemas.openxmlformats.org/officeDocument/2006/relationships/hyperlink" Target="https://bit.ly/3k7zcOI" TargetMode="External"/><Relationship Id="rId2" Type="http://schemas.openxmlformats.org/officeDocument/2006/relationships/hyperlink" Target="https://go.nasa.gov/3BQrCO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it.ly/3hzsG1k" TargetMode="External"/><Relationship Id="rId5" Type="http://schemas.openxmlformats.org/officeDocument/2006/relationships/hyperlink" Target="https://bit.ly/3CeHBWy" TargetMode="External"/><Relationship Id="rId4" Type="http://schemas.openxmlformats.org/officeDocument/2006/relationships/hyperlink" Target="https://go.nasa.gov/3nuBklx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EkILle" TargetMode="External"/><Relationship Id="rId7" Type="http://schemas.openxmlformats.org/officeDocument/2006/relationships/hyperlink" Target="https://bit.ly/3k7zcOI" TargetMode="External"/><Relationship Id="rId2" Type="http://schemas.openxmlformats.org/officeDocument/2006/relationships/hyperlink" Target="https://go.nasa.gov/3BQrCO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it.ly/3hzsG1k" TargetMode="External"/><Relationship Id="rId5" Type="http://schemas.openxmlformats.org/officeDocument/2006/relationships/hyperlink" Target="https://bit.ly/3CeHBWy" TargetMode="External"/><Relationship Id="rId4" Type="http://schemas.openxmlformats.org/officeDocument/2006/relationships/hyperlink" Target="https://go.nasa.gov/3nuBkl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A3A0C-537B-48CD-9748-4B72553FD8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Space Communications &amp; Navigation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91018-E642-4B71-8360-1202E38D4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4645" y="4767943"/>
            <a:ext cx="8514041" cy="2057400"/>
          </a:xfrm>
        </p:spPr>
        <p:txBody>
          <a:bodyPr>
            <a:normAutofit/>
          </a:bodyPr>
          <a:lstStyle/>
          <a:p>
            <a:r>
              <a:rPr lang="en-US"/>
              <a:t>Lunar Communications &amp; Navigation</a:t>
            </a:r>
            <a:br>
              <a:rPr lang="en-US"/>
            </a:br>
            <a:r>
              <a:rPr lang="en-US"/>
              <a:t>Interoperability Standards</a:t>
            </a:r>
            <a:br>
              <a:rPr lang="en-US"/>
            </a:br>
            <a:br>
              <a:rPr lang="en-US"/>
            </a:br>
            <a:r>
              <a:rPr lang="en-US"/>
              <a:t>Engineering Interchange Meeting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8EB26-6612-45F7-BE32-DD3761C13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en-US">
                <a:solidFill>
                  <a:schemeClr val="bg1"/>
                </a:solidFill>
              </a:rPr>
              <a:t>September 15,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0296E6-4974-48F6-93D7-00E7566D7892}"/>
              </a:ext>
            </a:extLst>
          </p:cNvPr>
          <p:cNvSpPr txBox="1"/>
          <p:nvPr/>
        </p:nvSpPr>
        <p:spPr>
          <a:xfrm>
            <a:off x="4062412" y="6240568"/>
            <a:ext cx="4676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</a:rPr>
              <a:t>WE WILL BEGIN SHORTLY</a:t>
            </a:r>
          </a:p>
        </p:txBody>
      </p:sp>
    </p:spTree>
    <p:extLst>
      <p:ext uri="{BB962C8B-B14F-4D97-AF65-F5344CB8AC3E}">
        <p14:creationId xmlns:p14="http://schemas.microsoft.com/office/powerpoint/2010/main" val="510999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4B7D84-6742-4BF0-A3F5-807C4955C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LunaNet Services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9DA869-27FC-4535-8081-FD99B3DA9B59}"/>
              </a:ext>
            </a:extLst>
          </p:cNvPr>
          <p:cNvGrpSpPr/>
          <p:nvPr/>
        </p:nvGrpSpPr>
        <p:grpSpPr>
          <a:xfrm>
            <a:off x="153466" y="1327847"/>
            <a:ext cx="12494668" cy="5715795"/>
            <a:chOff x="63259" y="703261"/>
            <a:chExt cx="12692997" cy="580652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9821061-0EA6-4652-9EDA-957289AA7C62}"/>
                </a:ext>
              </a:extLst>
            </p:cNvPr>
            <p:cNvGrpSpPr/>
            <p:nvPr/>
          </p:nvGrpSpPr>
          <p:grpSpPr>
            <a:xfrm>
              <a:off x="63259" y="2526730"/>
              <a:ext cx="12692997" cy="2764064"/>
              <a:chOff x="63259" y="2526730"/>
              <a:chExt cx="12692997" cy="276406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DE58CA0-48F7-4979-A2BB-DC31F5C60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57552" y="2710898"/>
                <a:ext cx="4256576" cy="2395729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849DD7-65D5-45D6-800A-03621E8EEB45}"/>
                  </a:ext>
                </a:extLst>
              </p:cNvPr>
              <p:cNvSpPr txBox="1"/>
              <p:nvPr/>
            </p:nvSpPr>
            <p:spPr>
              <a:xfrm>
                <a:off x="63259" y="2526730"/>
                <a:ext cx="4256576" cy="2764063"/>
              </a:xfrm>
              <a:prstGeom prst="rect">
                <a:avLst/>
              </a:prstGeom>
              <a:solidFill>
                <a:srgbClr val="FF7575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square" rtlCol="0">
                <a:noAutofit/>
              </a:bodyPr>
              <a:lstStyle/>
              <a:p>
                <a:pPr defTabSz="450056">
                  <a:spcAft>
                    <a:spcPts val="394"/>
                  </a:spcAft>
                </a:pPr>
                <a:r>
                  <a:rPr lang="en-US" sz="1772" b="1">
                    <a:solidFill>
                      <a:prstClr val="black"/>
                    </a:solidFill>
                    <a:latin typeface="Calibri" panose="020F0502020204030204"/>
                  </a:rPr>
                  <a:t>Position, Navigation, &amp; Timing Services</a:t>
                </a:r>
              </a:p>
              <a:p>
                <a:pPr marL="167209" indent="-167209" defTabSz="450056">
                  <a:spcAft>
                    <a:spcPts val="394"/>
                  </a:spcAft>
                  <a:buFont typeface="Arial" panose="020B0604020202020204" pitchFamily="34" charset="0"/>
                  <a:buChar char="•"/>
                </a:pPr>
                <a:r>
                  <a:rPr lang="en-US" sz="1600">
                    <a:solidFill>
                      <a:prstClr val="black"/>
                    </a:solidFill>
                    <a:latin typeface="Calibri" panose="020F0502020204030204"/>
                  </a:rPr>
                  <a:t>Precise position, velocity, and time for autonomous navigation and collision avoidance</a:t>
                </a:r>
              </a:p>
              <a:p>
                <a:pPr marL="167209" indent="-167209" defTabSz="450056">
                  <a:spcAft>
                    <a:spcPts val="394"/>
                  </a:spcAft>
                  <a:buFont typeface="Arial" panose="020B0604020202020204" pitchFamily="34" charset="0"/>
                  <a:buChar char="•"/>
                </a:pPr>
                <a:r>
                  <a:rPr lang="en-US" sz="1600">
                    <a:solidFill>
                      <a:prstClr val="black"/>
                    </a:solidFill>
                    <a:latin typeface="Calibri" panose="020F0502020204030204"/>
                  </a:rPr>
                  <a:t>Fusion of multiple data types including radiometrics, optimetrics, celestial navigation, optical nav, terrain relative nav, and Global Navigation Satellite System (GNSS)</a:t>
                </a:r>
              </a:p>
              <a:p>
                <a:pPr marL="167209" indent="-167209" defTabSz="450056">
                  <a:spcAft>
                    <a:spcPts val="394"/>
                  </a:spcAft>
                  <a:buFont typeface="Arial" panose="020B0604020202020204" pitchFamily="34" charset="0"/>
                  <a:buChar char="•"/>
                </a:pPr>
                <a:r>
                  <a:rPr lang="en-US" sz="1600">
                    <a:solidFill>
                      <a:prstClr val="black"/>
                    </a:solidFill>
                    <a:latin typeface="Calibri" panose="020F0502020204030204"/>
                  </a:rPr>
                  <a:t>Broadcast service supplies time transfer and metric tracking to synchronize users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B9F474-4C90-4F03-B15B-DAFC69CCD6C3}"/>
                  </a:ext>
                </a:extLst>
              </p:cNvPr>
              <p:cNvSpPr txBox="1"/>
              <p:nvPr/>
            </p:nvSpPr>
            <p:spPr>
              <a:xfrm>
                <a:off x="8865209" y="2526732"/>
                <a:ext cx="3891047" cy="2764062"/>
              </a:xfrm>
              <a:prstGeom prst="rect">
                <a:avLst/>
              </a:prstGeom>
              <a:solidFill>
                <a:srgbClr val="A4C5E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noAutofit/>
              </a:bodyPr>
              <a:lstStyle/>
              <a:p>
                <a:pPr defTabSz="450056">
                  <a:spcAft>
                    <a:spcPts val="591"/>
                  </a:spcAft>
                </a:pPr>
                <a:r>
                  <a:rPr lang="en-US" sz="1772" b="1">
                    <a:solidFill>
                      <a:prstClr val="black"/>
                    </a:solidFill>
                    <a:latin typeface="Calibri" panose="020F0502020204030204"/>
                  </a:rPr>
                  <a:t>Detection and Information Services</a:t>
                </a:r>
                <a:endParaRPr lang="en-US" sz="1379" b="1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167209" indent="-167209" defTabSz="450056">
                  <a:spcAft>
                    <a:spcPts val="394"/>
                  </a:spcAft>
                  <a:buFont typeface="Arial" panose="020B0604020202020204" pitchFamily="34" charset="0"/>
                  <a:buChar char="•"/>
                </a:pPr>
                <a:r>
                  <a:rPr lang="en-US" sz="1575">
                    <a:solidFill>
                      <a:prstClr val="black"/>
                    </a:solidFill>
                    <a:latin typeface="Calibri" panose="020F0502020204030204"/>
                  </a:rPr>
                  <a:t>Alerts for events such as space weather, collision avoidance, and surface impact predictions sent to all LunaNet subscribers </a:t>
                </a:r>
                <a:endParaRPr lang="en-US" sz="985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167209" indent="-167209" defTabSz="450056">
                  <a:spcAft>
                    <a:spcPts val="591"/>
                  </a:spcAft>
                  <a:buFont typeface="Arial" panose="020B0604020202020204" pitchFamily="34" charset="0"/>
                  <a:buChar char="•"/>
                </a:pPr>
                <a:r>
                  <a:rPr lang="en-US" sz="1575">
                    <a:solidFill>
                      <a:prstClr val="black"/>
                    </a:solidFill>
                    <a:latin typeface="Calibri" panose="020F0502020204030204"/>
                  </a:rPr>
                  <a:t>Mission sensors, for space weather and other measurements, distribute information services to other users via LunaNet information services </a:t>
                </a:r>
              </a:p>
              <a:p>
                <a:pPr marL="167209" indent="-167209" defTabSz="450056">
                  <a:spcAft>
                    <a:spcPts val="591"/>
                  </a:spcAft>
                  <a:buFont typeface="Arial" panose="020B0604020202020204" pitchFamily="34" charset="0"/>
                  <a:buChar char="•"/>
                </a:pPr>
                <a:r>
                  <a:rPr lang="en-US" sz="1580" err="1">
                    <a:solidFill>
                      <a:prstClr val="black"/>
                    </a:solidFill>
                    <a:latin typeface="Calibri" panose="020F0502020204030204"/>
                  </a:rPr>
                  <a:t>LunaSAR</a:t>
                </a:r>
                <a:r>
                  <a:rPr lang="en-US" sz="1580">
                    <a:solidFill>
                      <a:prstClr val="black"/>
                    </a:solidFill>
                    <a:latin typeface="Calibri" panose="020F0502020204030204"/>
                  </a:rPr>
                  <a:t>: Distress detection and notification services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3679D-4E30-4841-A1D1-BB2FD19CC2F1}"/>
                </a:ext>
              </a:extLst>
            </p:cNvPr>
            <p:cNvSpPr txBox="1"/>
            <p:nvPr/>
          </p:nvSpPr>
          <p:spPr>
            <a:xfrm>
              <a:off x="1364484" y="703261"/>
              <a:ext cx="10058400" cy="1605845"/>
            </a:xfrm>
            <a:prstGeom prst="rect">
              <a:avLst/>
            </a:prstGeom>
            <a:solidFill>
              <a:srgbClr val="9AC87A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450056">
                <a:spcAft>
                  <a:spcPts val="591"/>
                </a:spcAft>
              </a:pPr>
              <a:r>
                <a:rPr lang="en-US" sz="1772" b="1">
                  <a:solidFill>
                    <a:prstClr val="black"/>
                  </a:solidFill>
                  <a:latin typeface="Calibri" panose="020F0502020204030204"/>
                </a:rPr>
                <a:t>Networked Communication Services</a:t>
              </a:r>
              <a:endParaRPr lang="en-US" sz="1575">
                <a:solidFill>
                  <a:prstClr val="black"/>
                </a:solidFill>
                <a:latin typeface="Calibri" panose="020F0502020204030204"/>
              </a:endParaRPr>
            </a:p>
            <a:p>
              <a:pPr marL="167209" indent="-167209" defTabSz="450056">
                <a:spcAft>
                  <a:spcPts val="394"/>
                </a:spcAft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prstClr val="black"/>
                  </a:solidFill>
                  <a:latin typeface="Calibri" panose="020F0502020204030204"/>
                </a:rPr>
                <a:t>Critical data transmitted in real time</a:t>
              </a:r>
            </a:p>
            <a:p>
              <a:pPr marL="167209" indent="-167209" defTabSz="450056">
                <a:spcAft>
                  <a:spcPts val="394"/>
                </a:spcAft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prstClr val="black"/>
                  </a:solidFill>
                  <a:latin typeface="Calibri" panose="020F0502020204030204"/>
                </a:rPr>
                <a:t>Data aggregated and transmitted in store-and-forward mode from orbiting and surface relays</a:t>
              </a:r>
            </a:p>
            <a:p>
              <a:pPr marL="167209" indent="-167209" defTabSz="450056">
                <a:spcAft>
                  <a:spcPts val="394"/>
                </a:spcAft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prstClr val="black"/>
                  </a:solidFill>
                  <a:latin typeface="Calibri" panose="020F0502020204030204"/>
                </a:rPr>
                <a:t>Data exchanged among lunar users with no need for transfer to and from Earth</a:t>
              </a:r>
            </a:p>
            <a:p>
              <a:pPr marL="167209" indent="-167209" defTabSz="450056">
                <a:spcAft>
                  <a:spcPts val="394"/>
                </a:spcAft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prstClr val="black"/>
                  </a:solidFill>
                  <a:latin typeface="Calibri" panose="020F0502020204030204"/>
                </a:rPr>
                <a:t>Data sent on demand by user or scheduled to better manage Earth stations loading &amp; spectrum use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80B23D-553B-4C5E-906A-191401974570}"/>
                </a:ext>
              </a:extLst>
            </p:cNvPr>
            <p:cNvSpPr txBox="1"/>
            <p:nvPr/>
          </p:nvSpPr>
          <p:spPr>
            <a:xfrm>
              <a:off x="1163926" y="5508418"/>
              <a:ext cx="10459516" cy="1001365"/>
            </a:xfrm>
            <a:prstGeom prst="rect">
              <a:avLst/>
            </a:prstGeom>
            <a:solidFill>
              <a:srgbClr val="FFE181">
                <a:alpha val="69804"/>
              </a:srgb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450056">
                <a:spcAft>
                  <a:spcPts val="591"/>
                </a:spcAft>
              </a:pPr>
              <a:r>
                <a:rPr lang="en-US" sz="1772" b="1">
                  <a:solidFill>
                    <a:prstClr val="black"/>
                  </a:solidFill>
                  <a:latin typeface="Calibri" panose="020F0502020204030204"/>
                </a:rPr>
                <a:t>Science Services</a:t>
              </a:r>
            </a:p>
            <a:p>
              <a:pPr marL="167209" indent="-167209" defTabSz="450056">
                <a:spcAft>
                  <a:spcPts val="394"/>
                </a:spcAft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prstClr val="black"/>
                  </a:solidFill>
                  <a:latin typeface="Calibri" panose="020F0502020204030204"/>
                </a:rPr>
                <a:t>Use radio frequency (RF) &amp; optical assets (part of) as scientific instruments</a:t>
              </a:r>
            </a:p>
            <a:p>
              <a:pPr marL="167209" indent="-167209" defTabSz="450056">
                <a:spcAft>
                  <a:spcPts val="394"/>
                </a:spcAft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prstClr val="black"/>
                  </a:solidFill>
                  <a:latin typeface="Calibri" panose="020F0502020204030204"/>
                </a:rPr>
                <a:t>Supports Radio &amp; Radar Sciences, Radio Astronomy / Very Long Baseline Interferometry (VLBI), and other space sciences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310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1F6EB9-4046-46E6-950C-3AFF12939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LunaNet Segments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6B3E8-B77F-4E27-9A82-2A128CAE3C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970" y="1338897"/>
            <a:ext cx="8895660" cy="53938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9702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36A065-9B46-4C19-8C98-6F14BC4A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LunaNet Standard Services and Interfaces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05643E-13DC-4A8B-BBE0-443E33721D2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13" y="1387928"/>
            <a:ext cx="9495722" cy="5431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9235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CBF534-88AF-460F-AA2D-6F5DD2DAB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LunaNet Service Provider Interfaces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04E28-A71B-463A-AE45-48CC452F433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76" y="1461323"/>
            <a:ext cx="10169304" cy="52409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5868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9A5446-3E9D-4E3C-9A6F-177FFCD7E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Spacelink</a:t>
            </a:r>
            <a:r>
              <a:rPr lang="en-US"/>
              <a:t> Interfaces and Frequency Bands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C10F5-9CD2-4E11-975F-B4E8243CB08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54925"/>
            <a:ext cx="10091057" cy="412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46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CC6D51-226F-4F79-B600-362D516FD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LunaNet Communications Services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BFE57-660B-4240-BB5A-24731E3302F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5895"/>
            <a:ext cx="5943600" cy="1832610"/>
          </a:xfrm>
          <a:prstGeom prst="rect">
            <a:avLst/>
          </a:prstGeom>
          <a:noFill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7CFF633-F6C4-414E-A983-44F153AA7539}"/>
              </a:ext>
            </a:extLst>
          </p:cNvPr>
          <p:cNvGrpSpPr/>
          <p:nvPr/>
        </p:nvGrpSpPr>
        <p:grpSpPr>
          <a:xfrm>
            <a:off x="334414" y="4253347"/>
            <a:ext cx="5943600" cy="2827803"/>
            <a:chOff x="334414" y="4253347"/>
            <a:chExt cx="5943600" cy="28278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16BD48-4C7D-4086-911E-6F902D10DC47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414" y="4253347"/>
              <a:ext cx="5943600" cy="2454910"/>
            </a:xfrm>
            <a:prstGeom prst="rect">
              <a:avLst/>
            </a:prstGeom>
            <a:noFill/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14A307-3DA7-4845-9D37-127C04F8760F}"/>
                </a:ext>
              </a:extLst>
            </p:cNvPr>
            <p:cNvSpPr txBox="1"/>
            <p:nvPr/>
          </p:nvSpPr>
          <p:spPr>
            <a:xfrm>
              <a:off x="1559930" y="6742596"/>
              <a:ext cx="37381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/>
                <a:t>User Applications Simplified Protocol Stack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EC5CD2-CB7F-40B2-85A8-735BBDEE0A63}"/>
              </a:ext>
            </a:extLst>
          </p:cNvPr>
          <p:cNvGrpSpPr/>
          <p:nvPr/>
        </p:nvGrpSpPr>
        <p:grpSpPr>
          <a:xfrm>
            <a:off x="6523588" y="3784131"/>
            <a:ext cx="5943600" cy="3297019"/>
            <a:chOff x="6523588" y="3784131"/>
            <a:chExt cx="5943600" cy="32970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CC110E-5E15-4C47-93BF-20AE26D3FADA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3588" y="3784131"/>
              <a:ext cx="5943600" cy="2958465"/>
            </a:xfrm>
            <a:prstGeom prst="rect">
              <a:avLst/>
            </a:prstGeom>
            <a:noFill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247516-E3C3-45CA-B243-183FF1CDCECE}"/>
                </a:ext>
              </a:extLst>
            </p:cNvPr>
            <p:cNvSpPr txBox="1"/>
            <p:nvPr/>
          </p:nvSpPr>
          <p:spPr>
            <a:xfrm>
              <a:off x="7345378" y="6742596"/>
              <a:ext cx="4054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/>
                <a:t>LunaNet Applications Simplified Protocol Stack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216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947796-2DB9-4192-9C48-4D2B34B69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LunaNet PNT Services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A0558-BEF0-488A-862B-39610BA65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651" y="1122575"/>
            <a:ext cx="4499081" cy="128016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419C20-2A27-48E1-97FC-7D8DC4BDE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651" y="2593444"/>
            <a:ext cx="4450114" cy="128016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B18C9A-1DB9-4D40-B95C-0AC006747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651" y="4064313"/>
            <a:ext cx="4387054" cy="128016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331B26-B4E1-4D2A-9259-02B21E7C8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651" y="5535182"/>
            <a:ext cx="4363562" cy="128016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974884-3F4B-4989-9B90-614DCFE24DF1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71"/>
          <a:stretch/>
        </p:blipFill>
        <p:spPr bwMode="auto">
          <a:xfrm>
            <a:off x="462015" y="1627065"/>
            <a:ext cx="6252293" cy="4874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833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D10097-2C59-46EF-88F0-CC21ABD80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Augmented Forward Signal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6779F2-5DFF-413A-AE77-A3126B2391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28" y="1737428"/>
            <a:ext cx="10501144" cy="3634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0818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DC0025-4612-44FF-BBAB-1F7C3E44B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LunaSAR Data Path </a:t>
            </a:r>
            <a:r>
              <a:rPr lang="en-US" err="1"/>
              <a:t>ConOps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DC6B8C-9910-4E2B-AA71-F604B52E4CE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7391" y="1526980"/>
            <a:ext cx="6364454" cy="464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31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D017-C447-4039-83C0-EC0304E11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Document Walkthrough</a:t>
            </a:r>
          </a:p>
        </p:txBody>
      </p:sp>
    </p:spTree>
    <p:extLst>
      <p:ext uri="{BB962C8B-B14F-4D97-AF65-F5344CB8AC3E}">
        <p14:creationId xmlns:p14="http://schemas.microsoft.com/office/powerpoint/2010/main" val="1164947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E7DFF-68C0-4756-B92E-FF14544D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CBD54-FEFB-4EF4-B616-01ABBD6EDC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838" y="1576199"/>
            <a:ext cx="10000795" cy="48244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Introduction: Andrew Petro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err="1"/>
              <a:t>LunaNet</a:t>
            </a:r>
            <a:r>
              <a:rPr lang="en-US"/>
              <a:t> &amp; Interoperability Document Overview: Dave Israel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Discussion, Questions, &amp; Feedback </a:t>
            </a:r>
          </a:p>
          <a:p>
            <a:br>
              <a:rPr lang="en-US"/>
            </a:br>
            <a:endParaRPr lang="en-US"/>
          </a:p>
          <a:p>
            <a:r>
              <a:rPr lang="en-US"/>
              <a:t>If you have questions or comments during the session:</a:t>
            </a:r>
          </a:p>
          <a:p>
            <a:pPr marL="569595" lvl="1" indent="-342900">
              <a:buFont typeface="Arial" panose="020B0604020202020204" pitchFamily="34" charset="0"/>
              <a:buChar char="•"/>
            </a:pPr>
            <a:r>
              <a:rPr lang="en-US"/>
              <a:t>Submit in the chat</a:t>
            </a:r>
            <a:endParaRPr lang="en-US">
              <a:cs typeface="Calibri" panose="020F0502020204030204"/>
            </a:endParaRPr>
          </a:p>
          <a:p>
            <a:pPr marL="569595" lvl="1" indent="-342900">
              <a:buFont typeface="Arial" panose="020B0604020202020204" pitchFamily="34" charset="0"/>
              <a:buChar char="•"/>
            </a:pPr>
            <a:r>
              <a:rPr lang="en-US"/>
              <a:t>Submit anonymously at </a:t>
            </a:r>
            <a:r>
              <a:rPr lang="en-US">
                <a:ea typeface="+mn-lt"/>
                <a:cs typeface="+mn-lt"/>
                <a:hlinkClick r:id="rId2"/>
              </a:rPr>
              <a:t>https://www.menti.com/f9m6fdcqdd</a:t>
            </a:r>
            <a:r>
              <a:rPr lang="en-US" b="0">
                <a:ea typeface="+mn-lt"/>
                <a:cs typeface="+mn-lt"/>
              </a:rPr>
              <a:t> </a:t>
            </a:r>
          </a:p>
          <a:p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" name="Picture 5" descr="mentimeter_qr_code.png">
            <a:extLst>
              <a:ext uri="{FF2B5EF4-FFF2-40B4-BE49-F238E27FC236}">
                <a16:creationId xmlns:a16="http://schemas.microsoft.com/office/drawing/2014/main" id="{A5678893-34C1-47B8-ADAA-52E5EE425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285" y="5006421"/>
            <a:ext cx="1994759" cy="199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8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D181D-55A1-4E39-BBE2-3389F1F8B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or Comments?</a:t>
            </a:r>
          </a:p>
        </p:txBody>
      </p:sp>
    </p:spTree>
    <p:extLst>
      <p:ext uri="{BB962C8B-B14F-4D97-AF65-F5344CB8AC3E}">
        <p14:creationId xmlns:p14="http://schemas.microsoft.com/office/powerpoint/2010/main" val="1963041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12F2F-BE0F-4702-81DC-103AE217F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024A5-BFBC-48CE-8CA1-9F592CF9B0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839" y="1576199"/>
            <a:ext cx="9675548" cy="48244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NASA Lunar Interoperability Specification:</a:t>
            </a:r>
            <a:r>
              <a:rPr lang="en-US" b="0"/>
              <a:t> </a:t>
            </a:r>
            <a:r>
              <a:rPr lang="en-US" b="0" u="sng">
                <a:hlinkClick r:id="rId2" tooltip="https://go.nasa.gov/3bqrcok"/>
              </a:rPr>
              <a:t>https://go.nasa.gov/3BQrCOk</a:t>
            </a:r>
            <a:r>
              <a:rPr lang="en-US" b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2020 Request for Information Lunar Communications Relay and Navigation Services:</a:t>
            </a:r>
            <a:r>
              <a:rPr lang="en-US" b="0"/>
              <a:t> </a:t>
            </a:r>
            <a:r>
              <a:rPr lang="en-US" b="0" u="sng">
                <a:hlinkClick r:id="rId3" tooltip="https://bit.ly/3ekille"/>
              </a:rPr>
              <a:t>https://bit.ly/3EkILle</a:t>
            </a:r>
            <a:r>
              <a:rPr lang="en-US" b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err="1"/>
              <a:t>SpaceOps</a:t>
            </a:r>
            <a:r>
              <a:rPr lang="en-US"/>
              <a:t> 2021 </a:t>
            </a:r>
            <a:r>
              <a:rPr lang="en-US" err="1"/>
              <a:t>LunaNet</a:t>
            </a:r>
            <a:r>
              <a:rPr lang="en-US"/>
              <a:t> Architecture and Concept of Operations:</a:t>
            </a:r>
            <a:r>
              <a:rPr lang="en-US" b="0"/>
              <a:t> </a:t>
            </a:r>
            <a:r>
              <a:rPr lang="en-US" b="0" u="sng">
                <a:hlinkClick r:id="rId4" tooltip="https://go.nasa.gov/3nubklx"/>
              </a:rPr>
              <a:t>https://go.nasa.gov/3nuBklx</a:t>
            </a:r>
            <a:r>
              <a:rPr lang="en-US" b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The Future Lunar Communications Architecture (IOAG Report):</a:t>
            </a:r>
            <a:r>
              <a:rPr lang="en-US" b="0"/>
              <a:t> </a:t>
            </a:r>
            <a:r>
              <a:rPr lang="en-US" b="0" u="sng">
                <a:hlinkClick r:id="rId5" tooltip="https://bit.ly/3cehbwy"/>
              </a:rPr>
              <a:t>https://bit.ly/3CeHBWy</a:t>
            </a:r>
            <a:r>
              <a:rPr lang="en-US" b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International Communication System Interoperability Standards (ICSIS) Rev A:</a:t>
            </a:r>
            <a:r>
              <a:rPr lang="en-US" b="0"/>
              <a:t> </a:t>
            </a:r>
            <a:r>
              <a:rPr lang="en-US" b="0" u="sng">
                <a:hlinkClick r:id="rId6" tooltip="https://bit.ly/3hzsg1k"/>
              </a:rPr>
              <a:t>https://bit.ly/3hzsG1k</a:t>
            </a:r>
            <a:r>
              <a:rPr lang="en-US" b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Recommendations on the Selection of End-to-end Space Internetworking Protocol: </a:t>
            </a:r>
            <a:r>
              <a:rPr lang="en-US" b="0" u="sng">
                <a:hlinkClick r:id="rId7" tooltip="https://bit.ly/3k7zcoi"/>
              </a:rPr>
              <a:t>https://bit.ly/3k7zcOI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928088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8BDB8-53E8-4C2C-8E5F-30B4F60C76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You!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7A29B3-040B-4AB6-9EF5-4AA7DA524FAF}"/>
              </a:ext>
            </a:extLst>
          </p:cNvPr>
          <p:cNvSpPr/>
          <p:nvPr/>
        </p:nvSpPr>
        <p:spPr>
          <a:xfrm>
            <a:off x="3682973" y="4380802"/>
            <a:ext cx="54275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any follow-up questions or comments, please email:</a:t>
            </a:r>
          </a:p>
          <a:p>
            <a:pPr algn="ctr"/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nasa-commercialsynergies@mail.nasa.gov</a:t>
            </a:r>
          </a:p>
        </p:txBody>
      </p:sp>
    </p:spTree>
    <p:extLst>
      <p:ext uri="{BB962C8B-B14F-4D97-AF65-F5344CB8AC3E}">
        <p14:creationId xmlns:p14="http://schemas.microsoft.com/office/powerpoint/2010/main" val="946578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12F2F-BE0F-4702-81DC-103AE217F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024A5-BFBC-48CE-8CA1-9F592CF9B0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839" y="1576199"/>
            <a:ext cx="9675548" cy="48244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NASA Lunar Interoperability Specification: </a:t>
            </a:r>
            <a:r>
              <a:rPr lang="en-US" b="0" u="sng">
                <a:hlinkClick r:id="rId2" tooltip="https://go.nasa.gov/3bqrcok"/>
              </a:rPr>
              <a:t>https://go.nasa.gov/3BQrCOk</a:t>
            </a:r>
            <a:r>
              <a:rPr lang="en-US" b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2020 Request for Information Lunar Communications Relay and Navigation Services:</a:t>
            </a:r>
            <a:r>
              <a:rPr lang="en-US" b="0"/>
              <a:t> </a:t>
            </a:r>
            <a:r>
              <a:rPr lang="en-US" b="0" u="sng">
                <a:hlinkClick r:id="rId3" tooltip="https://bit.ly/3ekille"/>
              </a:rPr>
              <a:t>https://bit.ly/3EkILle</a:t>
            </a:r>
            <a:r>
              <a:rPr lang="en-US" b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err="1"/>
              <a:t>SpaceOps</a:t>
            </a:r>
            <a:r>
              <a:rPr lang="en-US"/>
              <a:t> 2021 </a:t>
            </a:r>
            <a:r>
              <a:rPr lang="en-US" err="1"/>
              <a:t>LunaNet</a:t>
            </a:r>
            <a:r>
              <a:rPr lang="en-US"/>
              <a:t> Architecture and Concept of Operations:</a:t>
            </a:r>
            <a:r>
              <a:rPr lang="en-US" b="0"/>
              <a:t> </a:t>
            </a:r>
            <a:r>
              <a:rPr lang="en-US" b="0" u="sng">
                <a:hlinkClick r:id="rId4" tooltip="https://go.nasa.gov/3nubklx"/>
              </a:rPr>
              <a:t>https://go.nasa.gov/3nuBklx</a:t>
            </a:r>
            <a:r>
              <a:rPr lang="en-US" b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The Future Lunar Communications Architecture (IOAG Report):</a:t>
            </a:r>
            <a:r>
              <a:rPr lang="en-US" b="0"/>
              <a:t> </a:t>
            </a:r>
            <a:r>
              <a:rPr lang="en-US" b="0" u="sng">
                <a:hlinkClick r:id="rId5" tooltip="https://bit.ly/3cehbwy"/>
              </a:rPr>
              <a:t>https://bit.ly/3CeHBWy</a:t>
            </a:r>
            <a:r>
              <a:rPr lang="en-US" b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International Communication System Interoperability Standards (ICSIS) Rev A:</a:t>
            </a:r>
            <a:r>
              <a:rPr lang="en-US" b="0"/>
              <a:t> </a:t>
            </a:r>
            <a:r>
              <a:rPr lang="en-US" b="0" u="sng">
                <a:hlinkClick r:id="rId6" tooltip="https://bit.ly/3hzsg1k"/>
              </a:rPr>
              <a:t>https://bit.ly/3hzsG1k</a:t>
            </a:r>
            <a:r>
              <a:rPr lang="en-US" b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Recommendations on the Selection of End-to-end Space Internetworking Protocol:</a:t>
            </a:r>
            <a:r>
              <a:rPr lang="en-US" b="0"/>
              <a:t> </a:t>
            </a:r>
            <a:r>
              <a:rPr lang="en-US" b="0" u="sng">
                <a:hlinkClick r:id="rId7" tooltip="https://bit.ly/3k7zcoi"/>
              </a:rPr>
              <a:t>https://bit.ly/3k7zcOI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994278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FC7A0E-1817-4491-A98A-9DFB8D6A3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8D93C-6C2E-4297-8AD6-D0B91E28018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33994" y="4920343"/>
            <a:ext cx="6956425" cy="1111250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Andrew Petro   </a:t>
            </a:r>
            <a:b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 Communications and Navigation </a:t>
            </a:r>
            <a:br>
              <a:rPr lang="en-US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Exploration and Operations</a:t>
            </a:r>
            <a:br>
              <a:rPr lang="en-US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Headquarters, Washington D.C. 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6D10C-DF2C-4A48-A643-9E790A3861F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340388" y="4909457"/>
            <a:ext cx="2587625" cy="508000"/>
          </a:xfrm>
        </p:spPr>
        <p:txBody>
          <a:bodyPr>
            <a:normAutofit fontScale="92500"/>
          </a:bodyPr>
          <a:lstStyle/>
          <a:p>
            <a:r>
              <a:rPr lang="en-US">
                <a:solidFill>
                  <a:schemeClr val="bg1"/>
                </a:solidFill>
              </a:rPr>
              <a:t>September 15, 2021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B6580AE-096E-47C1-921D-A09F5B07DE8C}"/>
                  </a:ext>
                </a:extLst>
              </p14:cNvPr>
              <p14:cNvContentPartPr/>
              <p14:nvPr/>
            </p14:nvContentPartPr>
            <p14:xfrm>
              <a:off x="11402853" y="2709655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B6580AE-096E-47C1-921D-A09F5B07DE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93853" y="2700655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1584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BDE492-1F31-F848-991D-C4786D651DD6}"/>
              </a:ext>
            </a:extLst>
          </p:cNvPr>
          <p:cNvSpPr/>
          <p:nvPr/>
        </p:nvSpPr>
        <p:spPr>
          <a:xfrm>
            <a:off x="-3520" y="0"/>
            <a:ext cx="12801600" cy="7315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13FAFB6-A45A-AD41-97AB-3F5CBE041E91}"/>
              </a:ext>
            </a:extLst>
          </p:cNvPr>
          <p:cNvSpPr/>
          <p:nvPr/>
        </p:nvSpPr>
        <p:spPr>
          <a:xfrm>
            <a:off x="557088" y="1299590"/>
            <a:ext cx="11755498" cy="513359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041400">
              <a:schemeClr val="accent1">
                <a:alpha val="40000"/>
              </a:schemeClr>
            </a:glow>
            <a:softEdge rad="647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0676C4-7734-B74A-BEE0-EE82602AD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52286" r="23677"/>
          <a:stretch/>
        </p:blipFill>
        <p:spPr>
          <a:xfrm rot="10800000">
            <a:off x="-3520" y="3663072"/>
            <a:ext cx="7637151" cy="3647977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4C86956-7324-724D-BF0D-EC988C6EE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7009" y="6775765"/>
            <a:ext cx="1059240" cy="383381"/>
          </a:xfrm>
        </p:spPr>
        <p:txBody>
          <a:bodyPr/>
          <a:lstStyle/>
          <a:p>
            <a:fld id="{B28C2AAC-6A06-7B47-8A0D-1119EA8976B8}" type="slidenum">
              <a:rPr lang="en-US" sz="1400" smtClean="0"/>
              <a:t>5</a:t>
            </a:fld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0624A1-8149-A348-A63D-7812BEBDCADA}"/>
              </a:ext>
            </a:extLst>
          </p:cNvPr>
          <p:cNvSpPr txBox="1"/>
          <p:nvPr/>
        </p:nvSpPr>
        <p:spPr>
          <a:xfrm>
            <a:off x="10282983" y="2882565"/>
            <a:ext cx="2608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Upgraded DSN and 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other assets, including commercial stations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851FE4-9C5D-F244-ADBF-7BD08C53A17B}"/>
              </a:ext>
            </a:extLst>
          </p:cNvPr>
          <p:cNvSpPr txBox="1"/>
          <p:nvPr/>
        </p:nvSpPr>
        <p:spPr>
          <a:xfrm>
            <a:off x="6657098" y="2525513"/>
            <a:ext cx="3450053" cy="830997"/>
          </a:xfrm>
          <a:prstGeom prst="rect">
            <a:avLst/>
          </a:prstGeom>
          <a:noFill/>
          <a:ln>
            <a:solidFill>
              <a:srgbClr val="B4C7E7"/>
            </a:solidFill>
          </a:ln>
          <a:effectLst>
            <a:glow rad="1905000">
              <a:schemeClr val="accent1">
                <a:alpha val="38000"/>
              </a:schemeClr>
            </a:glow>
            <a:softEdge rad="406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Framework of standards for </a:t>
            </a:r>
            <a:br>
              <a:rPr lang="en-US" sz="1600"/>
            </a:br>
            <a:r>
              <a:rPr lang="en-US" sz="1600"/>
              <a:t>open, interoperable networks, </a:t>
            </a:r>
          </a:p>
          <a:p>
            <a:pPr algn="ctr"/>
            <a:r>
              <a:rPr lang="en-US" sz="1600"/>
              <a:t>data, PNT &amp; other services</a:t>
            </a:r>
          </a:p>
        </p:txBody>
      </p:sp>
      <p:pic>
        <p:nvPicPr>
          <p:cNvPr id="8" name="Picture 7" descr="A picture containing object&#10;&#10;Description automatically generated">
            <a:extLst>
              <a:ext uri="{FF2B5EF4-FFF2-40B4-BE49-F238E27FC236}">
                <a16:creationId xmlns:a16="http://schemas.microsoft.com/office/drawing/2014/main" id="{6E9322EC-A942-6E41-AD9D-95D639DA3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7275" flipH="1">
            <a:off x="1680388" y="1549761"/>
            <a:ext cx="944802" cy="7383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167549-7216-724B-ADA0-156A4218BC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4" r="36488"/>
          <a:stretch/>
        </p:blipFill>
        <p:spPr>
          <a:xfrm rot="1854702">
            <a:off x="5406615" y="3087553"/>
            <a:ext cx="453409" cy="8141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467B42-0D13-2142-91A8-92CB719637B8}"/>
              </a:ext>
            </a:extLst>
          </p:cNvPr>
          <p:cNvSpPr txBox="1"/>
          <p:nvPr/>
        </p:nvSpPr>
        <p:spPr>
          <a:xfrm>
            <a:off x="3806281" y="2287722"/>
            <a:ext cx="2441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600">
                <a:solidFill>
                  <a:schemeClr val="bg1"/>
                </a:solidFill>
              </a:rPr>
              <a:t>Diverse, evolving constellation with multiple users and providers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E4879F-FEC5-BE48-AEF1-F8FA962C6B55}"/>
              </a:ext>
            </a:extLst>
          </p:cNvPr>
          <p:cNvSpPr txBox="1"/>
          <p:nvPr/>
        </p:nvSpPr>
        <p:spPr>
          <a:xfrm>
            <a:off x="953150" y="2690339"/>
            <a:ext cx="2334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Additional relay capability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3A8B65CF-6BD9-744F-9550-C693EDFD5501}"/>
              </a:ext>
            </a:extLst>
          </p:cNvPr>
          <p:cNvSpPr/>
          <p:nvPr/>
        </p:nvSpPr>
        <p:spPr>
          <a:xfrm>
            <a:off x="994013" y="4928044"/>
            <a:ext cx="183394" cy="183394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5BFC28-8027-424F-89FA-DF9D1013B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49" b="97460" l="2102" r="95447">
                        <a14:foregroundMark x1="64098" y1="35797" x2="49737" y2="57044"/>
                        <a14:foregroundMark x1="23993" y1="50808" x2="59720" y2="62702"/>
                        <a14:foregroundMark x1="60946" y1="54042" x2="24343" y2="65242"/>
                        <a14:foregroundMark x1="22767" y1="55774" x2="22242" y2="59122"/>
                        <a14:foregroundMark x1="51489" y1="68014" x2="74431" y2="90993"/>
                        <a14:foregroundMark x1="43257" y1="67552" x2="68126" y2="92263"/>
                        <a14:foregroundMark x1="38354" y1="66051" x2="25569" y2="65012"/>
                        <a14:foregroundMark x1="34501" y1="64781" x2="53065" y2="63741"/>
                        <a14:foregroundMark x1="59370" y1="38453" x2="50613" y2="54157"/>
                        <a14:foregroundMark x1="88616" y1="94457" x2="78984" y2="85104"/>
                        <a14:foregroundMark x1="88266" y1="94573" x2="67250" y2="92725"/>
                        <a14:foregroundMark x1="70928" y1="76674" x2="62172" y2="67552"/>
                        <a14:foregroundMark x1="89142" y1="94457" x2="61821" y2="67436"/>
                        <a14:foregroundMark x1="39054" y1="66628" x2="67075" y2="92725"/>
                        <a14:foregroundMark x1="69352" y1="89954" x2="69352" y2="89954"/>
                        <a14:backgroundMark x1="47811" y1="66744" x2="40280" y2="66282"/>
                        <a14:backgroundMark x1="38004" y1="66513" x2="39755" y2="66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0333" flipH="1">
            <a:off x="3713174" y="3144301"/>
            <a:ext cx="528680" cy="81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97E4F3-D250-DF42-A655-11DABCCF6B77}"/>
              </a:ext>
            </a:extLst>
          </p:cNvPr>
          <p:cNvSpPr txBox="1"/>
          <p:nvPr/>
        </p:nvSpPr>
        <p:spPr>
          <a:xfrm>
            <a:off x="1203227" y="4734069"/>
            <a:ext cx="76908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>
                <a:solidFill>
                  <a:schemeClr val="bg1"/>
                </a:solidFill>
              </a:rPr>
              <a:t>Far Side</a:t>
            </a:r>
          </a:p>
          <a:p>
            <a:r>
              <a:rPr lang="en-US" sz="1260" b="1">
                <a:solidFill>
                  <a:schemeClr val="bg1"/>
                </a:solidFill>
              </a:rPr>
              <a:t>Missions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F6F9EF-3AFD-F642-ABA5-FE187D81FDD2}"/>
              </a:ext>
            </a:extLst>
          </p:cNvPr>
          <p:cNvSpPr txBox="1"/>
          <p:nvPr/>
        </p:nvSpPr>
        <p:spPr>
          <a:xfrm>
            <a:off x="2854147" y="5331715"/>
            <a:ext cx="132660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60" b="1">
                <a:solidFill>
                  <a:schemeClr val="bg1"/>
                </a:solidFill>
              </a:rPr>
              <a:t>Other Robotic Missions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ED9A92-73C8-634D-A07F-C94E9F593857}"/>
              </a:ext>
            </a:extLst>
          </p:cNvPr>
          <p:cNvSpPr txBox="1"/>
          <p:nvPr/>
        </p:nvSpPr>
        <p:spPr>
          <a:xfrm>
            <a:off x="2569910" y="4470152"/>
            <a:ext cx="19844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>
                <a:solidFill>
                  <a:schemeClr val="bg1"/>
                </a:solidFill>
              </a:rPr>
              <a:t>Artemis Surface Missions</a:t>
            </a: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F293CFEC-8457-A844-9177-4F94F5395405}"/>
              </a:ext>
            </a:extLst>
          </p:cNvPr>
          <p:cNvSpPr/>
          <p:nvPr/>
        </p:nvSpPr>
        <p:spPr>
          <a:xfrm>
            <a:off x="3089898" y="4283891"/>
            <a:ext cx="183394" cy="183394"/>
          </a:xfrm>
          <a:prstGeom prst="triangl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>
              <a:solidFill>
                <a:schemeClr val="bg1"/>
              </a:solidFill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8C7D6CEE-76DA-FD46-B98E-32E236B40BD9}"/>
              </a:ext>
            </a:extLst>
          </p:cNvPr>
          <p:cNvSpPr/>
          <p:nvPr/>
        </p:nvSpPr>
        <p:spPr>
          <a:xfrm>
            <a:off x="3378734" y="5062426"/>
            <a:ext cx="183394" cy="183394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/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FC2BD2A5-176D-8141-810A-D98177932DDF}"/>
              </a:ext>
            </a:extLst>
          </p:cNvPr>
          <p:cNvSpPr/>
          <p:nvPr/>
        </p:nvSpPr>
        <p:spPr>
          <a:xfrm>
            <a:off x="2631890" y="5361932"/>
            <a:ext cx="183394" cy="183394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8F2871-BAFD-E84D-8067-8280887DCFA2}"/>
              </a:ext>
            </a:extLst>
          </p:cNvPr>
          <p:cNvSpPr txBox="1"/>
          <p:nvPr/>
        </p:nvSpPr>
        <p:spPr>
          <a:xfrm>
            <a:off x="1920294" y="6053380"/>
            <a:ext cx="9340270" cy="674031"/>
          </a:xfrm>
          <a:prstGeom prst="rect">
            <a:avLst/>
          </a:prstGeom>
          <a:solidFill>
            <a:srgbClr val="E7EEFF"/>
          </a:solidFill>
          <a:ln w="38100">
            <a:noFill/>
          </a:ln>
          <a:effectLst>
            <a:glow>
              <a:schemeClr val="accent1"/>
            </a:glow>
            <a:softEdge rad="0"/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marL="128270" algn="ctr"/>
            <a:r>
              <a:rPr lang="en-US" sz="1850" b="1" i="1"/>
              <a:t>Communication and navigation infrastructure lowers the barriers to entry for new missions and capabilities and supports expanding robotic and human activities on the Moon.</a:t>
            </a:r>
            <a:endParaRPr lang="en-US" sz="1850">
              <a:cs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1E782B-59BD-694F-B913-98C12CCBB20A}"/>
              </a:ext>
            </a:extLst>
          </p:cNvPr>
          <p:cNvSpPr txBox="1"/>
          <p:nvPr/>
        </p:nvSpPr>
        <p:spPr>
          <a:xfrm>
            <a:off x="4810120" y="4958714"/>
            <a:ext cx="2123438" cy="544765"/>
          </a:xfrm>
          <a:prstGeom prst="rect">
            <a:avLst/>
          </a:prstGeom>
          <a:solidFill>
            <a:schemeClr val="bg1">
              <a:alpha val="46000"/>
            </a:schemeClr>
          </a:solidFill>
          <a:ln w="38100">
            <a:noFill/>
          </a:ln>
          <a:effectLst>
            <a:glow>
              <a:schemeClr val="accent1"/>
            </a:glo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70"/>
              <a:t>Surface Communications and Navigation Assets </a:t>
            </a: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E0B3043-0B83-CA4A-BCBD-5D6888A24D50}"/>
              </a:ext>
            </a:extLst>
          </p:cNvPr>
          <p:cNvSpPr/>
          <p:nvPr/>
        </p:nvSpPr>
        <p:spPr>
          <a:xfrm>
            <a:off x="4110048" y="5418253"/>
            <a:ext cx="183394" cy="183394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73580C-BD2D-DE4A-AFA0-8DD2CED3E82A}"/>
              </a:ext>
            </a:extLst>
          </p:cNvPr>
          <p:cNvSpPr txBox="1"/>
          <p:nvPr/>
        </p:nvSpPr>
        <p:spPr>
          <a:xfrm>
            <a:off x="880287" y="343761"/>
            <a:ext cx="11060144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80" b="1">
                <a:solidFill>
                  <a:schemeClr val="bg1"/>
                </a:solidFill>
              </a:rPr>
              <a:t>Overview of Early Lunar Communications Architecture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C2EB84-DACD-6C4F-BB5C-7C61D1D94224}"/>
              </a:ext>
            </a:extLst>
          </p:cNvPr>
          <p:cNvSpPr txBox="1"/>
          <p:nvPr/>
        </p:nvSpPr>
        <p:spPr>
          <a:xfrm>
            <a:off x="2499622" y="4160780"/>
            <a:ext cx="608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SOUTH</a:t>
            </a:r>
          </a:p>
          <a:p>
            <a:pPr algn="ctr"/>
            <a:r>
              <a:rPr lang="en-US" sz="1050">
                <a:solidFill>
                  <a:schemeClr val="bg1"/>
                </a:solidFill>
              </a:rPr>
              <a:t>POLE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E8539C-253A-FB45-9130-36CC4A9AB16D}"/>
              </a:ext>
            </a:extLst>
          </p:cNvPr>
          <p:cNvSpPr/>
          <p:nvPr/>
        </p:nvSpPr>
        <p:spPr>
          <a:xfrm>
            <a:off x="3974922" y="1759277"/>
            <a:ext cx="2360419" cy="814126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Orbital Relays</a:t>
            </a:r>
          </a:p>
          <a:p>
            <a:pPr algn="ctr"/>
            <a:r>
              <a:rPr lang="en-US" sz="1050" b="1">
                <a:solidFill>
                  <a:schemeClr val="tx1"/>
                </a:solidFill>
              </a:rPr>
              <a:t>LINKING LUNAR USERS TO EARTH </a:t>
            </a:r>
            <a:br>
              <a:rPr lang="en-US" sz="1050" b="1">
                <a:solidFill>
                  <a:schemeClr val="tx1"/>
                </a:solidFill>
              </a:rPr>
            </a:br>
            <a:r>
              <a:rPr lang="en-US" sz="1050" b="1">
                <a:solidFill>
                  <a:schemeClr val="tx1"/>
                </a:solidFill>
              </a:rPr>
              <a:t>&amp; TO EACH OTHER</a:t>
            </a:r>
            <a:endParaRPr lang="en-US" sz="1050" b="1">
              <a:solidFill>
                <a:schemeClr val="tx1"/>
              </a:solidFill>
              <a:cs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B8B3632-9AF2-684D-AE3E-B9604BA18B7A}"/>
              </a:ext>
            </a:extLst>
          </p:cNvPr>
          <p:cNvSpPr/>
          <p:nvPr/>
        </p:nvSpPr>
        <p:spPr>
          <a:xfrm>
            <a:off x="1477092" y="2234115"/>
            <a:ext cx="1391894" cy="457200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Gateway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A6BAF7-FEBF-B544-AB6D-5B21C93ED670}"/>
              </a:ext>
            </a:extLst>
          </p:cNvPr>
          <p:cNvSpPr/>
          <p:nvPr/>
        </p:nvSpPr>
        <p:spPr>
          <a:xfrm>
            <a:off x="10523061" y="2345009"/>
            <a:ext cx="2068872" cy="45544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Earth Stations</a:t>
            </a:r>
          </a:p>
        </p:txBody>
      </p:sp>
      <p:pic>
        <p:nvPicPr>
          <p:cNvPr id="29" name="Picture 2" descr="Image result for image of earth from space">
            <a:extLst>
              <a:ext uri="{FF2B5EF4-FFF2-40B4-BE49-F238E27FC236}">
                <a16:creationId xmlns:a16="http://schemas.microsoft.com/office/drawing/2014/main" id="{EFEAB0ED-E41C-9E44-896B-84696505E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6" b="95139" l="24375" r="73750">
                        <a14:foregroundMark x1="73906" y1="35694" x2="73906" y2="35694"/>
                        <a14:foregroundMark x1="61094" y1="9861" x2="61094" y2="9861"/>
                        <a14:foregroundMark x1="59609" y1="8194" x2="59609" y2="8194"/>
                        <a14:foregroundMark x1="58906" y1="8194" x2="58906" y2="8194"/>
                        <a14:foregroundMark x1="56719" y1="7778" x2="56719" y2="7778"/>
                        <a14:foregroundMark x1="53828" y1="5833" x2="53828" y2="5833"/>
                        <a14:foregroundMark x1="54922" y1="6111" x2="54922" y2="6111"/>
                        <a14:foregroundMark x1="55937" y1="6667" x2="55937" y2="6667"/>
                        <a14:foregroundMark x1="58047" y1="7778" x2="58047" y2="7778"/>
                        <a14:foregroundMark x1="26875" y1="32222" x2="26875" y2="32222"/>
                        <a14:foregroundMark x1="24375" y1="50139" x2="24375" y2="50139"/>
                        <a14:foregroundMark x1="36484" y1="87778" x2="36484" y2="87778"/>
                        <a14:foregroundMark x1="40703" y1="90833" x2="40703" y2="90833"/>
                        <a14:foregroundMark x1="41875" y1="91667" x2="41875" y2="91667"/>
                        <a14:foregroundMark x1="42344" y1="92083" x2="42344" y2="92083"/>
                        <a14:backgroundMark x1="40391" y1="92639" x2="40391" y2="92639"/>
                        <a14:backgroundMark x1="40078" y1="92639" x2="40078" y2="92639"/>
                        <a14:backgroundMark x1="40078" y1="92361" x2="40078" y2="92361"/>
                        <a14:backgroundMark x1="40000" y1="92361" x2="40000" y2="92361"/>
                        <a14:backgroundMark x1="40859" y1="92778" x2="40859" y2="92778"/>
                        <a14:backgroundMark x1="40469" y1="92361" x2="40078" y2="91944"/>
                        <a14:backgroundMark x1="40000" y1="91250" x2="40000" y2="91250"/>
                        <a14:backgroundMark x1="47188" y1="95278" x2="47188" y2="95278"/>
                        <a14:backgroundMark x1="46172" y1="95000" x2="46172" y2="95000"/>
                        <a14:backgroundMark x1="46563" y1="95278" x2="47188" y2="95417"/>
                        <a14:backgroundMark x1="23984" y1="50417" x2="23828" y2="50000"/>
                        <a14:backgroundMark x1="23984" y1="50417" x2="23984" y2="50417"/>
                        <a14:backgroundMark x1="75234" y1="48750" x2="75234" y2="48750"/>
                        <a14:backgroundMark x1="75313" y1="51806" x2="75313" y2="51806"/>
                      </a14:backgroundRemoval>
                    </a14:imgEffect>
                    <a14:imgEffect>
                      <a14:colorTemperature colorTemp="7368"/>
                    </a14:imgEffect>
                    <a14:imgEffect>
                      <a14:saturation sat="185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3" r="20502"/>
          <a:stretch/>
        </p:blipFill>
        <p:spPr bwMode="auto">
          <a:xfrm rot="10800000">
            <a:off x="10724536" y="3766513"/>
            <a:ext cx="1517761" cy="151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9F2E445-7978-7047-9B92-D58448B62D05}"/>
              </a:ext>
            </a:extLst>
          </p:cNvPr>
          <p:cNvSpPr txBox="1"/>
          <p:nvPr/>
        </p:nvSpPr>
        <p:spPr>
          <a:xfrm>
            <a:off x="759082" y="3550152"/>
            <a:ext cx="965789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60" b="1">
                <a:solidFill>
                  <a:schemeClr val="bg1"/>
                </a:solidFill>
              </a:rPr>
              <a:t>Orbiting Spacecraft</a:t>
            </a:r>
          </a:p>
          <a:p>
            <a:pPr algn="ctr"/>
            <a:r>
              <a:rPr lang="en-US" sz="1260" b="1">
                <a:solidFill>
                  <a:schemeClr val="bg1"/>
                </a:solidFill>
              </a:rPr>
              <a:t>Users</a:t>
            </a:r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1BB22A52-5FF1-B442-AABE-F20A94203E33}"/>
              </a:ext>
            </a:extLst>
          </p:cNvPr>
          <p:cNvSpPr/>
          <p:nvPr/>
        </p:nvSpPr>
        <p:spPr>
          <a:xfrm>
            <a:off x="1090798" y="3345494"/>
            <a:ext cx="183394" cy="183394"/>
          </a:xfrm>
          <a:prstGeom prst="triangl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/>
          </a:p>
        </p:txBody>
      </p:sp>
      <p:sp>
        <p:nvSpPr>
          <p:cNvPr id="32" name="Triangle 31">
            <a:extLst>
              <a:ext uri="{FF2B5EF4-FFF2-40B4-BE49-F238E27FC236}">
                <a16:creationId xmlns:a16="http://schemas.microsoft.com/office/drawing/2014/main" id="{CB1B757C-9974-9C49-84EF-A53A55834D05}"/>
              </a:ext>
            </a:extLst>
          </p:cNvPr>
          <p:cNvSpPr/>
          <p:nvPr/>
        </p:nvSpPr>
        <p:spPr>
          <a:xfrm>
            <a:off x="659028" y="3560996"/>
            <a:ext cx="183394" cy="183394"/>
          </a:xfrm>
          <a:prstGeom prst="triangl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9F8F5D9-639D-6444-A2B8-77BE63A6F6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9" y="6432119"/>
            <a:ext cx="829121" cy="678648"/>
          </a:xfrm>
          <a:prstGeom prst="rect">
            <a:avLst/>
          </a:prstGeom>
          <a:effectLst/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69B143D-D80B-D846-8EEB-D0A0AC22EE2A}"/>
              </a:ext>
            </a:extLst>
          </p:cNvPr>
          <p:cNvSpPr txBox="1"/>
          <p:nvPr/>
        </p:nvSpPr>
        <p:spPr>
          <a:xfrm>
            <a:off x="7633631" y="2089123"/>
            <a:ext cx="1259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LunaNet</a:t>
            </a:r>
          </a:p>
        </p:txBody>
      </p:sp>
    </p:spTree>
    <p:extLst>
      <p:ext uri="{BB962C8B-B14F-4D97-AF65-F5344CB8AC3E}">
        <p14:creationId xmlns:p14="http://schemas.microsoft.com/office/powerpoint/2010/main" val="195385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CB838D-D5D0-9043-B9FB-713C0935118C}"/>
              </a:ext>
            </a:extLst>
          </p:cNvPr>
          <p:cNvSpPr txBox="1"/>
          <p:nvPr/>
        </p:nvSpPr>
        <p:spPr>
          <a:xfrm>
            <a:off x="824481" y="1630345"/>
            <a:ext cx="3400311" cy="3146246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100" b="1"/>
              <a:t>Now to 2024</a:t>
            </a:r>
            <a:endParaRPr lang="en-US" sz="945" b="1"/>
          </a:p>
          <a:p>
            <a:r>
              <a:rPr lang="en-US" sz="1680" b="1"/>
              <a:t>NEEDS</a:t>
            </a:r>
          </a:p>
          <a:p>
            <a:pPr marL="128350" indent="-128350"/>
            <a:r>
              <a:rPr lang="en-US" sz="1680"/>
              <a:t>• Far side science mission</a:t>
            </a:r>
            <a:endParaRPr lang="en-US" sz="525"/>
          </a:p>
          <a:p>
            <a:pPr marL="128350" indent="-128350"/>
            <a:r>
              <a:rPr lang="en-US" sz="1680"/>
              <a:t>• South Pole human exploration</a:t>
            </a:r>
          </a:p>
          <a:p>
            <a:pPr marL="128350" indent="-128350"/>
            <a:r>
              <a:rPr lang="en-US" sz="1680"/>
              <a:t>• PNT services</a:t>
            </a:r>
          </a:p>
          <a:p>
            <a:endParaRPr lang="en-US" sz="945" b="1"/>
          </a:p>
          <a:p>
            <a:r>
              <a:rPr lang="en-US" sz="1680" b="1"/>
              <a:t>IMPLEMENTATION</a:t>
            </a:r>
          </a:p>
          <a:p>
            <a:r>
              <a:rPr lang="en-US" sz="1680"/>
              <a:t>• Existing ground networks</a:t>
            </a:r>
          </a:p>
          <a:p>
            <a:r>
              <a:rPr lang="en-US" sz="1680"/>
              <a:t>• Initial relay capabilities</a:t>
            </a:r>
            <a:endParaRPr lang="en-US" sz="525"/>
          </a:p>
          <a:p>
            <a:r>
              <a:rPr lang="en-US" sz="1680"/>
              <a:t>• LunaNet compatibility</a:t>
            </a:r>
          </a:p>
          <a:p>
            <a:endParaRPr lang="en-US" sz="1680">
              <a:solidFill>
                <a:schemeClr val="bg1"/>
              </a:solidFill>
            </a:endParaRPr>
          </a:p>
          <a:p>
            <a:endParaRPr lang="en-US" sz="168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BAD8F-12BE-3944-9BA2-E24B6895A025}"/>
              </a:ext>
            </a:extLst>
          </p:cNvPr>
          <p:cNvSpPr txBox="1"/>
          <p:nvPr/>
        </p:nvSpPr>
        <p:spPr>
          <a:xfrm>
            <a:off x="4684345" y="1630345"/>
            <a:ext cx="3432909" cy="3146246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5000"/>
                  <a:lumOff val="95000"/>
                  <a:alpha val="40000"/>
                </a:schemeClr>
              </a:gs>
              <a:gs pos="0">
                <a:schemeClr val="accent4">
                  <a:lumMod val="45000"/>
                  <a:lumOff val="55000"/>
                </a:schemeClr>
              </a:gs>
              <a:gs pos="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100" b="1"/>
              <a:t>2024 to 2028</a:t>
            </a:r>
          </a:p>
          <a:p>
            <a:r>
              <a:rPr lang="en-US" sz="1680" b="1"/>
              <a:t>NEEDS</a:t>
            </a:r>
          </a:p>
          <a:p>
            <a:r>
              <a:rPr lang="en-US" sz="1680"/>
              <a:t>• Global coverage </a:t>
            </a:r>
            <a:endParaRPr lang="en-US" sz="1470"/>
          </a:p>
          <a:p>
            <a:r>
              <a:rPr lang="en-US" sz="1680"/>
              <a:t>• Longer, more complex</a:t>
            </a:r>
          </a:p>
          <a:p>
            <a:r>
              <a:rPr lang="en-US" sz="1680"/>
              <a:t>   missions, greater mobility</a:t>
            </a:r>
          </a:p>
          <a:p>
            <a:endParaRPr lang="en-US" sz="945" b="1"/>
          </a:p>
          <a:p>
            <a:r>
              <a:rPr lang="en-US" sz="1680" b="1"/>
              <a:t>IMPLEMENTATION</a:t>
            </a:r>
          </a:p>
          <a:p>
            <a:r>
              <a:rPr lang="en-US" sz="1680"/>
              <a:t>• Comprehensive relay network</a:t>
            </a:r>
          </a:p>
          <a:p>
            <a:r>
              <a:rPr lang="en-US" sz="1680"/>
              <a:t>• Surface comm &amp; nav assets</a:t>
            </a:r>
          </a:p>
          <a:p>
            <a:r>
              <a:rPr lang="en-US" sz="1680"/>
              <a:t>• Full LunaNet services </a:t>
            </a:r>
          </a:p>
          <a:p>
            <a:endParaRPr lang="en-US" sz="1680"/>
          </a:p>
          <a:p>
            <a:endParaRPr lang="en-US" sz="168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31ED56-14B2-FD44-8081-DAF9CE1A30CD}"/>
              </a:ext>
            </a:extLst>
          </p:cNvPr>
          <p:cNvSpPr txBox="1"/>
          <p:nvPr/>
        </p:nvSpPr>
        <p:spPr>
          <a:xfrm>
            <a:off x="8576808" y="1630345"/>
            <a:ext cx="3215863" cy="314624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5000"/>
                  <a:lumOff val="95000"/>
                </a:schemeClr>
              </a:gs>
              <a:gs pos="0">
                <a:schemeClr val="accent2">
                  <a:lumMod val="45000"/>
                  <a:lumOff val="55000"/>
                </a:schemeClr>
              </a:gs>
              <a:gs pos="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100" b="1"/>
              <a:t>2028 and Beyond</a:t>
            </a:r>
          </a:p>
          <a:p>
            <a:r>
              <a:rPr lang="en-US" sz="1680" b="1"/>
              <a:t>NEEDS</a:t>
            </a:r>
          </a:p>
          <a:p>
            <a:pPr marL="128350" indent="-128350"/>
            <a:r>
              <a:rPr lang="en-US" sz="1680"/>
              <a:t>• Sustained surface and orbital presence</a:t>
            </a:r>
          </a:p>
          <a:p>
            <a:endParaRPr lang="en-US" sz="945"/>
          </a:p>
          <a:p>
            <a:r>
              <a:rPr lang="en-US" sz="1680" b="1"/>
              <a:t>IMPLEMENTATION</a:t>
            </a:r>
          </a:p>
          <a:p>
            <a:pPr marL="185024" indent="-171689"/>
            <a:r>
              <a:rPr lang="en-US" sz="1680"/>
              <a:t>• Evolution of infrastructure</a:t>
            </a:r>
          </a:p>
          <a:p>
            <a:pPr marL="185024" indent="-171689"/>
            <a:r>
              <a:rPr lang="en-US" sz="1680"/>
              <a:t>• Infusion of new technology</a:t>
            </a:r>
          </a:p>
          <a:p>
            <a:pPr marL="185024" indent="-171689"/>
            <a:endParaRPr lang="en-US" sz="1680"/>
          </a:p>
          <a:p>
            <a:pPr marL="185024" indent="-171689"/>
            <a:endParaRPr lang="en-US" sz="1680"/>
          </a:p>
          <a:p>
            <a:pPr marL="185024" indent="-171689"/>
            <a:endParaRPr lang="en-US" sz="1680"/>
          </a:p>
          <a:p>
            <a:pPr marL="185024" indent="-171689"/>
            <a:endParaRPr lang="en-US" sz="168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A62C79-248D-9E41-B2ED-DE19B87C1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048"/>
          <a:stretch/>
        </p:blipFill>
        <p:spPr>
          <a:xfrm>
            <a:off x="1937124" y="3859057"/>
            <a:ext cx="3685236" cy="3239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3A9C5F-3999-A94C-88F8-6CD310725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048"/>
          <a:stretch/>
        </p:blipFill>
        <p:spPr>
          <a:xfrm>
            <a:off x="6670041" y="3820774"/>
            <a:ext cx="3666530" cy="3239485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586BED5-EE26-421E-B0D9-E15DCCEA8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Lunar Communications &amp; Navigation Evolution</a:t>
            </a:r>
            <a:br>
              <a:rPr lang="en-US">
                <a:solidFill>
                  <a:schemeClr val="bg1"/>
                </a:solidFill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42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9F6534-705E-49E1-AD2A-789EE308F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39" y="354499"/>
            <a:ext cx="4089852" cy="1106824"/>
          </a:xfrm>
        </p:spPr>
        <p:txBody>
          <a:bodyPr/>
          <a:lstStyle/>
          <a:p>
            <a:r>
              <a:rPr lang="en-US"/>
              <a:t>A Few Key Points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C20FDC-5392-45D8-96DD-238A619587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839" y="1461323"/>
            <a:ext cx="9876698" cy="487244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>
                <a:solidFill>
                  <a:srgbClr val="000000"/>
                </a:solidFill>
              </a:rPr>
              <a:t>Our purpose today is to introduce a draft of the Interoperability Standards and Conceptual Framework and begin the dialogue with potential commercial service providers.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569595" lvl="1" indent="-342900">
              <a:buClrTx/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Questions</a:t>
            </a:r>
            <a:endParaRPr lang="en-US">
              <a:solidFill>
                <a:schemeClr val="tx1"/>
              </a:solidFill>
              <a:cs typeface="Calibri" panose="020F0502020204030204"/>
            </a:endParaRPr>
          </a:p>
          <a:p>
            <a:pPr marL="569595" lvl="1" indent="-342900">
              <a:buClrTx/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Feedback on the content</a:t>
            </a:r>
            <a:endParaRPr lang="en-US">
              <a:solidFill>
                <a:schemeClr val="tx1"/>
              </a:solidFill>
              <a:cs typeface="Calibri" panose="020F0502020204030204"/>
            </a:endParaRPr>
          </a:p>
          <a:p>
            <a:pPr marL="569595" lvl="1" indent="-342900">
              <a:buClrTx/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/>
                </a:solidFill>
                <a:cs typeface="Calibri" panose="020F0502020204030204"/>
              </a:rPr>
              <a:t>Request for working group participants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/>
              <a:t>These standards are not intended to be owned and controlled by NASA alone.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/>
              <a:t>We are planning interaction with international partner agencies and expect more input from NASA and other U.S. government agencies.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/>
              <a:t>We intend to be consistent with applicable existing standards, as much as possible.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/>
              <a:t>We want to be inclusive of all potential providers and users but complete a useful product in a reasonable time.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01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D3C72-C55D-4CB9-BCD8-F42F7121E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Integration of Feedback &amp; </a:t>
            </a:r>
            <a:br>
              <a:rPr lang="en-US">
                <a:latin typeface="Calibri"/>
                <a:cs typeface="Calibri"/>
              </a:rPr>
            </a:br>
            <a:r>
              <a:rPr lang="en-US">
                <a:latin typeface="Calibri"/>
                <a:cs typeface="Calibri"/>
              </a:rPr>
              <a:t>Completion of Baseline Document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9A3CD-0818-461F-A2B5-570CF5B96B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7429" y="1869067"/>
            <a:ext cx="11263268" cy="48244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cs typeface="Calibri"/>
              </a:rPr>
              <a:t>Introductory Meetings with industry, space agencies, other U.S. government agencies: September 2021</a:t>
            </a:r>
            <a:endParaRPr lang="en-US">
              <a:cs typeface="Calibri" panose="020F0502020204030204"/>
            </a:endParaRPr>
          </a:p>
          <a:p>
            <a:endParaRPr lang="en-US" sz="2000">
              <a:cs typeface="Calibri"/>
            </a:endParaRPr>
          </a:p>
          <a:p>
            <a:r>
              <a:rPr lang="en-US" sz="2000">
                <a:cs typeface="Calibri"/>
              </a:rPr>
              <a:t>Working Groups, f</a:t>
            </a:r>
            <a:r>
              <a:rPr lang="en-US" sz="2000" b="1">
                <a:cs typeface="Calibri"/>
              </a:rPr>
              <a:t>acilitated by NASA, to include members from private companies, national space agencies, and other U.S. government agencies</a:t>
            </a:r>
          </a:p>
          <a:p>
            <a:pPr lvl="2" indent="-233045">
              <a:buFont typeface="Arial"/>
              <a:buChar char="•"/>
            </a:pPr>
            <a:r>
              <a:rPr lang="en-US" sz="1600" b="1">
                <a:solidFill>
                  <a:schemeClr val="tx1"/>
                </a:solidFill>
                <a:cs typeface="Calibri"/>
              </a:rPr>
              <a:t>Communications Services Working Group: focus on Initial Operations Capabilities (IOC)</a:t>
            </a:r>
          </a:p>
          <a:p>
            <a:pPr lvl="2" indent="-233045">
              <a:buFont typeface="Arial"/>
              <a:buChar char="•"/>
            </a:pPr>
            <a:r>
              <a:rPr lang="en-US" sz="1600" b="1">
                <a:solidFill>
                  <a:schemeClr val="tx1"/>
                </a:solidFill>
                <a:cs typeface="Calibri"/>
              </a:rPr>
              <a:t>PNT Services Working Group: focus on IOC</a:t>
            </a:r>
          </a:p>
          <a:p>
            <a:pPr lvl="2" indent="-233045">
              <a:buFont typeface="Arial"/>
              <a:buChar char="•"/>
            </a:pPr>
            <a:r>
              <a:rPr lang="en-US" sz="1600" b="1">
                <a:solidFill>
                  <a:schemeClr val="tx1"/>
                </a:solidFill>
                <a:cs typeface="Calibri"/>
              </a:rPr>
              <a:t>Enhanced Operations Capabilities (EOC) Working Group</a:t>
            </a:r>
          </a:p>
          <a:p>
            <a:pPr marL="227330" lvl="2" indent="0">
              <a:buNone/>
            </a:pPr>
            <a:endParaRPr lang="en-US" sz="1600" b="0">
              <a:solidFill>
                <a:srgbClr val="000000"/>
              </a:solidFill>
              <a:cs typeface="Calibri"/>
            </a:endParaRPr>
          </a:p>
          <a:p>
            <a:pPr>
              <a:buClr>
                <a:srgbClr val="2F5597"/>
              </a:buClr>
            </a:pPr>
            <a:r>
              <a:rPr lang="en-US" sz="2000">
                <a:solidFill>
                  <a:srgbClr val="000000"/>
                </a:solidFill>
                <a:cs typeface="Calibri"/>
              </a:rPr>
              <a:t>Complete Baseline Document (IOC Sections): by end of January 2022</a:t>
            </a:r>
            <a:br>
              <a:rPr lang="en-US" sz="2000">
                <a:solidFill>
                  <a:srgbClr val="000000"/>
                </a:solidFill>
                <a:cs typeface="Calibri"/>
              </a:rPr>
            </a:br>
            <a:endParaRPr lang="en-US" sz="2000">
              <a:solidFill>
                <a:srgbClr val="000000"/>
              </a:solidFill>
              <a:cs typeface="Calibri"/>
            </a:endParaRPr>
          </a:p>
          <a:p>
            <a:r>
              <a:rPr lang="en-US" sz="2000">
                <a:solidFill>
                  <a:srgbClr val="000000"/>
                </a:solidFill>
                <a:cs typeface="Calibri"/>
              </a:rPr>
              <a:t>Complete Baseline Document (EOC Sections): by end of June 2022</a:t>
            </a:r>
          </a:p>
        </p:txBody>
      </p:sp>
    </p:spTree>
    <p:extLst>
      <p:ext uri="{BB962C8B-B14F-4D97-AF65-F5344CB8AC3E}">
        <p14:creationId xmlns:p14="http://schemas.microsoft.com/office/powerpoint/2010/main" val="2366481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FC7A0E-1817-4491-A98A-9DFB8D6A3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LunaNet</a:t>
            </a:r>
            <a:r>
              <a:rPr lang="en-US"/>
              <a:t> Overview and </a:t>
            </a:r>
            <a:br>
              <a:rPr lang="en-US"/>
            </a:br>
            <a:r>
              <a:rPr lang="en-US"/>
              <a:t>Interoperability Document Walkthrough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8D93C-6C2E-4297-8AD6-D0B91E28018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33994" y="4920343"/>
            <a:ext cx="7955280" cy="1584960"/>
          </a:xfrm>
        </p:spPr>
        <p:txBody>
          <a:bodyPr>
            <a:normAutofit fontScale="92500" lnSpcReduction="20000"/>
          </a:bodyPr>
          <a:lstStyle/>
          <a:p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Dave Israel</a:t>
            </a:r>
            <a:br>
              <a:rPr lang="en-US"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 </a:t>
            </a:r>
            <a:br>
              <a:rPr lang="en-US"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Exploration and Space Communications Projects Division</a:t>
            </a:r>
            <a:br>
              <a:rPr lang="en-US"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Goddard Space Flight Center</a:t>
            </a:r>
            <a:br>
              <a:rPr lang="en-US"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dave.israel@nasa.gov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6D10C-DF2C-4A48-A643-9E790A3861F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389994" y="4920343"/>
            <a:ext cx="2587625" cy="508000"/>
          </a:xfrm>
        </p:spPr>
        <p:txBody>
          <a:bodyPr>
            <a:normAutofit fontScale="92500"/>
          </a:bodyPr>
          <a:lstStyle/>
          <a:p>
            <a:r>
              <a:rPr lang="en-US">
                <a:solidFill>
                  <a:schemeClr val="bg1"/>
                </a:solidFill>
              </a:rPr>
              <a:t>September 15, 2021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B6580AE-096E-47C1-921D-A09F5B07DE8C}"/>
                  </a:ext>
                </a:extLst>
              </p14:cNvPr>
              <p14:cNvContentPartPr/>
              <p14:nvPr/>
            </p14:nvContentPartPr>
            <p14:xfrm>
              <a:off x="11402853" y="2709655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B6580AE-096E-47C1-921D-A09F5B07DE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93853" y="2700655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2108007"/>
      </p:ext>
    </p:extLst>
  </p:cSld>
  <p:clrMapOvr>
    <a:masterClrMapping/>
  </p:clrMapOvr>
</p:sld>
</file>

<file path=ppt/theme/theme1.xml><?xml version="1.0" encoding="utf-8"?>
<a:theme xmlns:a="http://schemas.openxmlformats.org/drawingml/2006/main" name="1_SCaN Master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nar Interoperability Standards Interchange Meeting 9_15_2021 v1" id="{A685011A-87A2-4DC8-A577-E5B4AC2F10C0}" vid="{6B70EF7E-EEE0-4B5A-9BE1-D4B61740F58A}"/>
    </a:ext>
  </a:extLst>
</a:theme>
</file>

<file path=ppt/theme/theme2.xml><?xml version="1.0" encoding="utf-8"?>
<a:theme xmlns:a="http://schemas.openxmlformats.org/drawingml/2006/main" name="SCaN Master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nar Interoperability Standards Interchange Meeting 9_15_2021 v1" id="{A685011A-87A2-4DC8-A577-E5B4AC2F10C0}" vid="{7256FDD2-5E07-460F-982F-A01BBA7CFF3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Lunar Interoperability Standards Interchange Meeting 9_15_2021 v1</Template>
  <Application>Microsoft Office PowerPoint</Application>
  <PresentationFormat>Custom</PresentationFormat>
  <Slides>22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1_SCaN Master Slide</vt:lpstr>
      <vt:lpstr>SCaN Master Slide</vt:lpstr>
      <vt:lpstr>Space Communications &amp; Navigation</vt:lpstr>
      <vt:lpstr>Agenda</vt:lpstr>
      <vt:lpstr>References</vt:lpstr>
      <vt:lpstr>Introduction</vt:lpstr>
      <vt:lpstr>PowerPoint Presentation</vt:lpstr>
      <vt:lpstr>Lunar Communications &amp; Navigation Evolution </vt:lpstr>
      <vt:lpstr>A Few Key Points</vt:lpstr>
      <vt:lpstr>Integration of Feedback &amp;  Completion of Baseline Document</vt:lpstr>
      <vt:lpstr>LunaNet Overview and  Interoperability Document Walkthrough</vt:lpstr>
      <vt:lpstr>LunaNet Services</vt:lpstr>
      <vt:lpstr>LunaNet Segments</vt:lpstr>
      <vt:lpstr>LunaNet Standard Services and Interfaces</vt:lpstr>
      <vt:lpstr>LunaNet Service Provider Interfaces</vt:lpstr>
      <vt:lpstr>Spacelink Interfaces and Frequency Bands</vt:lpstr>
      <vt:lpstr>LunaNet Communications Services</vt:lpstr>
      <vt:lpstr>LunaNet PNT Services</vt:lpstr>
      <vt:lpstr>Augmented Forward Signal</vt:lpstr>
      <vt:lpstr>LunaSAR Data Path ConOps</vt:lpstr>
      <vt:lpstr>Document Walkthrough</vt:lpstr>
      <vt:lpstr>Questions or Comments?</vt:lpstr>
      <vt:lpstr>References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Communications &amp; Navigation</dc:title>
  <dc:creator>Pulver, Mariah C. (GSFC-450.0)[X3M Systems, LLC]</dc:creator>
  <cp:revision>1</cp:revision>
  <dcterms:created xsi:type="dcterms:W3CDTF">2021-09-13T20:05:46Z</dcterms:created>
  <dcterms:modified xsi:type="dcterms:W3CDTF">2021-09-15T13:48:50Z</dcterms:modified>
</cp:coreProperties>
</file>