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19"/>
  </p:notesMasterIdLst>
  <p:handoutMasterIdLst>
    <p:handoutMasterId r:id="rId20"/>
  </p:handoutMasterIdLst>
  <p:sldIdLst>
    <p:sldId id="954" r:id="rId5"/>
    <p:sldId id="955" r:id="rId6"/>
    <p:sldId id="982" r:id="rId7"/>
    <p:sldId id="987" r:id="rId8"/>
    <p:sldId id="986" r:id="rId9"/>
    <p:sldId id="976" r:id="rId10"/>
    <p:sldId id="988" r:id="rId11"/>
    <p:sldId id="989" r:id="rId12"/>
    <p:sldId id="968" r:id="rId13"/>
    <p:sldId id="990" r:id="rId14"/>
    <p:sldId id="969" r:id="rId15"/>
    <p:sldId id="983" r:id="rId16"/>
    <p:sldId id="984" r:id="rId17"/>
    <p:sldId id="985" r:id="rId18"/>
  </p:sldIdLst>
  <p:sldSz cx="12192000" cy="6858000"/>
  <p:notesSz cx="6881813"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576" userDrawn="1">
          <p15:clr>
            <a:srgbClr val="A4A3A4"/>
          </p15:clr>
        </p15:guide>
        <p15:guide id="2" pos="399" userDrawn="1">
          <p15:clr>
            <a:srgbClr val="A4A3A4"/>
          </p15:clr>
        </p15:guide>
      </p15:sldGuideLst>
    </p:ext>
    <p:ext uri="{2D200454-40CA-4A62-9FC3-DE9A4176ACB9}">
      <p15:notesGuideLst xmlns:p15="http://schemas.microsoft.com/office/powerpoint/2012/main">
        <p15:guide id="1" orient="horz" pos="2927">
          <p15:clr>
            <a:srgbClr val="A4A3A4"/>
          </p15:clr>
        </p15:guide>
        <p15:guide id="2" pos="216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zwart, Bradley [USA]" initials="B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04F"/>
    <a:srgbClr val="800000"/>
    <a:srgbClr val="F6A01A"/>
    <a:srgbClr val="FFFF99"/>
    <a:srgbClr val="FFFF66"/>
    <a:srgbClr val="FFCC00"/>
    <a:srgbClr val="FF9900"/>
    <a:srgbClr val="1D2F68"/>
    <a:srgbClr val="DFC9E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990" autoAdjust="0"/>
  </p:normalViewPr>
  <p:slideViewPr>
    <p:cSldViewPr snapToGrid="0">
      <p:cViewPr>
        <p:scale>
          <a:sx n="70" d="100"/>
          <a:sy n="70" d="100"/>
        </p:scale>
        <p:origin x="216" y="678"/>
      </p:cViewPr>
      <p:guideLst>
        <p:guide orient="horz" pos="576"/>
        <p:guide pos="399"/>
      </p:guideLst>
    </p:cSldViewPr>
  </p:slideViewPr>
  <p:outlineViewPr>
    <p:cViewPr>
      <p:scale>
        <a:sx n="33" d="100"/>
        <a:sy n="33" d="100"/>
      </p:scale>
      <p:origin x="0" y="3618"/>
    </p:cViewPr>
  </p:outlineViewPr>
  <p:notesTextViewPr>
    <p:cViewPr>
      <p:scale>
        <a:sx n="75" d="100"/>
        <a:sy n="75" d="100"/>
      </p:scale>
      <p:origin x="0" y="0"/>
    </p:cViewPr>
  </p:notesTextViewPr>
  <p:sorterViewPr>
    <p:cViewPr>
      <p:scale>
        <a:sx n="118" d="100"/>
        <a:sy n="118" d="100"/>
      </p:scale>
      <p:origin x="0" y="0"/>
    </p:cViewPr>
  </p:sorterViewPr>
  <p:notesViewPr>
    <p:cSldViewPr snapToGrid="0">
      <p:cViewPr varScale="1">
        <p:scale>
          <a:sx n="81" d="100"/>
          <a:sy n="81" d="100"/>
        </p:scale>
        <p:origin x="-2004" y="-90"/>
      </p:cViewPr>
      <p:guideLst>
        <p:guide orient="horz" pos="2927"/>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90181-1FB7-43D5-BED6-8583F787889C}" type="doc">
      <dgm:prSet loTypeId="urn:microsoft.com/office/officeart/2005/8/layout/lProcess2" loCatId="list" qsTypeId="urn:microsoft.com/office/officeart/2005/8/quickstyle/simple4" qsCatId="simple" csTypeId="urn:microsoft.com/office/officeart/2005/8/colors/accent0_3" csCatId="mainScheme" phldr="1"/>
      <dgm:spPr/>
      <dgm:t>
        <a:bodyPr/>
        <a:lstStyle/>
        <a:p>
          <a:endParaRPr lang="en-US"/>
        </a:p>
      </dgm:t>
    </dgm:pt>
    <dgm:pt modelId="{BF4A512F-37F7-43B5-9442-22791802480E}">
      <dgm:prSet phldrT="[Text]" custT="1"/>
      <dgm:spPr>
        <a:xfrm>
          <a:off x="1177032" y="0"/>
          <a:ext cx="1089421" cy="5418667"/>
        </a:xfrm>
        <a:prstGeom prst="roundRect">
          <a:avLst>
            <a:gd name="adj" fmla="val 10000"/>
          </a:avLst>
        </a:prstGeom>
        <a:solidFill>
          <a:schemeClr val="bg1">
            <a:lumMod val="95000"/>
          </a:schemeClr>
        </a:solidFill>
        <a:ln>
          <a:noFill/>
        </a:ln>
        <a:effectLst/>
      </dgm:spPr>
      <dgm:t>
        <a:bodyPr/>
        <a:lstStyle/>
        <a:p>
          <a:pPr>
            <a:buNone/>
          </a:pPr>
          <a:r>
            <a:rPr lang="en-US" sz="2500" dirty="0">
              <a:solidFill>
                <a:sysClr val="windowText" lastClr="000000">
                  <a:hueOff val="0"/>
                  <a:satOff val="0"/>
                  <a:lumOff val="0"/>
                  <a:alphaOff val="0"/>
                </a:sysClr>
              </a:solidFill>
              <a:latin typeface="Calibri" panose="020F0502020204030204"/>
              <a:ea typeface="+mn-ea"/>
              <a:cs typeface="+mn-cs"/>
            </a:rPr>
            <a:t>I-8m</a:t>
          </a:r>
        </a:p>
      </dgm:t>
    </dgm:pt>
    <dgm:pt modelId="{42519697-3421-4918-9E37-C53E6A9F945A}" type="parTrans" cxnId="{A659327D-DD4F-4F01-940D-18CE02AD8B24}">
      <dgm:prSet/>
      <dgm:spPr/>
      <dgm:t>
        <a:bodyPr/>
        <a:lstStyle/>
        <a:p>
          <a:endParaRPr lang="en-US"/>
        </a:p>
      </dgm:t>
    </dgm:pt>
    <dgm:pt modelId="{2EEDC0D1-84AA-49C1-97DC-DC8C6BB5F418}" type="sibTrans" cxnId="{A659327D-DD4F-4F01-940D-18CE02AD8B24}">
      <dgm:prSet/>
      <dgm:spPr/>
      <dgm:t>
        <a:bodyPr/>
        <a:lstStyle/>
        <a:p>
          <a:endParaRPr lang="en-US"/>
        </a:p>
      </dgm:t>
    </dgm:pt>
    <dgm:pt modelId="{AEF45E8A-4376-45EF-A142-1FED6A9585C6}">
      <dgm:prSet phldrT="[Text]" custT="1"/>
      <dgm:spPr>
        <a:xfrm>
          <a:off x="1285974" y="1627187"/>
          <a:ext cx="871537" cy="1633802"/>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dgm:spPr>
      <dgm:t>
        <a:bodyPr/>
        <a:lstStyle/>
        <a:p>
          <a:pPr algn="ctr">
            <a:buNone/>
          </a:pPr>
          <a:r>
            <a:rPr lang="en-US" dirty="0">
              <a:solidFill>
                <a:sysClr val="window" lastClr="FFFFFF"/>
              </a:solidFill>
              <a:latin typeface="Calibri" panose="020F0502020204030204"/>
              <a:ea typeface="+mn-ea"/>
              <a:cs typeface="+mn-cs"/>
            </a:rPr>
            <a:t>IMT </a:t>
          </a:r>
          <a:br>
            <a:rPr lang="en-US" dirty="0">
              <a:solidFill>
                <a:sysClr val="window" lastClr="FFFFFF"/>
              </a:solidFill>
              <a:latin typeface="Calibri" panose="020F0502020204030204"/>
              <a:ea typeface="+mn-ea"/>
              <a:cs typeface="+mn-cs"/>
            </a:rPr>
          </a:br>
          <a:r>
            <a:rPr lang="en-US" dirty="0">
              <a:solidFill>
                <a:sysClr val="window" lastClr="FFFFFF"/>
              </a:solidFill>
              <a:latin typeface="Calibri" panose="020F0502020204030204"/>
              <a:ea typeface="+mn-ea"/>
              <a:cs typeface="+mn-cs"/>
            </a:rPr>
            <a:t>~I-8m Kickoff</a:t>
          </a:r>
          <a:br>
            <a:rPr lang="en-US" dirty="0">
              <a:solidFill>
                <a:sysClr val="window" lastClr="FFFFFF"/>
              </a:solidFill>
              <a:latin typeface="Calibri" panose="020F0502020204030204"/>
              <a:ea typeface="+mn-ea"/>
              <a:cs typeface="+mn-cs"/>
            </a:rPr>
          </a:br>
          <a:endParaRPr lang="en-US" dirty="0">
            <a:solidFill>
              <a:sysClr val="window" lastClr="FFFFFF"/>
            </a:solidFill>
            <a:latin typeface="Calibri" panose="020F0502020204030204"/>
            <a:ea typeface="+mn-ea"/>
            <a:cs typeface="+mn-cs"/>
          </a:endParaRPr>
        </a:p>
        <a:p>
          <a:pPr algn="ctr">
            <a:buNone/>
          </a:pPr>
          <a:r>
            <a:rPr lang="en-US" sz="1100" dirty="0">
              <a:solidFill>
                <a:sysClr val="window" lastClr="FFFFFF"/>
              </a:solidFill>
              <a:latin typeface="Calibri" panose="020F0502020204030204"/>
              <a:ea typeface="+mn-ea"/>
              <a:cs typeface="+mn-cs"/>
            </a:rPr>
            <a:t>First Call for IPiP Forms</a:t>
          </a:r>
        </a:p>
      </dgm:t>
    </dgm:pt>
    <dgm:pt modelId="{855C2E0E-395C-4D1D-B874-3907CED40004}" type="parTrans" cxnId="{646DBBB2-1573-47B7-A3A3-12D2D78ED6E9}">
      <dgm:prSet/>
      <dgm:spPr/>
      <dgm:t>
        <a:bodyPr/>
        <a:lstStyle/>
        <a:p>
          <a:endParaRPr lang="en-US"/>
        </a:p>
      </dgm:t>
    </dgm:pt>
    <dgm:pt modelId="{9AD71A15-6142-4E9E-B486-DD8FB0595191}" type="sibTrans" cxnId="{646DBBB2-1573-47B7-A3A3-12D2D78ED6E9}">
      <dgm:prSet/>
      <dgm:spPr/>
      <dgm:t>
        <a:bodyPr/>
        <a:lstStyle/>
        <a:p>
          <a:endParaRPr lang="en-US"/>
        </a:p>
      </dgm:t>
    </dgm:pt>
    <dgm:pt modelId="{C3DA0642-83F7-4E1D-89E9-DAEA70133047}">
      <dgm:prSet phldrT="[Text]" custT="1"/>
      <dgm:spPr>
        <a:xfrm>
          <a:off x="2348160" y="0"/>
          <a:ext cx="1089421" cy="5418667"/>
        </a:xfrm>
        <a:prstGeom prst="roundRect">
          <a:avLst>
            <a:gd name="adj" fmla="val 10000"/>
          </a:avLst>
        </a:prstGeom>
        <a:solidFill>
          <a:schemeClr val="bg1">
            <a:lumMod val="95000"/>
          </a:schemeClr>
        </a:solidFill>
        <a:ln>
          <a:noFill/>
        </a:ln>
        <a:effectLst/>
      </dgm:spPr>
      <dgm:t>
        <a:bodyPr/>
        <a:lstStyle/>
        <a:p>
          <a:pPr>
            <a:buNone/>
          </a:pPr>
          <a:r>
            <a:rPr lang="en-US" sz="2500" dirty="0">
              <a:solidFill>
                <a:sysClr val="windowText" lastClr="000000">
                  <a:hueOff val="0"/>
                  <a:satOff val="0"/>
                  <a:lumOff val="0"/>
                  <a:alphaOff val="0"/>
                </a:sysClr>
              </a:solidFill>
              <a:latin typeface="Calibri" panose="020F0502020204030204"/>
              <a:ea typeface="+mn-ea"/>
              <a:cs typeface="+mn-cs"/>
            </a:rPr>
            <a:t>I-6m</a:t>
          </a:r>
        </a:p>
      </dgm:t>
    </dgm:pt>
    <dgm:pt modelId="{49CE7C8A-BB20-4445-901A-D98DB8B9E790}" type="parTrans" cxnId="{5898F266-9446-4780-9337-0CE1D88FE7C0}">
      <dgm:prSet/>
      <dgm:spPr/>
      <dgm:t>
        <a:bodyPr/>
        <a:lstStyle/>
        <a:p>
          <a:endParaRPr lang="en-US"/>
        </a:p>
      </dgm:t>
    </dgm:pt>
    <dgm:pt modelId="{7E3C9794-D5B4-4238-B1D4-5978B1C1DB45}" type="sibTrans" cxnId="{5898F266-9446-4780-9337-0CE1D88FE7C0}">
      <dgm:prSet/>
      <dgm:spPr/>
      <dgm:t>
        <a:bodyPr/>
        <a:lstStyle/>
        <a:p>
          <a:endParaRPr lang="en-US"/>
        </a:p>
      </dgm:t>
    </dgm:pt>
    <dgm:pt modelId="{981C026E-07ED-4288-8CED-7711D9DF1B67}">
      <dgm:prSet phldrT="[Text]" custT="1"/>
      <dgm:spPr>
        <a:xfrm>
          <a:off x="2457102" y="1626063"/>
          <a:ext cx="871537" cy="1064551"/>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dgm:spPr>
      <dgm:t>
        <a:bodyPr/>
        <a:lstStyle/>
        <a:p>
          <a:pPr algn="ctr">
            <a:buNone/>
          </a:pPr>
          <a:r>
            <a:rPr lang="en-US" sz="1800" dirty="0">
              <a:solidFill>
                <a:sysClr val="window" lastClr="FFFFFF"/>
              </a:solidFill>
              <a:latin typeface="Calibri" panose="020F0502020204030204"/>
              <a:ea typeface="+mn-ea"/>
              <a:cs typeface="+mn-cs"/>
            </a:rPr>
            <a:t>IMT </a:t>
          </a:r>
          <a:br>
            <a:rPr lang="en-US" sz="1800" dirty="0">
              <a:solidFill>
                <a:sysClr val="window" lastClr="FFFFFF"/>
              </a:solidFill>
              <a:latin typeface="Calibri" panose="020F0502020204030204"/>
              <a:ea typeface="+mn-ea"/>
              <a:cs typeface="+mn-cs"/>
            </a:rPr>
          </a:br>
          <a:r>
            <a:rPr lang="en-US" sz="1800" dirty="0">
              <a:solidFill>
                <a:sysClr val="window" lastClr="FFFFFF"/>
              </a:solidFill>
              <a:latin typeface="Calibri" panose="020F0502020204030204"/>
              <a:ea typeface="+mn-ea"/>
              <a:cs typeface="+mn-cs"/>
            </a:rPr>
            <a:t>~I-6m</a:t>
          </a:r>
        </a:p>
        <a:p>
          <a:pPr algn="ctr">
            <a:buNone/>
          </a:pPr>
          <a:endParaRPr lang="en-US" sz="1300" dirty="0">
            <a:solidFill>
              <a:sysClr val="window" lastClr="FFFFFF"/>
            </a:solidFill>
            <a:latin typeface="Calibri" panose="020F0502020204030204"/>
            <a:ea typeface="+mn-ea"/>
            <a:cs typeface="+mn-cs"/>
          </a:endParaRPr>
        </a:p>
        <a:p>
          <a:pPr algn="ctr">
            <a:buNone/>
          </a:pPr>
          <a:br>
            <a:rPr lang="en-US" sz="1300" dirty="0">
              <a:solidFill>
                <a:sysClr val="window" lastClr="FFFFFF"/>
              </a:solidFill>
              <a:latin typeface="Calibri" panose="020F0502020204030204"/>
              <a:ea typeface="+mn-ea"/>
              <a:cs typeface="+mn-cs"/>
            </a:rPr>
          </a:br>
          <a:r>
            <a:rPr lang="en-US" sz="1100" dirty="0">
              <a:solidFill>
                <a:sysClr val="window" lastClr="FFFFFF"/>
              </a:solidFill>
              <a:latin typeface="Calibri" panose="020F0502020204030204"/>
              <a:ea typeface="+mn-ea"/>
              <a:cs typeface="+mn-cs"/>
            </a:rPr>
            <a:t>Last Call for IPiP Forms</a:t>
          </a:r>
        </a:p>
      </dgm:t>
    </dgm:pt>
    <dgm:pt modelId="{419B1270-645D-46A0-AA07-4E8A9D492CAA}" type="parTrans" cxnId="{56F41B93-3422-4498-A08C-3C85572AD19C}">
      <dgm:prSet/>
      <dgm:spPr/>
      <dgm:t>
        <a:bodyPr/>
        <a:lstStyle/>
        <a:p>
          <a:endParaRPr lang="en-US"/>
        </a:p>
      </dgm:t>
    </dgm:pt>
    <dgm:pt modelId="{B0F561E1-9666-467D-8D97-DE75A8855BA8}" type="sibTrans" cxnId="{56F41B93-3422-4498-A08C-3C85572AD19C}">
      <dgm:prSet/>
      <dgm:spPr/>
      <dgm:t>
        <a:bodyPr/>
        <a:lstStyle/>
        <a:p>
          <a:endParaRPr lang="en-US"/>
        </a:p>
      </dgm:t>
    </dgm:pt>
    <dgm:pt modelId="{5C071674-5773-4921-A2DA-6759731D8E2D}">
      <dgm:prSet phldrT="[Text]" custT="1"/>
      <dgm:spPr>
        <a:xfrm>
          <a:off x="3519289" y="0"/>
          <a:ext cx="1089421" cy="5418667"/>
        </a:xfrm>
        <a:prstGeom prst="roundRect">
          <a:avLst>
            <a:gd name="adj" fmla="val 10000"/>
          </a:avLst>
        </a:prstGeom>
        <a:solidFill>
          <a:srgbClr val="44546A">
            <a:tint val="40000"/>
            <a:hueOff val="0"/>
            <a:satOff val="0"/>
            <a:lumOff val="0"/>
            <a:alphaOff val="0"/>
          </a:srgbClr>
        </a:solidFill>
        <a:ln>
          <a:noFill/>
        </a:ln>
        <a:effectLst/>
      </dgm:spPr>
      <dgm:t>
        <a:bodyPr/>
        <a:lstStyle/>
        <a:p>
          <a:pPr>
            <a:buNone/>
          </a:pPr>
          <a:r>
            <a:rPr lang="en-US" sz="2500" dirty="0">
              <a:solidFill>
                <a:sysClr val="windowText" lastClr="000000">
                  <a:hueOff val="0"/>
                  <a:satOff val="0"/>
                  <a:lumOff val="0"/>
                  <a:alphaOff val="0"/>
                </a:sysClr>
              </a:solidFill>
              <a:latin typeface="Calibri" panose="020F0502020204030204"/>
              <a:ea typeface="+mn-ea"/>
              <a:cs typeface="+mn-cs"/>
            </a:rPr>
            <a:t>I-4m</a:t>
          </a:r>
        </a:p>
      </dgm:t>
    </dgm:pt>
    <dgm:pt modelId="{A55CB269-FCBE-425B-871B-8C495E0DE484}" type="parTrans" cxnId="{622E2EEF-FAA5-4C26-8163-C5B29A261530}">
      <dgm:prSet/>
      <dgm:spPr/>
      <dgm:t>
        <a:bodyPr/>
        <a:lstStyle/>
        <a:p>
          <a:endParaRPr lang="en-US"/>
        </a:p>
      </dgm:t>
    </dgm:pt>
    <dgm:pt modelId="{600FF93D-06B7-4597-AC99-049D49A93F88}" type="sibTrans" cxnId="{622E2EEF-FAA5-4C26-8163-C5B29A261530}">
      <dgm:prSet/>
      <dgm:spPr/>
      <dgm:t>
        <a:bodyPr/>
        <a:lstStyle/>
        <a:p>
          <a:endParaRPr lang="en-US"/>
        </a:p>
      </dgm:t>
    </dgm:pt>
    <dgm:pt modelId="{0851970F-1621-4BB7-BFB0-E0F073F0A612}">
      <dgm:prSet phldrT="[Text]" custT="1"/>
      <dgm:spPr>
        <a:xfrm>
          <a:off x="3628231" y="1623187"/>
          <a:ext cx="871537" cy="1287868"/>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dgm:spPr>
      <dgm:t>
        <a:bodyPr/>
        <a:lstStyle/>
        <a:p>
          <a:pPr>
            <a:buNone/>
          </a:pPr>
          <a:r>
            <a:rPr lang="en-US" sz="1800" dirty="0">
              <a:solidFill>
                <a:sysClr val="window" lastClr="FFFFFF"/>
              </a:solidFill>
              <a:latin typeface="Calibri" panose="020F0502020204030204"/>
              <a:ea typeface="+mn-ea"/>
              <a:cs typeface="+mn-cs"/>
            </a:rPr>
            <a:t>IOR</a:t>
          </a:r>
        </a:p>
        <a:p>
          <a:pPr>
            <a:buNone/>
          </a:pPr>
          <a:endParaRPr lang="en-US" sz="1800" dirty="0">
            <a:solidFill>
              <a:sysClr val="window" lastClr="FFFFFF"/>
            </a:solidFill>
            <a:latin typeface="Calibri" panose="020F0502020204030204"/>
            <a:ea typeface="+mn-ea"/>
            <a:cs typeface="+mn-cs"/>
          </a:endParaRPr>
        </a:p>
        <a:p>
          <a:pPr>
            <a:buNone/>
          </a:pPr>
          <a:r>
            <a:rPr lang="en-US" sz="1100" dirty="0">
              <a:solidFill>
                <a:sysClr val="window" lastClr="FFFFFF"/>
              </a:solidFill>
              <a:latin typeface="Calibri" panose="020F0502020204030204"/>
              <a:ea typeface="+mn-ea"/>
              <a:cs typeface="+mn-cs"/>
            </a:rPr>
            <a:t> Present IPiP, PLUTO &amp; IP Approved Hardware</a:t>
          </a:r>
        </a:p>
      </dgm:t>
    </dgm:pt>
    <dgm:pt modelId="{08663844-DD46-4D3F-9039-CC4B119EF572}" type="parTrans" cxnId="{BBEDDD5A-0B16-4F3F-A208-4DF0F31F5B58}">
      <dgm:prSet/>
      <dgm:spPr/>
      <dgm:t>
        <a:bodyPr/>
        <a:lstStyle/>
        <a:p>
          <a:endParaRPr lang="en-US"/>
        </a:p>
      </dgm:t>
    </dgm:pt>
    <dgm:pt modelId="{9CB7D324-69AE-4F80-8796-1CD1C49AE8F5}" type="sibTrans" cxnId="{BBEDDD5A-0B16-4F3F-A208-4DF0F31F5B58}">
      <dgm:prSet/>
      <dgm:spPr/>
      <dgm:t>
        <a:bodyPr/>
        <a:lstStyle/>
        <a:p>
          <a:endParaRPr lang="en-US"/>
        </a:p>
      </dgm:t>
    </dgm:pt>
    <dgm:pt modelId="{9093F7EA-2157-4F72-A8DC-590B78DCCE7F}">
      <dgm:prSet phldrT="[Text]" custT="1"/>
      <dgm:spPr>
        <a:xfrm>
          <a:off x="7032674" y="0"/>
          <a:ext cx="1089421" cy="5418667"/>
        </a:xfrm>
        <a:prstGeom prst="roundRect">
          <a:avLst>
            <a:gd name="adj" fmla="val 10000"/>
          </a:avLst>
        </a:prstGeom>
        <a:solidFill>
          <a:srgbClr val="44546A">
            <a:tint val="40000"/>
            <a:hueOff val="0"/>
            <a:satOff val="0"/>
            <a:lumOff val="0"/>
            <a:alphaOff val="0"/>
          </a:srgbClr>
        </a:solidFill>
        <a:ln>
          <a:noFill/>
        </a:ln>
        <a:effectLst/>
      </dgm:spPr>
      <dgm:t>
        <a:bodyPr/>
        <a:lstStyle/>
        <a:p>
          <a:pPr>
            <a:buNone/>
          </a:pPr>
          <a:r>
            <a:rPr lang="en-US" sz="2500" dirty="0">
              <a:solidFill>
                <a:sysClr val="windowText" lastClr="000000">
                  <a:hueOff val="0"/>
                  <a:satOff val="0"/>
                  <a:lumOff val="0"/>
                  <a:alphaOff val="0"/>
                </a:sysClr>
              </a:solidFill>
              <a:latin typeface="Calibri" panose="020F0502020204030204"/>
              <a:ea typeface="+mn-ea"/>
              <a:cs typeface="+mn-cs"/>
            </a:rPr>
            <a:t>~I-1m</a:t>
          </a:r>
        </a:p>
      </dgm:t>
    </dgm:pt>
    <dgm:pt modelId="{9E1CCEDD-6486-4019-B178-EAB1FA898548}" type="parTrans" cxnId="{6213FBEA-0E36-49B9-82D0-8BACDA8E8E47}">
      <dgm:prSet/>
      <dgm:spPr/>
      <dgm:t>
        <a:bodyPr/>
        <a:lstStyle/>
        <a:p>
          <a:endParaRPr lang="en-US"/>
        </a:p>
      </dgm:t>
    </dgm:pt>
    <dgm:pt modelId="{79C67C58-6A84-44DF-87CD-9B2B8D2D988E}" type="sibTrans" cxnId="{6213FBEA-0E36-49B9-82D0-8BACDA8E8E47}">
      <dgm:prSet/>
      <dgm:spPr/>
      <dgm:t>
        <a:bodyPr/>
        <a:lstStyle/>
        <a:p>
          <a:endParaRPr lang="en-US"/>
        </a:p>
      </dgm:t>
    </dgm:pt>
    <dgm:pt modelId="{4B90DFBF-F1DB-43FC-9CB2-78B8F7BA6B80}">
      <dgm:prSet phldrT="[Text]" custT="1"/>
      <dgm:spPr>
        <a:xfrm>
          <a:off x="5861546" y="0"/>
          <a:ext cx="1089421" cy="5418667"/>
        </a:xfrm>
        <a:prstGeom prst="roundRect">
          <a:avLst>
            <a:gd name="adj" fmla="val 10000"/>
          </a:avLst>
        </a:prstGeom>
        <a:solidFill>
          <a:srgbClr val="44546A">
            <a:tint val="40000"/>
            <a:hueOff val="0"/>
            <a:satOff val="0"/>
            <a:lumOff val="0"/>
            <a:alphaOff val="0"/>
          </a:srgbClr>
        </a:solidFill>
        <a:ln>
          <a:noFill/>
        </a:ln>
        <a:effectLst/>
      </dgm:spPr>
      <dgm:t>
        <a:bodyPr/>
        <a:lstStyle/>
        <a:p>
          <a:pPr>
            <a:buNone/>
          </a:pPr>
          <a:r>
            <a:rPr lang="en-US" sz="2500" dirty="0">
              <a:solidFill>
                <a:sysClr val="windowText" lastClr="000000">
                  <a:hueOff val="0"/>
                  <a:satOff val="0"/>
                  <a:lumOff val="0"/>
                  <a:alphaOff val="0"/>
                </a:sysClr>
              </a:solidFill>
              <a:latin typeface="Calibri" panose="020F0502020204030204"/>
              <a:ea typeface="+mn-ea"/>
              <a:cs typeface="+mn-cs"/>
            </a:rPr>
            <a:t>I-1.5m</a:t>
          </a:r>
        </a:p>
      </dgm:t>
    </dgm:pt>
    <dgm:pt modelId="{A3D3BFD7-59DB-4A85-81F9-D4EA2874B3C3}" type="parTrans" cxnId="{68AC0473-55FC-4FD6-9692-AB7FCE3AA16D}">
      <dgm:prSet/>
      <dgm:spPr/>
      <dgm:t>
        <a:bodyPr/>
        <a:lstStyle/>
        <a:p>
          <a:endParaRPr lang="en-US"/>
        </a:p>
      </dgm:t>
    </dgm:pt>
    <dgm:pt modelId="{1363C9EE-7CDA-4E68-A710-2B550737A1E4}" type="sibTrans" cxnId="{68AC0473-55FC-4FD6-9692-AB7FCE3AA16D}">
      <dgm:prSet/>
      <dgm:spPr/>
      <dgm:t>
        <a:bodyPr/>
        <a:lstStyle/>
        <a:p>
          <a:endParaRPr lang="en-US"/>
        </a:p>
      </dgm:t>
    </dgm:pt>
    <dgm:pt modelId="{F1B58DA3-C68B-4E4A-B60B-CE7AF1BB2B24}">
      <dgm:prSet phldrT="[Text]" custT="1"/>
      <dgm:spPr>
        <a:xfrm>
          <a:off x="5970488" y="1627187"/>
          <a:ext cx="871537" cy="1633802"/>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dgm:spPr>
      <dgm:t>
        <a:bodyPr/>
        <a:lstStyle/>
        <a:p>
          <a:pPr>
            <a:buNone/>
          </a:pPr>
          <a:r>
            <a:rPr lang="en-US" sz="1600" dirty="0">
              <a:solidFill>
                <a:sysClr val="window" lastClr="FFFFFF"/>
              </a:solidFill>
              <a:latin typeface="Calibri" panose="020F0502020204030204"/>
              <a:ea typeface="+mn-ea"/>
              <a:cs typeface="+mn-cs"/>
            </a:rPr>
            <a:t>IP + PLUTO Baseline</a:t>
          </a:r>
          <a:br>
            <a:rPr lang="en-US" sz="1600" dirty="0">
              <a:solidFill>
                <a:sysClr val="window" lastClr="FFFFFF"/>
              </a:solidFill>
              <a:latin typeface="Calibri" panose="020F0502020204030204"/>
              <a:ea typeface="+mn-ea"/>
              <a:cs typeface="+mn-cs"/>
            </a:rPr>
          </a:br>
          <a:r>
            <a:rPr lang="en-US" sz="1600" dirty="0">
              <a:solidFill>
                <a:sysClr val="window" lastClr="FFFFFF"/>
              </a:solidFill>
              <a:latin typeface="Calibri" panose="020F0502020204030204"/>
              <a:ea typeface="+mn-ea"/>
              <a:cs typeface="+mn-cs"/>
            </a:rPr>
            <a:t>Meeting</a:t>
          </a:r>
        </a:p>
      </dgm:t>
    </dgm:pt>
    <dgm:pt modelId="{43AE4A4C-78AA-4D30-94DC-FABD0780B11A}" type="parTrans" cxnId="{9945FF3C-F936-47B5-8575-BF7703B85388}">
      <dgm:prSet/>
      <dgm:spPr/>
      <dgm:t>
        <a:bodyPr/>
        <a:lstStyle/>
        <a:p>
          <a:endParaRPr lang="en-US"/>
        </a:p>
      </dgm:t>
    </dgm:pt>
    <dgm:pt modelId="{9B987C50-F22C-4E08-A8B2-5D77F1C29701}" type="sibTrans" cxnId="{9945FF3C-F936-47B5-8575-BF7703B85388}">
      <dgm:prSet/>
      <dgm:spPr/>
      <dgm:t>
        <a:bodyPr/>
        <a:lstStyle/>
        <a:p>
          <a:endParaRPr lang="en-US"/>
        </a:p>
      </dgm:t>
    </dgm:pt>
    <dgm:pt modelId="{2E0A5D9D-E59B-4433-81CA-6D0CFFB8ADC9}">
      <dgm:prSet phldrT="[Text]" custT="1"/>
      <dgm:spPr>
        <a:xfrm>
          <a:off x="7141616" y="1643175"/>
          <a:ext cx="871537" cy="1140185"/>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dgm:spPr>
      <dgm:t>
        <a:bodyPr/>
        <a:lstStyle/>
        <a:p>
          <a:pPr>
            <a:buNone/>
          </a:pPr>
          <a:r>
            <a:rPr lang="en-US" sz="1600" dirty="0">
              <a:solidFill>
                <a:sysClr val="window" lastClr="FFFFFF"/>
              </a:solidFill>
              <a:latin typeface="Calibri" panose="020F0502020204030204"/>
              <a:ea typeface="+mn-ea"/>
              <a:cs typeface="+mn-cs"/>
            </a:rPr>
            <a:t>Post IP + PLUTO Baseline Data to IPiP Website</a:t>
          </a:r>
        </a:p>
      </dgm:t>
    </dgm:pt>
    <dgm:pt modelId="{8491C7F6-F6B2-4FA5-88AF-A48A2F2C7E1B}" type="parTrans" cxnId="{D754D6B3-17E3-4172-B859-AB04EA161EE1}">
      <dgm:prSet/>
      <dgm:spPr/>
      <dgm:t>
        <a:bodyPr/>
        <a:lstStyle/>
        <a:p>
          <a:endParaRPr lang="en-US"/>
        </a:p>
      </dgm:t>
    </dgm:pt>
    <dgm:pt modelId="{154E58D7-6E4D-4C30-9E4A-48EBC40DE02C}" type="sibTrans" cxnId="{D754D6B3-17E3-4172-B859-AB04EA161EE1}">
      <dgm:prSet/>
      <dgm:spPr/>
      <dgm:t>
        <a:bodyPr/>
        <a:lstStyle/>
        <a:p>
          <a:endParaRPr lang="en-US"/>
        </a:p>
      </dgm:t>
    </dgm:pt>
    <dgm:pt modelId="{DB0EA0B2-F92D-41AC-932E-EBD8FA6FFDA2}" type="pres">
      <dgm:prSet presAssocID="{00E90181-1FB7-43D5-BED6-8583F787889C}" presName="theList" presStyleCnt="0">
        <dgm:presLayoutVars>
          <dgm:dir/>
          <dgm:animLvl val="lvl"/>
          <dgm:resizeHandles val="exact"/>
        </dgm:presLayoutVars>
      </dgm:prSet>
      <dgm:spPr/>
    </dgm:pt>
    <dgm:pt modelId="{8EEC46E9-1290-42C9-9518-CCCD07BF51DF}" type="pres">
      <dgm:prSet presAssocID="{BF4A512F-37F7-43B5-9442-22791802480E}" presName="compNode" presStyleCnt="0"/>
      <dgm:spPr/>
    </dgm:pt>
    <dgm:pt modelId="{6C2D1241-ADF1-49F4-A909-45A9B0AC7433}" type="pres">
      <dgm:prSet presAssocID="{BF4A512F-37F7-43B5-9442-22791802480E}" presName="aNode" presStyleLbl="bgShp" presStyleIdx="0" presStyleCnt="5"/>
      <dgm:spPr/>
    </dgm:pt>
    <dgm:pt modelId="{0875918D-3B7A-486B-A02A-B11C782CDEAD}" type="pres">
      <dgm:prSet presAssocID="{BF4A512F-37F7-43B5-9442-22791802480E}" presName="textNode" presStyleLbl="bgShp" presStyleIdx="0" presStyleCnt="5"/>
      <dgm:spPr/>
    </dgm:pt>
    <dgm:pt modelId="{0DDD6A5F-7730-4701-B843-9A6C68A3DC54}" type="pres">
      <dgm:prSet presAssocID="{BF4A512F-37F7-43B5-9442-22791802480E}" presName="compChildNode" presStyleCnt="0"/>
      <dgm:spPr/>
    </dgm:pt>
    <dgm:pt modelId="{5675C600-F538-4270-B730-6DEEC7A1C4A3}" type="pres">
      <dgm:prSet presAssocID="{BF4A512F-37F7-43B5-9442-22791802480E}" presName="theInnerList" presStyleCnt="0"/>
      <dgm:spPr/>
    </dgm:pt>
    <dgm:pt modelId="{3E179E2E-8AB2-42BD-AFFC-08C479DD2BEC}" type="pres">
      <dgm:prSet presAssocID="{AEF45E8A-4376-45EF-A142-1FED6A9585C6}" presName="childNode" presStyleLbl="node1" presStyleIdx="0" presStyleCnt="5">
        <dgm:presLayoutVars>
          <dgm:bulletEnabled val="1"/>
        </dgm:presLayoutVars>
      </dgm:prSet>
      <dgm:spPr/>
    </dgm:pt>
    <dgm:pt modelId="{9CFE95EF-6F8B-4E51-A6AF-2277ACDC306D}" type="pres">
      <dgm:prSet presAssocID="{BF4A512F-37F7-43B5-9442-22791802480E}" presName="aSpace" presStyleCnt="0"/>
      <dgm:spPr/>
    </dgm:pt>
    <dgm:pt modelId="{6E45EE3F-9B61-4D7B-8BDF-EE8E343724F0}" type="pres">
      <dgm:prSet presAssocID="{C3DA0642-83F7-4E1D-89E9-DAEA70133047}" presName="compNode" presStyleCnt="0"/>
      <dgm:spPr/>
    </dgm:pt>
    <dgm:pt modelId="{9F0C1258-F0BD-4C40-AA92-29DD7C6C7907}" type="pres">
      <dgm:prSet presAssocID="{C3DA0642-83F7-4E1D-89E9-DAEA70133047}" presName="aNode" presStyleLbl="bgShp" presStyleIdx="1" presStyleCnt="5"/>
      <dgm:spPr/>
    </dgm:pt>
    <dgm:pt modelId="{CC5E7B33-9DDE-4E02-A13D-F77880631FCF}" type="pres">
      <dgm:prSet presAssocID="{C3DA0642-83F7-4E1D-89E9-DAEA70133047}" presName="textNode" presStyleLbl="bgShp" presStyleIdx="1" presStyleCnt="5"/>
      <dgm:spPr/>
    </dgm:pt>
    <dgm:pt modelId="{59EB14D9-A83D-4348-9422-681630EC5131}" type="pres">
      <dgm:prSet presAssocID="{C3DA0642-83F7-4E1D-89E9-DAEA70133047}" presName="compChildNode" presStyleCnt="0"/>
      <dgm:spPr/>
    </dgm:pt>
    <dgm:pt modelId="{12A4631D-FC16-4013-AD22-596FC32FDD16}" type="pres">
      <dgm:prSet presAssocID="{C3DA0642-83F7-4E1D-89E9-DAEA70133047}" presName="theInnerList" presStyleCnt="0"/>
      <dgm:spPr/>
    </dgm:pt>
    <dgm:pt modelId="{8B57327D-1503-4234-B8A9-CFD8F3CE1FC2}" type="pres">
      <dgm:prSet presAssocID="{981C026E-07ED-4288-8CED-7711D9DF1B67}" presName="childNode" presStyleLbl="node1" presStyleIdx="1" presStyleCnt="5">
        <dgm:presLayoutVars>
          <dgm:bulletEnabled val="1"/>
        </dgm:presLayoutVars>
      </dgm:prSet>
      <dgm:spPr/>
    </dgm:pt>
    <dgm:pt modelId="{DE55C356-EF5A-4CD9-A430-6E257976D65E}" type="pres">
      <dgm:prSet presAssocID="{C3DA0642-83F7-4E1D-89E9-DAEA70133047}" presName="aSpace" presStyleCnt="0"/>
      <dgm:spPr/>
    </dgm:pt>
    <dgm:pt modelId="{DABB7892-8933-4074-98AA-28661401977F}" type="pres">
      <dgm:prSet presAssocID="{5C071674-5773-4921-A2DA-6759731D8E2D}" presName="compNode" presStyleCnt="0"/>
      <dgm:spPr/>
    </dgm:pt>
    <dgm:pt modelId="{262C3138-5E59-45A9-B463-AA77AAE544B7}" type="pres">
      <dgm:prSet presAssocID="{5C071674-5773-4921-A2DA-6759731D8E2D}" presName="aNode" presStyleLbl="bgShp" presStyleIdx="2" presStyleCnt="5"/>
      <dgm:spPr/>
    </dgm:pt>
    <dgm:pt modelId="{B1599361-2683-4FE9-A606-2228E62F6B60}" type="pres">
      <dgm:prSet presAssocID="{5C071674-5773-4921-A2DA-6759731D8E2D}" presName="textNode" presStyleLbl="bgShp" presStyleIdx="2" presStyleCnt="5"/>
      <dgm:spPr/>
    </dgm:pt>
    <dgm:pt modelId="{FD274EF3-B4D5-40C0-9976-13F35BA5152E}" type="pres">
      <dgm:prSet presAssocID="{5C071674-5773-4921-A2DA-6759731D8E2D}" presName="compChildNode" presStyleCnt="0"/>
      <dgm:spPr/>
    </dgm:pt>
    <dgm:pt modelId="{F3A18EAA-62DE-4867-83AE-36AA81433343}" type="pres">
      <dgm:prSet presAssocID="{5C071674-5773-4921-A2DA-6759731D8E2D}" presName="theInnerList" presStyleCnt="0"/>
      <dgm:spPr/>
    </dgm:pt>
    <dgm:pt modelId="{CA268D2B-279C-401F-8968-AF34A5D5D2F2}" type="pres">
      <dgm:prSet presAssocID="{0851970F-1621-4BB7-BFB0-E0F073F0A612}" presName="childNode" presStyleLbl="node1" presStyleIdx="2" presStyleCnt="5" custScaleY="107760" custLinFactNeighborY="494">
        <dgm:presLayoutVars>
          <dgm:bulletEnabled val="1"/>
        </dgm:presLayoutVars>
      </dgm:prSet>
      <dgm:spPr/>
    </dgm:pt>
    <dgm:pt modelId="{A34349CD-62A5-4F3B-B5CF-622D8B543207}" type="pres">
      <dgm:prSet presAssocID="{5C071674-5773-4921-A2DA-6759731D8E2D}" presName="aSpace" presStyleCnt="0"/>
      <dgm:spPr/>
    </dgm:pt>
    <dgm:pt modelId="{D966102A-8F44-480D-85FF-00478DE6E632}" type="pres">
      <dgm:prSet presAssocID="{4B90DFBF-F1DB-43FC-9CB2-78B8F7BA6B80}" presName="compNode" presStyleCnt="0"/>
      <dgm:spPr/>
    </dgm:pt>
    <dgm:pt modelId="{73DF7883-B5BD-4D23-B63E-7D56F5897CA5}" type="pres">
      <dgm:prSet presAssocID="{4B90DFBF-F1DB-43FC-9CB2-78B8F7BA6B80}" presName="aNode" presStyleLbl="bgShp" presStyleIdx="3" presStyleCnt="5" custScaleX="118568"/>
      <dgm:spPr/>
    </dgm:pt>
    <dgm:pt modelId="{A8FF83DF-20A8-479B-9FA9-B867F6307E30}" type="pres">
      <dgm:prSet presAssocID="{4B90DFBF-F1DB-43FC-9CB2-78B8F7BA6B80}" presName="textNode" presStyleLbl="bgShp" presStyleIdx="3" presStyleCnt="5"/>
      <dgm:spPr/>
    </dgm:pt>
    <dgm:pt modelId="{EAC60950-0925-4329-9709-D2F5B1770B64}" type="pres">
      <dgm:prSet presAssocID="{4B90DFBF-F1DB-43FC-9CB2-78B8F7BA6B80}" presName="compChildNode" presStyleCnt="0"/>
      <dgm:spPr/>
    </dgm:pt>
    <dgm:pt modelId="{24FB60B8-BE11-4857-8067-838A23065D55}" type="pres">
      <dgm:prSet presAssocID="{4B90DFBF-F1DB-43FC-9CB2-78B8F7BA6B80}" presName="theInnerList" presStyleCnt="0"/>
      <dgm:spPr/>
    </dgm:pt>
    <dgm:pt modelId="{270C017A-352A-438A-8B8F-5498A2121C58}" type="pres">
      <dgm:prSet presAssocID="{F1B58DA3-C68B-4E4A-B60B-CE7AF1BB2B24}" presName="childNode" presStyleLbl="node1" presStyleIdx="3" presStyleCnt="5">
        <dgm:presLayoutVars>
          <dgm:bulletEnabled val="1"/>
        </dgm:presLayoutVars>
      </dgm:prSet>
      <dgm:spPr/>
    </dgm:pt>
    <dgm:pt modelId="{0FFEBA5F-DB97-40C5-A23B-D153C87FA9AA}" type="pres">
      <dgm:prSet presAssocID="{4B90DFBF-F1DB-43FC-9CB2-78B8F7BA6B80}" presName="aSpace" presStyleCnt="0"/>
      <dgm:spPr/>
    </dgm:pt>
    <dgm:pt modelId="{C2864004-C53B-4DAA-BE30-13A254E0349D}" type="pres">
      <dgm:prSet presAssocID="{9093F7EA-2157-4F72-A8DC-590B78DCCE7F}" presName="compNode" presStyleCnt="0"/>
      <dgm:spPr/>
    </dgm:pt>
    <dgm:pt modelId="{F0D77B88-546E-4934-B7FA-D190775A4B47}" type="pres">
      <dgm:prSet presAssocID="{9093F7EA-2157-4F72-A8DC-590B78DCCE7F}" presName="aNode" presStyleLbl="bgShp" presStyleIdx="4" presStyleCnt="5" custScaleX="137741" custLinFactNeighborX="62949" custLinFactNeighborY="-3493"/>
      <dgm:spPr/>
    </dgm:pt>
    <dgm:pt modelId="{2ABD4A7F-44CF-467E-ADD6-E0E5C3FBC139}" type="pres">
      <dgm:prSet presAssocID="{9093F7EA-2157-4F72-A8DC-590B78DCCE7F}" presName="textNode" presStyleLbl="bgShp" presStyleIdx="4" presStyleCnt="5"/>
      <dgm:spPr/>
    </dgm:pt>
    <dgm:pt modelId="{A4E5C314-784D-4FBB-8811-265485F4BC8A}" type="pres">
      <dgm:prSet presAssocID="{9093F7EA-2157-4F72-A8DC-590B78DCCE7F}" presName="compChildNode" presStyleCnt="0"/>
      <dgm:spPr/>
    </dgm:pt>
    <dgm:pt modelId="{1E0595E3-0504-4B95-A174-500984F326A5}" type="pres">
      <dgm:prSet presAssocID="{9093F7EA-2157-4F72-A8DC-590B78DCCE7F}" presName="theInnerList" presStyleCnt="0"/>
      <dgm:spPr/>
    </dgm:pt>
    <dgm:pt modelId="{BEFEE739-985D-489D-A05F-96CF2EEC6D42}" type="pres">
      <dgm:prSet presAssocID="{2E0A5D9D-E59B-4433-81CA-6D0CFFB8ADC9}" presName="childNode" presStyleLbl="node1" presStyleIdx="4" presStyleCnt="5" custScaleY="67727" custLinFactNeighborX="74" custLinFactNeighborY="-16257">
        <dgm:presLayoutVars>
          <dgm:bulletEnabled val="1"/>
        </dgm:presLayoutVars>
      </dgm:prSet>
      <dgm:spPr/>
    </dgm:pt>
  </dgm:ptLst>
  <dgm:cxnLst>
    <dgm:cxn modelId="{3D83BF0A-79BB-4A80-B4A8-EDB97B37D25D}" type="presOf" srcId="{F1B58DA3-C68B-4E4A-B60B-CE7AF1BB2B24}" destId="{270C017A-352A-438A-8B8F-5498A2121C58}" srcOrd="0" destOrd="0" presId="urn:microsoft.com/office/officeart/2005/8/layout/lProcess2"/>
    <dgm:cxn modelId="{ABF16E19-A06F-44EE-8673-CCF4C4FE4553}" type="presOf" srcId="{BF4A512F-37F7-43B5-9442-22791802480E}" destId="{0875918D-3B7A-486B-A02A-B11C782CDEAD}" srcOrd="1" destOrd="0" presId="urn:microsoft.com/office/officeart/2005/8/layout/lProcess2"/>
    <dgm:cxn modelId="{F92AE01E-97A2-4924-8F3A-466019E56C1B}" type="presOf" srcId="{5C071674-5773-4921-A2DA-6759731D8E2D}" destId="{262C3138-5E59-45A9-B463-AA77AAE544B7}" srcOrd="0" destOrd="0" presId="urn:microsoft.com/office/officeart/2005/8/layout/lProcess2"/>
    <dgm:cxn modelId="{C0A2532F-36A2-4BE4-AF77-95F6CEB3E57E}" type="presOf" srcId="{BF4A512F-37F7-43B5-9442-22791802480E}" destId="{6C2D1241-ADF1-49F4-A909-45A9B0AC7433}" srcOrd="0" destOrd="0" presId="urn:microsoft.com/office/officeart/2005/8/layout/lProcess2"/>
    <dgm:cxn modelId="{9945FF3C-F936-47B5-8575-BF7703B85388}" srcId="{4B90DFBF-F1DB-43FC-9CB2-78B8F7BA6B80}" destId="{F1B58DA3-C68B-4E4A-B60B-CE7AF1BB2B24}" srcOrd="0" destOrd="0" parTransId="{43AE4A4C-78AA-4D30-94DC-FABD0780B11A}" sibTransId="{9B987C50-F22C-4E08-A8B2-5D77F1C29701}"/>
    <dgm:cxn modelId="{5CFA7164-1D92-4195-8C20-CDBDA3F73482}" type="presOf" srcId="{9093F7EA-2157-4F72-A8DC-590B78DCCE7F}" destId="{2ABD4A7F-44CF-467E-ADD6-E0E5C3FBC139}" srcOrd="1" destOrd="0" presId="urn:microsoft.com/office/officeart/2005/8/layout/lProcess2"/>
    <dgm:cxn modelId="{57486846-C197-405D-8D8B-BCC81EE157FC}" type="presOf" srcId="{981C026E-07ED-4288-8CED-7711D9DF1B67}" destId="{8B57327D-1503-4234-B8A9-CFD8F3CE1FC2}" srcOrd="0" destOrd="0" presId="urn:microsoft.com/office/officeart/2005/8/layout/lProcess2"/>
    <dgm:cxn modelId="{5898F266-9446-4780-9337-0CE1D88FE7C0}" srcId="{00E90181-1FB7-43D5-BED6-8583F787889C}" destId="{C3DA0642-83F7-4E1D-89E9-DAEA70133047}" srcOrd="1" destOrd="0" parTransId="{49CE7C8A-BB20-4445-901A-D98DB8B9E790}" sibTransId="{7E3C9794-D5B4-4238-B1D4-5978B1C1DB45}"/>
    <dgm:cxn modelId="{68AC0473-55FC-4FD6-9692-AB7FCE3AA16D}" srcId="{00E90181-1FB7-43D5-BED6-8583F787889C}" destId="{4B90DFBF-F1DB-43FC-9CB2-78B8F7BA6B80}" srcOrd="3" destOrd="0" parTransId="{A3D3BFD7-59DB-4A85-81F9-D4EA2874B3C3}" sibTransId="{1363C9EE-7CDA-4E68-A710-2B550737A1E4}"/>
    <dgm:cxn modelId="{BBEDDD5A-0B16-4F3F-A208-4DF0F31F5B58}" srcId="{5C071674-5773-4921-A2DA-6759731D8E2D}" destId="{0851970F-1621-4BB7-BFB0-E0F073F0A612}" srcOrd="0" destOrd="0" parTransId="{08663844-DD46-4D3F-9039-CC4B119EF572}" sibTransId="{9CB7D324-69AE-4F80-8796-1CD1C49AE8F5}"/>
    <dgm:cxn modelId="{A659327D-DD4F-4F01-940D-18CE02AD8B24}" srcId="{00E90181-1FB7-43D5-BED6-8583F787889C}" destId="{BF4A512F-37F7-43B5-9442-22791802480E}" srcOrd="0" destOrd="0" parTransId="{42519697-3421-4918-9E37-C53E6A9F945A}" sibTransId="{2EEDC0D1-84AA-49C1-97DC-DC8C6BB5F418}"/>
    <dgm:cxn modelId="{EC299D82-AEB2-47BE-952C-5EB6D9520AED}" type="presOf" srcId="{C3DA0642-83F7-4E1D-89E9-DAEA70133047}" destId="{CC5E7B33-9DDE-4E02-A13D-F77880631FCF}" srcOrd="1" destOrd="0" presId="urn:microsoft.com/office/officeart/2005/8/layout/lProcess2"/>
    <dgm:cxn modelId="{56F41B93-3422-4498-A08C-3C85572AD19C}" srcId="{C3DA0642-83F7-4E1D-89E9-DAEA70133047}" destId="{981C026E-07ED-4288-8CED-7711D9DF1B67}" srcOrd="0" destOrd="0" parTransId="{419B1270-645D-46A0-AA07-4E8A9D492CAA}" sibTransId="{B0F561E1-9666-467D-8D97-DE75A8855BA8}"/>
    <dgm:cxn modelId="{646DBBB2-1573-47B7-A3A3-12D2D78ED6E9}" srcId="{BF4A512F-37F7-43B5-9442-22791802480E}" destId="{AEF45E8A-4376-45EF-A142-1FED6A9585C6}" srcOrd="0" destOrd="0" parTransId="{855C2E0E-395C-4D1D-B874-3907CED40004}" sibTransId="{9AD71A15-6142-4E9E-B486-DD8FB0595191}"/>
    <dgm:cxn modelId="{D754D6B3-17E3-4172-B859-AB04EA161EE1}" srcId="{9093F7EA-2157-4F72-A8DC-590B78DCCE7F}" destId="{2E0A5D9D-E59B-4433-81CA-6D0CFFB8ADC9}" srcOrd="0" destOrd="0" parTransId="{8491C7F6-F6B2-4FA5-88AF-A48A2F2C7E1B}" sibTransId="{154E58D7-6E4D-4C30-9E4A-48EBC40DE02C}"/>
    <dgm:cxn modelId="{1F3F0FB5-2FDF-4A07-86F7-1B1987FCDDC4}" type="presOf" srcId="{4B90DFBF-F1DB-43FC-9CB2-78B8F7BA6B80}" destId="{73DF7883-B5BD-4D23-B63E-7D56F5897CA5}" srcOrd="0" destOrd="0" presId="urn:microsoft.com/office/officeart/2005/8/layout/lProcess2"/>
    <dgm:cxn modelId="{4A90CAB9-5E41-4AF2-ABF2-4A40FC86660C}" type="presOf" srcId="{C3DA0642-83F7-4E1D-89E9-DAEA70133047}" destId="{9F0C1258-F0BD-4C40-AA92-29DD7C6C7907}" srcOrd="0" destOrd="0" presId="urn:microsoft.com/office/officeart/2005/8/layout/lProcess2"/>
    <dgm:cxn modelId="{7C124CD1-FFA2-40B3-B8FB-F61ED85DFDF5}" type="presOf" srcId="{AEF45E8A-4376-45EF-A142-1FED6A9585C6}" destId="{3E179E2E-8AB2-42BD-AFFC-08C479DD2BEC}" srcOrd="0" destOrd="0" presId="urn:microsoft.com/office/officeart/2005/8/layout/lProcess2"/>
    <dgm:cxn modelId="{5C3066D8-0B6C-4CE7-B961-6192DCA1FC4F}" type="presOf" srcId="{00E90181-1FB7-43D5-BED6-8583F787889C}" destId="{DB0EA0B2-F92D-41AC-932E-EBD8FA6FFDA2}" srcOrd="0" destOrd="0" presId="urn:microsoft.com/office/officeart/2005/8/layout/lProcess2"/>
    <dgm:cxn modelId="{C9727BD9-A3D5-43E2-9E9F-E4A445FAA39D}" type="presOf" srcId="{4B90DFBF-F1DB-43FC-9CB2-78B8F7BA6B80}" destId="{A8FF83DF-20A8-479B-9FA9-B867F6307E30}" srcOrd="1" destOrd="0" presId="urn:microsoft.com/office/officeart/2005/8/layout/lProcess2"/>
    <dgm:cxn modelId="{7A6610DF-C16E-458F-9D6E-919CC47E5823}" type="presOf" srcId="{0851970F-1621-4BB7-BFB0-E0F073F0A612}" destId="{CA268D2B-279C-401F-8968-AF34A5D5D2F2}" srcOrd="0" destOrd="0" presId="urn:microsoft.com/office/officeart/2005/8/layout/lProcess2"/>
    <dgm:cxn modelId="{BDC5ADE5-9C1B-4814-A4C4-BCCC89968EA4}" type="presOf" srcId="{9093F7EA-2157-4F72-A8DC-590B78DCCE7F}" destId="{F0D77B88-546E-4934-B7FA-D190775A4B47}" srcOrd="0" destOrd="0" presId="urn:microsoft.com/office/officeart/2005/8/layout/lProcess2"/>
    <dgm:cxn modelId="{538B28E6-4510-4DC4-AB9C-39CAD4356D74}" type="presOf" srcId="{2E0A5D9D-E59B-4433-81CA-6D0CFFB8ADC9}" destId="{BEFEE739-985D-489D-A05F-96CF2EEC6D42}" srcOrd="0" destOrd="0" presId="urn:microsoft.com/office/officeart/2005/8/layout/lProcess2"/>
    <dgm:cxn modelId="{6213FBEA-0E36-49B9-82D0-8BACDA8E8E47}" srcId="{00E90181-1FB7-43D5-BED6-8583F787889C}" destId="{9093F7EA-2157-4F72-A8DC-590B78DCCE7F}" srcOrd="4" destOrd="0" parTransId="{9E1CCEDD-6486-4019-B178-EAB1FA898548}" sibTransId="{79C67C58-6A84-44DF-87CD-9B2B8D2D988E}"/>
    <dgm:cxn modelId="{622E2EEF-FAA5-4C26-8163-C5B29A261530}" srcId="{00E90181-1FB7-43D5-BED6-8583F787889C}" destId="{5C071674-5773-4921-A2DA-6759731D8E2D}" srcOrd="2" destOrd="0" parTransId="{A55CB269-FCBE-425B-871B-8C495E0DE484}" sibTransId="{600FF93D-06B7-4597-AC99-049D49A93F88}"/>
    <dgm:cxn modelId="{A41C9AFB-7E9C-459D-9A9B-C4965080029F}" type="presOf" srcId="{5C071674-5773-4921-A2DA-6759731D8E2D}" destId="{B1599361-2683-4FE9-A606-2228E62F6B60}" srcOrd="1" destOrd="0" presId="urn:microsoft.com/office/officeart/2005/8/layout/lProcess2"/>
    <dgm:cxn modelId="{66148B1A-F4B4-4015-8742-3C9500C4CBD5}" type="presParOf" srcId="{DB0EA0B2-F92D-41AC-932E-EBD8FA6FFDA2}" destId="{8EEC46E9-1290-42C9-9518-CCCD07BF51DF}" srcOrd="0" destOrd="0" presId="urn:microsoft.com/office/officeart/2005/8/layout/lProcess2"/>
    <dgm:cxn modelId="{1F42EF45-8443-4A48-9CBD-AE3F2097B46E}" type="presParOf" srcId="{8EEC46E9-1290-42C9-9518-CCCD07BF51DF}" destId="{6C2D1241-ADF1-49F4-A909-45A9B0AC7433}" srcOrd="0" destOrd="0" presId="urn:microsoft.com/office/officeart/2005/8/layout/lProcess2"/>
    <dgm:cxn modelId="{B8DB51CE-8633-4CF6-A528-2BE9CD205153}" type="presParOf" srcId="{8EEC46E9-1290-42C9-9518-CCCD07BF51DF}" destId="{0875918D-3B7A-486B-A02A-B11C782CDEAD}" srcOrd="1" destOrd="0" presId="urn:microsoft.com/office/officeart/2005/8/layout/lProcess2"/>
    <dgm:cxn modelId="{699C1699-4F05-45C4-8B27-F42BC3423E1A}" type="presParOf" srcId="{8EEC46E9-1290-42C9-9518-CCCD07BF51DF}" destId="{0DDD6A5F-7730-4701-B843-9A6C68A3DC54}" srcOrd="2" destOrd="0" presId="urn:microsoft.com/office/officeart/2005/8/layout/lProcess2"/>
    <dgm:cxn modelId="{8533FBE1-B5C8-47B4-A33D-ADFE01E2A91F}" type="presParOf" srcId="{0DDD6A5F-7730-4701-B843-9A6C68A3DC54}" destId="{5675C600-F538-4270-B730-6DEEC7A1C4A3}" srcOrd="0" destOrd="0" presId="urn:microsoft.com/office/officeart/2005/8/layout/lProcess2"/>
    <dgm:cxn modelId="{2C6BDCEB-0AD7-443C-9226-70390FDF5365}" type="presParOf" srcId="{5675C600-F538-4270-B730-6DEEC7A1C4A3}" destId="{3E179E2E-8AB2-42BD-AFFC-08C479DD2BEC}" srcOrd="0" destOrd="0" presId="urn:microsoft.com/office/officeart/2005/8/layout/lProcess2"/>
    <dgm:cxn modelId="{5FE9465D-480B-45FF-B5FD-1ED30F1E0921}" type="presParOf" srcId="{DB0EA0B2-F92D-41AC-932E-EBD8FA6FFDA2}" destId="{9CFE95EF-6F8B-4E51-A6AF-2277ACDC306D}" srcOrd="1" destOrd="0" presId="urn:microsoft.com/office/officeart/2005/8/layout/lProcess2"/>
    <dgm:cxn modelId="{73FB0FCD-CEF2-4367-82AF-62D29D3D738F}" type="presParOf" srcId="{DB0EA0B2-F92D-41AC-932E-EBD8FA6FFDA2}" destId="{6E45EE3F-9B61-4D7B-8BDF-EE8E343724F0}" srcOrd="2" destOrd="0" presId="urn:microsoft.com/office/officeart/2005/8/layout/lProcess2"/>
    <dgm:cxn modelId="{9A81D913-85B7-407F-B924-EB1C4F964AB9}" type="presParOf" srcId="{6E45EE3F-9B61-4D7B-8BDF-EE8E343724F0}" destId="{9F0C1258-F0BD-4C40-AA92-29DD7C6C7907}" srcOrd="0" destOrd="0" presId="urn:microsoft.com/office/officeart/2005/8/layout/lProcess2"/>
    <dgm:cxn modelId="{BB151309-5A23-491E-B753-E819101DD171}" type="presParOf" srcId="{6E45EE3F-9B61-4D7B-8BDF-EE8E343724F0}" destId="{CC5E7B33-9DDE-4E02-A13D-F77880631FCF}" srcOrd="1" destOrd="0" presId="urn:microsoft.com/office/officeart/2005/8/layout/lProcess2"/>
    <dgm:cxn modelId="{09210D69-EFE4-46BD-AC44-E98BA671C314}" type="presParOf" srcId="{6E45EE3F-9B61-4D7B-8BDF-EE8E343724F0}" destId="{59EB14D9-A83D-4348-9422-681630EC5131}" srcOrd="2" destOrd="0" presId="urn:microsoft.com/office/officeart/2005/8/layout/lProcess2"/>
    <dgm:cxn modelId="{0B3ADD3D-0537-45AC-9790-CF16BBDBB5B8}" type="presParOf" srcId="{59EB14D9-A83D-4348-9422-681630EC5131}" destId="{12A4631D-FC16-4013-AD22-596FC32FDD16}" srcOrd="0" destOrd="0" presId="urn:microsoft.com/office/officeart/2005/8/layout/lProcess2"/>
    <dgm:cxn modelId="{ADB2416E-9E89-4CC1-8120-597046B121A3}" type="presParOf" srcId="{12A4631D-FC16-4013-AD22-596FC32FDD16}" destId="{8B57327D-1503-4234-B8A9-CFD8F3CE1FC2}" srcOrd="0" destOrd="0" presId="urn:microsoft.com/office/officeart/2005/8/layout/lProcess2"/>
    <dgm:cxn modelId="{B96A35E8-A0AE-47BD-999F-FD8F43429F8F}" type="presParOf" srcId="{DB0EA0B2-F92D-41AC-932E-EBD8FA6FFDA2}" destId="{DE55C356-EF5A-4CD9-A430-6E257976D65E}" srcOrd="3" destOrd="0" presId="urn:microsoft.com/office/officeart/2005/8/layout/lProcess2"/>
    <dgm:cxn modelId="{4E48F13B-39DB-44A7-A08C-12EB05B5BC69}" type="presParOf" srcId="{DB0EA0B2-F92D-41AC-932E-EBD8FA6FFDA2}" destId="{DABB7892-8933-4074-98AA-28661401977F}" srcOrd="4" destOrd="0" presId="urn:microsoft.com/office/officeart/2005/8/layout/lProcess2"/>
    <dgm:cxn modelId="{EE9A5051-049F-4B42-8A99-E42EB115DC91}" type="presParOf" srcId="{DABB7892-8933-4074-98AA-28661401977F}" destId="{262C3138-5E59-45A9-B463-AA77AAE544B7}" srcOrd="0" destOrd="0" presId="urn:microsoft.com/office/officeart/2005/8/layout/lProcess2"/>
    <dgm:cxn modelId="{FB40A077-BB57-440C-8097-59050CDF3E4B}" type="presParOf" srcId="{DABB7892-8933-4074-98AA-28661401977F}" destId="{B1599361-2683-4FE9-A606-2228E62F6B60}" srcOrd="1" destOrd="0" presId="urn:microsoft.com/office/officeart/2005/8/layout/lProcess2"/>
    <dgm:cxn modelId="{E48BC52E-60C1-4CDD-AD50-29C6D6B0F3AE}" type="presParOf" srcId="{DABB7892-8933-4074-98AA-28661401977F}" destId="{FD274EF3-B4D5-40C0-9976-13F35BA5152E}" srcOrd="2" destOrd="0" presId="urn:microsoft.com/office/officeart/2005/8/layout/lProcess2"/>
    <dgm:cxn modelId="{CED9DB48-64B1-4010-A688-FE6AA0FF8AFF}" type="presParOf" srcId="{FD274EF3-B4D5-40C0-9976-13F35BA5152E}" destId="{F3A18EAA-62DE-4867-83AE-36AA81433343}" srcOrd="0" destOrd="0" presId="urn:microsoft.com/office/officeart/2005/8/layout/lProcess2"/>
    <dgm:cxn modelId="{301EB3E8-7C7A-4B11-8F67-4593422B36B3}" type="presParOf" srcId="{F3A18EAA-62DE-4867-83AE-36AA81433343}" destId="{CA268D2B-279C-401F-8968-AF34A5D5D2F2}" srcOrd="0" destOrd="0" presId="urn:microsoft.com/office/officeart/2005/8/layout/lProcess2"/>
    <dgm:cxn modelId="{A05E7C56-CE23-42EA-87EF-B5E00832CD17}" type="presParOf" srcId="{DB0EA0B2-F92D-41AC-932E-EBD8FA6FFDA2}" destId="{A34349CD-62A5-4F3B-B5CF-622D8B543207}" srcOrd="5" destOrd="0" presId="urn:microsoft.com/office/officeart/2005/8/layout/lProcess2"/>
    <dgm:cxn modelId="{4B2FAE0F-739B-4006-84B9-19EB96E5365B}" type="presParOf" srcId="{DB0EA0B2-F92D-41AC-932E-EBD8FA6FFDA2}" destId="{D966102A-8F44-480D-85FF-00478DE6E632}" srcOrd="6" destOrd="0" presId="urn:microsoft.com/office/officeart/2005/8/layout/lProcess2"/>
    <dgm:cxn modelId="{EA23A458-E1DD-4A37-A2C0-7ABEBA99CF25}" type="presParOf" srcId="{D966102A-8F44-480D-85FF-00478DE6E632}" destId="{73DF7883-B5BD-4D23-B63E-7D56F5897CA5}" srcOrd="0" destOrd="0" presId="urn:microsoft.com/office/officeart/2005/8/layout/lProcess2"/>
    <dgm:cxn modelId="{93D65DAE-FEA2-4974-8034-A287A5597435}" type="presParOf" srcId="{D966102A-8F44-480D-85FF-00478DE6E632}" destId="{A8FF83DF-20A8-479B-9FA9-B867F6307E30}" srcOrd="1" destOrd="0" presId="urn:microsoft.com/office/officeart/2005/8/layout/lProcess2"/>
    <dgm:cxn modelId="{082E310B-64A3-4AA6-A3A5-817D7E8CB883}" type="presParOf" srcId="{D966102A-8F44-480D-85FF-00478DE6E632}" destId="{EAC60950-0925-4329-9709-D2F5B1770B64}" srcOrd="2" destOrd="0" presId="urn:microsoft.com/office/officeart/2005/8/layout/lProcess2"/>
    <dgm:cxn modelId="{6E22CCF7-C7A0-487E-8FD8-596C2CD18FAE}" type="presParOf" srcId="{EAC60950-0925-4329-9709-D2F5B1770B64}" destId="{24FB60B8-BE11-4857-8067-838A23065D55}" srcOrd="0" destOrd="0" presId="urn:microsoft.com/office/officeart/2005/8/layout/lProcess2"/>
    <dgm:cxn modelId="{B44C974C-A479-4F0F-92DE-496FD422CDFD}" type="presParOf" srcId="{24FB60B8-BE11-4857-8067-838A23065D55}" destId="{270C017A-352A-438A-8B8F-5498A2121C58}" srcOrd="0" destOrd="0" presId="urn:microsoft.com/office/officeart/2005/8/layout/lProcess2"/>
    <dgm:cxn modelId="{9E1C47E2-919B-4DAA-9EC5-5D6A9B403E9A}" type="presParOf" srcId="{DB0EA0B2-F92D-41AC-932E-EBD8FA6FFDA2}" destId="{0FFEBA5F-DB97-40C5-A23B-D153C87FA9AA}" srcOrd="7" destOrd="0" presId="urn:microsoft.com/office/officeart/2005/8/layout/lProcess2"/>
    <dgm:cxn modelId="{5095325F-8861-43D4-B6E8-E24278E7DDFB}" type="presParOf" srcId="{DB0EA0B2-F92D-41AC-932E-EBD8FA6FFDA2}" destId="{C2864004-C53B-4DAA-BE30-13A254E0349D}" srcOrd="8" destOrd="0" presId="urn:microsoft.com/office/officeart/2005/8/layout/lProcess2"/>
    <dgm:cxn modelId="{CC0723C9-1D5B-46D2-BF09-03C80C0FF338}" type="presParOf" srcId="{C2864004-C53B-4DAA-BE30-13A254E0349D}" destId="{F0D77B88-546E-4934-B7FA-D190775A4B47}" srcOrd="0" destOrd="0" presId="urn:microsoft.com/office/officeart/2005/8/layout/lProcess2"/>
    <dgm:cxn modelId="{C0FB05EF-1484-4489-B01D-E647E524936F}" type="presParOf" srcId="{C2864004-C53B-4DAA-BE30-13A254E0349D}" destId="{2ABD4A7F-44CF-467E-ADD6-E0E5C3FBC139}" srcOrd="1" destOrd="0" presId="urn:microsoft.com/office/officeart/2005/8/layout/lProcess2"/>
    <dgm:cxn modelId="{1A524DB6-981A-4799-A86C-1EE4DE766EF1}" type="presParOf" srcId="{C2864004-C53B-4DAA-BE30-13A254E0349D}" destId="{A4E5C314-784D-4FBB-8811-265485F4BC8A}" srcOrd="2" destOrd="0" presId="urn:microsoft.com/office/officeart/2005/8/layout/lProcess2"/>
    <dgm:cxn modelId="{65246451-820D-404B-90B5-B8AA6790FBC0}" type="presParOf" srcId="{A4E5C314-784D-4FBB-8811-265485F4BC8A}" destId="{1E0595E3-0504-4B95-A174-500984F326A5}" srcOrd="0" destOrd="0" presId="urn:microsoft.com/office/officeart/2005/8/layout/lProcess2"/>
    <dgm:cxn modelId="{853B7B7A-7BFA-4223-8160-D59281772989}" type="presParOf" srcId="{1E0595E3-0504-4B95-A174-500984F326A5}" destId="{BEFEE739-985D-489D-A05F-96CF2EEC6D4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D1241-ADF1-49F4-A909-45A9B0AC7433}">
      <dsp:nvSpPr>
        <dsp:cNvPr id="0" name=""/>
        <dsp:cNvSpPr/>
      </dsp:nvSpPr>
      <dsp:spPr>
        <a:xfrm>
          <a:off x="3191" y="0"/>
          <a:ext cx="1250304" cy="3761666"/>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panose="020F0502020204030204"/>
              <a:ea typeface="+mn-ea"/>
              <a:cs typeface="+mn-cs"/>
            </a:rPr>
            <a:t>I-8m</a:t>
          </a:r>
        </a:p>
      </dsp:txBody>
      <dsp:txXfrm>
        <a:off x="36244" y="33053"/>
        <a:ext cx="1184198" cy="1062393"/>
      </dsp:txXfrm>
    </dsp:sp>
    <dsp:sp modelId="{3E179E2E-8AB2-42BD-AFFC-08C479DD2BEC}">
      <dsp:nvSpPr>
        <dsp:cNvPr id="0" name=""/>
        <dsp:cNvSpPr/>
      </dsp:nvSpPr>
      <dsp:spPr>
        <a:xfrm>
          <a:off x="128221" y="1128499"/>
          <a:ext cx="1000243" cy="2445082"/>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2889250">
            <a:lnSpc>
              <a:spcPct val="90000"/>
            </a:lnSpc>
            <a:spcBef>
              <a:spcPct val="0"/>
            </a:spcBef>
            <a:spcAft>
              <a:spcPct val="35000"/>
            </a:spcAft>
            <a:buNone/>
          </a:pPr>
          <a:r>
            <a:rPr lang="en-US" kern="1200" dirty="0">
              <a:solidFill>
                <a:sysClr val="window" lastClr="FFFFFF"/>
              </a:solidFill>
              <a:latin typeface="Calibri" panose="020F0502020204030204"/>
              <a:ea typeface="+mn-ea"/>
              <a:cs typeface="+mn-cs"/>
            </a:rPr>
            <a:t>IMT </a:t>
          </a:r>
          <a:br>
            <a:rPr lang="en-US" kern="1200" dirty="0">
              <a:solidFill>
                <a:sysClr val="window" lastClr="FFFFFF"/>
              </a:solidFill>
              <a:latin typeface="Calibri" panose="020F0502020204030204"/>
              <a:ea typeface="+mn-ea"/>
              <a:cs typeface="+mn-cs"/>
            </a:rPr>
          </a:br>
          <a:r>
            <a:rPr lang="en-US" kern="1200" dirty="0">
              <a:solidFill>
                <a:sysClr val="window" lastClr="FFFFFF"/>
              </a:solidFill>
              <a:latin typeface="Calibri" panose="020F0502020204030204"/>
              <a:ea typeface="+mn-ea"/>
              <a:cs typeface="+mn-cs"/>
            </a:rPr>
            <a:t>~I-8m Kickoff</a:t>
          </a:r>
          <a:br>
            <a:rPr lang="en-US" kern="1200" dirty="0">
              <a:solidFill>
                <a:sysClr val="window" lastClr="FFFFFF"/>
              </a:solidFill>
              <a:latin typeface="Calibri" panose="020F0502020204030204"/>
              <a:ea typeface="+mn-ea"/>
              <a:cs typeface="+mn-cs"/>
            </a:rPr>
          </a:br>
          <a:endParaRPr lang="en-US" kern="1200" dirty="0">
            <a:solidFill>
              <a:sysClr val="window" lastClr="FFFFFF"/>
            </a:solidFill>
            <a:latin typeface="Calibri" panose="020F0502020204030204"/>
            <a:ea typeface="+mn-ea"/>
            <a:cs typeface="+mn-cs"/>
          </a:endParaRPr>
        </a:p>
        <a:p>
          <a:pPr marL="0" lvl="0" indent="0" algn="ctr" defTabSz="28892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First Call for IPiP Forms</a:t>
          </a:r>
        </a:p>
      </dsp:txBody>
      <dsp:txXfrm>
        <a:off x="157517" y="1157795"/>
        <a:ext cx="941651" cy="2386490"/>
      </dsp:txXfrm>
    </dsp:sp>
    <dsp:sp modelId="{9F0C1258-F0BD-4C40-AA92-29DD7C6C7907}">
      <dsp:nvSpPr>
        <dsp:cNvPr id="0" name=""/>
        <dsp:cNvSpPr/>
      </dsp:nvSpPr>
      <dsp:spPr>
        <a:xfrm>
          <a:off x="1347268" y="0"/>
          <a:ext cx="1250304" cy="3761666"/>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panose="020F0502020204030204"/>
              <a:ea typeface="+mn-ea"/>
              <a:cs typeface="+mn-cs"/>
            </a:rPr>
            <a:t>I-6m</a:t>
          </a:r>
        </a:p>
      </dsp:txBody>
      <dsp:txXfrm>
        <a:off x="1380321" y="33053"/>
        <a:ext cx="1184198" cy="1062393"/>
      </dsp:txXfrm>
    </dsp:sp>
    <dsp:sp modelId="{8B57327D-1503-4234-B8A9-CFD8F3CE1FC2}">
      <dsp:nvSpPr>
        <dsp:cNvPr id="0" name=""/>
        <dsp:cNvSpPr/>
      </dsp:nvSpPr>
      <dsp:spPr>
        <a:xfrm>
          <a:off x="1472299" y="1128499"/>
          <a:ext cx="1000243" cy="2445082"/>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IMT </a:t>
          </a:r>
          <a:br>
            <a:rPr lang="en-US" sz="1800" kern="1200" dirty="0">
              <a:solidFill>
                <a:sysClr val="window" lastClr="FFFFFF"/>
              </a:solidFill>
              <a:latin typeface="Calibri" panose="020F0502020204030204"/>
              <a:ea typeface="+mn-ea"/>
              <a:cs typeface="+mn-cs"/>
            </a:rPr>
          </a:br>
          <a:r>
            <a:rPr lang="en-US" sz="1800" kern="1200" dirty="0">
              <a:solidFill>
                <a:sysClr val="window" lastClr="FFFFFF"/>
              </a:solidFill>
              <a:latin typeface="Calibri" panose="020F0502020204030204"/>
              <a:ea typeface="+mn-ea"/>
              <a:cs typeface="+mn-cs"/>
            </a:rPr>
            <a:t>~I-6m</a:t>
          </a:r>
        </a:p>
        <a:p>
          <a:pPr marL="0" lvl="0" indent="0" algn="ctr" defTabSz="800100">
            <a:lnSpc>
              <a:spcPct val="90000"/>
            </a:lnSpc>
            <a:spcBef>
              <a:spcPct val="0"/>
            </a:spcBef>
            <a:spcAft>
              <a:spcPct val="35000"/>
            </a:spcAft>
            <a:buNone/>
          </a:pPr>
          <a:endParaRPr lang="en-US" sz="1300" kern="1200" dirty="0">
            <a:solidFill>
              <a:sysClr val="window" lastClr="FFFFFF"/>
            </a:solidFill>
            <a:latin typeface="Calibri" panose="020F0502020204030204"/>
            <a:ea typeface="+mn-ea"/>
            <a:cs typeface="+mn-cs"/>
          </a:endParaRPr>
        </a:p>
        <a:p>
          <a:pPr marL="0" lvl="0" indent="0" algn="ctr" defTabSz="800100">
            <a:lnSpc>
              <a:spcPct val="90000"/>
            </a:lnSpc>
            <a:spcBef>
              <a:spcPct val="0"/>
            </a:spcBef>
            <a:spcAft>
              <a:spcPct val="35000"/>
            </a:spcAft>
            <a:buNone/>
          </a:pPr>
          <a:br>
            <a:rPr lang="en-US" sz="1300" kern="1200" dirty="0">
              <a:solidFill>
                <a:sysClr val="window" lastClr="FFFFFF"/>
              </a:solidFill>
              <a:latin typeface="Calibri" panose="020F0502020204030204"/>
              <a:ea typeface="+mn-ea"/>
              <a:cs typeface="+mn-cs"/>
            </a:rPr>
          </a:br>
          <a:r>
            <a:rPr lang="en-US" sz="1100" kern="1200" dirty="0">
              <a:solidFill>
                <a:sysClr val="window" lastClr="FFFFFF"/>
              </a:solidFill>
              <a:latin typeface="Calibri" panose="020F0502020204030204"/>
              <a:ea typeface="+mn-ea"/>
              <a:cs typeface="+mn-cs"/>
            </a:rPr>
            <a:t>Last Call for IPiP Forms</a:t>
          </a:r>
        </a:p>
      </dsp:txBody>
      <dsp:txXfrm>
        <a:off x="1501595" y="1157795"/>
        <a:ext cx="941651" cy="2386490"/>
      </dsp:txXfrm>
    </dsp:sp>
    <dsp:sp modelId="{262C3138-5E59-45A9-B463-AA77AAE544B7}">
      <dsp:nvSpPr>
        <dsp:cNvPr id="0" name=""/>
        <dsp:cNvSpPr/>
      </dsp:nvSpPr>
      <dsp:spPr>
        <a:xfrm>
          <a:off x="2691346" y="0"/>
          <a:ext cx="1250304" cy="3761666"/>
        </a:xfrm>
        <a:prstGeom prst="roundRect">
          <a:avLst>
            <a:gd name="adj" fmla="val 10000"/>
          </a:avLst>
        </a:prstGeom>
        <a:solidFill>
          <a:srgbClr val="44546A">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panose="020F0502020204030204"/>
              <a:ea typeface="+mn-ea"/>
              <a:cs typeface="+mn-cs"/>
            </a:rPr>
            <a:t>I-4m</a:t>
          </a:r>
        </a:p>
      </dsp:txBody>
      <dsp:txXfrm>
        <a:off x="2724399" y="33053"/>
        <a:ext cx="1184198" cy="1062393"/>
      </dsp:txXfrm>
    </dsp:sp>
    <dsp:sp modelId="{CA268D2B-279C-401F-8968-AF34A5D5D2F2}">
      <dsp:nvSpPr>
        <dsp:cNvPr id="0" name=""/>
        <dsp:cNvSpPr/>
      </dsp:nvSpPr>
      <dsp:spPr>
        <a:xfrm>
          <a:off x="2816377" y="1140039"/>
          <a:ext cx="1000243" cy="2444414"/>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IOR</a:t>
          </a:r>
        </a:p>
        <a:p>
          <a:pPr marL="0" lvl="0" indent="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a:p>
          <a:pPr marL="0" lvl="0" indent="0" algn="ctr" defTabSz="80010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 Present IPiP, PLUTO &amp; IP Approved Hardware</a:t>
          </a:r>
        </a:p>
      </dsp:txBody>
      <dsp:txXfrm>
        <a:off x="2845673" y="1169335"/>
        <a:ext cx="941651" cy="2385822"/>
      </dsp:txXfrm>
    </dsp:sp>
    <dsp:sp modelId="{73DF7883-B5BD-4D23-B63E-7D56F5897CA5}">
      <dsp:nvSpPr>
        <dsp:cNvPr id="0" name=""/>
        <dsp:cNvSpPr/>
      </dsp:nvSpPr>
      <dsp:spPr>
        <a:xfrm>
          <a:off x="4035424" y="0"/>
          <a:ext cx="1482461" cy="3761666"/>
        </a:xfrm>
        <a:prstGeom prst="roundRect">
          <a:avLst>
            <a:gd name="adj" fmla="val 10000"/>
          </a:avLst>
        </a:prstGeom>
        <a:solidFill>
          <a:srgbClr val="44546A">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panose="020F0502020204030204"/>
              <a:ea typeface="+mn-ea"/>
              <a:cs typeface="+mn-cs"/>
            </a:rPr>
            <a:t>I-1.5m</a:t>
          </a:r>
        </a:p>
      </dsp:txBody>
      <dsp:txXfrm>
        <a:off x="4068477" y="33053"/>
        <a:ext cx="1416355" cy="1062393"/>
      </dsp:txXfrm>
    </dsp:sp>
    <dsp:sp modelId="{270C017A-352A-438A-8B8F-5498A2121C58}">
      <dsp:nvSpPr>
        <dsp:cNvPr id="0" name=""/>
        <dsp:cNvSpPr/>
      </dsp:nvSpPr>
      <dsp:spPr>
        <a:xfrm>
          <a:off x="4276532" y="1128499"/>
          <a:ext cx="1000243" cy="2445082"/>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IP + PLUTO Baseline</a:t>
          </a:r>
          <a:br>
            <a:rPr lang="en-US" sz="1600" kern="1200" dirty="0">
              <a:solidFill>
                <a:sysClr val="window" lastClr="FFFFFF"/>
              </a:solidFill>
              <a:latin typeface="Calibri" panose="020F0502020204030204"/>
              <a:ea typeface="+mn-ea"/>
              <a:cs typeface="+mn-cs"/>
            </a:rPr>
          </a:br>
          <a:r>
            <a:rPr lang="en-US" sz="1600" kern="1200" dirty="0">
              <a:solidFill>
                <a:sysClr val="window" lastClr="FFFFFF"/>
              </a:solidFill>
              <a:latin typeface="Calibri" panose="020F0502020204030204"/>
              <a:ea typeface="+mn-ea"/>
              <a:cs typeface="+mn-cs"/>
            </a:rPr>
            <a:t>Meeting</a:t>
          </a:r>
        </a:p>
      </dsp:txBody>
      <dsp:txXfrm>
        <a:off x="4305828" y="1157795"/>
        <a:ext cx="941651" cy="2386490"/>
      </dsp:txXfrm>
    </dsp:sp>
    <dsp:sp modelId="{F0D77B88-546E-4934-B7FA-D190775A4B47}">
      <dsp:nvSpPr>
        <dsp:cNvPr id="0" name=""/>
        <dsp:cNvSpPr/>
      </dsp:nvSpPr>
      <dsp:spPr>
        <a:xfrm>
          <a:off x="5614849" y="0"/>
          <a:ext cx="1722182" cy="3761666"/>
        </a:xfrm>
        <a:prstGeom prst="roundRect">
          <a:avLst>
            <a:gd name="adj" fmla="val 10000"/>
          </a:avLst>
        </a:prstGeom>
        <a:solidFill>
          <a:srgbClr val="44546A">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Text" lastClr="000000">
                  <a:hueOff val="0"/>
                  <a:satOff val="0"/>
                  <a:lumOff val="0"/>
                  <a:alphaOff val="0"/>
                </a:sysClr>
              </a:solidFill>
              <a:latin typeface="Calibri" panose="020F0502020204030204"/>
              <a:ea typeface="+mn-ea"/>
              <a:cs typeface="+mn-cs"/>
            </a:rPr>
            <a:t>~I-1m</a:t>
          </a:r>
        </a:p>
      </dsp:txBody>
      <dsp:txXfrm>
        <a:off x="5647902" y="33053"/>
        <a:ext cx="1656076" cy="1062393"/>
      </dsp:txXfrm>
    </dsp:sp>
    <dsp:sp modelId="{BEFEE739-985D-489D-A05F-96CF2EEC6D42}">
      <dsp:nvSpPr>
        <dsp:cNvPr id="0" name=""/>
        <dsp:cNvSpPr/>
      </dsp:nvSpPr>
      <dsp:spPr>
        <a:xfrm>
          <a:off x="5973367" y="1125553"/>
          <a:ext cx="1000243" cy="1655981"/>
        </a:xfrm>
        <a:prstGeom prst="roundRect">
          <a:avLst>
            <a:gd name="adj" fmla="val 10000"/>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Post IP + PLUTO Baseline Data to IPiP Website</a:t>
          </a:r>
        </a:p>
      </dsp:txBody>
      <dsp:txXfrm>
        <a:off x="6002663" y="1154849"/>
        <a:ext cx="941651" cy="159738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7" y="4"/>
            <a:ext cx="2981911" cy="465775"/>
          </a:xfrm>
          <a:prstGeom prst="rect">
            <a:avLst/>
          </a:prstGeom>
          <a:noFill/>
          <a:ln>
            <a:noFill/>
          </a:ln>
        </p:spPr>
        <p:txBody>
          <a:bodyPr vert="horz" wrap="square" lIns="92128" tIns="46065" rIns="92128" bIns="46065" numCol="1" anchor="t" anchorCtr="0" compatLnSpc="1">
            <a:prstTxWarp prst="textNoShape">
              <a:avLst/>
            </a:prstTxWarp>
          </a:bodyPr>
          <a:lstStyle>
            <a:lvl1pPr algn="l" defTabSz="922362">
              <a:spcBef>
                <a:spcPct val="0"/>
              </a:spcBef>
              <a:buFontTx/>
              <a:buNone/>
              <a:defRPr sz="1200">
                <a:effectLst/>
                <a:latin typeface="Times New Roman" pitchFamily="18" charset="0"/>
                <a:ea typeface="+mn-ea"/>
                <a:cs typeface="+mn-cs"/>
              </a:defRPr>
            </a:lvl1pPr>
          </a:lstStyle>
          <a:p>
            <a:pPr>
              <a:defRPr/>
            </a:pPr>
            <a:endParaRPr lang="en-US" dirty="0"/>
          </a:p>
        </p:txBody>
      </p:sp>
      <p:sp>
        <p:nvSpPr>
          <p:cNvPr id="24579" name="Rectangle 3"/>
          <p:cNvSpPr>
            <a:spLocks noGrp="1" noChangeArrowheads="1"/>
          </p:cNvSpPr>
          <p:nvPr>
            <p:ph type="dt" sz="quarter" idx="1"/>
          </p:nvPr>
        </p:nvSpPr>
        <p:spPr bwMode="auto">
          <a:xfrm>
            <a:off x="3899904" y="4"/>
            <a:ext cx="2981911" cy="465775"/>
          </a:xfrm>
          <a:prstGeom prst="rect">
            <a:avLst/>
          </a:prstGeom>
          <a:noFill/>
          <a:ln>
            <a:noFill/>
          </a:ln>
        </p:spPr>
        <p:txBody>
          <a:bodyPr vert="horz" wrap="square" lIns="92128" tIns="46065" rIns="92128" bIns="46065" numCol="1" anchor="t" anchorCtr="0" compatLnSpc="1">
            <a:prstTxWarp prst="textNoShape">
              <a:avLst/>
            </a:prstTxWarp>
          </a:bodyPr>
          <a:lstStyle>
            <a:lvl1pPr algn="r" defTabSz="922362">
              <a:spcBef>
                <a:spcPct val="0"/>
              </a:spcBef>
              <a:buFontTx/>
              <a:buNone/>
              <a:defRPr sz="1200">
                <a:effectLst/>
                <a:latin typeface="Times New Roman" pitchFamily="18" charset="0"/>
                <a:ea typeface="+mn-ea"/>
                <a:cs typeface="+mn-cs"/>
              </a:defRPr>
            </a:lvl1pPr>
          </a:lstStyle>
          <a:p>
            <a:pPr>
              <a:defRPr/>
            </a:pPr>
            <a:endParaRPr lang="en-US" dirty="0"/>
          </a:p>
        </p:txBody>
      </p:sp>
      <p:sp>
        <p:nvSpPr>
          <p:cNvPr id="24580" name="Rectangle 4"/>
          <p:cNvSpPr>
            <a:spLocks noGrp="1" noChangeArrowheads="1"/>
          </p:cNvSpPr>
          <p:nvPr>
            <p:ph type="ftr" sz="quarter" idx="2"/>
          </p:nvPr>
        </p:nvSpPr>
        <p:spPr bwMode="auto">
          <a:xfrm>
            <a:off x="7" y="8830629"/>
            <a:ext cx="2981911" cy="465774"/>
          </a:xfrm>
          <a:prstGeom prst="rect">
            <a:avLst/>
          </a:prstGeom>
          <a:noFill/>
          <a:ln>
            <a:noFill/>
          </a:ln>
        </p:spPr>
        <p:txBody>
          <a:bodyPr vert="horz" wrap="square" lIns="92128" tIns="46065" rIns="92128" bIns="46065" numCol="1" anchor="b" anchorCtr="0" compatLnSpc="1">
            <a:prstTxWarp prst="textNoShape">
              <a:avLst/>
            </a:prstTxWarp>
          </a:bodyPr>
          <a:lstStyle>
            <a:lvl1pPr algn="l" defTabSz="922362">
              <a:spcBef>
                <a:spcPct val="0"/>
              </a:spcBef>
              <a:buFontTx/>
              <a:buNone/>
              <a:defRPr sz="1200">
                <a:effectLst/>
                <a:latin typeface="Times New Roman" pitchFamily="18" charset="0"/>
                <a:ea typeface="+mn-ea"/>
                <a:cs typeface="+mn-cs"/>
              </a:defRPr>
            </a:lvl1pPr>
          </a:lstStyle>
          <a:p>
            <a:pPr>
              <a:defRPr/>
            </a:pPr>
            <a:endParaRPr lang="en-US" dirty="0"/>
          </a:p>
        </p:txBody>
      </p:sp>
      <p:sp>
        <p:nvSpPr>
          <p:cNvPr id="24581" name="Rectangle 5"/>
          <p:cNvSpPr>
            <a:spLocks noGrp="1" noChangeArrowheads="1"/>
          </p:cNvSpPr>
          <p:nvPr>
            <p:ph type="sldNum" sz="quarter" idx="3"/>
          </p:nvPr>
        </p:nvSpPr>
        <p:spPr bwMode="auto">
          <a:xfrm>
            <a:off x="3899904" y="8830629"/>
            <a:ext cx="2981911" cy="465774"/>
          </a:xfrm>
          <a:prstGeom prst="rect">
            <a:avLst/>
          </a:prstGeom>
          <a:noFill/>
          <a:ln>
            <a:noFill/>
          </a:ln>
        </p:spPr>
        <p:txBody>
          <a:bodyPr vert="horz" wrap="square" lIns="92128" tIns="46065" rIns="92128" bIns="46065" numCol="1" anchor="b" anchorCtr="0" compatLnSpc="1">
            <a:prstTxWarp prst="textNoShape">
              <a:avLst/>
            </a:prstTxWarp>
          </a:bodyPr>
          <a:lstStyle>
            <a:lvl1pPr algn="r" defTabSz="922362">
              <a:spcBef>
                <a:spcPct val="0"/>
              </a:spcBef>
              <a:buFontTx/>
              <a:buNone/>
              <a:defRPr sz="1200">
                <a:effectLst/>
                <a:latin typeface="Times New Roman" pitchFamily="18" charset="0"/>
                <a:ea typeface="ＭＳ Ｐゴシック" pitchFamily="1" charset="-128"/>
                <a:cs typeface="+mn-cs"/>
              </a:defRPr>
            </a:lvl1pPr>
          </a:lstStyle>
          <a:p>
            <a:pPr>
              <a:defRPr/>
            </a:pPr>
            <a:fld id="{90DFA224-F841-43D6-8B9B-72E28EAD1FE9}" type="slidenum">
              <a:rPr lang="en-US"/>
              <a:pPr>
                <a:defRPr/>
              </a:pPr>
              <a:t>‹#›</a:t>
            </a:fld>
            <a:endParaRPr lang="en-US" dirty="0"/>
          </a:p>
        </p:txBody>
      </p:sp>
    </p:spTree>
    <p:extLst>
      <p:ext uri="{BB962C8B-B14F-4D97-AF65-F5344CB8AC3E}">
        <p14:creationId xmlns:p14="http://schemas.microsoft.com/office/powerpoint/2010/main" val="3028057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7" y="4"/>
            <a:ext cx="2981911" cy="465775"/>
          </a:xfrm>
          <a:prstGeom prst="rect">
            <a:avLst/>
          </a:prstGeom>
          <a:noFill/>
          <a:ln>
            <a:noFill/>
          </a:ln>
        </p:spPr>
        <p:txBody>
          <a:bodyPr vert="horz" wrap="square" lIns="92128" tIns="46065" rIns="92128" bIns="46065" numCol="1" anchor="t" anchorCtr="0" compatLnSpc="1">
            <a:prstTxWarp prst="textNoShape">
              <a:avLst/>
            </a:prstTxWarp>
          </a:bodyPr>
          <a:lstStyle>
            <a:lvl1pPr algn="l" defTabSz="922362">
              <a:spcBef>
                <a:spcPct val="0"/>
              </a:spcBef>
              <a:buFontTx/>
              <a:buNone/>
              <a:defRPr sz="1200">
                <a:effectLst/>
                <a:latin typeface="Times New Roman" pitchFamily="18" charset="0"/>
                <a:ea typeface="+mn-ea"/>
                <a:cs typeface="+mn-cs"/>
              </a:defRPr>
            </a:lvl1pPr>
          </a:lstStyle>
          <a:p>
            <a:pPr>
              <a:defRPr/>
            </a:pPr>
            <a:endParaRPr lang="en-US" dirty="0"/>
          </a:p>
        </p:txBody>
      </p:sp>
      <p:sp>
        <p:nvSpPr>
          <p:cNvPr id="21507" name="Rectangle 3"/>
          <p:cNvSpPr>
            <a:spLocks noGrp="1" noChangeArrowheads="1"/>
          </p:cNvSpPr>
          <p:nvPr>
            <p:ph type="dt" idx="1"/>
          </p:nvPr>
        </p:nvSpPr>
        <p:spPr bwMode="auto">
          <a:xfrm>
            <a:off x="3899904" y="4"/>
            <a:ext cx="2981911" cy="465775"/>
          </a:xfrm>
          <a:prstGeom prst="rect">
            <a:avLst/>
          </a:prstGeom>
          <a:noFill/>
          <a:ln>
            <a:noFill/>
          </a:ln>
        </p:spPr>
        <p:txBody>
          <a:bodyPr vert="horz" wrap="square" lIns="92128" tIns="46065" rIns="92128" bIns="46065" numCol="1" anchor="t" anchorCtr="0" compatLnSpc="1">
            <a:prstTxWarp prst="textNoShape">
              <a:avLst/>
            </a:prstTxWarp>
          </a:bodyPr>
          <a:lstStyle>
            <a:lvl1pPr algn="r" defTabSz="922362">
              <a:spcBef>
                <a:spcPct val="0"/>
              </a:spcBef>
              <a:buFontTx/>
              <a:buNone/>
              <a:defRPr sz="1200">
                <a:effectLst/>
                <a:latin typeface="Times New Roman" pitchFamily="18" charset="0"/>
                <a:ea typeface="+mn-ea"/>
                <a:cs typeface="+mn-cs"/>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342900" y="695325"/>
            <a:ext cx="6199188" cy="3487738"/>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7993" y="4416108"/>
            <a:ext cx="5045830" cy="4184016"/>
          </a:xfrm>
          <a:prstGeom prst="rect">
            <a:avLst/>
          </a:prstGeom>
          <a:noFill/>
          <a:ln>
            <a:noFill/>
          </a:ln>
        </p:spPr>
        <p:txBody>
          <a:bodyPr vert="horz" wrap="square" lIns="92128" tIns="46065" rIns="92128" bIns="460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7" y="8830629"/>
            <a:ext cx="2981911" cy="465774"/>
          </a:xfrm>
          <a:prstGeom prst="rect">
            <a:avLst/>
          </a:prstGeom>
          <a:noFill/>
          <a:ln>
            <a:noFill/>
          </a:ln>
        </p:spPr>
        <p:txBody>
          <a:bodyPr vert="horz" wrap="square" lIns="92128" tIns="46065" rIns="92128" bIns="46065" numCol="1" anchor="b" anchorCtr="0" compatLnSpc="1">
            <a:prstTxWarp prst="textNoShape">
              <a:avLst/>
            </a:prstTxWarp>
          </a:bodyPr>
          <a:lstStyle>
            <a:lvl1pPr algn="l" defTabSz="922362">
              <a:spcBef>
                <a:spcPct val="0"/>
              </a:spcBef>
              <a:buFontTx/>
              <a:buNone/>
              <a:defRPr sz="1200">
                <a:effectLst/>
                <a:latin typeface="Times New Roman" pitchFamily="18" charset="0"/>
                <a:ea typeface="+mn-ea"/>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3899904" y="8830629"/>
            <a:ext cx="2981911" cy="465774"/>
          </a:xfrm>
          <a:prstGeom prst="rect">
            <a:avLst/>
          </a:prstGeom>
          <a:noFill/>
          <a:ln>
            <a:noFill/>
          </a:ln>
        </p:spPr>
        <p:txBody>
          <a:bodyPr vert="horz" wrap="square" lIns="92128" tIns="46065" rIns="92128" bIns="46065" numCol="1" anchor="b" anchorCtr="0" compatLnSpc="1">
            <a:prstTxWarp prst="textNoShape">
              <a:avLst/>
            </a:prstTxWarp>
          </a:bodyPr>
          <a:lstStyle>
            <a:lvl1pPr algn="r" defTabSz="922362">
              <a:spcBef>
                <a:spcPct val="0"/>
              </a:spcBef>
              <a:buFontTx/>
              <a:buNone/>
              <a:defRPr sz="1200">
                <a:effectLst/>
                <a:latin typeface="Times New Roman" pitchFamily="18" charset="0"/>
                <a:ea typeface="ＭＳ Ｐゴシック" pitchFamily="1" charset="-128"/>
                <a:cs typeface="+mn-cs"/>
              </a:defRPr>
            </a:lvl1pPr>
          </a:lstStyle>
          <a:p>
            <a:pPr>
              <a:defRPr/>
            </a:pPr>
            <a:fld id="{0000AF5E-FFB9-4416-8A22-820342A255B1}" type="slidenum">
              <a:rPr lang="en-US"/>
              <a:pPr>
                <a:defRPr/>
              </a:pPr>
              <a:t>‹#›</a:t>
            </a:fld>
            <a:endParaRPr lang="en-US" dirty="0"/>
          </a:p>
        </p:txBody>
      </p:sp>
    </p:spTree>
    <p:extLst>
      <p:ext uri="{BB962C8B-B14F-4D97-AF65-F5344CB8AC3E}">
        <p14:creationId xmlns:p14="http://schemas.microsoft.com/office/powerpoint/2010/main" val="4184447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6CAF0D-1F2E-B446-8EB4-8BB81045C9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100" b="12686"/>
          <a:stretch/>
        </p:blipFill>
        <p:spPr>
          <a:xfrm>
            <a:off x="1524" y="-35626"/>
            <a:ext cx="12188952" cy="6875813"/>
          </a:xfrm>
          <a:prstGeom prst="rect">
            <a:avLst/>
          </a:prstGeom>
        </p:spPr>
      </p:pic>
      <p:sp>
        <p:nvSpPr>
          <p:cNvPr id="9" name="TextBox 8"/>
          <p:cNvSpPr txBox="1"/>
          <p:nvPr userDrawn="1"/>
        </p:nvSpPr>
        <p:spPr>
          <a:xfrm>
            <a:off x="6265334" y="6210301"/>
            <a:ext cx="184731" cy="461665"/>
          </a:xfrm>
          <a:prstGeom prst="rect">
            <a:avLst/>
          </a:prstGeom>
          <a:noFill/>
        </p:spPr>
        <p:txBody>
          <a:bodyPr wrap="none" rtlCol="0">
            <a:spAutoFit/>
          </a:bodyPr>
          <a:lstStyle/>
          <a:p>
            <a:endParaRPr lang="en-US" sz="2400" dirty="0"/>
          </a:p>
        </p:txBody>
      </p:sp>
      <p:sp>
        <p:nvSpPr>
          <p:cNvPr id="10" name="Rectangle 9"/>
          <p:cNvSpPr/>
          <p:nvPr userDrawn="1"/>
        </p:nvSpPr>
        <p:spPr>
          <a:xfrm>
            <a:off x="576072" y="4969304"/>
            <a:ext cx="2380884" cy="646331"/>
          </a:xfrm>
          <a:prstGeom prst="rect">
            <a:avLst/>
          </a:prstGeom>
        </p:spPr>
        <p:txBody>
          <a:bodyPr wrap="square">
            <a:spAutoFit/>
          </a:bodyPr>
          <a:lstStyle/>
          <a:p>
            <a:r>
              <a:rPr lang="en-US" sz="1200" b="0" dirty="0">
                <a:solidFill>
                  <a:srgbClr val="0F204F"/>
                </a:solidFill>
              </a:rPr>
              <a:t>This presentation is intended solely for the audience to which it is directed.</a:t>
            </a:r>
          </a:p>
        </p:txBody>
      </p:sp>
      <p:pic>
        <p:nvPicPr>
          <p:cNvPr id="11" name="Picture 10">
            <a:extLst>
              <a:ext uri="{FF2B5EF4-FFF2-40B4-BE49-F238E27FC236}">
                <a16:creationId xmlns:a16="http://schemas.microsoft.com/office/drawing/2014/main" id="{9A511507-C6AD-244A-8502-65CC84DB94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31322"/>
            <a:ext cx="12192000" cy="609600"/>
          </a:xfrm>
          <a:prstGeom prst="rect">
            <a:avLst/>
          </a:prstGeom>
        </p:spPr>
      </p:pic>
      <p:sp>
        <p:nvSpPr>
          <p:cNvPr id="15" name="Text Placeholder 14"/>
          <p:cNvSpPr>
            <a:spLocks noGrp="1"/>
          </p:cNvSpPr>
          <p:nvPr>
            <p:ph type="body" sz="quarter" idx="12" hasCustomPrompt="1"/>
          </p:nvPr>
        </p:nvSpPr>
        <p:spPr>
          <a:xfrm>
            <a:off x="576072" y="3866282"/>
            <a:ext cx="4279392" cy="871974"/>
          </a:xfrm>
        </p:spPr>
        <p:txBody>
          <a:bodyPr/>
          <a:lstStyle>
            <a:lvl1pPr marL="0" marR="0" indent="0" algn="l" defTabSz="914400" rtl="0" eaLnBrk="0" fontAlgn="base" latinLnBrk="0" hangingPunct="0">
              <a:lnSpc>
                <a:spcPct val="100000"/>
              </a:lnSpc>
              <a:spcBef>
                <a:spcPct val="20000"/>
              </a:spcBef>
              <a:spcAft>
                <a:spcPct val="0"/>
              </a:spcAft>
              <a:buClrTx/>
              <a:buSzTx/>
              <a:buFontTx/>
              <a:buNone/>
              <a:tabLst/>
              <a:defRPr/>
            </a:lvl1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F204F"/>
                </a:solidFill>
                <a:effectLst/>
                <a:uLnTx/>
                <a:uFillTx/>
                <a:latin typeface="+mn-lt"/>
                <a:ea typeface="ＭＳ Ｐゴシック" pitchFamily="1" charset="-128"/>
                <a:cs typeface="ＭＳ Ｐゴシック"/>
              </a:rPr>
              <a:t>Speaker Name</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F204F"/>
                </a:solidFill>
                <a:effectLst/>
                <a:uLnTx/>
                <a:uFillTx/>
                <a:latin typeface="+mn-lt"/>
                <a:ea typeface="ＭＳ Ｐゴシック" pitchFamily="1" charset="-128"/>
                <a:cs typeface="ＭＳ Ｐゴシック"/>
              </a:rPr>
              <a:t>10.01.2021</a:t>
            </a:r>
          </a:p>
          <a:p>
            <a:pPr lvl="0"/>
            <a:endParaRPr lang="en-US" dirty="0"/>
          </a:p>
          <a:p>
            <a:pPr lvl="0"/>
            <a:endParaRPr lang="en-US" dirty="0"/>
          </a:p>
        </p:txBody>
      </p:sp>
      <p:sp>
        <p:nvSpPr>
          <p:cNvPr id="16" name="Title 1"/>
          <p:cNvSpPr>
            <a:spLocks noGrp="1"/>
          </p:cNvSpPr>
          <p:nvPr>
            <p:ph type="ctrTitle"/>
          </p:nvPr>
        </p:nvSpPr>
        <p:spPr>
          <a:xfrm>
            <a:off x="454549" y="710673"/>
            <a:ext cx="7893584" cy="627061"/>
          </a:xfrm>
        </p:spPr>
        <p:txBody>
          <a:bodyPr/>
          <a:lstStyle/>
          <a:p>
            <a:r>
              <a:rPr lang="en-US" sz="2800" cap="none">
                <a:solidFill>
                  <a:srgbClr val="800000"/>
                </a:solidFill>
              </a:rPr>
              <a:t>Click to edit Master title style</a:t>
            </a:r>
            <a:endParaRPr lang="en-US" sz="2800" cap="none" dirty="0">
              <a:solidFill>
                <a:srgbClr val="800000"/>
              </a:solidFill>
            </a:endParaRPr>
          </a:p>
        </p:txBody>
      </p:sp>
      <p:sp>
        <p:nvSpPr>
          <p:cNvPr id="17" name="Title 1"/>
          <p:cNvSpPr txBox="1">
            <a:spLocks/>
          </p:cNvSpPr>
          <p:nvPr userDrawn="1"/>
        </p:nvSpPr>
        <p:spPr bwMode="auto">
          <a:xfrm>
            <a:off x="454550" y="1303337"/>
            <a:ext cx="4955652" cy="6270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ＭＳ Ｐゴシック" pitchFamily="1" charset="-128"/>
                <a:cs typeface="ＭＳ Ｐゴシック"/>
              </a:defRPr>
            </a:lvl1pPr>
            <a:lvl2pPr algn="l" rtl="0" eaLnBrk="0" fontAlgn="base" hangingPunct="0">
              <a:spcBef>
                <a:spcPct val="0"/>
              </a:spcBef>
              <a:spcAft>
                <a:spcPct val="0"/>
              </a:spcAft>
              <a:defRPr sz="3200" b="1">
                <a:solidFill>
                  <a:srgbClr val="1D2F68"/>
                </a:solidFill>
                <a:latin typeface="Arial" charset="0"/>
                <a:ea typeface="ＭＳ Ｐゴシック" pitchFamily="1" charset="-128"/>
                <a:cs typeface="ＭＳ Ｐゴシック"/>
              </a:defRPr>
            </a:lvl2pPr>
            <a:lvl3pPr algn="l" rtl="0" eaLnBrk="0" fontAlgn="base" hangingPunct="0">
              <a:spcBef>
                <a:spcPct val="0"/>
              </a:spcBef>
              <a:spcAft>
                <a:spcPct val="0"/>
              </a:spcAft>
              <a:defRPr sz="3200" b="1">
                <a:solidFill>
                  <a:srgbClr val="1D2F68"/>
                </a:solidFill>
                <a:latin typeface="Arial" charset="0"/>
                <a:ea typeface="ＭＳ Ｐゴシック" pitchFamily="1" charset="-128"/>
                <a:cs typeface="ＭＳ Ｐゴシック"/>
              </a:defRPr>
            </a:lvl3pPr>
            <a:lvl4pPr algn="l" rtl="0" eaLnBrk="0" fontAlgn="base" hangingPunct="0">
              <a:spcBef>
                <a:spcPct val="0"/>
              </a:spcBef>
              <a:spcAft>
                <a:spcPct val="0"/>
              </a:spcAft>
              <a:defRPr sz="3200" b="1">
                <a:solidFill>
                  <a:srgbClr val="1D2F68"/>
                </a:solidFill>
                <a:latin typeface="Arial" charset="0"/>
                <a:ea typeface="ＭＳ Ｐゴシック" pitchFamily="1" charset="-128"/>
                <a:cs typeface="ＭＳ Ｐゴシック"/>
              </a:defRPr>
            </a:lvl4pPr>
            <a:lvl5pPr algn="l" rtl="0" eaLnBrk="0" fontAlgn="base" hangingPunct="0">
              <a:spcBef>
                <a:spcPct val="0"/>
              </a:spcBef>
              <a:spcAft>
                <a:spcPct val="0"/>
              </a:spcAft>
              <a:defRPr sz="3200" b="1">
                <a:solidFill>
                  <a:srgbClr val="1D2F68"/>
                </a:solidFill>
                <a:latin typeface="Arial" charset="0"/>
                <a:ea typeface="ＭＳ Ｐゴシック" pitchFamily="1" charset="-128"/>
                <a:cs typeface="ＭＳ Ｐゴシック"/>
              </a:defRPr>
            </a:lvl5pPr>
            <a:lvl6pPr marL="457200" algn="l" rtl="0" fontAlgn="base">
              <a:spcBef>
                <a:spcPct val="0"/>
              </a:spcBef>
              <a:spcAft>
                <a:spcPct val="0"/>
              </a:spcAft>
              <a:defRPr sz="3600" b="1">
                <a:solidFill>
                  <a:srgbClr val="1D2F68"/>
                </a:solidFill>
                <a:latin typeface="Arial" charset="0"/>
              </a:defRPr>
            </a:lvl6pPr>
            <a:lvl7pPr marL="914400" algn="l" rtl="0" fontAlgn="base">
              <a:spcBef>
                <a:spcPct val="0"/>
              </a:spcBef>
              <a:spcAft>
                <a:spcPct val="0"/>
              </a:spcAft>
              <a:defRPr sz="3600" b="1">
                <a:solidFill>
                  <a:srgbClr val="1D2F68"/>
                </a:solidFill>
                <a:latin typeface="Arial" charset="0"/>
              </a:defRPr>
            </a:lvl7pPr>
            <a:lvl8pPr marL="1371600" algn="l" rtl="0" fontAlgn="base">
              <a:spcBef>
                <a:spcPct val="0"/>
              </a:spcBef>
              <a:spcAft>
                <a:spcPct val="0"/>
              </a:spcAft>
              <a:defRPr sz="3600" b="1">
                <a:solidFill>
                  <a:srgbClr val="1D2F68"/>
                </a:solidFill>
                <a:latin typeface="Arial" charset="0"/>
              </a:defRPr>
            </a:lvl8pPr>
            <a:lvl9pPr marL="1828800" algn="l" rtl="0" fontAlgn="base">
              <a:spcBef>
                <a:spcPct val="0"/>
              </a:spcBef>
              <a:spcAft>
                <a:spcPct val="0"/>
              </a:spcAft>
              <a:defRPr sz="3600" b="1">
                <a:solidFill>
                  <a:srgbClr val="1D2F68"/>
                </a:solidFill>
                <a:latin typeface="Arial" charset="0"/>
              </a:defRPr>
            </a:lvl9pPr>
          </a:lstStyle>
          <a:p>
            <a:r>
              <a:rPr lang="en-US" sz="2400" b="0" dirty="0">
                <a:solidFill>
                  <a:srgbClr val="0F204F"/>
                </a:solidFill>
              </a:rPr>
              <a:t>Virtual POIWG #49</a:t>
            </a:r>
          </a:p>
        </p:txBody>
      </p:sp>
      <p:sp>
        <p:nvSpPr>
          <p:cNvPr id="18" name="Title 1"/>
          <p:cNvSpPr txBox="1">
            <a:spLocks/>
          </p:cNvSpPr>
          <p:nvPr userDrawn="1"/>
        </p:nvSpPr>
        <p:spPr bwMode="auto">
          <a:xfrm>
            <a:off x="479951" y="414867"/>
            <a:ext cx="5628749" cy="3598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cap="all">
                <a:solidFill>
                  <a:srgbClr val="0F204F"/>
                </a:solidFill>
                <a:latin typeface="+mj-lt"/>
                <a:ea typeface="ＭＳ Ｐゴシック" pitchFamily="1" charset="-128"/>
                <a:cs typeface="ＭＳ Ｐゴシック"/>
              </a:defRPr>
            </a:lvl1pPr>
            <a:lvl2pPr algn="l" rtl="0" eaLnBrk="0" fontAlgn="base" hangingPunct="0">
              <a:spcBef>
                <a:spcPct val="0"/>
              </a:spcBef>
              <a:spcAft>
                <a:spcPct val="0"/>
              </a:spcAft>
              <a:defRPr sz="3200" b="1">
                <a:solidFill>
                  <a:srgbClr val="1D2F68"/>
                </a:solidFill>
                <a:latin typeface="Arial" charset="0"/>
                <a:ea typeface="ＭＳ Ｐゴシック" pitchFamily="1" charset="-128"/>
                <a:cs typeface="ＭＳ Ｐゴシック"/>
              </a:defRPr>
            </a:lvl2pPr>
            <a:lvl3pPr algn="l" rtl="0" eaLnBrk="0" fontAlgn="base" hangingPunct="0">
              <a:spcBef>
                <a:spcPct val="0"/>
              </a:spcBef>
              <a:spcAft>
                <a:spcPct val="0"/>
              </a:spcAft>
              <a:defRPr sz="3200" b="1">
                <a:solidFill>
                  <a:srgbClr val="1D2F68"/>
                </a:solidFill>
                <a:latin typeface="Arial" charset="0"/>
                <a:ea typeface="ＭＳ Ｐゴシック" pitchFamily="1" charset="-128"/>
                <a:cs typeface="ＭＳ Ｐゴシック"/>
              </a:defRPr>
            </a:lvl3pPr>
            <a:lvl4pPr algn="l" rtl="0" eaLnBrk="0" fontAlgn="base" hangingPunct="0">
              <a:spcBef>
                <a:spcPct val="0"/>
              </a:spcBef>
              <a:spcAft>
                <a:spcPct val="0"/>
              </a:spcAft>
              <a:defRPr sz="3200" b="1">
                <a:solidFill>
                  <a:srgbClr val="1D2F68"/>
                </a:solidFill>
                <a:latin typeface="Arial" charset="0"/>
                <a:ea typeface="ＭＳ Ｐゴシック" pitchFamily="1" charset="-128"/>
                <a:cs typeface="ＭＳ Ｐゴシック"/>
              </a:defRPr>
            </a:lvl4pPr>
            <a:lvl5pPr algn="l" rtl="0" eaLnBrk="0" fontAlgn="base" hangingPunct="0">
              <a:spcBef>
                <a:spcPct val="0"/>
              </a:spcBef>
              <a:spcAft>
                <a:spcPct val="0"/>
              </a:spcAft>
              <a:defRPr sz="3200" b="1">
                <a:solidFill>
                  <a:srgbClr val="1D2F68"/>
                </a:solidFill>
                <a:latin typeface="Arial" charset="0"/>
                <a:ea typeface="ＭＳ Ｐゴシック" pitchFamily="1" charset="-128"/>
                <a:cs typeface="ＭＳ Ｐゴシック"/>
              </a:defRPr>
            </a:lvl5pPr>
            <a:lvl6pPr marL="457200" algn="l" rtl="0" fontAlgn="base">
              <a:spcBef>
                <a:spcPct val="0"/>
              </a:spcBef>
              <a:spcAft>
                <a:spcPct val="0"/>
              </a:spcAft>
              <a:defRPr sz="3600" b="1">
                <a:solidFill>
                  <a:srgbClr val="1D2F68"/>
                </a:solidFill>
                <a:latin typeface="Arial" charset="0"/>
              </a:defRPr>
            </a:lvl6pPr>
            <a:lvl7pPr marL="914400" algn="l" rtl="0" fontAlgn="base">
              <a:spcBef>
                <a:spcPct val="0"/>
              </a:spcBef>
              <a:spcAft>
                <a:spcPct val="0"/>
              </a:spcAft>
              <a:defRPr sz="3600" b="1">
                <a:solidFill>
                  <a:srgbClr val="1D2F68"/>
                </a:solidFill>
                <a:latin typeface="Arial" charset="0"/>
              </a:defRPr>
            </a:lvl7pPr>
            <a:lvl8pPr marL="1371600" algn="l" rtl="0" fontAlgn="base">
              <a:spcBef>
                <a:spcPct val="0"/>
              </a:spcBef>
              <a:spcAft>
                <a:spcPct val="0"/>
              </a:spcAft>
              <a:defRPr sz="3600" b="1">
                <a:solidFill>
                  <a:srgbClr val="1D2F68"/>
                </a:solidFill>
                <a:latin typeface="Arial" charset="0"/>
              </a:defRPr>
            </a:lvl8pPr>
            <a:lvl9pPr marL="1828800" algn="l" rtl="0" fontAlgn="base">
              <a:spcBef>
                <a:spcPct val="0"/>
              </a:spcBef>
              <a:spcAft>
                <a:spcPct val="0"/>
              </a:spcAft>
              <a:defRPr sz="3600" b="1">
                <a:solidFill>
                  <a:srgbClr val="1D2F68"/>
                </a:solidFill>
                <a:latin typeface="Arial" charset="0"/>
              </a:defRPr>
            </a:lvl9pPr>
          </a:lstStyle>
          <a:p>
            <a:r>
              <a:rPr lang="en-US" sz="1100" b="0" dirty="0"/>
              <a:t>Human Space Flight TECHNICAL integration CONTRACT (HSFTIC)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2" y="344488"/>
            <a:ext cx="9587047" cy="609600"/>
          </a:xfrm>
        </p:spPr>
        <p:txBody>
          <a:bodyPr/>
          <a:lstStyle>
            <a:lvl1pPr>
              <a:defRPr>
                <a:solidFill>
                  <a:srgbClr val="1D2F68"/>
                </a:solidFill>
              </a:defRPr>
            </a:lvl1pPr>
          </a:lstStyle>
          <a:p>
            <a:r>
              <a:rPr lang="en-US" dirty="0"/>
              <a:t>Click to edit Master title style</a:t>
            </a:r>
          </a:p>
        </p:txBody>
      </p:sp>
      <p:sp>
        <p:nvSpPr>
          <p:cNvPr id="3" name="Content Placeholder 2"/>
          <p:cNvSpPr>
            <a:spLocks noGrp="1"/>
          </p:cNvSpPr>
          <p:nvPr>
            <p:ph idx="1"/>
          </p:nvPr>
        </p:nvSpPr>
        <p:spPr>
          <a:xfrm>
            <a:off x="581380" y="1625678"/>
            <a:ext cx="10733617" cy="476030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582085" y="927100"/>
            <a:ext cx="7935383" cy="419100"/>
          </a:xfrm>
        </p:spPr>
        <p:txBody>
          <a:bodyPr/>
          <a:lstStyle>
            <a:lvl1pPr marL="0" indent="0">
              <a:buNone/>
              <a:defRPr sz="1200" b="0">
                <a:solidFill>
                  <a:srgbClr val="00628D"/>
                </a:solidFill>
              </a:defRPr>
            </a:lvl1pPr>
          </a:lstStyle>
          <a:p>
            <a:pPr lvl="0"/>
            <a:r>
              <a:rPr lang="en-US"/>
              <a:t>Click to edit Master text styles</a:t>
            </a:r>
          </a:p>
        </p:txBody>
      </p:sp>
    </p:spTree>
    <p:extLst>
      <p:ext uri="{BB962C8B-B14F-4D97-AF65-F5344CB8AC3E}">
        <p14:creationId xmlns:p14="http://schemas.microsoft.com/office/powerpoint/2010/main" val="32270638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1" y="261397"/>
            <a:ext cx="8547100" cy="609600"/>
          </a:xfrm>
        </p:spPr>
        <p:txBody>
          <a:bodyPr/>
          <a:lstStyle>
            <a:lvl1pPr>
              <a:defRPr baseline="0">
                <a:solidFill>
                  <a:srgbClr val="1D2F68"/>
                </a:solidFill>
              </a:defRPr>
            </a:lvl1pPr>
          </a:lstStyle>
          <a:p>
            <a:r>
              <a:rPr lang="en-US" dirty="0"/>
              <a:t>Click to Edit Title</a:t>
            </a:r>
          </a:p>
        </p:txBody>
      </p:sp>
      <p:sp>
        <p:nvSpPr>
          <p:cNvPr id="3" name="Content Placeholder 2"/>
          <p:cNvSpPr>
            <a:spLocks noGrp="1"/>
          </p:cNvSpPr>
          <p:nvPr>
            <p:ph idx="1" hasCustomPrompt="1"/>
          </p:nvPr>
        </p:nvSpPr>
        <p:spPr>
          <a:xfrm>
            <a:off x="571500" y="1625677"/>
            <a:ext cx="10972800" cy="4800600"/>
          </a:xfrm>
        </p:spPr>
        <p:txBody>
          <a:bodyPr/>
          <a:lstStyle>
            <a:lvl1pPr>
              <a:defRPr b="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5" name="Text Placeholder 4"/>
          <p:cNvSpPr>
            <a:spLocks noGrp="1"/>
          </p:cNvSpPr>
          <p:nvPr>
            <p:ph type="body" sz="quarter" idx="10" hasCustomPrompt="1"/>
          </p:nvPr>
        </p:nvSpPr>
        <p:spPr>
          <a:xfrm>
            <a:off x="571500" y="873827"/>
            <a:ext cx="7935383" cy="419100"/>
          </a:xfrm>
        </p:spPr>
        <p:txBody>
          <a:bodyPr/>
          <a:lstStyle>
            <a:lvl1pPr marL="0" indent="0">
              <a:buNone/>
              <a:defRPr sz="1600" b="0">
                <a:solidFill>
                  <a:srgbClr val="800000"/>
                </a:solidFill>
              </a:defRPr>
            </a:lvl1pPr>
          </a:lstStyle>
          <a:p>
            <a:pPr lvl="0"/>
            <a:r>
              <a:rPr lang="en-US" dirty="0"/>
              <a:t>Click to Edit Subtitle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71500" y="395288"/>
            <a:ext cx="8510855" cy="609600"/>
          </a:xfrm>
        </p:spPr>
        <p:txBody>
          <a:bodyPr/>
          <a:lstStyle>
            <a:lvl1pPr>
              <a:defRPr/>
            </a:lvl1pPr>
          </a:lstStyle>
          <a:p>
            <a:r>
              <a:rPr lang="en-US" dirty="0"/>
              <a:t>Click to Edit Title</a:t>
            </a:r>
          </a:p>
        </p:txBody>
      </p:sp>
      <p:sp>
        <p:nvSpPr>
          <p:cNvPr id="9" name="Text Placeholder 8"/>
          <p:cNvSpPr>
            <a:spLocks noGrp="1"/>
          </p:cNvSpPr>
          <p:nvPr>
            <p:ph type="body" sz="quarter" idx="10" hasCustomPrompt="1"/>
          </p:nvPr>
        </p:nvSpPr>
        <p:spPr>
          <a:xfrm>
            <a:off x="571500" y="1115455"/>
            <a:ext cx="10972800" cy="530352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1" y="261397"/>
            <a:ext cx="8547100" cy="609600"/>
          </a:xfrm>
        </p:spPr>
        <p:txBody>
          <a:bodyPr/>
          <a:lstStyle>
            <a:lvl1pPr>
              <a:defRPr baseline="0">
                <a:solidFill>
                  <a:srgbClr val="1D2F68"/>
                </a:solidFill>
              </a:defRPr>
            </a:lvl1pPr>
          </a:lstStyle>
          <a:p>
            <a:r>
              <a:rPr lang="en-US" dirty="0"/>
              <a:t>Click to Edit Title</a:t>
            </a:r>
          </a:p>
        </p:txBody>
      </p:sp>
      <p:sp>
        <p:nvSpPr>
          <p:cNvPr id="5" name="Text Placeholder 4"/>
          <p:cNvSpPr>
            <a:spLocks noGrp="1"/>
          </p:cNvSpPr>
          <p:nvPr>
            <p:ph type="body" sz="quarter" idx="10" hasCustomPrompt="1"/>
          </p:nvPr>
        </p:nvSpPr>
        <p:spPr>
          <a:xfrm>
            <a:off x="571500" y="873827"/>
            <a:ext cx="7935383" cy="419100"/>
          </a:xfrm>
        </p:spPr>
        <p:txBody>
          <a:bodyPr/>
          <a:lstStyle>
            <a:lvl1pPr marL="0" indent="0">
              <a:buNone/>
              <a:defRPr sz="1600" b="0">
                <a:solidFill>
                  <a:srgbClr val="800000"/>
                </a:solidFill>
              </a:defRPr>
            </a:lvl1pPr>
          </a:lstStyle>
          <a:p>
            <a:pPr lvl="0"/>
            <a:r>
              <a:rPr lang="en-US" dirty="0"/>
              <a:t>Click to Edit Subtitle</a:t>
            </a:r>
          </a:p>
        </p:txBody>
      </p:sp>
      <p:sp>
        <p:nvSpPr>
          <p:cNvPr id="7" name="Content Placeholder 2"/>
          <p:cNvSpPr>
            <a:spLocks noGrp="1"/>
          </p:cNvSpPr>
          <p:nvPr>
            <p:ph idx="1" hasCustomPrompt="1"/>
          </p:nvPr>
        </p:nvSpPr>
        <p:spPr>
          <a:xfrm>
            <a:off x="546049" y="1625678"/>
            <a:ext cx="5486401" cy="4800600"/>
          </a:xfrm>
        </p:spPr>
        <p:txBody>
          <a:bodyPr/>
          <a:lstStyle>
            <a:lvl1pPr>
              <a:defRPr b="0"/>
            </a:lvl1pPr>
          </a:lstStyle>
          <a:p>
            <a:r>
              <a:rPr lang="en-US" kern="0" dirty="0"/>
              <a:t>First Level</a:t>
            </a:r>
          </a:p>
          <a:p>
            <a:pPr lvl="1"/>
            <a:r>
              <a:rPr lang="en-US" kern="0" dirty="0"/>
              <a:t>Second level</a:t>
            </a:r>
          </a:p>
          <a:p>
            <a:pPr lvl="2"/>
            <a:r>
              <a:rPr lang="en-US" kern="0" dirty="0"/>
              <a:t>Third level</a:t>
            </a:r>
          </a:p>
          <a:p>
            <a:pPr lvl="3"/>
            <a:r>
              <a:rPr lang="en-US" kern="0" dirty="0"/>
              <a:t>Fourth level</a:t>
            </a:r>
          </a:p>
          <a:p>
            <a:pPr lvl="4"/>
            <a:r>
              <a:rPr lang="en-US" kern="0" dirty="0"/>
              <a:t>Fifth level</a:t>
            </a:r>
          </a:p>
        </p:txBody>
      </p:sp>
      <p:sp>
        <p:nvSpPr>
          <p:cNvPr id="8" name="Content Placeholder 2"/>
          <p:cNvSpPr>
            <a:spLocks noGrp="1"/>
          </p:cNvSpPr>
          <p:nvPr>
            <p:ph idx="11" hasCustomPrompt="1"/>
          </p:nvPr>
        </p:nvSpPr>
        <p:spPr>
          <a:xfrm>
            <a:off x="6267231" y="1625678"/>
            <a:ext cx="5486400" cy="4572000"/>
          </a:xfrm>
        </p:spPr>
        <p:txBody>
          <a:bodyPr/>
          <a:lstStyle>
            <a:lvl1pPr marL="0" indent="0">
              <a:buNone/>
              <a:defRPr b="0" baseline="0"/>
            </a:lvl1pPr>
          </a:lstStyle>
          <a:p>
            <a:r>
              <a:rPr lang="en-US" kern="0" dirty="0"/>
              <a:t>Insert Picture Here</a:t>
            </a:r>
          </a:p>
        </p:txBody>
      </p:sp>
      <p:sp>
        <p:nvSpPr>
          <p:cNvPr id="9" name="Text Placeholder 4"/>
          <p:cNvSpPr>
            <a:spLocks noGrp="1"/>
          </p:cNvSpPr>
          <p:nvPr>
            <p:ph type="body" sz="quarter" idx="12" hasCustomPrompt="1"/>
          </p:nvPr>
        </p:nvSpPr>
        <p:spPr>
          <a:xfrm>
            <a:off x="7831257" y="6216728"/>
            <a:ext cx="2358347" cy="419100"/>
          </a:xfrm>
        </p:spPr>
        <p:txBody>
          <a:bodyPr/>
          <a:lstStyle>
            <a:lvl1pPr marL="0" indent="0" algn="ctr">
              <a:buNone/>
              <a:defRPr sz="1400" b="0">
                <a:solidFill>
                  <a:srgbClr val="800000"/>
                </a:solidFill>
              </a:defRPr>
            </a:lvl1pPr>
          </a:lstStyle>
          <a:p>
            <a:pPr lvl="0"/>
            <a:r>
              <a:rPr lang="en-US" dirty="0"/>
              <a:t>Click to Edit Figure Title</a:t>
            </a:r>
          </a:p>
        </p:txBody>
      </p:sp>
    </p:spTree>
    <p:extLst>
      <p:ext uri="{BB962C8B-B14F-4D97-AF65-F5344CB8AC3E}">
        <p14:creationId xmlns:p14="http://schemas.microsoft.com/office/powerpoint/2010/main" val="212432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2 Pac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1" y="261397"/>
            <a:ext cx="8547100" cy="609600"/>
          </a:xfrm>
        </p:spPr>
        <p:txBody>
          <a:bodyPr/>
          <a:lstStyle>
            <a:lvl1pPr>
              <a:defRPr baseline="0">
                <a:solidFill>
                  <a:srgbClr val="1D2F68"/>
                </a:solidFill>
              </a:defRPr>
            </a:lvl1pPr>
          </a:lstStyle>
          <a:p>
            <a:r>
              <a:rPr lang="en-US" dirty="0"/>
              <a:t>Click to Edit Title</a:t>
            </a:r>
          </a:p>
        </p:txBody>
      </p:sp>
      <p:sp>
        <p:nvSpPr>
          <p:cNvPr id="5" name="Text Placeholder 4"/>
          <p:cNvSpPr>
            <a:spLocks noGrp="1"/>
          </p:cNvSpPr>
          <p:nvPr>
            <p:ph type="body" sz="quarter" idx="10" hasCustomPrompt="1"/>
          </p:nvPr>
        </p:nvSpPr>
        <p:spPr>
          <a:xfrm>
            <a:off x="571500" y="873827"/>
            <a:ext cx="7935383" cy="419100"/>
          </a:xfrm>
        </p:spPr>
        <p:txBody>
          <a:bodyPr/>
          <a:lstStyle>
            <a:lvl1pPr marL="0" indent="0">
              <a:buNone/>
              <a:defRPr sz="1600" b="0">
                <a:solidFill>
                  <a:srgbClr val="800000"/>
                </a:solidFill>
              </a:defRPr>
            </a:lvl1pPr>
          </a:lstStyle>
          <a:p>
            <a:pPr lvl="0"/>
            <a:r>
              <a:rPr lang="en-US" dirty="0"/>
              <a:t>Click to Edit Subtitle</a:t>
            </a:r>
          </a:p>
        </p:txBody>
      </p:sp>
      <p:sp>
        <p:nvSpPr>
          <p:cNvPr id="7" name="Content Placeholder 2"/>
          <p:cNvSpPr>
            <a:spLocks noGrp="1"/>
          </p:cNvSpPr>
          <p:nvPr>
            <p:ph idx="1" hasCustomPrompt="1"/>
          </p:nvPr>
        </p:nvSpPr>
        <p:spPr>
          <a:xfrm>
            <a:off x="547473" y="1625678"/>
            <a:ext cx="5484977" cy="4799354"/>
          </a:xfrm>
        </p:spPr>
        <p:txBody>
          <a:bodyPr/>
          <a:lstStyle>
            <a:lvl1pPr>
              <a:defRPr b="0"/>
            </a:lvl1pPr>
          </a:lstStyle>
          <a:p>
            <a:r>
              <a:rPr lang="en-US" kern="0" dirty="0"/>
              <a:t>First Level</a:t>
            </a:r>
          </a:p>
          <a:p>
            <a:pPr lvl="1"/>
            <a:r>
              <a:rPr lang="en-US" kern="0" dirty="0"/>
              <a:t>Second level</a:t>
            </a:r>
          </a:p>
          <a:p>
            <a:pPr lvl="2"/>
            <a:r>
              <a:rPr lang="en-US" kern="0" dirty="0"/>
              <a:t>Third level</a:t>
            </a:r>
          </a:p>
          <a:p>
            <a:pPr lvl="3"/>
            <a:r>
              <a:rPr lang="en-US" kern="0" dirty="0"/>
              <a:t>Fourth level</a:t>
            </a:r>
          </a:p>
          <a:p>
            <a:pPr lvl="4"/>
            <a:r>
              <a:rPr lang="en-US" kern="0" dirty="0"/>
              <a:t>Fifth level</a:t>
            </a:r>
          </a:p>
        </p:txBody>
      </p:sp>
      <p:sp>
        <p:nvSpPr>
          <p:cNvPr id="8" name="Content Placeholder 2"/>
          <p:cNvSpPr>
            <a:spLocks noGrp="1"/>
          </p:cNvSpPr>
          <p:nvPr>
            <p:ph idx="11" hasCustomPrompt="1"/>
          </p:nvPr>
        </p:nvSpPr>
        <p:spPr>
          <a:xfrm>
            <a:off x="6268655" y="1358549"/>
            <a:ext cx="5484976" cy="2349811"/>
          </a:xfrm>
        </p:spPr>
        <p:txBody>
          <a:bodyPr/>
          <a:lstStyle>
            <a:lvl1pPr marL="0" indent="0">
              <a:buNone/>
              <a:defRPr b="0" baseline="0"/>
            </a:lvl1pPr>
          </a:lstStyle>
          <a:p>
            <a:r>
              <a:rPr lang="en-US" kern="0" dirty="0"/>
              <a:t>Insert Picture Here</a:t>
            </a:r>
          </a:p>
        </p:txBody>
      </p:sp>
      <p:sp>
        <p:nvSpPr>
          <p:cNvPr id="9" name="Content Placeholder 2"/>
          <p:cNvSpPr>
            <a:spLocks noGrp="1"/>
          </p:cNvSpPr>
          <p:nvPr>
            <p:ph idx="12" hasCustomPrompt="1"/>
          </p:nvPr>
        </p:nvSpPr>
        <p:spPr>
          <a:xfrm>
            <a:off x="6268655" y="3962556"/>
            <a:ext cx="5484976" cy="2349811"/>
          </a:xfrm>
        </p:spPr>
        <p:txBody>
          <a:bodyPr/>
          <a:lstStyle>
            <a:lvl1pPr marL="0" indent="0">
              <a:buNone/>
              <a:defRPr b="0" baseline="0"/>
            </a:lvl1pPr>
          </a:lstStyle>
          <a:p>
            <a:r>
              <a:rPr lang="en-US" kern="0" dirty="0"/>
              <a:t>Insert Picture Here</a:t>
            </a:r>
          </a:p>
        </p:txBody>
      </p:sp>
      <p:sp>
        <p:nvSpPr>
          <p:cNvPr id="10" name="Text Placeholder 4"/>
          <p:cNvSpPr>
            <a:spLocks noGrp="1"/>
          </p:cNvSpPr>
          <p:nvPr>
            <p:ph type="body" sz="quarter" idx="13" hasCustomPrompt="1"/>
          </p:nvPr>
        </p:nvSpPr>
        <p:spPr>
          <a:xfrm>
            <a:off x="7831257" y="6298920"/>
            <a:ext cx="2358347" cy="419100"/>
          </a:xfrm>
        </p:spPr>
        <p:txBody>
          <a:bodyPr/>
          <a:lstStyle>
            <a:lvl1pPr marL="0" indent="0" algn="ctr">
              <a:buNone/>
              <a:defRPr sz="1400" b="0">
                <a:solidFill>
                  <a:srgbClr val="800000"/>
                </a:solidFill>
              </a:defRPr>
            </a:lvl1pPr>
          </a:lstStyle>
          <a:p>
            <a:pPr lvl="0"/>
            <a:r>
              <a:rPr lang="en-US" dirty="0"/>
              <a:t>Click to Edit Figure Title</a:t>
            </a:r>
          </a:p>
        </p:txBody>
      </p:sp>
      <p:sp>
        <p:nvSpPr>
          <p:cNvPr id="11" name="Text Placeholder 4"/>
          <p:cNvSpPr>
            <a:spLocks noGrp="1"/>
          </p:cNvSpPr>
          <p:nvPr>
            <p:ph type="body" sz="quarter" idx="14" hasCustomPrompt="1"/>
          </p:nvPr>
        </p:nvSpPr>
        <p:spPr>
          <a:xfrm>
            <a:off x="7808349" y="3675825"/>
            <a:ext cx="2358347" cy="419100"/>
          </a:xfrm>
        </p:spPr>
        <p:txBody>
          <a:bodyPr/>
          <a:lstStyle>
            <a:lvl1pPr marL="0" indent="0" algn="ctr">
              <a:buNone/>
              <a:defRPr sz="1400" b="0">
                <a:solidFill>
                  <a:srgbClr val="800000"/>
                </a:solidFill>
              </a:defRPr>
            </a:lvl1pPr>
          </a:lstStyle>
          <a:p>
            <a:pPr lvl="0"/>
            <a:r>
              <a:rPr lang="en-US" dirty="0"/>
              <a:t>Click to Edit Figure Title</a:t>
            </a:r>
          </a:p>
        </p:txBody>
      </p:sp>
    </p:spTree>
    <p:extLst>
      <p:ext uri="{BB962C8B-B14F-4D97-AF65-F5344CB8AC3E}">
        <p14:creationId xmlns:p14="http://schemas.microsoft.com/office/powerpoint/2010/main" val="102014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Wide 2 Pac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1" y="261397"/>
            <a:ext cx="8547100" cy="609600"/>
          </a:xfrm>
        </p:spPr>
        <p:txBody>
          <a:bodyPr/>
          <a:lstStyle>
            <a:lvl1pPr>
              <a:defRPr baseline="0">
                <a:solidFill>
                  <a:srgbClr val="1D2F68"/>
                </a:solidFill>
              </a:defRPr>
            </a:lvl1pPr>
          </a:lstStyle>
          <a:p>
            <a:r>
              <a:rPr lang="en-US" dirty="0"/>
              <a:t>Click to Edit Title</a:t>
            </a:r>
          </a:p>
        </p:txBody>
      </p:sp>
      <p:sp>
        <p:nvSpPr>
          <p:cNvPr id="5" name="Text Placeholder 4"/>
          <p:cNvSpPr>
            <a:spLocks noGrp="1"/>
          </p:cNvSpPr>
          <p:nvPr>
            <p:ph type="body" sz="quarter" idx="10" hasCustomPrompt="1"/>
          </p:nvPr>
        </p:nvSpPr>
        <p:spPr>
          <a:xfrm>
            <a:off x="571500" y="873827"/>
            <a:ext cx="7935383" cy="419100"/>
          </a:xfrm>
        </p:spPr>
        <p:txBody>
          <a:bodyPr/>
          <a:lstStyle>
            <a:lvl1pPr marL="0" indent="0">
              <a:buNone/>
              <a:defRPr sz="1600" b="0">
                <a:solidFill>
                  <a:srgbClr val="800000"/>
                </a:solidFill>
              </a:defRPr>
            </a:lvl1pPr>
          </a:lstStyle>
          <a:p>
            <a:pPr lvl="0"/>
            <a:r>
              <a:rPr lang="en-US" dirty="0"/>
              <a:t>Click to Edit Subtitle</a:t>
            </a:r>
          </a:p>
        </p:txBody>
      </p:sp>
      <p:sp>
        <p:nvSpPr>
          <p:cNvPr id="7" name="Content Placeholder 2"/>
          <p:cNvSpPr>
            <a:spLocks noGrp="1"/>
          </p:cNvSpPr>
          <p:nvPr>
            <p:ph idx="11" hasCustomPrompt="1"/>
          </p:nvPr>
        </p:nvSpPr>
        <p:spPr>
          <a:xfrm>
            <a:off x="576072" y="1286631"/>
            <a:ext cx="11207582" cy="2350421"/>
          </a:xfrm>
        </p:spPr>
        <p:txBody>
          <a:bodyPr/>
          <a:lstStyle>
            <a:lvl1pPr marL="0" indent="0">
              <a:buNone/>
              <a:defRPr b="0" baseline="0"/>
            </a:lvl1pPr>
          </a:lstStyle>
          <a:p>
            <a:r>
              <a:rPr lang="en-US" kern="0" dirty="0"/>
              <a:t>Insert Picture Here</a:t>
            </a:r>
          </a:p>
        </p:txBody>
      </p:sp>
      <p:sp>
        <p:nvSpPr>
          <p:cNvPr id="8" name="Content Placeholder 2"/>
          <p:cNvSpPr>
            <a:spLocks noGrp="1"/>
          </p:cNvSpPr>
          <p:nvPr>
            <p:ph idx="12" hasCustomPrompt="1"/>
          </p:nvPr>
        </p:nvSpPr>
        <p:spPr>
          <a:xfrm>
            <a:off x="576072" y="3962556"/>
            <a:ext cx="11207582" cy="2350421"/>
          </a:xfrm>
        </p:spPr>
        <p:txBody>
          <a:bodyPr/>
          <a:lstStyle>
            <a:lvl1pPr marL="0" indent="0">
              <a:buNone/>
              <a:defRPr b="0" baseline="0"/>
            </a:lvl1pPr>
          </a:lstStyle>
          <a:p>
            <a:r>
              <a:rPr lang="en-US" kern="0" dirty="0"/>
              <a:t>Insert Picture Here</a:t>
            </a:r>
          </a:p>
        </p:txBody>
      </p:sp>
      <p:sp>
        <p:nvSpPr>
          <p:cNvPr id="9" name="Text Placeholder 4"/>
          <p:cNvSpPr>
            <a:spLocks noGrp="1"/>
          </p:cNvSpPr>
          <p:nvPr>
            <p:ph type="body" sz="quarter" idx="13" hasCustomPrompt="1"/>
          </p:nvPr>
        </p:nvSpPr>
        <p:spPr>
          <a:xfrm>
            <a:off x="5000689" y="3662246"/>
            <a:ext cx="2358347" cy="419100"/>
          </a:xfrm>
        </p:spPr>
        <p:txBody>
          <a:bodyPr/>
          <a:lstStyle>
            <a:lvl1pPr marL="0" indent="0" algn="ctr">
              <a:buNone/>
              <a:defRPr sz="1400" b="0">
                <a:solidFill>
                  <a:srgbClr val="800000"/>
                </a:solidFill>
              </a:defRPr>
            </a:lvl1pPr>
          </a:lstStyle>
          <a:p>
            <a:pPr lvl="0"/>
            <a:r>
              <a:rPr lang="en-US" dirty="0"/>
              <a:t>Click to Edit Figure Title</a:t>
            </a:r>
          </a:p>
        </p:txBody>
      </p:sp>
      <p:sp>
        <p:nvSpPr>
          <p:cNvPr id="10" name="Text Placeholder 4"/>
          <p:cNvSpPr>
            <a:spLocks noGrp="1"/>
          </p:cNvSpPr>
          <p:nvPr>
            <p:ph type="body" sz="quarter" idx="14" hasCustomPrompt="1"/>
          </p:nvPr>
        </p:nvSpPr>
        <p:spPr>
          <a:xfrm>
            <a:off x="5000688" y="6312977"/>
            <a:ext cx="2358347" cy="419100"/>
          </a:xfrm>
        </p:spPr>
        <p:txBody>
          <a:bodyPr/>
          <a:lstStyle>
            <a:lvl1pPr marL="0" indent="0" algn="ctr">
              <a:buNone/>
              <a:defRPr sz="1400" b="0">
                <a:solidFill>
                  <a:srgbClr val="800000"/>
                </a:solidFill>
              </a:defRPr>
            </a:lvl1pPr>
          </a:lstStyle>
          <a:p>
            <a:pPr lvl="0"/>
            <a:r>
              <a:rPr lang="en-US" dirty="0"/>
              <a:t>Click to Edit Figure Title</a:t>
            </a:r>
          </a:p>
        </p:txBody>
      </p:sp>
    </p:spTree>
    <p:extLst>
      <p:ext uri="{BB962C8B-B14F-4D97-AF65-F5344CB8AC3E}">
        <p14:creationId xmlns:p14="http://schemas.microsoft.com/office/powerpoint/2010/main" val="103807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4 Pac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1" y="261397"/>
            <a:ext cx="8547100" cy="609600"/>
          </a:xfrm>
        </p:spPr>
        <p:txBody>
          <a:bodyPr/>
          <a:lstStyle>
            <a:lvl1pPr>
              <a:defRPr baseline="0">
                <a:solidFill>
                  <a:srgbClr val="1D2F68"/>
                </a:solidFill>
              </a:defRPr>
            </a:lvl1pPr>
          </a:lstStyle>
          <a:p>
            <a:r>
              <a:rPr lang="en-US" dirty="0"/>
              <a:t>Click to Edit Title</a:t>
            </a:r>
          </a:p>
        </p:txBody>
      </p:sp>
      <p:sp>
        <p:nvSpPr>
          <p:cNvPr id="5" name="Text Placeholder 4"/>
          <p:cNvSpPr>
            <a:spLocks noGrp="1"/>
          </p:cNvSpPr>
          <p:nvPr>
            <p:ph type="body" sz="quarter" idx="10" hasCustomPrompt="1"/>
          </p:nvPr>
        </p:nvSpPr>
        <p:spPr>
          <a:xfrm>
            <a:off x="571500" y="873827"/>
            <a:ext cx="7935383" cy="419100"/>
          </a:xfrm>
        </p:spPr>
        <p:txBody>
          <a:bodyPr/>
          <a:lstStyle>
            <a:lvl1pPr marL="0" indent="0">
              <a:buNone/>
              <a:defRPr sz="1600" b="0">
                <a:solidFill>
                  <a:srgbClr val="800000"/>
                </a:solidFill>
              </a:defRPr>
            </a:lvl1pPr>
          </a:lstStyle>
          <a:p>
            <a:pPr lvl="0"/>
            <a:r>
              <a:rPr lang="en-US" dirty="0"/>
              <a:t>Click to Edit Subtitle</a:t>
            </a:r>
          </a:p>
        </p:txBody>
      </p:sp>
      <p:sp>
        <p:nvSpPr>
          <p:cNvPr id="4" name="Content Placeholder 2"/>
          <p:cNvSpPr>
            <a:spLocks noGrp="1"/>
          </p:cNvSpPr>
          <p:nvPr>
            <p:ph idx="1" hasCustomPrompt="1"/>
          </p:nvPr>
        </p:nvSpPr>
        <p:spPr>
          <a:xfrm>
            <a:off x="576072" y="1625678"/>
            <a:ext cx="3412366" cy="4800600"/>
          </a:xfrm>
        </p:spPr>
        <p:txBody>
          <a:bodyPr/>
          <a:lstStyle>
            <a:lvl1pPr>
              <a:defRPr b="0"/>
            </a:lvl1pPr>
          </a:lstStyle>
          <a:p>
            <a:r>
              <a:rPr lang="en-US" kern="0" dirty="0"/>
              <a:t>First Level</a:t>
            </a:r>
          </a:p>
          <a:p>
            <a:pPr lvl="1"/>
            <a:r>
              <a:rPr lang="en-US" kern="0" dirty="0"/>
              <a:t>Second level</a:t>
            </a:r>
          </a:p>
          <a:p>
            <a:pPr lvl="2"/>
            <a:r>
              <a:rPr lang="en-US" kern="0" dirty="0"/>
              <a:t>Third level</a:t>
            </a:r>
          </a:p>
          <a:p>
            <a:pPr lvl="3"/>
            <a:r>
              <a:rPr lang="en-US" kern="0" dirty="0"/>
              <a:t>Fourth level</a:t>
            </a:r>
          </a:p>
          <a:p>
            <a:pPr lvl="4"/>
            <a:r>
              <a:rPr lang="en-US" kern="0" dirty="0"/>
              <a:t>Fifth level</a:t>
            </a:r>
          </a:p>
        </p:txBody>
      </p:sp>
      <p:sp>
        <p:nvSpPr>
          <p:cNvPr id="6" name="Content Placeholder 2"/>
          <p:cNvSpPr>
            <a:spLocks noGrp="1"/>
          </p:cNvSpPr>
          <p:nvPr>
            <p:ph idx="11" hasCustomPrompt="1"/>
          </p:nvPr>
        </p:nvSpPr>
        <p:spPr>
          <a:xfrm>
            <a:off x="7939042" y="1368823"/>
            <a:ext cx="3657600" cy="2350421"/>
          </a:xfrm>
        </p:spPr>
        <p:txBody>
          <a:bodyPr/>
          <a:lstStyle>
            <a:lvl1pPr marL="0" indent="0">
              <a:buNone/>
              <a:defRPr b="0" baseline="0"/>
            </a:lvl1pPr>
          </a:lstStyle>
          <a:p>
            <a:r>
              <a:rPr lang="en-US" kern="0" dirty="0"/>
              <a:t>Insert Picture Here</a:t>
            </a:r>
          </a:p>
        </p:txBody>
      </p:sp>
      <p:sp>
        <p:nvSpPr>
          <p:cNvPr id="7" name="Content Placeholder 2"/>
          <p:cNvSpPr>
            <a:spLocks noGrp="1"/>
          </p:cNvSpPr>
          <p:nvPr>
            <p:ph idx="12" hasCustomPrompt="1"/>
          </p:nvPr>
        </p:nvSpPr>
        <p:spPr>
          <a:xfrm>
            <a:off x="7990413" y="3983104"/>
            <a:ext cx="3657600" cy="2350421"/>
          </a:xfrm>
        </p:spPr>
        <p:txBody>
          <a:bodyPr/>
          <a:lstStyle>
            <a:lvl1pPr marL="0" indent="0">
              <a:buNone/>
              <a:defRPr b="0" baseline="0"/>
            </a:lvl1pPr>
          </a:lstStyle>
          <a:p>
            <a:r>
              <a:rPr lang="en-US" kern="0" dirty="0"/>
              <a:t>Insert Picture Here</a:t>
            </a:r>
          </a:p>
        </p:txBody>
      </p:sp>
      <p:sp>
        <p:nvSpPr>
          <p:cNvPr id="8" name="Content Placeholder 2"/>
          <p:cNvSpPr>
            <a:spLocks noGrp="1"/>
          </p:cNvSpPr>
          <p:nvPr>
            <p:ph idx="13" hasCustomPrompt="1"/>
          </p:nvPr>
        </p:nvSpPr>
        <p:spPr>
          <a:xfrm>
            <a:off x="4150751" y="1368823"/>
            <a:ext cx="3657600" cy="2350421"/>
          </a:xfrm>
        </p:spPr>
        <p:txBody>
          <a:bodyPr/>
          <a:lstStyle>
            <a:lvl1pPr marL="0" indent="0">
              <a:buNone/>
              <a:defRPr b="0" baseline="0"/>
            </a:lvl1pPr>
          </a:lstStyle>
          <a:p>
            <a:r>
              <a:rPr lang="en-US" kern="0" dirty="0"/>
              <a:t>Insert Picture Here</a:t>
            </a:r>
          </a:p>
        </p:txBody>
      </p:sp>
      <p:sp>
        <p:nvSpPr>
          <p:cNvPr id="9" name="Content Placeholder 2"/>
          <p:cNvSpPr>
            <a:spLocks noGrp="1"/>
          </p:cNvSpPr>
          <p:nvPr>
            <p:ph idx="14" hasCustomPrompt="1"/>
          </p:nvPr>
        </p:nvSpPr>
        <p:spPr>
          <a:xfrm>
            <a:off x="4150751" y="3983104"/>
            <a:ext cx="3657600" cy="2350421"/>
          </a:xfrm>
        </p:spPr>
        <p:txBody>
          <a:bodyPr/>
          <a:lstStyle>
            <a:lvl1pPr marL="0" indent="0">
              <a:buNone/>
              <a:defRPr b="0" baseline="0"/>
            </a:lvl1pPr>
          </a:lstStyle>
          <a:p>
            <a:r>
              <a:rPr lang="en-US" kern="0" dirty="0"/>
              <a:t>Insert Picture Here</a:t>
            </a:r>
          </a:p>
        </p:txBody>
      </p:sp>
      <p:sp>
        <p:nvSpPr>
          <p:cNvPr id="10" name="Text Placeholder 4"/>
          <p:cNvSpPr>
            <a:spLocks noGrp="1"/>
          </p:cNvSpPr>
          <p:nvPr>
            <p:ph type="body" sz="quarter" idx="15" hasCustomPrompt="1"/>
          </p:nvPr>
        </p:nvSpPr>
        <p:spPr>
          <a:xfrm>
            <a:off x="4800378" y="3719244"/>
            <a:ext cx="2358347" cy="419100"/>
          </a:xfrm>
        </p:spPr>
        <p:txBody>
          <a:bodyPr/>
          <a:lstStyle>
            <a:lvl1pPr marL="0" indent="0" algn="ctr">
              <a:buNone/>
              <a:defRPr sz="1400" b="0">
                <a:solidFill>
                  <a:srgbClr val="800000"/>
                </a:solidFill>
              </a:defRPr>
            </a:lvl1pPr>
          </a:lstStyle>
          <a:p>
            <a:pPr lvl="0"/>
            <a:r>
              <a:rPr lang="en-US" dirty="0"/>
              <a:t>Click to Edit Figure Title</a:t>
            </a:r>
          </a:p>
        </p:txBody>
      </p:sp>
      <p:sp>
        <p:nvSpPr>
          <p:cNvPr id="11" name="Text Placeholder 4"/>
          <p:cNvSpPr>
            <a:spLocks noGrp="1"/>
          </p:cNvSpPr>
          <p:nvPr>
            <p:ph type="body" sz="quarter" idx="16" hasCustomPrompt="1"/>
          </p:nvPr>
        </p:nvSpPr>
        <p:spPr>
          <a:xfrm>
            <a:off x="8640039" y="3719244"/>
            <a:ext cx="2358347" cy="419100"/>
          </a:xfrm>
        </p:spPr>
        <p:txBody>
          <a:bodyPr/>
          <a:lstStyle>
            <a:lvl1pPr marL="0" indent="0" algn="ctr">
              <a:buNone/>
              <a:defRPr sz="1400" b="0">
                <a:solidFill>
                  <a:srgbClr val="800000"/>
                </a:solidFill>
              </a:defRPr>
            </a:lvl1pPr>
          </a:lstStyle>
          <a:p>
            <a:pPr lvl="0"/>
            <a:r>
              <a:rPr lang="en-US" dirty="0"/>
              <a:t>Click to Edit Figure Title</a:t>
            </a:r>
          </a:p>
        </p:txBody>
      </p:sp>
      <p:sp>
        <p:nvSpPr>
          <p:cNvPr id="12" name="Text Placeholder 4"/>
          <p:cNvSpPr>
            <a:spLocks noGrp="1"/>
          </p:cNvSpPr>
          <p:nvPr>
            <p:ph type="body" sz="quarter" idx="17" hasCustomPrompt="1"/>
          </p:nvPr>
        </p:nvSpPr>
        <p:spPr>
          <a:xfrm>
            <a:off x="4800377" y="6333525"/>
            <a:ext cx="2358347" cy="419100"/>
          </a:xfrm>
        </p:spPr>
        <p:txBody>
          <a:bodyPr/>
          <a:lstStyle>
            <a:lvl1pPr marL="0" indent="0" algn="ctr">
              <a:buNone/>
              <a:defRPr sz="1400" b="0">
                <a:solidFill>
                  <a:srgbClr val="800000"/>
                </a:solidFill>
              </a:defRPr>
            </a:lvl1pPr>
          </a:lstStyle>
          <a:p>
            <a:pPr lvl="0"/>
            <a:r>
              <a:rPr lang="en-US" dirty="0"/>
              <a:t>Click to Edit Figure Title</a:t>
            </a:r>
          </a:p>
        </p:txBody>
      </p:sp>
      <p:sp>
        <p:nvSpPr>
          <p:cNvPr id="13" name="Text Placeholder 4"/>
          <p:cNvSpPr>
            <a:spLocks noGrp="1"/>
          </p:cNvSpPr>
          <p:nvPr>
            <p:ph type="body" sz="quarter" idx="18" hasCustomPrompt="1"/>
          </p:nvPr>
        </p:nvSpPr>
        <p:spPr>
          <a:xfrm>
            <a:off x="8588668" y="6333525"/>
            <a:ext cx="2358347" cy="419100"/>
          </a:xfrm>
        </p:spPr>
        <p:txBody>
          <a:bodyPr/>
          <a:lstStyle>
            <a:lvl1pPr marL="0" indent="0" algn="ctr">
              <a:buNone/>
              <a:defRPr sz="1400" b="0">
                <a:solidFill>
                  <a:srgbClr val="800000"/>
                </a:solidFill>
              </a:defRPr>
            </a:lvl1pPr>
          </a:lstStyle>
          <a:p>
            <a:pPr lvl="0"/>
            <a:r>
              <a:rPr lang="en-US" dirty="0"/>
              <a:t>Click to Edit Figure Title</a:t>
            </a:r>
          </a:p>
        </p:txBody>
      </p:sp>
    </p:spTree>
    <p:extLst>
      <p:ext uri="{BB962C8B-B14F-4D97-AF65-F5344CB8AC3E}">
        <p14:creationId xmlns:p14="http://schemas.microsoft.com/office/powerpoint/2010/main" val="104884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ubtitle,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1" y="261397"/>
            <a:ext cx="8547100" cy="609600"/>
          </a:xfrm>
        </p:spPr>
        <p:txBody>
          <a:bodyPr/>
          <a:lstStyle>
            <a:lvl1pPr>
              <a:defRPr baseline="0">
                <a:solidFill>
                  <a:srgbClr val="1D2F68"/>
                </a:solidFill>
              </a:defRPr>
            </a:lvl1pPr>
          </a:lstStyle>
          <a:p>
            <a:r>
              <a:rPr lang="en-US" dirty="0"/>
              <a:t>Click to Edit Title</a:t>
            </a:r>
          </a:p>
        </p:txBody>
      </p:sp>
      <p:sp>
        <p:nvSpPr>
          <p:cNvPr id="5" name="Text Placeholder 4"/>
          <p:cNvSpPr>
            <a:spLocks noGrp="1"/>
          </p:cNvSpPr>
          <p:nvPr>
            <p:ph type="body" sz="quarter" idx="10" hasCustomPrompt="1"/>
          </p:nvPr>
        </p:nvSpPr>
        <p:spPr>
          <a:xfrm>
            <a:off x="571500" y="873827"/>
            <a:ext cx="7935383" cy="419100"/>
          </a:xfrm>
        </p:spPr>
        <p:txBody>
          <a:bodyPr/>
          <a:lstStyle>
            <a:lvl1pPr marL="0" indent="0">
              <a:buNone/>
              <a:defRPr sz="1600" b="0">
                <a:solidFill>
                  <a:srgbClr val="800000"/>
                </a:solidFill>
              </a:defRPr>
            </a:lvl1pPr>
          </a:lstStyle>
          <a:p>
            <a:pPr lvl="0"/>
            <a:r>
              <a:rPr lang="en-US" dirty="0"/>
              <a:t>Click to Edit Subtitle</a:t>
            </a:r>
          </a:p>
        </p:txBody>
      </p:sp>
      <p:sp>
        <p:nvSpPr>
          <p:cNvPr id="6" name="Table Placeholder 2"/>
          <p:cNvSpPr>
            <a:spLocks noGrp="1"/>
          </p:cNvSpPr>
          <p:nvPr>
            <p:ph type="tbl" idx="1" hasCustomPrompt="1"/>
          </p:nvPr>
        </p:nvSpPr>
        <p:spPr>
          <a:xfrm>
            <a:off x="571498" y="1627632"/>
            <a:ext cx="10972800" cy="4800600"/>
          </a:xfrm>
        </p:spPr>
        <p:txBody>
          <a:bodyPr/>
          <a:lstStyle>
            <a:lvl1pPr marL="0" indent="0">
              <a:buNone/>
              <a:defRPr/>
            </a:lvl1pPr>
          </a:lstStyle>
          <a:p>
            <a:pPr lvl="0"/>
            <a:r>
              <a:rPr lang="en-US" noProof="0" dirty="0"/>
              <a:t>Table</a:t>
            </a:r>
          </a:p>
        </p:txBody>
      </p:sp>
    </p:spTree>
    <p:extLst>
      <p:ext uri="{BB962C8B-B14F-4D97-AF65-F5344CB8AC3E}">
        <p14:creationId xmlns:p14="http://schemas.microsoft.com/office/powerpoint/2010/main" val="217920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1" y="344488"/>
            <a:ext cx="8582774" cy="609600"/>
          </a:xfrm>
        </p:spPr>
        <p:txBody>
          <a:bodyPr/>
          <a:lstStyle>
            <a:lvl1pPr>
              <a:defRPr/>
            </a:lvl1pPr>
          </a:lstStyle>
          <a:p>
            <a:r>
              <a:rPr lang="en-US" dirty="0"/>
              <a:t>Click to Edit Title</a:t>
            </a:r>
          </a:p>
        </p:txBody>
      </p:sp>
      <p:sp>
        <p:nvSpPr>
          <p:cNvPr id="3" name="Table Placeholder 2"/>
          <p:cNvSpPr>
            <a:spLocks noGrp="1"/>
          </p:cNvSpPr>
          <p:nvPr>
            <p:ph type="tbl" idx="1" hasCustomPrompt="1"/>
          </p:nvPr>
        </p:nvSpPr>
        <p:spPr>
          <a:xfrm>
            <a:off x="571498" y="1115567"/>
            <a:ext cx="10972800" cy="5303520"/>
          </a:xfrm>
        </p:spPr>
        <p:txBody>
          <a:bodyPr/>
          <a:lstStyle>
            <a:lvl1pPr marL="0" indent="0">
              <a:buNone/>
              <a:defRPr/>
            </a:lvl1pPr>
          </a:lstStyle>
          <a:p>
            <a:pPr lvl="0"/>
            <a:r>
              <a:rPr lang="en-US" noProof="0" dirty="0"/>
              <a:t>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49" name="Text Box 29"/>
          <p:cNvSpPr txBox="1">
            <a:spLocks noChangeArrowheads="1"/>
          </p:cNvSpPr>
          <p:nvPr userDrawn="1"/>
        </p:nvSpPr>
        <p:spPr bwMode="auto">
          <a:xfrm>
            <a:off x="4187325" y="6514825"/>
            <a:ext cx="7615765" cy="230832"/>
          </a:xfrm>
          <a:prstGeom prst="rect">
            <a:avLst/>
          </a:prstGeom>
          <a:noFill/>
          <a:ln w="9525">
            <a:noFill/>
            <a:miter lim="800000"/>
            <a:headEnd/>
            <a:tailEnd/>
          </a:ln>
          <a:effectLst/>
        </p:spPr>
        <p:txBody>
          <a:bodyPr wrap="square" anchor="ctr">
            <a:spAutoFit/>
          </a:bodyPr>
          <a:lstStyle/>
          <a:p>
            <a:pPr algn="r">
              <a:spcBef>
                <a:spcPct val="50000"/>
              </a:spcBef>
              <a:defRPr/>
            </a:pPr>
            <a:r>
              <a:rPr lang="en-US" sz="900" kern="1200" dirty="0">
                <a:solidFill>
                  <a:schemeClr val="tx2"/>
                </a:solidFill>
                <a:latin typeface="Arial" charset="0"/>
                <a:ea typeface="ＭＳ Ｐゴシック"/>
                <a:cs typeface="ＭＳ Ｐゴシック"/>
              </a:rPr>
              <a:t> </a:t>
            </a:r>
            <a:r>
              <a:rPr lang="en-US" sz="900" b="0" dirty="0">
                <a:solidFill>
                  <a:schemeClr val="tx2"/>
                </a:solidFill>
              </a:rPr>
              <a:t>HUMAN SPACE FLIGHT TECHNICAL INTEGRATION CONTRACT (HSFTIC) |  </a:t>
            </a:r>
            <a:fld id="{2377B7BE-323B-4515-A325-CD2C4A669586}" type="slidenum">
              <a:rPr lang="en-US" sz="900" b="0" kern="1200" smtClean="0">
                <a:solidFill>
                  <a:schemeClr val="tx2"/>
                </a:solidFill>
                <a:latin typeface="Arial" charset="0"/>
                <a:ea typeface="ＭＳ Ｐゴシック" pitchFamily="1" charset="-128"/>
                <a:cs typeface="ＭＳ Ｐゴシック"/>
              </a:rPr>
              <a:pPr algn="r">
                <a:spcBef>
                  <a:spcPct val="50000"/>
                </a:spcBef>
                <a:defRPr/>
              </a:pPr>
              <a:t>‹#›</a:t>
            </a:fld>
            <a:endParaRPr lang="en-US" sz="900" b="0" dirty="0">
              <a:solidFill>
                <a:schemeClr val="tx2"/>
              </a:solidFill>
            </a:endParaRPr>
          </a:p>
        </p:txBody>
      </p:sp>
      <p:sp>
        <p:nvSpPr>
          <p:cNvPr id="1031" name="Rectangle 7"/>
          <p:cNvSpPr>
            <a:spLocks noGrp="1" noChangeArrowheads="1"/>
          </p:cNvSpPr>
          <p:nvPr>
            <p:ph type="title"/>
          </p:nvPr>
        </p:nvSpPr>
        <p:spPr bwMode="auto">
          <a:xfrm>
            <a:off x="571501" y="395288"/>
            <a:ext cx="8669896"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Select To Edit Master Title</a:t>
            </a:r>
          </a:p>
        </p:txBody>
      </p:sp>
      <p:sp>
        <p:nvSpPr>
          <p:cNvPr id="1032" name="Rectangle 8"/>
          <p:cNvSpPr>
            <a:spLocks noGrp="1" noChangeArrowheads="1"/>
          </p:cNvSpPr>
          <p:nvPr>
            <p:ph type="body" idx="1"/>
          </p:nvPr>
        </p:nvSpPr>
        <p:spPr bwMode="auto">
          <a:xfrm>
            <a:off x="571500" y="1122364"/>
            <a:ext cx="10951295" cy="4776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381041" y="66638"/>
            <a:ext cx="2141754" cy="1008021"/>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79" r:id="rId2"/>
    <p:sldLayoutId id="2147483677" r:id="rId3"/>
    <p:sldLayoutId id="2147483681" r:id="rId4"/>
    <p:sldLayoutId id="2147483682" r:id="rId5"/>
    <p:sldLayoutId id="2147483683" r:id="rId6"/>
    <p:sldLayoutId id="2147483686" r:id="rId7"/>
    <p:sldLayoutId id="2147483684" r:id="rId8"/>
    <p:sldLayoutId id="2147483675" r:id="rId9"/>
    <p:sldLayoutId id="2147483687" r:id="rId10"/>
  </p:sldLayoutIdLst>
  <p:txStyles>
    <p:titleStyle>
      <a:lvl1pPr algn="l" rtl="0" eaLnBrk="1" fontAlgn="base" hangingPunct="1">
        <a:spcBef>
          <a:spcPct val="0"/>
        </a:spcBef>
        <a:spcAft>
          <a:spcPct val="0"/>
        </a:spcAft>
        <a:defRPr sz="3000" b="1" cap="none">
          <a:solidFill>
            <a:srgbClr val="0F204F"/>
          </a:solidFill>
          <a:latin typeface="+mj-lt"/>
          <a:ea typeface="ＭＳ Ｐゴシック" pitchFamily="1" charset="-128"/>
          <a:cs typeface="ＭＳ Ｐゴシック"/>
        </a:defRPr>
      </a:lvl1pPr>
      <a:lvl2pPr algn="l" rtl="0" eaLnBrk="1" fontAlgn="base" hangingPunct="1">
        <a:spcBef>
          <a:spcPct val="0"/>
        </a:spcBef>
        <a:spcAft>
          <a:spcPct val="0"/>
        </a:spcAft>
        <a:defRPr sz="3200" b="1">
          <a:solidFill>
            <a:srgbClr val="1D2F68"/>
          </a:solidFill>
          <a:latin typeface="Arial" charset="0"/>
          <a:ea typeface="ＭＳ Ｐゴシック" pitchFamily="1" charset="-128"/>
          <a:cs typeface="ＭＳ Ｐゴシック"/>
        </a:defRPr>
      </a:lvl2pPr>
      <a:lvl3pPr algn="l" rtl="0" eaLnBrk="1" fontAlgn="base" hangingPunct="1">
        <a:spcBef>
          <a:spcPct val="0"/>
        </a:spcBef>
        <a:spcAft>
          <a:spcPct val="0"/>
        </a:spcAft>
        <a:defRPr sz="3200" b="1">
          <a:solidFill>
            <a:srgbClr val="1D2F68"/>
          </a:solidFill>
          <a:latin typeface="Arial" charset="0"/>
          <a:ea typeface="ＭＳ Ｐゴシック" pitchFamily="1" charset="-128"/>
          <a:cs typeface="ＭＳ Ｐゴシック"/>
        </a:defRPr>
      </a:lvl3pPr>
      <a:lvl4pPr algn="l" rtl="0" eaLnBrk="1" fontAlgn="base" hangingPunct="1">
        <a:spcBef>
          <a:spcPct val="0"/>
        </a:spcBef>
        <a:spcAft>
          <a:spcPct val="0"/>
        </a:spcAft>
        <a:defRPr sz="3200" b="1">
          <a:solidFill>
            <a:srgbClr val="1D2F68"/>
          </a:solidFill>
          <a:latin typeface="Arial" charset="0"/>
          <a:ea typeface="ＭＳ Ｐゴシック" pitchFamily="1" charset="-128"/>
          <a:cs typeface="ＭＳ Ｐゴシック"/>
        </a:defRPr>
      </a:lvl4pPr>
      <a:lvl5pPr algn="l" rtl="0" eaLnBrk="1" fontAlgn="base" hangingPunct="1">
        <a:spcBef>
          <a:spcPct val="0"/>
        </a:spcBef>
        <a:spcAft>
          <a:spcPct val="0"/>
        </a:spcAft>
        <a:defRPr sz="3200" b="1">
          <a:solidFill>
            <a:srgbClr val="1D2F68"/>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600" b="1">
          <a:solidFill>
            <a:srgbClr val="1D2F68"/>
          </a:solidFill>
          <a:latin typeface="Arial" charset="0"/>
        </a:defRPr>
      </a:lvl6pPr>
      <a:lvl7pPr marL="914400" algn="l" rtl="0" eaLnBrk="1" fontAlgn="base" hangingPunct="1">
        <a:spcBef>
          <a:spcPct val="0"/>
        </a:spcBef>
        <a:spcAft>
          <a:spcPct val="0"/>
        </a:spcAft>
        <a:defRPr sz="3600" b="1">
          <a:solidFill>
            <a:srgbClr val="1D2F68"/>
          </a:solidFill>
          <a:latin typeface="Arial" charset="0"/>
        </a:defRPr>
      </a:lvl7pPr>
      <a:lvl8pPr marL="1371600" algn="l" rtl="0" eaLnBrk="1" fontAlgn="base" hangingPunct="1">
        <a:spcBef>
          <a:spcPct val="0"/>
        </a:spcBef>
        <a:spcAft>
          <a:spcPct val="0"/>
        </a:spcAft>
        <a:defRPr sz="3600" b="1">
          <a:solidFill>
            <a:srgbClr val="1D2F68"/>
          </a:solidFill>
          <a:latin typeface="Arial" charset="0"/>
        </a:defRPr>
      </a:lvl8pPr>
      <a:lvl9pPr marL="1828800" algn="l" rtl="0" eaLnBrk="1" fontAlgn="base" hangingPunct="1">
        <a:spcBef>
          <a:spcPct val="0"/>
        </a:spcBef>
        <a:spcAft>
          <a:spcPct val="0"/>
        </a:spcAft>
        <a:defRPr sz="3600" b="1">
          <a:solidFill>
            <a:srgbClr val="1D2F68"/>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lumMod val="65000"/>
              <a:lumOff val="35000"/>
            </a:schemeClr>
          </a:solidFill>
          <a:latin typeface="+mn-lt"/>
          <a:ea typeface="ＭＳ Ｐゴシック" pitchFamily="1" charset="-128"/>
          <a:cs typeface="ＭＳ Ｐゴシック"/>
        </a:defRPr>
      </a:lvl1pPr>
      <a:lvl2pPr marL="742950" indent="-285750" algn="l" rtl="0" eaLnBrk="1" fontAlgn="base" hangingPunct="1">
        <a:spcBef>
          <a:spcPct val="20000"/>
        </a:spcBef>
        <a:spcAft>
          <a:spcPct val="0"/>
        </a:spcAft>
        <a:buChar char="–"/>
        <a:defRPr sz="2000">
          <a:solidFill>
            <a:schemeClr val="tx1">
              <a:lumMod val="65000"/>
              <a:lumOff val="35000"/>
            </a:schemeClr>
          </a:solidFill>
          <a:latin typeface="+mn-lt"/>
          <a:ea typeface="ＭＳ Ｐゴシック" pitchFamily="1" charset="-128"/>
          <a:cs typeface="ＭＳ Ｐゴシック"/>
        </a:defRPr>
      </a:lvl2pPr>
      <a:lvl3pPr marL="1143000" indent="-228600" algn="l" rtl="0" eaLnBrk="1" fontAlgn="base" hangingPunct="1">
        <a:spcBef>
          <a:spcPct val="20000"/>
        </a:spcBef>
        <a:spcAft>
          <a:spcPct val="0"/>
        </a:spcAft>
        <a:buChar char="•"/>
        <a:defRPr sz="1800">
          <a:solidFill>
            <a:schemeClr val="tx1">
              <a:lumMod val="65000"/>
              <a:lumOff val="35000"/>
            </a:schemeClr>
          </a:solidFill>
          <a:latin typeface="+mn-lt"/>
          <a:ea typeface="ＭＳ Ｐゴシック" pitchFamily="1" charset="-128"/>
          <a:cs typeface="ＭＳ Ｐゴシック"/>
        </a:defRPr>
      </a:lvl3pPr>
      <a:lvl4pPr marL="1600200" indent="-228600" algn="l" rtl="0" eaLnBrk="1" fontAlgn="base" hangingPunct="1">
        <a:spcBef>
          <a:spcPct val="20000"/>
        </a:spcBef>
        <a:spcAft>
          <a:spcPct val="0"/>
        </a:spcAft>
        <a:buChar char="–"/>
        <a:defRPr sz="1600">
          <a:solidFill>
            <a:schemeClr val="tx1">
              <a:lumMod val="65000"/>
              <a:lumOff val="35000"/>
            </a:schemeClr>
          </a:solidFill>
          <a:latin typeface="+mn-lt"/>
          <a:ea typeface="ＭＳ Ｐゴシック" pitchFamily="1" charset="-128"/>
          <a:cs typeface="ＭＳ Ｐゴシック"/>
        </a:defRPr>
      </a:lvl4pPr>
      <a:lvl5pPr marL="2057400" indent="-228600" algn="l" rtl="0" eaLnBrk="1" fontAlgn="base" hangingPunct="1">
        <a:spcBef>
          <a:spcPct val="20000"/>
        </a:spcBef>
        <a:spcAft>
          <a:spcPct val="0"/>
        </a:spcAft>
        <a:buChar char="»"/>
        <a:defRPr sz="1600">
          <a:solidFill>
            <a:schemeClr val="tx1">
              <a:lumMod val="65000"/>
              <a:lumOff val="35000"/>
            </a:schemeClr>
          </a:solidFill>
          <a:latin typeface="+mn-lt"/>
          <a:ea typeface="ＭＳ Ｐゴシック" pitchFamily="1" charset="-128"/>
          <a:cs typeface="ＭＳ Ｐゴシック"/>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vin.moore-1@nasa.gov" TargetMode="External"/><Relationship Id="rId2" Type="http://schemas.openxmlformats.org/officeDocument/2006/relationships/hyperlink" Target="mailto:abigail.delosreyes@nasa.gov" TargetMode="External"/><Relationship Id="rId1" Type="http://schemas.openxmlformats.org/officeDocument/2006/relationships/slideLayout" Target="../slideLayouts/slideLayout1.xml"/><Relationship Id="rId4" Type="http://schemas.openxmlformats.org/officeDocument/2006/relationships/hyperlink" Target="https://home.iss.nasa.gov/om/home-2/index-5/iss-plug-in-pla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hyperlink" Target="https://home.iss.nasa.gov/om/wp-content/uploads/sites/9/2021/09/IPiP-Midware-Videos.pptx"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s://home.iss.nasa.gov/om/wp-content/uploads/sites/9/2021/09/IPiP-Midware-Videos.pptx" TargetMode="External"/><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hyperlink" Target="https://home.iss.nasa.gov/om/wp-content/uploads/sites/9/2021/09/IPiP-Midware-Videos.pptx" TargetMode="External"/><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8.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ome.iss.nasa.gov/om/vcr/iss-plug-in-plan/inc-produc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pi.sp.iss.nasa.gov/sites/mapi/Lists/IPiP/AllItems.aspx" TargetMode="External"/><Relationship Id="rId2" Type="http://schemas.openxmlformats.org/officeDocument/2006/relationships/hyperlink" Target="https://orbit.iss.nasa.gov/"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s://home.iss.nasa.gov/om/vcr/iss-plug-in-pla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orbit.iss.nasa.gov/ORBIT/RIFD/" TargetMode="External"/><Relationship Id="rId3" Type="http://schemas.openxmlformats.org/officeDocument/2006/relationships/diagramLayout" Target="../diagrams/layout1.xml"/><Relationship Id="rId7" Type="http://schemas.openxmlformats.org/officeDocument/2006/relationships/hyperlink" Target="https://mapi.sp.iss.nasa.gov/sites/mapi/Lists/IPiP/AllItems.aspx"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orbit.iss.nasa.gov/ORBIT/RIFD/" TargetMode="External"/><Relationship Id="rId2" Type="http://schemas.openxmlformats.org/officeDocument/2006/relationships/hyperlink" Target="https://mapi.sp.iss.nasa.gov/sites/mapi/Lists/IPiP/AllItems.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bigail.delosreyes@nasa.gov" TargetMode="External"/><Relationship Id="rId2" Type="http://schemas.openxmlformats.org/officeDocument/2006/relationships/hyperlink" Target="https://home.iss.nasa.gov/om/vcr/iss-plug-in-plan/inc-products/" TargetMode="External"/><Relationship Id="rId1" Type="http://schemas.openxmlformats.org/officeDocument/2006/relationships/slideLayout" Target="../slideLayouts/slideLayout3.xml"/><Relationship Id="rId5" Type="http://schemas.openxmlformats.org/officeDocument/2006/relationships/hyperlink" Target="https://home.iss.nasa.gov/om/vcr/iss-plug-in-plan/" TargetMode="External"/><Relationship Id="rId4" Type="http://schemas.openxmlformats.org/officeDocument/2006/relationships/hyperlink" Target="mailto:kevin.moore-1@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2"/>
          </p:nvPr>
        </p:nvSpPr>
        <p:spPr>
          <a:xfrm>
            <a:off x="576071" y="2263728"/>
            <a:ext cx="5519929" cy="871974"/>
          </a:xfrm>
        </p:spPr>
        <p:txBody>
          <a:bodyPr/>
          <a:lstStyle/>
          <a:p>
            <a:pPr lvl="0">
              <a:defRPr/>
            </a:pPr>
            <a:r>
              <a:rPr lang="en-US" sz="1800" kern="1200" dirty="0">
                <a:solidFill>
                  <a:srgbClr val="0F204F"/>
                </a:solidFill>
              </a:rPr>
              <a:t>Abigail De Los Reyes – Increment 67 Lead</a:t>
            </a:r>
          </a:p>
          <a:p>
            <a:pPr lvl="0">
              <a:defRPr/>
            </a:pPr>
            <a:r>
              <a:rPr lang="en-US" sz="1800" kern="1200" dirty="0">
                <a:solidFill>
                  <a:srgbClr val="0F204F"/>
                </a:solidFill>
              </a:rPr>
              <a:t>281.483.2996, </a:t>
            </a:r>
            <a:r>
              <a:rPr lang="en-US" sz="1800" kern="1200" dirty="0">
                <a:solidFill>
                  <a:srgbClr val="0F204F"/>
                </a:solidFill>
                <a:hlinkClick r:id="rId2"/>
              </a:rPr>
              <a:t>abigail.delosreyes@nasa.gov</a:t>
            </a:r>
            <a:endParaRPr lang="en-US" sz="1800" kern="1200" dirty="0">
              <a:solidFill>
                <a:srgbClr val="0F204F"/>
              </a:solidFill>
            </a:endParaRPr>
          </a:p>
          <a:p>
            <a:pPr lvl="0">
              <a:defRPr/>
            </a:pPr>
            <a:r>
              <a:rPr lang="en-US" sz="1800" kern="1200" dirty="0">
                <a:solidFill>
                  <a:srgbClr val="0F204F"/>
                </a:solidFill>
              </a:rPr>
              <a:t>Kevin D. Moore, PE/OP – Increment 67 Alternate</a:t>
            </a:r>
          </a:p>
          <a:p>
            <a:pPr lvl="0">
              <a:defRPr/>
            </a:pPr>
            <a:r>
              <a:rPr lang="en-US" sz="1800" kern="1200" dirty="0">
                <a:solidFill>
                  <a:srgbClr val="0F204F"/>
                </a:solidFill>
              </a:rPr>
              <a:t>281.244.8313, </a:t>
            </a:r>
            <a:r>
              <a:rPr lang="en-US" sz="1800" kern="1200" dirty="0">
                <a:solidFill>
                  <a:srgbClr val="0F204F"/>
                </a:solidFill>
                <a:hlinkClick r:id="rId3"/>
              </a:rPr>
              <a:t>kevin.moore-1@nasa.gov</a:t>
            </a:r>
            <a:r>
              <a:rPr lang="en-US" sz="1800" kern="1200" dirty="0">
                <a:solidFill>
                  <a:srgbClr val="0F204F"/>
                </a:solidFill>
              </a:rPr>
              <a:t> </a:t>
            </a:r>
          </a:p>
          <a:p>
            <a:pPr lvl="0">
              <a:defRPr/>
            </a:pPr>
            <a:endParaRPr lang="en-US" sz="1800" kern="1200" dirty="0">
              <a:solidFill>
                <a:srgbClr val="0F204F"/>
              </a:solidFill>
            </a:endParaRPr>
          </a:p>
          <a:p>
            <a:pPr lvl="0">
              <a:defRPr/>
            </a:pPr>
            <a:r>
              <a:rPr lang="en-US" sz="1800" kern="1200" dirty="0">
                <a:solidFill>
                  <a:srgbClr val="0F204F"/>
                </a:solidFill>
                <a:hlinkClick r:id="rId4"/>
              </a:rPr>
              <a:t>https://home.iss.nasa.gov/om/ipip</a:t>
            </a:r>
            <a:endParaRPr lang="en-US" sz="1800" kern="1200" dirty="0">
              <a:solidFill>
                <a:srgbClr val="0F204F"/>
              </a:solidFill>
            </a:endParaRPr>
          </a:p>
          <a:p>
            <a:pPr lvl="0">
              <a:defRPr/>
            </a:pPr>
            <a:r>
              <a:rPr lang="en-US" sz="1800" kern="1200" dirty="0">
                <a:solidFill>
                  <a:srgbClr val="0F204F"/>
                </a:solidFill>
              </a:rPr>
              <a:t>October 19 – 21, 2021</a:t>
            </a:r>
          </a:p>
        </p:txBody>
      </p:sp>
      <p:sp>
        <p:nvSpPr>
          <p:cNvPr id="2" name="Title 1"/>
          <p:cNvSpPr>
            <a:spLocks noGrp="1"/>
          </p:cNvSpPr>
          <p:nvPr>
            <p:ph type="ctrTitle"/>
          </p:nvPr>
        </p:nvSpPr>
        <p:spPr/>
        <p:txBody>
          <a:bodyPr/>
          <a:lstStyle/>
          <a:p>
            <a:r>
              <a:rPr lang="en-US" sz="3200" dirty="0">
                <a:solidFill>
                  <a:srgbClr val="800000"/>
                </a:solidFill>
              </a:rPr>
              <a:t>ISS Plug-in Plan (IPiP) 101</a:t>
            </a:r>
            <a:endParaRPr lang="en-US" b="0" dirty="0"/>
          </a:p>
        </p:txBody>
      </p:sp>
    </p:spTree>
    <p:extLst>
      <p:ext uri="{BB962C8B-B14F-4D97-AF65-F5344CB8AC3E}">
        <p14:creationId xmlns:p14="http://schemas.microsoft.com/office/powerpoint/2010/main" val="299717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2450" y="3124200"/>
            <a:ext cx="8547100" cy="609600"/>
          </a:xfrm>
        </p:spPr>
        <p:txBody>
          <a:bodyPr/>
          <a:lstStyle/>
          <a:p>
            <a:pPr algn="ctr"/>
            <a:r>
              <a:rPr lang="en-US" dirty="0"/>
              <a:t>BACKUP</a:t>
            </a:r>
          </a:p>
        </p:txBody>
      </p:sp>
    </p:spTree>
    <p:extLst>
      <p:ext uri="{BB962C8B-B14F-4D97-AF65-F5344CB8AC3E}">
        <p14:creationId xmlns:p14="http://schemas.microsoft.com/office/powerpoint/2010/main" val="319928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EGO, toy&#10;&#10;Description automatically generated">
            <a:extLst>
              <a:ext uri="{FF2B5EF4-FFF2-40B4-BE49-F238E27FC236}">
                <a16:creationId xmlns:a16="http://schemas.microsoft.com/office/drawing/2014/main" id="{2B2FCA59-9C27-47E4-B2D6-9448361D4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6286" y="1749379"/>
            <a:ext cx="5921820" cy="4764133"/>
          </a:xfrm>
          <a:prstGeom prst="rect">
            <a:avLst/>
          </a:prstGeom>
        </p:spPr>
      </p:pic>
      <p:pic>
        <p:nvPicPr>
          <p:cNvPr id="5" name="Picture 4" descr="A picture containing sky, snow, indoor&#10;&#10;Description automatically generated">
            <a:extLst>
              <a:ext uri="{FF2B5EF4-FFF2-40B4-BE49-F238E27FC236}">
                <a16:creationId xmlns:a16="http://schemas.microsoft.com/office/drawing/2014/main" id="{0C09FA6E-E563-4285-8C2B-9AF4D5A11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387" y="247748"/>
            <a:ext cx="5921821" cy="4345908"/>
          </a:xfrm>
          <a:prstGeom prst="rect">
            <a:avLst/>
          </a:prstGeom>
        </p:spPr>
      </p:pic>
      <p:sp>
        <p:nvSpPr>
          <p:cNvPr id="81922" name="Title 1">
            <a:extLst>
              <a:ext uri="{FF2B5EF4-FFF2-40B4-BE49-F238E27FC236}">
                <a16:creationId xmlns:a16="http://schemas.microsoft.com/office/drawing/2014/main" id="{13724774-272A-4B90-BF77-BC98DB5AECDE}"/>
              </a:ext>
            </a:extLst>
          </p:cNvPr>
          <p:cNvSpPr>
            <a:spLocks noGrp="1"/>
          </p:cNvSpPr>
          <p:nvPr>
            <p:ph type="title"/>
          </p:nvPr>
        </p:nvSpPr>
        <p:spPr>
          <a:xfrm>
            <a:off x="352820" y="5735327"/>
            <a:ext cx="9587047" cy="609600"/>
          </a:xfrm>
        </p:spPr>
        <p:txBody>
          <a:bodyPr/>
          <a:lstStyle/>
          <a:p>
            <a:pPr eaLnBrk="1" hangingPunct="1"/>
            <a:r>
              <a:rPr lang="en-US" altLang="en-US" sz="2400" dirty="0"/>
              <a:t>US Lab UOPs: Most Requested Aisle-Deployed Locations</a:t>
            </a:r>
          </a:p>
        </p:txBody>
      </p:sp>
      <p:sp>
        <p:nvSpPr>
          <p:cNvPr id="4" name="Text Placeholder 3">
            <a:extLst>
              <a:ext uri="{FF2B5EF4-FFF2-40B4-BE49-F238E27FC236}">
                <a16:creationId xmlns:a16="http://schemas.microsoft.com/office/drawing/2014/main" id="{9037546A-2FB0-490D-AF66-2CD0F5EA1549}"/>
              </a:ext>
            </a:extLst>
          </p:cNvPr>
          <p:cNvSpPr>
            <a:spLocks noGrp="1"/>
          </p:cNvSpPr>
          <p:nvPr>
            <p:ph type="body" sz="quarter" idx="10"/>
          </p:nvPr>
        </p:nvSpPr>
        <p:spPr>
          <a:xfrm>
            <a:off x="582085" y="927099"/>
            <a:ext cx="9357782" cy="681567"/>
          </a:xfrm>
        </p:spPr>
        <p:txBody>
          <a:bodyPr/>
          <a:lstStyle/>
          <a:p>
            <a:pPr marL="0" lvl="1" eaLnBrk="1" hangingPunct="1">
              <a:buNone/>
              <a:defRPr/>
            </a:pPr>
            <a:endParaRPr lang="en-US" altLang="en-US" sz="1400" dirty="0">
              <a:solidFill>
                <a:srgbClr val="00628D"/>
              </a:solidFill>
            </a:endParaRPr>
          </a:p>
          <a:p>
            <a:pPr indent="-214313" eaLnBrk="1" hangingPunct="1">
              <a:defRPr/>
            </a:pPr>
            <a:endParaRPr lang="en-US" altLang="en-US" dirty="0"/>
          </a:p>
          <a:p>
            <a:pPr eaLnBrk="1" hangingPunct="1">
              <a:defRPr/>
            </a:pPr>
            <a:r>
              <a:rPr lang="en-US" dirty="0"/>
              <a:t> </a:t>
            </a:r>
          </a:p>
        </p:txBody>
      </p:sp>
      <p:pic>
        <p:nvPicPr>
          <p:cNvPr id="1028" name="Picture 4" descr="https://io.jsc.nasa.gov/photos/10280/hires/iss020e007524.jpg">
            <a:extLst>
              <a:ext uri="{FF2B5EF4-FFF2-40B4-BE49-F238E27FC236}">
                <a16:creationId xmlns:a16="http://schemas.microsoft.com/office/drawing/2014/main" id="{C798C76B-72AD-4E71-A9A8-15947C43A2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159" t="42923" r="23424" b="25716"/>
          <a:stretch/>
        </p:blipFill>
        <p:spPr bwMode="auto">
          <a:xfrm>
            <a:off x="6388409" y="309692"/>
            <a:ext cx="2925062" cy="1476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91765F2A-FCD7-47BB-93EF-E88F0AE28802}"/>
              </a:ext>
            </a:extLst>
          </p:cNvPr>
          <p:cNvSpPr txBox="1"/>
          <p:nvPr/>
        </p:nvSpPr>
        <p:spPr>
          <a:xfrm>
            <a:off x="7027525" y="3356000"/>
            <a:ext cx="1313180" cy="369332"/>
          </a:xfrm>
          <a:prstGeom prst="rect">
            <a:avLst/>
          </a:prstGeom>
          <a:noFill/>
        </p:spPr>
        <p:txBody>
          <a:bodyPr wrap="square" rtlCol="0">
            <a:spAutoFit/>
          </a:bodyPr>
          <a:lstStyle/>
          <a:p>
            <a:pPr algn="ctr"/>
            <a:r>
              <a:rPr lang="en-US" sz="1000" b="1" dirty="0"/>
              <a:t>LAB UOP1</a:t>
            </a:r>
          </a:p>
          <a:p>
            <a:pPr algn="ctr"/>
            <a:r>
              <a:rPr lang="en-US" sz="800" i="1" dirty="0"/>
              <a:t>LAB1OS2</a:t>
            </a:r>
          </a:p>
        </p:txBody>
      </p:sp>
      <p:sp>
        <p:nvSpPr>
          <p:cNvPr id="14" name="TextBox 13">
            <a:extLst>
              <a:ext uri="{FF2B5EF4-FFF2-40B4-BE49-F238E27FC236}">
                <a16:creationId xmlns:a16="http://schemas.microsoft.com/office/drawing/2014/main" id="{66B2A49E-99D9-43FD-96C9-E9D177B697AB}"/>
              </a:ext>
            </a:extLst>
          </p:cNvPr>
          <p:cNvSpPr txBox="1"/>
          <p:nvPr/>
        </p:nvSpPr>
        <p:spPr>
          <a:xfrm>
            <a:off x="3522744" y="941398"/>
            <a:ext cx="1313180" cy="369332"/>
          </a:xfrm>
          <a:prstGeom prst="rect">
            <a:avLst/>
          </a:prstGeom>
          <a:noFill/>
        </p:spPr>
        <p:txBody>
          <a:bodyPr wrap="square" rtlCol="0">
            <a:spAutoFit/>
          </a:bodyPr>
          <a:lstStyle/>
          <a:p>
            <a:pPr algn="ctr"/>
            <a:r>
              <a:rPr lang="en-US" sz="1000" b="1" dirty="0"/>
              <a:t>LAB UOP3</a:t>
            </a:r>
          </a:p>
          <a:p>
            <a:pPr algn="ctr"/>
            <a:r>
              <a:rPr lang="en-US" sz="800" i="1" dirty="0"/>
              <a:t>LAB1OP2</a:t>
            </a:r>
          </a:p>
        </p:txBody>
      </p:sp>
      <p:sp>
        <p:nvSpPr>
          <p:cNvPr id="15" name="TextBox 14">
            <a:extLst>
              <a:ext uri="{FF2B5EF4-FFF2-40B4-BE49-F238E27FC236}">
                <a16:creationId xmlns:a16="http://schemas.microsoft.com/office/drawing/2014/main" id="{52D15EF5-2DEC-4BB6-B838-245702EBB0CE}"/>
              </a:ext>
            </a:extLst>
          </p:cNvPr>
          <p:cNvSpPr txBox="1"/>
          <p:nvPr/>
        </p:nvSpPr>
        <p:spPr>
          <a:xfrm>
            <a:off x="8245561" y="3916876"/>
            <a:ext cx="1313180" cy="369332"/>
          </a:xfrm>
          <a:prstGeom prst="rect">
            <a:avLst/>
          </a:prstGeom>
          <a:noFill/>
        </p:spPr>
        <p:txBody>
          <a:bodyPr wrap="square" rtlCol="0">
            <a:spAutoFit/>
          </a:bodyPr>
          <a:lstStyle/>
          <a:p>
            <a:pPr algn="ctr"/>
            <a:r>
              <a:rPr lang="en-US" sz="1000" b="1" dirty="0"/>
              <a:t>LAB UOP2</a:t>
            </a:r>
          </a:p>
          <a:p>
            <a:pPr algn="ctr"/>
            <a:r>
              <a:rPr lang="en-US" sz="800" i="1" dirty="0"/>
              <a:t>LAB1OS4</a:t>
            </a:r>
          </a:p>
        </p:txBody>
      </p:sp>
      <p:sp>
        <p:nvSpPr>
          <p:cNvPr id="16" name="TextBox 15">
            <a:extLst>
              <a:ext uri="{FF2B5EF4-FFF2-40B4-BE49-F238E27FC236}">
                <a16:creationId xmlns:a16="http://schemas.microsoft.com/office/drawing/2014/main" id="{B407E78E-8BD8-4681-B806-43A7F6299BE5}"/>
              </a:ext>
            </a:extLst>
          </p:cNvPr>
          <p:cNvSpPr txBox="1"/>
          <p:nvPr/>
        </p:nvSpPr>
        <p:spPr>
          <a:xfrm>
            <a:off x="2209564" y="1314735"/>
            <a:ext cx="1313180" cy="369332"/>
          </a:xfrm>
          <a:prstGeom prst="rect">
            <a:avLst/>
          </a:prstGeom>
          <a:noFill/>
        </p:spPr>
        <p:txBody>
          <a:bodyPr wrap="square" rtlCol="0">
            <a:spAutoFit/>
          </a:bodyPr>
          <a:lstStyle/>
          <a:p>
            <a:pPr algn="ctr"/>
            <a:r>
              <a:rPr lang="en-US" sz="1000" b="1" dirty="0"/>
              <a:t>LAB UOP4</a:t>
            </a:r>
          </a:p>
          <a:p>
            <a:pPr algn="ctr"/>
            <a:r>
              <a:rPr lang="en-US" sz="800" i="1" dirty="0"/>
              <a:t>LAB1OP4</a:t>
            </a:r>
          </a:p>
        </p:txBody>
      </p:sp>
      <p:sp>
        <p:nvSpPr>
          <p:cNvPr id="17" name="TextBox 16">
            <a:extLst>
              <a:ext uri="{FF2B5EF4-FFF2-40B4-BE49-F238E27FC236}">
                <a16:creationId xmlns:a16="http://schemas.microsoft.com/office/drawing/2014/main" id="{4322931A-51C9-4AD9-93AD-4DF17D9BE5F8}"/>
              </a:ext>
            </a:extLst>
          </p:cNvPr>
          <p:cNvSpPr txBox="1"/>
          <p:nvPr/>
        </p:nvSpPr>
        <p:spPr>
          <a:xfrm>
            <a:off x="8373745" y="5267337"/>
            <a:ext cx="1313180" cy="369332"/>
          </a:xfrm>
          <a:prstGeom prst="rect">
            <a:avLst/>
          </a:prstGeom>
          <a:noFill/>
        </p:spPr>
        <p:txBody>
          <a:bodyPr wrap="square" rtlCol="0">
            <a:spAutoFit/>
          </a:bodyPr>
          <a:lstStyle/>
          <a:p>
            <a:pPr algn="ctr"/>
            <a:r>
              <a:rPr lang="en-US" sz="1000" b="1" dirty="0"/>
              <a:t>LAB UOP6</a:t>
            </a:r>
          </a:p>
          <a:p>
            <a:pPr algn="ctr"/>
            <a:r>
              <a:rPr lang="en-US" sz="800" i="1" dirty="0"/>
              <a:t>LAB1SD4</a:t>
            </a:r>
          </a:p>
        </p:txBody>
      </p:sp>
      <p:sp>
        <p:nvSpPr>
          <p:cNvPr id="18" name="TextBox 17">
            <a:extLst>
              <a:ext uri="{FF2B5EF4-FFF2-40B4-BE49-F238E27FC236}">
                <a16:creationId xmlns:a16="http://schemas.microsoft.com/office/drawing/2014/main" id="{8466BA62-CA8A-4F14-BE43-2CBBDC86EE43}"/>
              </a:ext>
            </a:extLst>
          </p:cNvPr>
          <p:cNvSpPr txBox="1"/>
          <p:nvPr/>
        </p:nvSpPr>
        <p:spPr>
          <a:xfrm>
            <a:off x="2982734" y="2783378"/>
            <a:ext cx="1313180" cy="369332"/>
          </a:xfrm>
          <a:prstGeom prst="rect">
            <a:avLst/>
          </a:prstGeom>
          <a:noFill/>
        </p:spPr>
        <p:txBody>
          <a:bodyPr wrap="square" rtlCol="0">
            <a:spAutoFit/>
          </a:bodyPr>
          <a:lstStyle/>
          <a:p>
            <a:pPr algn="ctr"/>
            <a:r>
              <a:rPr lang="en-US" sz="1000" b="1" dirty="0"/>
              <a:t>LAB UOP5</a:t>
            </a:r>
          </a:p>
          <a:p>
            <a:pPr algn="ctr"/>
            <a:r>
              <a:rPr lang="en-US" sz="800" i="1" dirty="0"/>
              <a:t>LAB1PD2</a:t>
            </a:r>
          </a:p>
        </p:txBody>
      </p:sp>
      <p:sp>
        <p:nvSpPr>
          <p:cNvPr id="19" name="TextBox 18">
            <a:extLst>
              <a:ext uri="{FF2B5EF4-FFF2-40B4-BE49-F238E27FC236}">
                <a16:creationId xmlns:a16="http://schemas.microsoft.com/office/drawing/2014/main" id="{5D44FD45-4916-45C3-A940-32A1469B2378}"/>
              </a:ext>
            </a:extLst>
          </p:cNvPr>
          <p:cNvSpPr txBox="1"/>
          <p:nvPr/>
        </p:nvSpPr>
        <p:spPr>
          <a:xfrm>
            <a:off x="7203806" y="37918"/>
            <a:ext cx="2255637" cy="276999"/>
          </a:xfrm>
          <a:prstGeom prst="rect">
            <a:avLst/>
          </a:prstGeom>
          <a:noFill/>
        </p:spPr>
        <p:txBody>
          <a:bodyPr wrap="square" rtlCol="0">
            <a:spAutoFit/>
          </a:bodyPr>
          <a:lstStyle/>
          <a:p>
            <a:pPr algn="ctr"/>
            <a:r>
              <a:rPr lang="en-US" sz="1200" b="1" dirty="0"/>
              <a:t>Utility Outlet Panel (UOP)</a:t>
            </a:r>
            <a:endParaRPr lang="en-US" sz="1000" i="1" dirty="0"/>
          </a:p>
        </p:txBody>
      </p:sp>
      <p:sp>
        <p:nvSpPr>
          <p:cNvPr id="20" name="TextBox 19">
            <a:extLst>
              <a:ext uri="{FF2B5EF4-FFF2-40B4-BE49-F238E27FC236}">
                <a16:creationId xmlns:a16="http://schemas.microsoft.com/office/drawing/2014/main" id="{E4E471E9-0080-4932-9703-805DB130E7FE}"/>
              </a:ext>
            </a:extLst>
          </p:cNvPr>
          <p:cNvSpPr txBox="1"/>
          <p:nvPr/>
        </p:nvSpPr>
        <p:spPr>
          <a:xfrm>
            <a:off x="1341567" y="2882069"/>
            <a:ext cx="1313180" cy="369332"/>
          </a:xfrm>
          <a:prstGeom prst="rect">
            <a:avLst/>
          </a:prstGeom>
          <a:noFill/>
        </p:spPr>
        <p:txBody>
          <a:bodyPr wrap="square" rtlCol="0">
            <a:spAutoFit/>
          </a:bodyPr>
          <a:lstStyle/>
          <a:p>
            <a:pPr algn="ctr"/>
            <a:r>
              <a:rPr lang="en-US" sz="1000" b="1" dirty="0"/>
              <a:t>LAB UOP7</a:t>
            </a:r>
          </a:p>
          <a:p>
            <a:pPr algn="ctr"/>
            <a:r>
              <a:rPr lang="en-US" sz="800" i="1" dirty="0"/>
              <a:t>LAB1P5</a:t>
            </a:r>
          </a:p>
        </p:txBody>
      </p:sp>
      <p:sp>
        <p:nvSpPr>
          <p:cNvPr id="22" name="TextBox 21">
            <a:extLst>
              <a:ext uri="{FF2B5EF4-FFF2-40B4-BE49-F238E27FC236}">
                <a16:creationId xmlns:a16="http://schemas.microsoft.com/office/drawing/2014/main" id="{C62B61B3-0E43-4D36-8F1E-28DE32EBDC96}"/>
              </a:ext>
            </a:extLst>
          </p:cNvPr>
          <p:cNvSpPr txBox="1"/>
          <p:nvPr/>
        </p:nvSpPr>
        <p:spPr>
          <a:xfrm>
            <a:off x="9097332" y="4797599"/>
            <a:ext cx="1313180" cy="369332"/>
          </a:xfrm>
          <a:prstGeom prst="rect">
            <a:avLst/>
          </a:prstGeom>
          <a:noFill/>
        </p:spPr>
        <p:txBody>
          <a:bodyPr wrap="square" rtlCol="0">
            <a:spAutoFit/>
          </a:bodyPr>
          <a:lstStyle/>
          <a:p>
            <a:pPr algn="ctr"/>
            <a:r>
              <a:rPr lang="en-US" sz="1000" b="1" dirty="0"/>
              <a:t>LAB UOP8</a:t>
            </a:r>
          </a:p>
          <a:p>
            <a:pPr algn="ctr"/>
            <a:r>
              <a:rPr lang="en-US" sz="800" i="1" dirty="0"/>
              <a:t>LAB1S5</a:t>
            </a:r>
          </a:p>
        </p:txBody>
      </p:sp>
      <p:sp>
        <p:nvSpPr>
          <p:cNvPr id="21" name="Text Placeholder 4">
            <a:extLst>
              <a:ext uri="{FF2B5EF4-FFF2-40B4-BE49-F238E27FC236}">
                <a16:creationId xmlns:a16="http://schemas.microsoft.com/office/drawing/2014/main" id="{766F9921-299A-4F5C-8A4A-15C95571BF07}"/>
              </a:ext>
            </a:extLst>
          </p:cNvPr>
          <p:cNvSpPr txBox="1">
            <a:spLocks/>
          </p:cNvSpPr>
          <p:nvPr/>
        </p:nvSpPr>
        <p:spPr bwMode="auto">
          <a:xfrm rot="20553397">
            <a:off x="3084817" y="3814608"/>
            <a:ext cx="2577289"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200" b="0">
                <a:solidFill>
                  <a:srgbClr val="00628D"/>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r>
              <a:rPr lang="en-US" i="1" kern="0" dirty="0"/>
              <a:t>USL Forward-Port-Deck</a:t>
            </a:r>
          </a:p>
        </p:txBody>
      </p:sp>
      <p:sp>
        <p:nvSpPr>
          <p:cNvPr id="23" name="Text Placeholder 4">
            <a:extLst>
              <a:ext uri="{FF2B5EF4-FFF2-40B4-BE49-F238E27FC236}">
                <a16:creationId xmlns:a16="http://schemas.microsoft.com/office/drawing/2014/main" id="{350C72F8-3A7F-47DE-8897-914DCCE890D7}"/>
              </a:ext>
            </a:extLst>
          </p:cNvPr>
          <p:cNvSpPr txBox="1">
            <a:spLocks/>
          </p:cNvSpPr>
          <p:nvPr/>
        </p:nvSpPr>
        <p:spPr bwMode="auto">
          <a:xfrm rot="1597700">
            <a:off x="7445568" y="5638016"/>
            <a:ext cx="2577289"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200" b="0">
                <a:solidFill>
                  <a:srgbClr val="00628D"/>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r>
              <a:rPr lang="en-US" i="1" kern="0" dirty="0"/>
              <a:t>USL Aft-Starboard-Overhead</a:t>
            </a:r>
          </a:p>
        </p:txBody>
      </p:sp>
    </p:spTree>
    <p:extLst>
      <p:ext uri="{BB962C8B-B14F-4D97-AF65-F5344CB8AC3E}">
        <p14:creationId xmlns:p14="http://schemas.microsoft.com/office/powerpoint/2010/main" val="3997625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01" y="261397"/>
            <a:ext cx="8547100" cy="609600"/>
          </a:xfrm>
        </p:spPr>
        <p:txBody>
          <a:bodyPr/>
          <a:lstStyle/>
          <a:p>
            <a:r>
              <a:rPr lang="en-US" sz="2400" dirty="0"/>
              <a:t>PS-120 Junction Box </a:t>
            </a:r>
            <a:r>
              <a:rPr lang="en-US" sz="1800" dirty="0"/>
              <a:t>(P/N: SEG33114648-301)</a:t>
            </a:r>
          </a:p>
        </p:txBody>
      </p:sp>
      <p:sp>
        <p:nvSpPr>
          <p:cNvPr id="4" name="Text Placeholder 3"/>
          <p:cNvSpPr>
            <a:spLocks noGrp="1"/>
          </p:cNvSpPr>
          <p:nvPr>
            <p:ph type="body" sz="quarter" idx="10"/>
          </p:nvPr>
        </p:nvSpPr>
        <p:spPr/>
        <p:txBody>
          <a:bodyPr/>
          <a:lstStyle/>
          <a:p>
            <a:r>
              <a:rPr lang="en-US" dirty="0"/>
              <a:t>3D CAD Model Views</a:t>
            </a:r>
          </a:p>
        </p:txBody>
      </p:sp>
      <p:pic>
        <p:nvPicPr>
          <p:cNvPr id="8" name="Picture 7">
            <a:extLst>
              <a:ext uri="{FF2B5EF4-FFF2-40B4-BE49-F238E27FC236}">
                <a16:creationId xmlns:a16="http://schemas.microsoft.com/office/drawing/2014/main" id="{1226BB8C-71E7-4F1D-BFA5-125AB65AE67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1978" b="87187" l="25602" r="70310"/>
                    </a14:imgEffect>
                  </a14:imgLayer>
                </a14:imgProps>
              </a:ext>
              <a:ext uri="{28A0092B-C50C-407E-A947-70E740481C1C}">
                <a14:useLocalDpi xmlns:a14="http://schemas.microsoft.com/office/drawing/2010/main" val="0"/>
              </a:ext>
            </a:extLst>
          </a:blip>
          <a:srcRect l="27502" t="16985" r="24102" b="3412"/>
          <a:stretch/>
        </p:blipFill>
        <p:spPr>
          <a:xfrm>
            <a:off x="1171253" y="1397285"/>
            <a:ext cx="3875679" cy="2685409"/>
          </a:xfrm>
          <a:prstGeom prst="rect">
            <a:avLst/>
          </a:prstGeom>
        </p:spPr>
      </p:pic>
      <p:pic>
        <p:nvPicPr>
          <p:cNvPr id="10" name="Picture 9" descr="A picture containing electronics&#10;&#10;Description automatically generated">
            <a:extLst>
              <a:ext uri="{FF2B5EF4-FFF2-40B4-BE49-F238E27FC236}">
                <a16:creationId xmlns:a16="http://schemas.microsoft.com/office/drawing/2014/main" id="{19901060-4C5D-4059-8FFD-01C30CBD6B6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556" b="83556" l="20467" r="60748">
                        <a14:foregroundMark x1="60841" y1="34000" x2="60841" y2="34000"/>
                        <a14:foregroundMark x1="20467" y1="54000" x2="20467" y2="54000"/>
                      </a14:backgroundRemoval>
                    </a14:imgEffect>
                  </a14:imgLayer>
                </a14:imgProps>
              </a:ext>
              <a:ext uri="{28A0092B-C50C-407E-A947-70E740481C1C}">
                <a14:useLocalDpi xmlns:a14="http://schemas.microsoft.com/office/drawing/2010/main" val="0"/>
              </a:ext>
            </a:extLst>
          </a:blip>
          <a:srcRect l="16149" t="11713" r="34727" b="8239"/>
          <a:stretch/>
        </p:blipFill>
        <p:spPr>
          <a:xfrm>
            <a:off x="781782" y="3673653"/>
            <a:ext cx="4265150" cy="2922950"/>
          </a:xfrm>
          <a:prstGeom prst="rect">
            <a:avLst/>
          </a:prstGeom>
        </p:spPr>
      </p:pic>
      <p:pic>
        <p:nvPicPr>
          <p:cNvPr id="12" name="Picture 11" descr="A picture containing electronics&#10;&#10;Description automatically generated">
            <a:extLst>
              <a:ext uri="{FF2B5EF4-FFF2-40B4-BE49-F238E27FC236}">
                <a16:creationId xmlns:a16="http://schemas.microsoft.com/office/drawing/2014/main" id="{0D01AD27-E974-4045-8231-65DD33040C3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4612" b="91353" l="38505" r="74486">
                        <a14:foregroundMark x1="45981" y1="26164" x2="45981" y2="26164"/>
                        <a14:foregroundMark x1="45888" y1="24612" x2="45888" y2="24612"/>
                        <a14:foregroundMark x1="46262" y1="26164" x2="46262" y2="26164"/>
                        <a14:foregroundMark x1="45888" y1="25499" x2="45888" y2="25499"/>
                        <a14:foregroundMark x1="45888" y1="25721" x2="45888" y2="25721"/>
                        <a14:foregroundMark x1="45888" y1="26164" x2="45888" y2="26164"/>
                        <a14:foregroundMark x1="46729" y1="26386" x2="46729" y2="26386"/>
                      </a14:backgroundRemoval>
                    </a14:imgEffect>
                  </a14:imgLayer>
                </a14:imgProps>
              </a:ext>
              <a:ext uri="{28A0092B-C50C-407E-A947-70E740481C1C}">
                <a14:useLocalDpi xmlns:a14="http://schemas.microsoft.com/office/drawing/2010/main" val="0"/>
              </a:ext>
            </a:extLst>
          </a:blip>
          <a:srcRect l="34197" t="18744" r="21032" b="282"/>
          <a:stretch/>
        </p:blipFill>
        <p:spPr>
          <a:xfrm>
            <a:off x="5722705" y="1574719"/>
            <a:ext cx="5975464" cy="4555214"/>
          </a:xfrm>
          <a:prstGeom prst="rect">
            <a:avLst/>
          </a:prstGeom>
        </p:spPr>
      </p:pic>
      <p:sp>
        <p:nvSpPr>
          <p:cNvPr id="5" name="TextBox 4">
            <a:extLst>
              <a:ext uri="{FF2B5EF4-FFF2-40B4-BE49-F238E27FC236}">
                <a16:creationId xmlns:a16="http://schemas.microsoft.com/office/drawing/2014/main" id="{ABDDFDEC-63D7-47A3-9057-DD1F0770D121}"/>
              </a:ext>
            </a:extLst>
          </p:cNvPr>
          <p:cNvSpPr txBox="1"/>
          <p:nvPr/>
        </p:nvSpPr>
        <p:spPr>
          <a:xfrm>
            <a:off x="7658101" y="6129933"/>
            <a:ext cx="3900487" cy="400110"/>
          </a:xfrm>
          <a:prstGeom prst="rect">
            <a:avLst/>
          </a:prstGeom>
          <a:noFill/>
        </p:spPr>
        <p:txBody>
          <a:bodyPr wrap="square" rtlCol="0">
            <a:spAutoFit/>
          </a:bodyPr>
          <a:lstStyle/>
          <a:p>
            <a:r>
              <a:rPr lang="en-US" altLang="en-US" sz="2000" kern="0" dirty="0">
                <a:solidFill>
                  <a:prstClr val="black">
                    <a:lumMod val="65000"/>
                    <a:lumOff val="35000"/>
                  </a:prstClr>
                </a:solidFill>
                <a:latin typeface="Arial"/>
                <a:ea typeface="ＭＳ Ｐゴシック" pitchFamily="1" charset="-128"/>
                <a:hlinkClick r:id="rId8"/>
              </a:rPr>
              <a:t>Midware 3D CAD Model Videos</a:t>
            </a:r>
            <a:endParaRPr lang="en-US" dirty="0"/>
          </a:p>
        </p:txBody>
      </p:sp>
    </p:spTree>
    <p:extLst>
      <p:ext uri="{BB962C8B-B14F-4D97-AF65-F5344CB8AC3E}">
        <p14:creationId xmlns:p14="http://schemas.microsoft.com/office/powerpoint/2010/main" val="143984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00" y="261397"/>
            <a:ext cx="10815185" cy="609600"/>
          </a:xfrm>
        </p:spPr>
        <p:txBody>
          <a:bodyPr/>
          <a:lstStyle/>
          <a:p>
            <a:r>
              <a:rPr lang="en-US" sz="2400" dirty="0"/>
              <a:t>120 VDC to 120 VAC Inverter </a:t>
            </a:r>
            <a:r>
              <a:rPr lang="en-US" sz="1800" dirty="0"/>
              <a:t>(P/N: SEG33123254-303)</a:t>
            </a:r>
          </a:p>
        </p:txBody>
      </p:sp>
      <p:sp>
        <p:nvSpPr>
          <p:cNvPr id="4" name="Text Placeholder 3"/>
          <p:cNvSpPr>
            <a:spLocks noGrp="1"/>
          </p:cNvSpPr>
          <p:nvPr>
            <p:ph type="body" sz="quarter" idx="10"/>
          </p:nvPr>
        </p:nvSpPr>
        <p:spPr/>
        <p:txBody>
          <a:bodyPr/>
          <a:lstStyle/>
          <a:p>
            <a:r>
              <a:rPr lang="en-US" dirty="0"/>
              <a:t>3D CAD Model Views</a:t>
            </a:r>
          </a:p>
        </p:txBody>
      </p:sp>
      <p:pic>
        <p:nvPicPr>
          <p:cNvPr id="8" name="Picture 7">
            <a:extLst>
              <a:ext uri="{FF2B5EF4-FFF2-40B4-BE49-F238E27FC236}">
                <a16:creationId xmlns:a16="http://schemas.microsoft.com/office/drawing/2014/main" id="{7DF46F00-44E9-4646-949D-6AEF400C27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45" b="91713" l="9877" r="92798">
                        <a14:foregroundMark x1="32099" y1="24586" x2="15021" y2="34254"/>
                        <a14:foregroundMark x1="15021" y1="34254" x2="26337" y2="20994"/>
                        <a14:foregroundMark x1="31893" y1="24862" x2="58848" y2="43094"/>
                        <a14:foregroundMark x1="58436" y1="44199" x2="22428" y2="46409"/>
                        <a14:foregroundMark x1="22428" y1="46409" x2="30041" y2="25967"/>
                        <a14:foregroundMark x1="30041" y1="25967" x2="13580" y2="29834"/>
                        <a14:foregroundMark x1="13580" y1="29834" x2="28807" y2="18785"/>
                        <a14:foregroundMark x1="28807" y1="18785" x2="10905" y2="20994"/>
                        <a14:foregroundMark x1="10905" y1="20994" x2="31070" y2="20994"/>
                        <a14:foregroundMark x1="31070" y1="20994" x2="47531" y2="27901"/>
                        <a14:foregroundMark x1="47531" y1="27901" x2="28395" y2="25967"/>
                        <a14:foregroundMark x1="28395" y1="25967" x2="41152" y2="43923"/>
                        <a14:foregroundMark x1="41152" y1="43923" x2="57613" y2="54696"/>
                        <a14:foregroundMark x1="57613" y1="54696" x2="82305" y2="51934"/>
                        <a14:foregroundMark x1="82305" y1="51934" x2="65432" y2="35359"/>
                        <a14:foregroundMark x1="65432" y1="35359" x2="84568" y2="50000"/>
                        <a14:foregroundMark x1="84568" y1="50000" x2="67490" y2="35083"/>
                        <a14:foregroundMark x1="67490" y1="35083" x2="84774" y2="43923"/>
                        <a14:foregroundMark x1="84774" y1="43923" x2="90535" y2="65470"/>
                        <a14:foregroundMark x1="90535" y1="65470" x2="93004" y2="41713"/>
                        <a14:foregroundMark x1="93004" y1="41713" x2="73457" y2="39227"/>
                        <a14:foregroundMark x1="73457" y1="39227" x2="38272" y2="20718"/>
                        <a14:foregroundMark x1="38272" y1="20718" x2="54733" y2="32597"/>
                        <a14:foregroundMark x1="54733" y1="32597" x2="74897" y2="36740"/>
                        <a14:foregroundMark x1="74897" y1="36740" x2="58436" y2="32044"/>
                        <a14:foregroundMark x1="58436" y1="32044" x2="41564" y2="33702"/>
                        <a14:foregroundMark x1="41564" y1="33702" x2="50823" y2="43094"/>
                        <a14:foregroundMark x1="36831" y1="22928" x2="31481" y2="24033"/>
                        <a14:foregroundMark x1="27160" y1="22099" x2="35802" y2="21547"/>
                        <a14:foregroundMark x1="9877" y1="22652" x2="48354" y2="79834"/>
                        <a14:foregroundMark x1="48354" y1="79834" x2="66255" y2="88398"/>
                        <a14:foregroundMark x1="66255" y1="88398" x2="66872" y2="91713"/>
                        <a14:foregroundMark x1="30041" y1="17680" x2="39712" y2="40608"/>
                        <a14:foregroundMark x1="39712" y1="40608" x2="55144" y2="52210"/>
                        <a14:foregroundMark x1="55144" y1="52210" x2="39506" y2="40055"/>
                        <a14:foregroundMark x1="39506" y1="40055" x2="59053" y2="54696"/>
                        <a14:foregroundMark x1="59053" y1="54696" x2="45679" y2="40331"/>
                        <a14:foregroundMark x1="45679" y1="40331" x2="61317" y2="55249"/>
                        <a14:foregroundMark x1="61317" y1="55249" x2="43416" y2="39779"/>
                        <a14:foregroundMark x1="43416" y1="39779" x2="58848" y2="51657"/>
                        <a14:foregroundMark x1="58848" y1="51657" x2="43621" y2="35359"/>
                        <a14:foregroundMark x1="43621" y1="35359" x2="61317" y2="51657"/>
                        <a14:foregroundMark x1="61317" y1="51657" x2="45679" y2="37293"/>
                        <a14:foregroundMark x1="45679" y1="37293" x2="60700" y2="52762"/>
                        <a14:foregroundMark x1="60700" y1="52762" x2="49177" y2="34530"/>
                        <a14:foregroundMark x1="49177" y1="34530" x2="65638" y2="50276"/>
                        <a14:foregroundMark x1="65638" y1="50276" x2="52469" y2="31215"/>
                        <a14:foregroundMark x1="52469" y1="31215" x2="67695" y2="46133"/>
                        <a14:foregroundMark x1="67695" y1="46133" x2="54527" y2="30110"/>
                        <a14:foregroundMark x1="54527" y1="30110" x2="54115" y2="41160"/>
                      </a14:backgroundRemoval>
                    </a14:imgEffect>
                  </a14:imgLayer>
                </a14:imgProps>
              </a:ext>
              <a:ext uri="{28A0092B-C50C-407E-A947-70E740481C1C}">
                <a14:useLocalDpi xmlns:a14="http://schemas.microsoft.com/office/drawing/2010/main" val="0"/>
              </a:ext>
            </a:extLst>
          </a:blip>
          <a:stretch>
            <a:fillRect/>
          </a:stretch>
        </p:blipFill>
        <p:spPr>
          <a:xfrm>
            <a:off x="1164075" y="1202690"/>
            <a:ext cx="3375116" cy="2513975"/>
          </a:xfrm>
          <a:prstGeom prst="rect">
            <a:avLst/>
          </a:prstGeom>
        </p:spPr>
      </p:pic>
      <p:pic>
        <p:nvPicPr>
          <p:cNvPr id="10" name="Picture 9">
            <a:extLst>
              <a:ext uri="{FF2B5EF4-FFF2-40B4-BE49-F238E27FC236}">
                <a16:creationId xmlns:a16="http://schemas.microsoft.com/office/drawing/2014/main" id="{A25FFA72-A16E-4A51-B723-28429BA896F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941" l="6166" r="94220">
                        <a14:foregroundMark x1="29480" y1="50000" x2="29480" y2="50000"/>
                        <a14:foregroundMark x1="39499" y1="44706" x2="39499" y2="44706"/>
                        <a14:foregroundMark x1="37765" y1="38824" x2="37765" y2="38824"/>
                        <a14:foregroundMark x1="6744" y1="40588" x2="18112" y2="47353"/>
                        <a14:foregroundMark x1="18112" y1="47353" x2="27938" y2="60000"/>
                        <a14:foregroundMark x1="27938" y1="60000" x2="43353" y2="55588"/>
                        <a14:foregroundMark x1="43353" y1="55588" x2="69171" y2="34118"/>
                        <a14:foregroundMark x1="69171" y1="34118" x2="80925" y2="29706"/>
                        <a14:foregroundMark x1="80925" y1="29706" x2="85164" y2="12941"/>
                        <a14:foregroundMark x1="85164" y1="12941" x2="17534" y2="34706"/>
                        <a14:foregroundMark x1="17534" y1="34706" x2="6358" y2="42059"/>
                        <a14:foregroundMark x1="6358" y1="42059" x2="6358" y2="42059"/>
                        <a14:foregroundMark x1="61850" y1="37059" x2="61850" y2="37059"/>
                        <a14:foregroundMark x1="70135" y1="24118" x2="70135" y2="24118"/>
                        <a14:foregroundMark x1="73988" y1="18824" x2="73988" y2="18824"/>
                        <a14:foregroundMark x1="80154" y1="20588" x2="67823" y2="15000"/>
                        <a14:foregroundMark x1="67823" y1="15000" x2="73025" y2="22059"/>
                        <a14:foregroundMark x1="69942" y1="22059" x2="54143" y2="19706"/>
                        <a14:foregroundMark x1="54143" y1="19706" x2="31792" y2="40000"/>
                        <a14:foregroundMark x1="31792" y1="40000" x2="43738" y2="45294"/>
                        <a14:foregroundMark x1="43738" y1="45294" x2="41811" y2="45882"/>
                        <a14:foregroundMark x1="53372" y1="40882" x2="65318" y2="39412"/>
                        <a14:foregroundMark x1="65318" y1="39412" x2="54528" y2="46765"/>
                        <a14:foregroundMark x1="54528" y1="46765" x2="65511" y2="39118"/>
                        <a14:foregroundMark x1="65511" y1="39118" x2="52601" y2="43529"/>
                        <a14:foregroundMark x1="52601" y1="43529" x2="64162" y2="37647"/>
                        <a14:foregroundMark x1="64162" y1="37647" x2="44509" y2="47059"/>
                        <a14:foregroundMark x1="44509" y1="47059" x2="55491" y2="37941"/>
                        <a14:foregroundMark x1="55491" y1="37941" x2="49326" y2="33529"/>
                        <a14:foregroundMark x1="86898" y1="29412" x2="69171" y2="27059"/>
                        <a14:foregroundMark x1="69171" y1="27059" x2="80925" y2="22647"/>
                        <a14:foregroundMark x1="80925" y1="22647" x2="94412" y2="28529"/>
                        <a14:foregroundMark x1="94412" y1="28529" x2="81310" y2="31765"/>
                        <a14:foregroundMark x1="81310" y1="31765" x2="71676" y2="19706"/>
                        <a14:foregroundMark x1="71676" y1="19706" x2="73218" y2="19412"/>
                        <a14:foregroundMark x1="33911" y1="54118" x2="21002" y2="49412"/>
                        <a14:foregroundMark x1="21002" y1="49412" x2="34104" y2="45294"/>
                        <a14:foregroundMark x1="34104" y1="45294" x2="22543" y2="53529"/>
                        <a14:foregroundMark x1="22543" y1="53529" x2="10597" y2="47353"/>
                        <a14:foregroundMark x1="10597" y1="47353" x2="23699" y2="38824"/>
                        <a14:foregroundMark x1="23699" y1="38824" x2="8285" y2="46471"/>
                        <a14:foregroundMark x1="8285" y1="46471" x2="22736" y2="37353"/>
                        <a14:foregroundMark x1="22736" y1="37353" x2="20809" y2="38824"/>
                        <a14:foregroundMark x1="27553" y1="58529" x2="20039" y2="72647"/>
                        <a14:foregroundMark x1="20039" y1="72647" x2="31599" y2="67647"/>
                        <a14:foregroundMark x1="31599" y1="67647" x2="30829" y2="74706"/>
                        <a14:foregroundMark x1="31792" y1="80588" x2="19461" y2="82353"/>
                        <a14:foregroundMark x1="19461" y1="82353" x2="16185" y2="78529"/>
                        <a14:foregroundMark x1="40655" y1="90000" x2="22351" y2="92941"/>
                        <a14:foregroundMark x1="22351" y1="92941" x2="29094" y2="91471"/>
                      </a14:backgroundRemoval>
                    </a14:imgEffect>
                  </a14:imgLayer>
                </a14:imgProps>
              </a:ext>
              <a:ext uri="{28A0092B-C50C-407E-A947-70E740481C1C}">
                <a14:useLocalDpi xmlns:a14="http://schemas.microsoft.com/office/drawing/2010/main" val="0"/>
              </a:ext>
            </a:extLst>
          </a:blip>
          <a:stretch>
            <a:fillRect/>
          </a:stretch>
        </p:blipFill>
        <p:spPr>
          <a:xfrm>
            <a:off x="965166" y="3636818"/>
            <a:ext cx="4044573" cy="2649624"/>
          </a:xfrm>
          <a:prstGeom prst="rect">
            <a:avLst/>
          </a:prstGeom>
        </p:spPr>
      </p:pic>
      <p:pic>
        <p:nvPicPr>
          <p:cNvPr id="12" name="Picture 11">
            <a:extLst>
              <a:ext uri="{FF2B5EF4-FFF2-40B4-BE49-F238E27FC236}">
                <a16:creationId xmlns:a16="http://schemas.microsoft.com/office/drawing/2014/main" id="{0AF633B4-AD8C-4684-BAEE-C4A67F3F334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122" b="89796" l="5446" r="94802">
                        <a14:foregroundMark x1="45050" y1="30612" x2="22277" y2="40136"/>
                        <a14:foregroundMark x1="22277" y1="40136" x2="37624" y2="35374"/>
                        <a14:foregroundMark x1="37624" y1="35374" x2="3218" y2="38095"/>
                        <a14:foregroundMark x1="3218" y1="38095" x2="30693" y2="32653"/>
                        <a14:foregroundMark x1="30693" y1="32653" x2="12129" y2="40136"/>
                        <a14:foregroundMark x1="12129" y1="40136" x2="24752" y2="36735"/>
                        <a14:foregroundMark x1="24752" y1="36735" x2="38861" y2="42857"/>
                        <a14:foregroundMark x1="38861" y1="42857" x2="18069" y2="41497"/>
                        <a14:foregroundMark x1="18069" y1="41497" x2="37129" y2="43537"/>
                        <a14:foregroundMark x1="37129" y1="43537" x2="62129" y2="55102"/>
                        <a14:foregroundMark x1="62129" y1="55102" x2="37129" y2="48299"/>
                        <a14:foregroundMark x1="37129" y1="48299" x2="55198" y2="53401"/>
                        <a14:foregroundMark x1="55198" y1="53401" x2="25248" y2="43878"/>
                        <a14:foregroundMark x1="25248" y1="43878" x2="44059" y2="48980"/>
                        <a14:foregroundMark x1="44059" y1="48980" x2="12376" y2="44218"/>
                        <a14:foregroundMark x1="12376" y1="44218" x2="53218" y2="53061"/>
                        <a14:foregroundMark x1="53218" y1="53061" x2="35396" y2="50680"/>
                        <a14:foregroundMark x1="35396" y1="50680" x2="57921" y2="53061"/>
                        <a14:foregroundMark x1="57921" y1="53061" x2="35891" y2="45918"/>
                        <a14:foregroundMark x1="35891" y1="45918" x2="50743" y2="45238"/>
                        <a14:foregroundMark x1="50743" y1="45238" x2="31188" y2="38435"/>
                        <a14:foregroundMark x1="31188" y1="38435" x2="50495" y2="42857"/>
                        <a14:foregroundMark x1="50495" y1="42857" x2="22772" y2="35374"/>
                        <a14:foregroundMark x1="22772" y1="35374" x2="57178" y2="44898"/>
                        <a14:foregroundMark x1="57178" y1="44898" x2="32921" y2="43197"/>
                        <a14:foregroundMark x1="32921" y1="43197" x2="59653" y2="49320"/>
                        <a14:foregroundMark x1="59653" y1="49320" x2="44307" y2="47959"/>
                        <a14:foregroundMark x1="44307" y1="47959" x2="65347" y2="44898"/>
                        <a14:foregroundMark x1="65347" y1="44898" x2="43069" y2="39116"/>
                        <a14:foregroundMark x1="43069" y1="39116" x2="57178" y2="39456"/>
                        <a14:foregroundMark x1="57178" y1="39456" x2="37376" y2="36054"/>
                        <a14:foregroundMark x1="37376" y1="36054" x2="66832" y2="39796"/>
                        <a14:foregroundMark x1="66832" y1="39796" x2="39851" y2="35714"/>
                        <a14:foregroundMark x1="39851" y1="35714" x2="66337" y2="37755"/>
                        <a14:foregroundMark x1="66337" y1="37755" x2="41337" y2="34014"/>
                        <a14:foregroundMark x1="41337" y1="34014" x2="59653" y2="35374"/>
                        <a14:foregroundMark x1="59653" y1="35374" x2="41832" y2="29932"/>
                        <a14:foregroundMark x1="41832" y1="29932" x2="57426" y2="29252"/>
                        <a14:foregroundMark x1="57426" y1="29252" x2="34406" y2="27551"/>
                        <a14:foregroundMark x1="34406" y1="27551" x2="79950" y2="35034"/>
                        <a14:foregroundMark x1="79950" y1="35034" x2="57921" y2="28231"/>
                        <a14:foregroundMark x1="57921" y1="28231" x2="75990" y2="28231"/>
                        <a14:foregroundMark x1="75990" y1="28231" x2="44554" y2="25510"/>
                        <a14:foregroundMark x1="44554" y1="25510" x2="62624" y2="27211"/>
                        <a14:foregroundMark x1="62624" y1="27211" x2="46040" y2="23129"/>
                        <a14:foregroundMark x1="46040" y1="23129" x2="66089" y2="25510"/>
                        <a14:foregroundMark x1="66089" y1="25510" x2="42574" y2="23129"/>
                        <a14:foregroundMark x1="42574" y1="23129" x2="65842" y2="38435"/>
                        <a14:foregroundMark x1="65842" y1="38435" x2="53218" y2="23810"/>
                        <a14:foregroundMark x1="53218" y1="23810" x2="41332" y2="20982"/>
                        <a14:foregroundMark x1="41416" y1="20905" x2="84406" y2="27211"/>
                        <a14:foregroundMark x1="84406" y1="27211" x2="62129" y2="15646"/>
                        <a14:foregroundMark x1="62129" y1="15646" x2="76238" y2="20408"/>
                        <a14:foregroundMark x1="76238" y1="20408" x2="57953" y2="12577"/>
                        <a14:foregroundMark x1="52319" y1="14523" x2="77970" y2="19048"/>
                        <a14:foregroundMark x1="77970" y1="19048" x2="95050" y2="17687"/>
                        <a14:foregroundMark x1="95050" y1="17687" x2="56836" y2="6122"/>
                        <a14:foregroundMark x1="56697" y1="6493" x2="74010" y2="13946"/>
                        <a14:foregroundMark x1="44923" y1="8104" x2="44704" y2="8060"/>
                        <a14:foregroundMark x1="74010" y1="13946" x2="56935" y2="10516"/>
                        <a14:foregroundMark x1="57443" y1="11545" x2="83663" y2="18367"/>
                        <a14:foregroundMark x1="44860" y1="8271" x2="45027" y2="8314"/>
                        <a14:foregroundMark x1="83663" y1="18367" x2="69059" y2="13605"/>
                        <a14:foregroundMark x1="69059" y1="13605" x2="94802" y2="19728"/>
                        <a14:foregroundMark x1="94802" y1="19728" x2="63119" y2="16327"/>
                        <a14:foregroundMark x1="63119" y1="16327" x2="74505" y2="25170"/>
                        <a14:foregroundMark x1="74505" y1="25170" x2="69802" y2="26531"/>
                        <a14:foregroundMark x1="49257" y1="30612" x2="21535" y2="34014"/>
                        <a14:foregroundMark x1="39109" y1="28571" x2="21287" y2="27551"/>
                        <a14:foregroundMark x1="41136" y1="21162" x2="48762" y2="18707"/>
                        <a14:foregroundMark x1="37117" y1="22456" x2="38768" y2="21924"/>
                        <a14:foregroundMark x1="21287" y1="27551" x2="34680" y2="23240"/>
                        <a14:foregroundMark x1="39150" y1="22440" x2="14604" y2="31973"/>
                        <a14:foregroundMark x1="48762" y1="18707" x2="40175" y2="22042"/>
                        <a14:foregroundMark x1="14604" y1="31973" x2="90842" y2="20068"/>
                        <a14:foregroundMark x1="90842" y1="20068" x2="77475" y2="25510"/>
                        <a14:foregroundMark x1="77475" y1="25510" x2="41337" y2="27551"/>
                        <a14:foregroundMark x1="41337" y1="27551" x2="56931" y2="28571"/>
                        <a14:foregroundMark x1="56931" y1="28571" x2="5693" y2="37075"/>
                        <a14:foregroundMark x1="5693" y1="37075" x2="18069" y2="34354"/>
                        <a14:foregroundMark x1="18069" y1="34354" x2="32921" y2="36054"/>
                        <a14:foregroundMark x1="32921" y1="36054" x2="12624" y2="36735"/>
                        <a14:foregroundMark x1="12624" y1="36735" x2="34901" y2="27211"/>
                        <a14:foregroundMark x1="34901" y1="27211" x2="19307" y2="32653"/>
                        <a14:foregroundMark x1="19307" y1="32653" x2="35396" y2="25850"/>
                        <a14:foregroundMark x1="44802" y1="84014" x2="46535" y2="89456"/>
                        <a14:foregroundMark x1="51980" y1="20068" x2="50743" y2="16327"/>
                        <a14:foregroundMark x1="51238" y1="18027" x2="41089" y2="22789"/>
                        <a14:foregroundMark x1="41089" y1="22789" x2="51238" y2="17007"/>
                        <a14:foregroundMark x1="51238" y1="17007" x2="38861" y2="23810"/>
                        <a14:foregroundMark x1="38861" y1="23810" x2="51980" y2="21088"/>
                        <a14:foregroundMark x1="51980" y1="21088" x2="37871" y2="27551"/>
                        <a14:foregroundMark x1="37871" y1="27551" x2="53465" y2="20068"/>
                        <a14:foregroundMark x1="53465" y1="20068" x2="43069" y2="23469"/>
                        <a14:foregroundMark x1="43069" y1="23469" x2="52475" y2="14966"/>
                        <a14:foregroundMark x1="52475" y1="14966" x2="42327" y2="18707"/>
                        <a14:foregroundMark x1="42327" y1="18707" x2="40347" y2="20748"/>
                        <a14:foregroundMark x1="54455" y1="14626" x2="63366" y2="6122"/>
                        <a14:foregroundMark x1="63366" y1="6122" x2="56436" y2="19388"/>
                        <a14:foregroundMark x1="56436" y1="19388" x2="56683" y2="15986"/>
                        <a14:backgroundMark x1="43317" y1="12245" x2="43317" y2="12245"/>
                        <a14:backgroundMark x1="44554" y1="10544" x2="44554" y2="10544"/>
                        <a14:backgroundMark x1="37758" y1="17450" x2="36386" y2="18707"/>
                        <a14:backgroundMark x1="40322" y1="15102" x2="39842" y2="15541"/>
                        <a14:backgroundMark x1="46040" y1="9864" x2="42503" y2="13103"/>
                        <a14:backgroundMark x1="50469" y1="11358" x2="55941" y2="8503"/>
                        <a14:backgroundMark x1="40601" y1="16508" x2="40991" y2="16304"/>
                        <a14:backgroundMark x1="36386" y1="18707" x2="38059" y2="17834"/>
                        <a14:backgroundMark x1="55941" y1="8503" x2="45792" y2="9864"/>
                        <a14:backgroundMark x1="45792" y1="9864" x2="51733" y2="6463"/>
                      </a14:backgroundRemoval>
                    </a14:imgEffect>
                  </a14:imgLayer>
                </a14:imgProps>
              </a:ext>
              <a:ext uri="{28A0092B-C50C-407E-A947-70E740481C1C}">
                <a14:useLocalDpi xmlns:a14="http://schemas.microsoft.com/office/drawing/2010/main" val="0"/>
              </a:ext>
            </a:extLst>
          </a:blip>
          <a:stretch>
            <a:fillRect/>
          </a:stretch>
        </p:blipFill>
        <p:spPr>
          <a:xfrm>
            <a:off x="5755728" y="1632573"/>
            <a:ext cx="5252898" cy="3822654"/>
          </a:xfrm>
          <a:prstGeom prst="rect">
            <a:avLst/>
          </a:prstGeom>
        </p:spPr>
      </p:pic>
      <p:sp>
        <p:nvSpPr>
          <p:cNvPr id="7" name="TextBox 6">
            <a:extLst>
              <a:ext uri="{FF2B5EF4-FFF2-40B4-BE49-F238E27FC236}">
                <a16:creationId xmlns:a16="http://schemas.microsoft.com/office/drawing/2014/main" id="{A819B42E-306C-4D0B-871C-CD0B0F13A027}"/>
              </a:ext>
            </a:extLst>
          </p:cNvPr>
          <p:cNvSpPr txBox="1"/>
          <p:nvPr/>
        </p:nvSpPr>
        <p:spPr>
          <a:xfrm>
            <a:off x="7658101" y="6129933"/>
            <a:ext cx="3900487" cy="400110"/>
          </a:xfrm>
          <a:prstGeom prst="rect">
            <a:avLst/>
          </a:prstGeom>
          <a:noFill/>
        </p:spPr>
        <p:txBody>
          <a:bodyPr wrap="square" rtlCol="0">
            <a:spAutoFit/>
          </a:bodyPr>
          <a:lstStyle/>
          <a:p>
            <a:r>
              <a:rPr lang="en-US" altLang="en-US" sz="2000" kern="0" dirty="0">
                <a:solidFill>
                  <a:prstClr val="black">
                    <a:lumMod val="65000"/>
                    <a:lumOff val="35000"/>
                  </a:prstClr>
                </a:solidFill>
                <a:latin typeface="Arial"/>
                <a:ea typeface="ＭＳ Ｐゴシック" pitchFamily="1" charset="-128"/>
                <a:hlinkClick r:id="rId8"/>
              </a:rPr>
              <a:t>Midware 3D CAD Model Videos</a:t>
            </a:r>
            <a:endParaRPr lang="en-US" dirty="0"/>
          </a:p>
        </p:txBody>
      </p:sp>
    </p:spTree>
    <p:extLst>
      <p:ext uri="{BB962C8B-B14F-4D97-AF65-F5344CB8AC3E}">
        <p14:creationId xmlns:p14="http://schemas.microsoft.com/office/powerpoint/2010/main" val="239567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99" y="261397"/>
            <a:ext cx="9012249" cy="609600"/>
          </a:xfrm>
        </p:spPr>
        <p:txBody>
          <a:bodyPr/>
          <a:lstStyle/>
          <a:p>
            <a:r>
              <a:rPr lang="en-US" sz="2400" dirty="0"/>
              <a:t>A31p 120VDC Power Supply (Cobalt Brick) </a:t>
            </a:r>
            <a:r>
              <a:rPr lang="en-US" sz="1800" dirty="0"/>
              <a:t>(P/N:SEG33116412-303)</a:t>
            </a:r>
          </a:p>
        </p:txBody>
      </p:sp>
      <p:sp>
        <p:nvSpPr>
          <p:cNvPr id="4" name="Text Placeholder 3"/>
          <p:cNvSpPr>
            <a:spLocks noGrp="1"/>
          </p:cNvSpPr>
          <p:nvPr>
            <p:ph type="body" sz="quarter" idx="10"/>
          </p:nvPr>
        </p:nvSpPr>
        <p:spPr/>
        <p:txBody>
          <a:bodyPr/>
          <a:lstStyle/>
          <a:p>
            <a:r>
              <a:rPr lang="en-US" dirty="0"/>
              <a:t>3D CAD Model Views</a:t>
            </a:r>
          </a:p>
        </p:txBody>
      </p:sp>
      <p:pic>
        <p:nvPicPr>
          <p:cNvPr id="8" name="Picture 7">
            <a:extLst>
              <a:ext uri="{FF2B5EF4-FFF2-40B4-BE49-F238E27FC236}">
                <a16:creationId xmlns:a16="http://schemas.microsoft.com/office/drawing/2014/main" id="{C273A579-C8EF-48BE-9AD0-F94996176BE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27" b="90751" l="10000" r="91220">
                        <a14:foregroundMark x1="91220" y1="54335" x2="91220" y2="54335"/>
                        <a14:foregroundMark x1="91463" y1="32659" x2="91463" y2="32659"/>
                        <a14:foregroundMark x1="59268" y1="48555" x2="59268" y2="48555"/>
                        <a14:foregroundMark x1="57805" y1="90751" x2="57805" y2="90751"/>
                      </a14:backgroundRemoval>
                    </a14:imgEffect>
                  </a14:imgLayer>
                </a14:imgProps>
              </a:ext>
              <a:ext uri="{28A0092B-C50C-407E-A947-70E740481C1C}">
                <a14:useLocalDpi xmlns:a14="http://schemas.microsoft.com/office/drawing/2010/main" val="0"/>
              </a:ext>
            </a:extLst>
          </a:blip>
          <a:stretch>
            <a:fillRect/>
          </a:stretch>
        </p:blipFill>
        <p:spPr>
          <a:xfrm>
            <a:off x="1132609" y="1292927"/>
            <a:ext cx="3012177" cy="2541984"/>
          </a:xfrm>
          <a:prstGeom prst="rect">
            <a:avLst/>
          </a:prstGeom>
        </p:spPr>
      </p:pic>
      <p:pic>
        <p:nvPicPr>
          <p:cNvPr id="10" name="Picture 9">
            <a:extLst>
              <a:ext uri="{FF2B5EF4-FFF2-40B4-BE49-F238E27FC236}">
                <a16:creationId xmlns:a16="http://schemas.microsoft.com/office/drawing/2014/main" id="{A5361564-6959-4586-82D8-EC5E959662B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288" b="91950" l="6772" r="91648">
                        <a14:foregroundMark x1="67269" y1="9288" x2="67269" y2="9288"/>
                        <a14:foregroundMark x1="91648" y1="21672" x2="91648" y2="21672"/>
                        <a14:foregroundMark x1="34763" y1="52012" x2="34763" y2="52012"/>
                        <a14:foregroundMark x1="29120" y1="46749" x2="29120" y2="46749"/>
                        <a14:foregroundMark x1="12415" y1="50155" x2="12415" y2="50155"/>
                        <a14:foregroundMark x1="11964" y1="42105" x2="11964" y2="42105"/>
                        <a14:foregroundMark x1="34537" y1="92260" x2="34537" y2="92260"/>
                        <a14:foregroundMark x1="6772" y1="47368" x2="6772" y2="47368"/>
                        <a14:foregroundMark x1="32957" y1="87926" x2="32957" y2="87926"/>
                        <a14:foregroundMark x1="35892" y1="89783" x2="35892" y2="89783"/>
                      </a14:backgroundRemoval>
                    </a14:imgEffect>
                  </a14:imgLayer>
                </a14:imgProps>
              </a:ext>
              <a:ext uri="{28A0092B-C50C-407E-A947-70E740481C1C}">
                <a14:useLocalDpi xmlns:a14="http://schemas.microsoft.com/office/drawing/2010/main" val="0"/>
              </a:ext>
            </a:extLst>
          </a:blip>
          <a:stretch>
            <a:fillRect/>
          </a:stretch>
        </p:blipFill>
        <p:spPr>
          <a:xfrm>
            <a:off x="1117003" y="4010889"/>
            <a:ext cx="3194070" cy="2328859"/>
          </a:xfrm>
          <a:prstGeom prst="rect">
            <a:avLst/>
          </a:prstGeom>
        </p:spPr>
      </p:pic>
      <p:pic>
        <p:nvPicPr>
          <p:cNvPr id="12" name="Picture 11">
            <a:extLst>
              <a:ext uri="{FF2B5EF4-FFF2-40B4-BE49-F238E27FC236}">
                <a16:creationId xmlns:a16="http://schemas.microsoft.com/office/drawing/2014/main" id="{D7C235D5-1BA8-4810-A67E-34E9FDC541D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059" b="91471" l="6880" r="92875">
                        <a14:foregroundMark x1="66339" y1="7647" x2="66339" y2="7647"/>
                        <a14:foregroundMark x1="65848" y1="2059" x2="65848" y2="2059"/>
                        <a14:foregroundMark x1="93120" y1="17353" x2="93120" y2="17353"/>
                        <a14:foregroundMark x1="8354" y1="33235" x2="8354" y2="33235"/>
                        <a14:foregroundMark x1="39066" y1="91471" x2="39066" y2="91471"/>
                        <a14:foregroundMark x1="6880" y1="68529" x2="6880" y2="68529"/>
                        <a14:foregroundMark x1="73219" y1="48529" x2="73219" y2="48529"/>
                      </a14:backgroundRemoval>
                    </a14:imgEffect>
                  </a14:imgLayer>
                </a14:imgProps>
              </a:ext>
              <a:ext uri="{28A0092B-C50C-407E-A947-70E740481C1C}">
                <a14:useLocalDpi xmlns:a14="http://schemas.microsoft.com/office/drawing/2010/main" val="0"/>
              </a:ext>
            </a:extLst>
          </a:blip>
          <a:stretch>
            <a:fillRect/>
          </a:stretch>
        </p:blipFill>
        <p:spPr>
          <a:xfrm>
            <a:off x="6577446" y="1504723"/>
            <a:ext cx="4833547" cy="4037853"/>
          </a:xfrm>
          <a:prstGeom prst="rect">
            <a:avLst/>
          </a:prstGeom>
        </p:spPr>
      </p:pic>
      <p:sp>
        <p:nvSpPr>
          <p:cNvPr id="7" name="TextBox 6">
            <a:extLst>
              <a:ext uri="{FF2B5EF4-FFF2-40B4-BE49-F238E27FC236}">
                <a16:creationId xmlns:a16="http://schemas.microsoft.com/office/drawing/2014/main" id="{EA515486-1E21-4D1B-A58E-5B4B958F7FD3}"/>
              </a:ext>
            </a:extLst>
          </p:cNvPr>
          <p:cNvSpPr txBox="1"/>
          <p:nvPr/>
        </p:nvSpPr>
        <p:spPr>
          <a:xfrm>
            <a:off x="7658101" y="6129933"/>
            <a:ext cx="3900487" cy="400110"/>
          </a:xfrm>
          <a:prstGeom prst="rect">
            <a:avLst/>
          </a:prstGeom>
          <a:noFill/>
        </p:spPr>
        <p:txBody>
          <a:bodyPr wrap="square" rtlCol="0">
            <a:spAutoFit/>
          </a:bodyPr>
          <a:lstStyle/>
          <a:p>
            <a:r>
              <a:rPr lang="en-US" altLang="en-US" sz="2000" kern="0" dirty="0">
                <a:solidFill>
                  <a:prstClr val="black">
                    <a:lumMod val="65000"/>
                    <a:lumOff val="35000"/>
                  </a:prstClr>
                </a:solidFill>
                <a:latin typeface="Arial"/>
                <a:ea typeface="ＭＳ Ｐゴシック" pitchFamily="1" charset="-128"/>
                <a:hlinkClick r:id="rId8"/>
              </a:rPr>
              <a:t>Midware 3D CAD Model Videos</a:t>
            </a:r>
            <a:endParaRPr lang="en-US" dirty="0"/>
          </a:p>
        </p:txBody>
      </p:sp>
    </p:spTree>
    <p:extLst>
      <p:ext uri="{BB962C8B-B14F-4D97-AF65-F5344CB8AC3E}">
        <p14:creationId xmlns:p14="http://schemas.microsoft.com/office/powerpoint/2010/main" val="42353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6" name="Content Placeholder 5"/>
          <p:cNvSpPr>
            <a:spLocks noGrp="1"/>
          </p:cNvSpPr>
          <p:nvPr>
            <p:ph idx="1"/>
          </p:nvPr>
        </p:nvSpPr>
        <p:spPr/>
        <p:txBody>
          <a:bodyPr/>
          <a:lstStyle/>
          <a:p>
            <a:pPr lvl="0"/>
            <a:r>
              <a:rPr lang="en-US" sz="2000" dirty="0"/>
              <a:t>Introduction</a:t>
            </a:r>
          </a:p>
          <a:p>
            <a:pPr lvl="0"/>
            <a:r>
              <a:rPr lang="en-US" sz="2000" dirty="0"/>
              <a:t>“Where Do You Plug-in?”</a:t>
            </a:r>
          </a:p>
          <a:p>
            <a:pPr lvl="0"/>
            <a:r>
              <a:rPr lang="en-US" sz="2000" dirty="0"/>
              <a:t>ISS Plug-in Plan UOP/SUP Power Request</a:t>
            </a:r>
          </a:p>
          <a:p>
            <a:pPr lvl="0"/>
            <a:r>
              <a:rPr lang="en-US" sz="2000" dirty="0"/>
              <a:t>IPiP Schedule</a:t>
            </a:r>
          </a:p>
          <a:p>
            <a:pPr lvl="0"/>
            <a:r>
              <a:rPr lang="en-US" sz="2000" dirty="0"/>
              <a:t>Questions for the PIM/ Requester</a:t>
            </a:r>
          </a:p>
          <a:p>
            <a:pPr lvl="0"/>
            <a:r>
              <a:rPr lang="en-US" sz="2000" dirty="0"/>
              <a:t>IPiP Process FAQs</a:t>
            </a:r>
          </a:p>
          <a:p>
            <a:pPr lvl="0"/>
            <a:r>
              <a:rPr lang="en-US" sz="2000" dirty="0"/>
              <a:t>Conclusion</a:t>
            </a:r>
          </a:p>
          <a:p>
            <a:pPr lvl="0"/>
            <a:r>
              <a:rPr lang="en-US" sz="2000" dirty="0"/>
              <a:t>Backup</a:t>
            </a:r>
          </a:p>
          <a:p>
            <a:pPr lvl="1"/>
            <a:r>
              <a:rPr lang="en-US" sz="1800" dirty="0"/>
              <a:t>US Lab UOPs: Most Requested Aisle-Deployed Locations</a:t>
            </a:r>
          </a:p>
          <a:p>
            <a:pPr lvl="1"/>
            <a:r>
              <a:rPr lang="en-US" sz="1800" dirty="0"/>
              <a:t>Midware 3D CAD Model Views</a:t>
            </a:r>
          </a:p>
          <a:p>
            <a:pPr lvl="2"/>
            <a:r>
              <a:rPr lang="en-US" sz="1600" dirty="0"/>
              <a:t>AC Inverter</a:t>
            </a:r>
          </a:p>
          <a:p>
            <a:pPr lvl="2"/>
            <a:r>
              <a:rPr lang="en-US" sz="1600" dirty="0"/>
              <a:t>PS-120 Junction Box</a:t>
            </a:r>
          </a:p>
          <a:p>
            <a:pPr lvl="2"/>
            <a:r>
              <a:rPr lang="en-US" sz="1600" dirty="0"/>
              <a:t>“Cobalt” Brick</a:t>
            </a:r>
          </a:p>
        </p:txBody>
      </p:sp>
      <p:sp>
        <p:nvSpPr>
          <p:cNvPr id="7" name="Text Placeholder 6"/>
          <p:cNvSpPr>
            <a:spLocks noGrp="1"/>
          </p:cNvSpPr>
          <p:nvPr>
            <p:ph type="body" sz="quarter" idx="10"/>
          </p:nvPr>
        </p:nvSpPr>
        <p:spPr/>
        <p:txBody>
          <a:bodyPr/>
          <a:lstStyle/>
          <a:p>
            <a:r>
              <a:rPr lang="en-US" dirty="0"/>
              <a:t>Agenda</a:t>
            </a:r>
          </a:p>
        </p:txBody>
      </p:sp>
    </p:spTree>
    <p:extLst>
      <p:ext uri="{BB962C8B-B14F-4D97-AF65-F5344CB8AC3E}">
        <p14:creationId xmlns:p14="http://schemas.microsoft.com/office/powerpoint/2010/main" val="115973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71500" y="1094434"/>
            <a:ext cx="10972800" cy="5303520"/>
          </a:xfrm>
        </p:spPr>
        <p:txBody>
          <a:bodyPr/>
          <a:lstStyle/>
          <a:p>
            <a:r>
              <a:rPr lang="en-US" sz="2000" dirty="0"/>
              <a:t>The ISS Plug-In Plan (IPiP) Team coordinates and develops an integrated plug-in plan per Increment for Payload, Tech Demo, and Systems hardware power requirements that require secondary power - 120 VAC or 120 VDC or less - via a Utility Outlet Panel (UOP) or Standard Utility Panel (SUP) in Columbus. IPiP delivers that Plan to Flight Operations Directorate (FOD) Plug-in Port Utilization Task Officer (PLUTO) for real-time execution.</a:t>
            </a:r>
          </a:p>
          <a:p>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sz="2000" dirty="0"/>
              <a:t>IPiP collects requirements via IPiP Forms to support the assessment, integration, and baseline of the ISS Plug-In Plan. </a:t>
            </a:r>
          </a:p>
          <a:p>
            <a:endParaRPr lang="en-US" dirty="0"/>
          </a:p>
        </p:txBody>
      </p:sp>
      <p:sp>
        <p:nvSpPr>
          <p:cNvPr id="4" name="Oval 3"/>
          <p:cNvSpPr/>
          <p:nvPr/>
        </p:nvSpPr>
        <p:spPr bwMode="auto">
          <a:xfrm>
            <a:off x="6853695" y="2924684"/>
            <a:ext cx="5064678" cy="136601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Introduction</a:t>
            </a:r>
          </a:p>
        </p:txBody>
      </p:sp>
      <p:pic>
        <p:nvPicPr>
          <p:cNvPr id="58" name="Picture 57">
            <a:extLst>
              <a:ext uri="{FF2B5EF4-FFF2-40B4-BE49-F238E27FC236}">
                <a16:creationId xmlns:a16="http://schemas.microsoft.com/office/drawing/2014/main" id="{4801934E-4CA9-410A-8CC9-3BC0FF04255F}"/>
              </a:ext>
            </a:extLst>
          </p:cNvPr>
          <p:cNvPicPr>
            <a:picLocks noChangeAspect="1"/>
          </p:cNvPicPr>
          <p:nvPr/>
        </p:nvPicPr>
        <p:blipFill>
          <a:blip r:embed="rId2"/>
          <a:stretch>
            <a:fillRect/>
          </a:stretch>
        </p:blipFill>
        <p:spPr>
          <a:xfrm>
            <a:off x="1453152" y="2957497"/>
            <a:ext cx="9020884" cy="2624840"/>
          </a:xfrm>
          <a:prstGeom prst="rect">
            <a:avLst/>
          </a:prstGeom>
        </p:spPr>
      </p:pic>
    </p:spTree>
    <p:extLst>
      <p:ext uri="{BB962C8B-B14F-4D97-AF65-F5344CB8AC3E}">
        <p14:creationId xmlns:p14="http://schemas.microsoft.com/office/powerpoint/2010/main" val="338562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i="1" dirty="0">
                <a:ea typeface="ＭＳ Ｐゴシック" panose="020B0600070205080204" pitchFamily="34" charset="-128"/>
              </a:rPr>
              <a:t>“Where Do You Plug-In?”</a:t>
            </a:r>
            <a:endParaRPr lang="en-US" sz="2400" i="1" dirty="0"/>
          </a:p>
        </p:txBody>
      </p:sp>
      <p:sp>
        <p:nvSpPr>
          <p:cNvPr id="6" name="Content Placeholder 5"/>
          <p:cNvSpPr>
            <a:spLocks noGrp="1"/>
          </p:cNvSpPr>
          <p:nvPr>
            <p:ph idx="1"/>
          </p:nvPr>
        </p:nvSpPr>
        <p:spPr>
          <a:xfrm>
            <a:off x="183274" y="1773113"/>
            <a:ext cx="4432573" cy="3809983"/>
          </a:xfrm>
        </p:spPr>
        <p:txBody>
          <a:bodyPr/>
          <a:lstStyle/>
          <a:p>
            <a:r>
              <a:rPr lang="en-US" sz="1400" dirty="0"/>
              <a:t>A “portable load” (or an “end item”) is IVA hardware that receives power from the ISS EPS Secondary Hardware Subsystem through a Utility Outlet Panel (UOP) or Standard Utility Panel (SUP), that uses 120 VAC or 120 VDC or less</a:t>
            </a:r>
          </a:p>
          <a:p>
            <a:pPr lvl="1"/>
            <a:r>
              <a:rPr lang="en-US" sz="1400" dirty="0"/>
              <a:t>UOPs are located in US Lab, US Airlock, Nodes, and JEM</a:t>
            </a:r>
          </a:p>
          <a:p>
            <a:pPr lvl="1"/>
            <a:r>
              <a:rPr lang="en-US" sz="1400" dirty="0"/>
              <a:t>SUPs are located only in Columbus Module</a:t>
            </a:r>
          </a:p>
          <a:p>
            <a:pPr marL="0" indent="0">
              <a:buNone/>
            </a:pPr>
            <a:endParaRPr lang="en-US" sz="1400" dirty="0"/>
          </a:p>
          <a:p>
            <a:r>
              <a:rPr lang="en-US" sz="1400" dirty="0"/>
              <a:t>IPiP-analyzed hardware does not receive power solely from an internal camera port (ICP), or ExPRESS Rack, or is designed for operation only in the Russian Segment</a:t>
            </a:r>
          </a:p>
          <a:p>
            <a:pPr marL="0" indent="0">
              <a:buNone/>
            </a:pPr>
            <a:endParaRPr lang="en-US" sz="1400" dirty="0"/>
          </a:p>
        </p:txBody>
      </p:sp>
      <p:sp>
        <p:nvSpPr>
          <p:cNvPr id="7" name="Text Placeholder 6"/>
          <p:cNvSpPr>
            <a:spLocks noGrp="1"/>
          </p:cNvSpPr>
          <p:nvPr>
            <p:ph type="body" sz="quarter" idx="10"/>
          </p:nvPr>
        </p:nvSpPr>
        <p:spPr/>
        <p:txBody>
          <a:bodyPr/>
          <a:lstStyle/>
          <a:p>
            <a:r>
              <a:rPr lang="en-US" dirty="0">
                <a:ea typeface="ＭＳ Ｐゴシック" panose="020B0600070205080204" pitchFamily="34" charset="-128"/>
              </a:rPr>
              <a:t>What is a Plug-in?</a:t>
            </a:r>
          </a:p>
        </p:txBody>
      </p:sp>
      <p:sp>
        <p:nvSpPr>
          <p:cNvPr id="2" name="Rectangle 1"/>
          <p:cNvSpPr/>
          <p:nvPr/>
        </p:nvSpPr>
        <p:spPr>
          <a:xfrm>
            <a:off x="5374301" y="1376904"/>
            <a:ext cx="6990589" cy="307777"/>
          </a:xfrm>
          <a:prstGeom prst="rect">
            <a:avLst/>
          </a:prstGeom>
        </p:spPr>
        <p:txBody>
          <a:bodyPr wrap="square">
            <a:spAutoFit/>
          </a:bodyPr>
          <a:lstStyle/>
          <a:p>
            <a:pPr marL="0" lvl="1" eaLnBrk="1" hangingPunct="1">
              <a:buNone/>
              <a:defRPr/>
            </a:pPr>
            <a:r>
              <a:rPr lang="en-US" sz="1400" dirty="0">
                <a:solidFill>
                  <a:srgbClr val="00628D"/>
                </a:solidFill>
              </a:rPr>
              <a:t>Posted on </a:t>
            </a:r>
            <a:r>
              <a:rPr lang="en-US" sz="1400" dirty="0">
                <a:solidFill>
                  <a:srgbClr val="00628D"/>
                </a:solidFill>
                <a:hlinkClick r:id="rId2"/>
              </a:rPr>
              <a:t>IPiP Increment Products Webpage</a:t>
            </a:r>
            <a:r>
              <a:rPr lang="en-US" sz="1400" dirty="0">
                <a:solidFill>
                  <a:srgbClr val="00628D"/>
                </a:solidFill>
              </a:rPr>
              <a:t> as Working Data until Baselined</a:t>
            </a:r>
            <a:endParaRPr lang="en-US" altLang="en-US" sz="1400" dirty="0">
              <a:solidFill>
                <a:srgbClr val="00628D"/>
              </a:solidFill>
            </a:endParaRPr>
          </a:p>
        </p:txBody>
      </p:sp>
      <p:sp>
        <p:nvSpPr>
          <p:cNvPr id="9" name="Content Placeholder 6">
            <a:extLst>
              <a:ext uri="{FF2B5EF4-FFF2-40B4-BE49-F238E27FC236}">
                <a16:creationId xmlns:a16="http://schemas.microsoft.com/office/drawing/2014/main" id="{3E7585B7-1CC2-4D36-A804-609266F3FAFE}"/>
              </a:ext>
            </a:extLst>
          </p:cNvPr>
          <p:cNvSpPr txBox="1">
            <a:spLocks/>
          </p:cNvSpPr>
          <p:nvPr/>
        </p:nvSpPr>
        <p:spPr bwMode="auto">
          <a:xfrm>
            <a:off x="6824384" y="5662620"/>
            <a:ext cx="355009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300038" lvl="1" indent="0">
              <a:lnSpc>
                <a:spcPct val="120000"/>
              </a:lnSpc>
              <a:spcBef>
                <a:spcPts val="0"/>
              </a:spcBef>
              <a:buFontTx/>
              <a:buNone/>
            </a:pPr>
            <a:r>
              <a:rPr lang="en-US" sz="1400" dirty="0">
                <a:solidFill>
                  <a:srgbClr val="800000"/>
                </a:solidFill>
                <a:latin typeface="Arial" charset="0"/>
                <a:ea typeface="ＭＳ Ｐゴシック"/>
              </a:rPr>
              <a:t>e.g. LAB UOP2 Schematic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4996950" y="1768659"/>
            <a:ext cx="7000843" cy="3809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355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ISS Plug-in Plan UOP/SUP Power Request</a:t>
            </a:r>
          </a:p>
        </p:txBody>
      </p:sp>
      <p:sp>
        <p:nvSpPr>
          <p:cNvPr id="6" name="Content Placeholder 5"/>
          <p:cNvSpPr>
            <a:spLocks noGrp="1"/>
          </p:cNvSpPr>
          <p:nvPr>
            <p:ph idx="1"/>
          </p:nvPr>
        </p:nvSpPr>
        <p:spPr>
          <a:xfrm>
            <a:off x="571500" y="1083734"/>
            <a:ext cx="7741228" cy="5557698"/>
          </a:xfrm>
        </p:spPr>
        <p:txBody>
          <a:bodyPr/>
          <a:lstStyle/>
          <a:p>
            <a:pPr marL="0" indent="0">
              <a:lnSpc>
                <a:spcPct val="120000"/>
              </a:lnSpc>
              <a:spcBef>
                <a:spcPts val="0"/>
              </a:spcBef>
              <a:buNone/>
            </a:pPr>
            <a:r>
              <a:rPr lang="en-US" sz="1800" dirty="0">
                <a:solidFill>
                  <a:srgbClr val="595959"/>
                </a:solidFill>
              </a:rPr>
              <a:t>Does the hardware require secondary power source from a USOS Utility Outlet Panel (UOP) or Columbus Standard Utility Panel (SUP)?</a:t>
            </a:r>
            <a:endParaRPr lang="en-US" sz="1050" dirty="0">
              <a:solidFill>
                <a:srgbClr val="595959"/>
              </a:solidFill>
            </a:endParaRPr>
          </a:p>
          <a:p>
            <a:pPr lvl="1">
              <a:lnSpc>
                <a:spcPct val="120000"/>
              </a:lnSpc>
              <a:spcBef>
                <a:spcPts val="0"/>
              </a:spcBef>
            </a:pPr>
            <a:endParaRPr lang="en-US" sz="1200" dirty="0">
              <a:solidFill>
                <a:schemeClr val="tx1"/>
              </a:solidFill>
            </a:endParaRPr>
          </a:p>
          <a:p>
            <a:pPr marL="0" indent="0">
              <a:lnSpc>
                <a:spcPct val="120000"/>
              </a:lnSpc>
              <a:spcBef>
                <a:spcPts val="0"/>
              </a:spcBef>
              <a:buFontTx/>
              <a:buNone/>
            </a:pPr>
            <a:r>
              <a:rPr lang="en-US" sz="1800" dirty="0">
                <a:solidFill>
                  <a:srgbClr val="595959"/>
                </a:solidFill>
              </a:rPr>
              <a:t>The End Item Hardware must:</a:t>
            </a:r>
          </a:p>
          <a:p>
            <a:pPr>
              <a:lnSpc>
                <a:spcPct val="120000"/>
              </a:lnSpc>
              <a:spcBef>
                <a:spcPts val="0"/>
              </a:spcBef>
            </a:pPr>
            <a:r>
              <a:rPr lang="en-US" sz="1600" dirty="0">
                <a:solidFill>
                  <a:srgbClr val="595959"/>
                </a:solidFill>
              </a:rPr>
              <a:t>Use 120 VAC, or 120 VDC or less</a:t>
            </a:r>
          </a:p>
          <a:p>
            <a:pPr>
              <a:lnSpc>
                <a:spcPct val="120000"/>
              </a:lnSpc>
              <a:spcBef>
                <a:spcPts val="0"/>
              </a:spcBef>
            </a:pPr>
            <a:r>
              <a:rPr lang="en-US" sz="1600" dirty="0">
                <a:solidFill>
                  <a:srgbClr val="595959"/>
                </a:solidFill>
              </a:rPr>
              <a:t>Utilize 12A or less</a:t>
            </a:r>
          </a:p>
          <a:p>
            <a:pPr>
              <a:lnSpc>
                <a:spcPct val="120000"/>
              </a:lnSpc>
              <a:spcBef>
                <a:spcPts val="0"/>
              </a:spcBef>
            </a:pPr>
            <a:r>
              <a:rPr lang="en-US" sz="1600" dirty="0">
                <a:solidFill>
                  <a:srgbClr val="595959"/>
                </a:solidFill>
              </a:rPr>
              <a:t>Not receive power solely from an Internal </a:t>
            </a:r>
          </a:p>
          <a:p>
            <a:pPr indent="0">
              <a:spcBef>
                <a:spcPts val="0"/>
              </a:spcBef>
              <a:buNone/>
            </a:pPr>
            <a:r>
              <a:rPr lang="en-US" sz="1600" dirty="0">
                <a:solidFill>
                  <a:srgbClr val="595959"/>
                </a:solidFill>
              </a:rPr>
              <a:t>Camera Port (ICP), ExPRESS Rack, or be </a:t>
            </a:r>
          </a:p>
          <a:p>
            <a:pPr indent="0">
              <a:spcBef>
                <a:spcPts val="0"/>
              </a:spcBef>
              <a:buNone/>
            </a:pPr>
            <a:r>
              <a:rPr lang="en-US" sz="1600" dirty="0">
                <a:solidFill>
                  <a:srgbClr val="595959"/>
                </a:solidFill>
              </a:rPr>
              <a:t>designed for operation only in the Russian Segment</a:t>
            </a:r>
          </a:p>
          <a:p>
            <a:pPr marL="0" indent="-57150">
              <a:lnSpc>
                <a:spcPct val="120000"/>
              </a:lnSpc>
              <a:spcBef>
                <a:spcPts val="1000"/>
              </a:spcBef>
              <a:buNone/>
            </a:pPr>
            <a:r>
              <a:rPr lang="en-US" sz="1800" dirty="0">
                <a:solidFill>
                  <a:srgbClr val="595959"/>
                </a:solidFill>
              </a:rPr>
              <a:t>Nominally before Increment – 8 mos:</a:t>
            </a:r>
          </a:p>
          <a:p>
            <a:pPr>
              <a:lnSpc>
                <a:spcPct val="120000"/>
              </a:lnSpc>
              <a:spcBef>
                <a:spcPts val="0"/>
              </a:spcBef>
              <a:buFont typeface="Arial" panose="020B0604020202020204" pitchFamily="34" charset="0"/>
              <a:buChar char="•"/>
            </a:pPr>
            <a:r>
              <a:rPr lang="en-US" sz="1600" dirty="0">
                <a:solidFill>
                  <a:srgbClr val="595959"/>
                </a:solidFill>
              </a:rPr>
              <a:t>Payloads/ Tech Demos </a:t>
            </a:r>
          </a:p>
          <a:p>
            <a:pPr lvl="1">
              <a:lnSpc>
                <a:spcPct val="120000"/>
              </a:lnSpc>
              <a:spcBef>
                <a:spcPts val="0"/>
              </a:spcBef>
              <a:buFont typeface="Arial" panose="020B0604020202020204" pitchFamily="34" charset="0"/>
              <a:buChar char="–"/>
            </a:pPr>
            <a:r>
              <a:rPr lang="en-US" sz="1400" dirty="0">
                <a:solidFill>
                  <a:srgbClr val="595959"/>
                </a:solidFill>
              </a:rPr>
              <a:t>Initiate </a:t>
            </a:r>
            <a:r>
              <a:rPr lang="en-US" sz="1400" dirty="0">
                <a:hlinkClick r:id="rId2"/>
              </a:rPr>
              <a:t>ORBIT</a:t>
            </a:r>
            <a:r>
              <a:rPr lang="en-US" sz="1400" dirty="0"/>
              <a:t> </a:t>
            </a:r>
            <a:r>
              <a:rPr lang="en-US" sz="1400" dirty="0">
                <a:solidFill>
                  <a:srgbClr val="595959"/>
                </a:solidFill>
              </a:rPr>
              <a:t>&gt; RiFD &gt; “Plug-In Plan” CEF</a:t>
            </a:r>
          </a:p>
          <a:p>
            <a:pPr>
              <a:lnSpc>
                <a:spcPct val="120000"/>
              </a:lnSpc>
              <a:spcBef>
                <a:spcPts val="0"/>
              </a:spcBef>
              <a:buFont typeface="Arial" panose="020B0604020202020204" pitchFamily="34" charset="0"/>
              <a:buChar char="•"/>
            </a:pPr>
            <a:r>
              <a:rPr lang="en-US" sz="1600" dirty="0">
                <a:solidFill>
                  <a:srgbClr val="595959"/>
                </a:solidFill>
              </a:rPr>
              <a:t>Systems/most Tech Demo Hardware </a:t>
            </a:r>
          </a:p>
          <a:p>
            <a:pPr lvl="1">
              <a:lnSpc>
                <a:spcPct val="120000"/>
              </a:lnSpc>
              <a:spcBef>
                <a:spcPts val="0"/>
              </a:spcBef>
              <a:buFont typeface="Arial" panose="020B0604020202020204" pitchFamily="34" charset="0"/>
              <a:buChar char="–"/>
            </a:pPr>
            <a:r>
              <a:rPr lang="en-US" sz="1400" dirty="0">
                <a:solidFill>
                  <a:srgbClr val="595959"/>
                </a:solidFill>
              </a:rPr>
              <a:t>Initiate SharePoint </a:t>
            </a:r>
            <a:r>
              <a:rPr lang="en-US" sz="1400" dirty="0">
                <a:solidFill>
                  <a:srgbClr val="595959"/>
                </a:solidFill>
                <a:hlinkClick r:id="rId3"/>
              </a:rPr>
              <a:t>RRF</a:t>
            </a:r>
            <a:endParaRPr lang="en-US" sz="1400" dirty="0">
              <a:solidFill>
                <a:srgbClr val="595959"/>
              </a:solidFill>
            </a:endParaRPr>
          </a:p>
          <a:p>
            <a:pPr marL="385763" lvl="1" indent="0">
              <a:lnSpc>
                <a:spcPct val="120000"/>
              </a:lnSpc>
              <a:spcBef>
                <a:spcPts val="0"/>
              </a:spcBef>
              <a:buNone/>
            </a:pPr>
            <a:endParaRPr lang="en-US" sz="800" i="1" dirty="0">
              <a:solidFill>
                <a:schemeClr val="tx1"/>
              </a:solidFill>
            </a:endParaRPr>
          </a:p>
          <a:p>
            <a:pPr marL="0" indent="-14287">
              <a:lnSpc>
                <a:spcPct val="120000"/>
              </a:lnSpc>
              <a:spcBef>
                <a:spcPts val="0"/>
              </a:spcBef>
              <a:buNone/>
            </a:pPr>
            <a:r>
              <a:rPr lang="en-US" sz="1800" i="1" dirty="0">
                <a:solidFill>
                  <a:srgbClr val="595959"/>
                </a:solidFill>
              </a:rPr>
              <a:t>Additional Resources: </a:t>
            </a:r>
            <a:r>
              <a:rPr lang="en-US" sz="1800" dirty="0">
                <a:solidFill>
                  <a:schemeClr val="tx1"/>
                </a:solidFill>
                <a:hlinkClick r:id="rId4"/>
              </a:rPr>
              <a:t>https://home.iss.nasa.gov/om/vcr/iss-plug-in-plan/ </a:t>
            </a:r>
            <a:endParaRPr lang="en-US" sz="1800" dirty="0">
              <a:solidFill>
                <a:schemeClr val="tx1"/>
              </a:solidFill>
            </a:endParaRPr>
          </a:p>
          <a:p>
            <a:pPr marL="385763" lvl="1" indent="0">
              <a:lnSpc>
                <a:spcPct val="120000"/>
              </a:lnSpc>
              <a:spcBef>
                <a:spcPts val="0"/>
              </a:spcBef>
              <a:buNone/>
            </a:pPr>
            <a:endParaRPr lang="en-US" dirty="0"/>
          </a:p>
          <a:p>
            <a:pPr marL="1028700" lvl="3" indent="0">
              <a:lnSpc>
                <a:spcPct val="120000"/>
              </a:lnSpc>
              <a:spcBef>
                <a:spcPts val="0"/>
              </a:spcBef>
              <a:buNone/>
            </a:pPr>
            <a:endParaRPr lang="en-US" dirty="0">
              <a:solidFill>
                <a:schemeClr val="tx1"/>
              </a:solidFill>
            </a:endParaRPr>
          </a:p>
          <a:p>
            <a:pPr lvl="3">
              <a:lnSpc>
                <a:spcPct val="120000"/>
              </a:lnSpc>
              <a:spcBef>
                <a:spcPts val="0"/>
              </a:spcBef>
              <a:buFont typeface="Wingdings" panose="05000000000000000000" pitchFamily="2" charset="2"/>
              <a:buChar char="ü"/>
            </a:pPr>
            <a:endParaRPr lang="en-US" dirty="0">
              <a:solidFill>
                <a:schemeClr val="tx1"/>
              </a:solidFill>
            </a:endParaRPr>
          </a:p>
          <a:p>
            <a:pPr lvl="3">
              <a:lnSpc>
                <a:spcPct val="120000"/>
              </a:lnSpc>
              <a:spcBef>
                <a:spcPts val="0"/>
              </a:spcBef>
              <a:buFont typeface="Wingdings" panose="05000000000000000000" pitchFamily="2" charset="2"/>
              <a:buChar char="ü"/>
            </a:pPr>
            <a:endParaRPr lang="en-US" dirty="0">
              <a:solidFill>
                <a:schemeClr val="tx1"/>
              </a:solidFill>
            </a:endParaRPr>
          </a:p>
          <a:p>
            <a:pPr marL="0" indent="0">
              <a:lnSpc>
                <a:spcPct val="120000"/>
              </a:lnSpc>
              <a:spcBef>
                <a:spcPts val="0"/>
              </a:spcBef>
              <a:buNone/>
            </a:pPr>
            <a:endParaRPr lang="en-US" sz="1200" dirty="0"/>
          </a:p>
          <a:p>
            <a:pPr>
              <a:lnSpc>
                <a:spcPct val="120000"/>
              </a:lnSpc>
              <a:spcBef>
                <a:spcPts val="0"/>
              </a:spcBef>
            </a:pPr>
            <a:endParaRPr lang="en-US" sz="1400" dirty="0"/>
          </a:p>
        </p:txBody>
      </p:sp>
      <p:sp>
        <p:nvSpPr>
          <p:cNvPr id="3" name="Rectangle 2"/>
          <p:cNvSpPr/>
          <p:nvPr/>
        </p:nvSpPr>
        <p:spPr bwMode="auto">
          <a:xfrm>
            <a:off x="11519577" y="1279358"/>
            <a:ext cx="384048" cy="2878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charset="0"/>
            </a:endParaRPr>
          </a:p>
        </p:txBody>
      </p:sp>
      <p:grpSp>
        <p:nvGrpSpPr>
          <p:cNvPr id="2" name="Group 1">
            <a:extLst>
              <a:ext uri="{FF2B5EF4-FFF2-40B4-BE49-F238E27FC236}">
                <a16:creationId xmlns:a16="http://schemas.microsoft.com/office/drawing/2014/main" id="{9E3781A9-9420-418A-8F1A-1C6E1E78ABB5}"/>
              </a:ext>
            </a:extLst>
          </p:cNvPr>
          <p:cNvGrpSpPr/>
          <p:nvPr/>
        </p:nvGrpSpPr>
        <p:grpSpPr>
          <a:xfrm>
            <a:off x="4845051" y="2107126"/>
            <a:ext cx="7235267" cy="3207548"/>
            <a:chOff x="4510886" y="2159080"/>
            <a:chExt cx="7235267" cy="3207548"/>
          </a:xfrm>
        </p:grpSpPr>
        <p:cxnSp>
          <p:nvCxnSpPr>
            <p:cNvPr id="10" name="Connector: Curved 48">
              <a:extLst>
                <a:ext uri="{FF2B5EF4-FFF2-40B4-BE49-F238E27FC236}">
                  <a16:creationId xmlns:a16="http://schemas.microsoft.com/office/drawing/2014/main" id="{C662A46F-DBE8-460C-BDDC-10F2BB555F27}"/>
                </a:ext>
              </a:extLst>
            </p:cNvPr>
            <p:cNvCxnSpPr>
              <a:cxnSpLocks/>
            </p:cNvCxnSpPr>
            <p:nvPr/>
          </p:nvCxnSpPr>
          <p:spPr>
            <a:xfrm>
              <a:off x="9729022" y="5109357"/>
              <a:ext cx="1059613" cy="0"/>
            </a:xfrm>
            <a:prstGeom prst="straightConnector1">
              <a:avLst/>
            </a:prstGeom>
            <a:noFill/>
            <a:ln w="6350" cap="flat" cmpd="sng" algn="ctr">
              <a:solidFill>
                <a:srgbClr val="5B9BD5"/>
              </a:solidFill>
              <a:prstDash val="solid"/>
              <a:miter lim="800000"/>
              <a:tailEnd type="triangle"/>
            </a:ln>
            <a:effectLst/>
          </p:spPr>
        </p:cxnSp>
        <p:sp>
          <p:nvSpPr>
            <p:cNvPr id="11" name="Rectangle: Rounded Corners 8">
              <a:extLst>
                <a:ext uri="{FF2B5EF4-FFF2-40B4-BE49-F238E27FC236}">
                  <a16:creationId xmlns:a16="http://schemas.microsoft.com/office/drawing/2014/main" id="{CFB8138A-BE9A-4334-89C1-BFA9EEC83F7D}"/>
                </a:ext>
              </a:extLst>
            </p:cNvPr>
            <p:cNvSpPr txBox="1"/>
            <p:nvPr/>
          </p:nvSpPr>
          <p:spPr>
            <a:xfrm>
              <a:off x="7603147" y="4879498"/>
              <a:ext cx="1169247" cy="459718"/>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0" i="0" u="none" strike="noStrike" kern="0" cap="none" spc="0" normalizeH="0" baseline="0" noProof="0" dirty="0">
                  <a:ln>
                    <a:noFill/>
                  </a:ln>
                  <a:solidFill>
                    <a:srgbClr val="595959"/>
                  </a:solidFill>
                  <a:effectLst/>
                  <a:uLnTx/>
                  <a:uFillTx/>
                  <a:latin typeface="Calibri" panose="020F0502020204030204"/>
                  <a:ea typeface="+mn-ea"/>
                  <a:cs typeface="+mn-cs"/>
                </a:rPr>
                <a:t>Cable Item</a:t>
              </a:r>
              <a:br>
                <a:rPr kumimoji="0" lang="en-US" sz="1200" b="0" i="0" u="none" strike="noStrike" kern="0" cap="none" spc="0" normalizeH="0" baseline="0" noProof="0" dirty="0">
                  <a:ln>
                    <a:noFill/>
                  </a:ln>
                  <a:solidFill>
                    <a:srgbClr val="595959"/>
                  </a:solidFill>
                  <a:effectLst/>
                  <a:uLnTx/>
                  <a:uFillTx/>
                  <a:latin typeface="Calibri" panose="020F0502020204030204"/>
                  <a:ea typeface="+mn-ea"/>
                  <a:cs typeface="+mn-cs"/>
                </a:rPr>
              </a:br>
              <a:r>
                <a:rPr kumimoji="0" lang="en-US" sz="1200" b="0" i="0" u="none" strike="noStrike" kern="0" cap="none" spc="0" normalizeH="0" baseline="0" noProof="0" dirty="0">
                  <a:ln>
                    <a:noFill/>
                  </a:ln>
                  <a:solidFill>
                    <a:srgbClr val="595959"/>
                  </a:solidFill>
                  <a:effectLst/>
                  <a:uLnTx/>
                  <a:uFillTx/>
                  <a:latin typeface="Calibri" panose="020F0502020204030204"/>
                  <a:ea typeface="+mn-ea"/>
                  <a:cs typeface="+mn-cs"/>
                </a:rPr>
                <a:t>Or SSE Hardware</a:t>
              </a:r>
            </a:p>
          </p:txBody>
        </p:sp>
        <p:grpSp>
          <p:nvGrpSpPr>
            <p:cNvPr id="12" name="Group 11">
              <a:extLst>
                <a:ext uri="{FF2B5EF4-FFF2-40B4-BE49-F238E27FC236}">
                  <a16:creationId xmlns:a16="http://schemas.microsoft.com/office/drawing/2014/main" id="{59ACF9D0-61D2-4B54-B7CB-8ADE68AF67CF}"/>
                </a:ext>
              </a:extLst>
            </p:cNvPr>
            <p:cNvGrpSpPr/>
            <p:nvPr/>
          </p:nvGrpSpPr>
          <p:grpSpPr>
            <a:xfrm>
              <a:off x="10797989" y="4857159"/>
              <a:ext cx="948164" cy="509469"/>
              <a:chOff x="5016871" y="9082201"/>
              <a:chExt cx="1017038" cy="509468"/>
            </a:xfrm>
          </p:grpSpPr>
          <p:sp>
            <p:nvSpPr>
              <p:cNvPr id="13" name="Rectangle: Rounded Corners 180">
                <a:extLst>
                  <a:ext uri="{FF2B5EF4-FFF2-40B4-BE49-F238E27FC236}">
                    <a16:creationId xmlns:a16="http://schemas.microsoft.com/office/drawing/2014/main" id="{19782DC9-CFF5-42B8-AFC1-B0D2F8E2BC42}"/>
                  </a:ext>
                </a:extLst>
              </p:cNvPr>
              <p:cNvSpPr/>
              <p:nvPr/>
            </p:nvSpPr>
            <p:spPr>
              <a:xfrm>
                <a:off x="5016871" y="9082201"/>
                <a:ext cx="1017038" cy="509468"/>
              </a:xfrm>
              <a:prstGeom prst="roundRect">
                <a:avLst>
                  <a:gd name="adj" fmla="val 16670"/>
                </a:avLst>
              </a:prstGeom>
              <a:solidFill>
                <a:srgbClr val="70AD47"/>
              </a:solidFill>
              <a:ln>
                <a:noFill/>
              </a:ln>
              <a:effectLst/>
            </p:spPr>
          </p:sp>
          <p:sp>
            <p:nvSpPr>
              <p:cNvPr id="14" name="Rectangle: Rounded Corners 16">
                <a:extLst>
                  <a:ext uri="{FF2B5EF4-FFF2-40B4-BE49-F238E27FC236}">
                    <a16:creationId xmlns:a16="http://schemas.microsoft.com/office/drawing/2014/main" id="{7E991826-41EA-461B-9F07-2FFEB391F789}"/>
                  </a:ext>
                </a:extLst>
              </p:cNvPr>
              <p:cNvSpPr txBox="1"/>
              <p:nvPr/>
            </p:nvSpPr>
            <p:spPr>
              <a:xfrm>
                <a:off x="5055630" y="9112216"/>
                <a:ext cx="927849" cy="459718"/>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End Item</a:t>
                </a:r>
              </a:p>
              <a:p>
                <a:pPr marL="0" marR="0" lvl="0" indent="0" algn="ctr" defTabSz="533400" eaLnBrk="1" fontAlgn="auto" latinLnBrk="0" hangingPunct="1">
                  <a:lnSpc>
                    <a:spcPct val="90000"/>
                  </a:lnSpc>
                  <a:spcBef>
                    <a:spcPts val="0"/>
                  </a:spcBef>
                  <a:spcAft>
                    <a:spcPct val="35000"/>
                  </a:spcAft>
                  <a:buClrTx/>
                  <a:buSzTx/>
                  <a:buFontTx/>
                  <a:buNone/>
                  <a:tabLst/>
                  <a:defRPr/>
                </a:pPr>
                <a:r>
                  <a:rPr lang="en-US" sz="1200" kern="0" dirty="0">
                    <a:solidFill>
                      <a:prstClr val="white"/>
                    </a:solidFill>
                    <a:latin typeface="Calibri" panose="020F0502020204030204"/>
                  </a:rPr>
                  <a:t>Hardware</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5" name="Connector: Curved 35">
              <a:extLst>
                <a:ext uri="{FF2B5EF4-FFF2-40B4-BE49-F238E27FC236}">
                  <a16:creationId xmlns:a16="http://schemas.microsoft.com/office/drawing/2014/main" id="{E00C9E66-0687-4214-9A09-3E043BEE24E8}"/>
                </a:ext>
              </a:extLst>
            </p:cNvPr>
            <p:cNvCxnSpPr>
              <a:cxnSpLocks/>
            </p:cNvCxnSpPr>
            <p:nvPr/>
          </p:nvCxnSpPr>
          <p:spPr>
            <a:xfrm rot="16200000" flipH="1">
              <a:off x="7546976" y="3839079"/>
              <a:ext cx="1474628" cy="1065931"/>
            </a:xfrm>
            <a:prstGeom prst="bentConnector3">
              <a:avLst>
                <a:gd name="adj1" fmla="val 100383"/>
              </a:avLst>
            </a:prstGeom>
            <a:noFill/>
            <a:ln w="6350" cap="flat" cmpd="sng" algn="ctr">
              <a:solidFill>
                <a:srgbClr val="5B9BD5"/>
              </a:solidFill>
              <a:prstDash val="dash"/>
              <a:miter lim="800000"/>
              <a:tailEnd type="triangle"/>
            </a:ln>
            <a:effectLst/>
          </p:spPr>
        </p:cxnSp>
        <p:sp>
          <p:nvSpPr>
            <p:cNvPr id="16" name="Rectangle: Rounded Corners 183">
              <a:extLst>
                <a:ext uri="{FF2B5EF4-FFF2-40B4-BE49-F238E27FC236}">
                  <a16:creationId xmlns:a16="http://schemas.microsoft.com/office/drawing/2014/main" id="{DB40FDC7-AE0E-45E7-A0EC-A5856AE6BFBD}"/>
                </a:ext>
              </a:extLst>
            </p:cNvPr>
            <p:cNvSpPr/>
            <p:nvPr/>
          </p:nvSpPr>
          <p:spPr>
            <a:xfrm>
              <a:off x="8817256" y="4854623"/>
              <a:ext cx="1017038" cy="509468"/>
            </a:xfrm>
            <a:prstGeom prst="roundRect">
              <a:avLst>
                <a:gd name="adj" fmla="val 16670"/>
              </a:avLst>
            </a:prstGeom>
            <a:solidFill>
              <a:srgbClr val="4472C4"/>
            </a:solidFill>
            <a:ln>
              <a:noFill/>
            </a:ln>
            <a:effectLst/>
          </p:spPr>
        </p:sp>
        <p:sp>
          <p:nvSpPr>
            <p:cNvPr id="17" name="Rectangle: Rounded Corners 11">
              <a:extLst>
                <a:ext uri="{FF2B5EF4-FFF2-40B4-BE49-F238E27FC236}">
                  <a16:creationId xmlns:a16="http://schemas.microsoft.com/office/drawing/2014/main" id="{DFB73A09-8FE6-4E89-A3CC-3A258B273BA7}"/>
                </a:ext>
              </a:extLst>
            </p:cNvPr>
            <p:cNvSpPr txBox="1"/>
            <p:nvPr/>
          </p:nvSpPr>
          <p:spPr>
            <a:xfrm>
              <a:off x="8881139" y="4879498"/>
              <a:ext cx="947521" cy="459718"/>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Power Conversion Item</a:t>
              </a:r>
            </a:p>
          </p:txBody>
        </p:sp>
        <p:sp>
          <p:nvSpPr>
            <p:cNvPr id="18" name="Rectangle: Rounded Corners 8">
              <a:extLst>
                <a:ext uri="{FF2B5EF4-FFF2-40B4-BE49-F238E27FC236}">
                  <a16:creationId xmlns:a16="http://schemas.microsoft.com/office/drawing/2014/main" id="{B2FCA4FB-F659-4714-9EB2-DD38ADAD5209}"/>
                </a:ext>
              </a:extLst>
            </p:cNvPr>
            <p:cNvSpPr txBox="1"/>
            <p:nvPr/>
          </p:nvSpPr>
          <p:spPr>
            <a:xfrm>
              <a:off x="9729022" y="4879498"/>
              <a:ext cx="1169247" cy="459718"/>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0" i="0" u="none" strike="noStrike" kern="0" cap="none" spc="0" normalizeH="0" baseline="0" noProof="0" dirty="0">
                  <a:ln>
                    <a:noFill/>
                  </a:ln>
                  <a:solidFill>
                    <a:srgbClr val="595959"/>
                  </a:solidFill>
                  <a:effectLst/>
                  <a:uLnTx/>
                  <a:uFillTx/>
                  <a:latin typeface="Calibri" panose="020F0502020204030204"/>
                  <a:ea typeface="+mn-ea"/>
                  <a:cs typeface="+mn-cs"/>
                </a:rPr>
                <a:t>Cable</a:t>
              </a:r>
              <a:br>
                <a:rPr kumimoji="0" lang="en-US" sz="1200" b="0" i="0" u="none" strike="noStrike" kern="0" cap="none" spc="0" normalizeH="0" baseline="0" noProof="0" dirty="0">
                  <a:ln>
                    <a:noFill/>
                  </a:ln>
                  <a:solidFill>
                    <a:srgbClr val="595959"/>
                  </a:solidFill>
                  <a:effectLst/>
                  <a:uLnTx/>
                  <a:uFillTx/>
                  <a:latin typeface="Calibri" panose="020F0502020204030204"/>
                  <a:ea typeface="+mn-ea"/>
                  <a:cs typeface="+mn-cs"/>
                </a:rPr>
              </a:br>
              <a:r>
                <a:rPr kumimoji="0" lang="en-US" sz="1200" b="0" i="0" u="none" strike="noStrike" kern="0" cap="none" spc="0" normalizeH="0" baseline="0" noProof="0" dirty="0">
                  <a:ln>
                    <a:noFill/>
                  </a:ln>
                  <a:solidFill>
                    <a:srgbClr val="595959"/>
                  </a:solidFill>
                  <a:effectLst/>
                  <a:uLnTx/>
                  <a:uFillTx/>
                  <a:latin typeface="Calibri" panose="020F0502020204030204"/>
                  <a:ea typeface="+mn-ea"/>
                  <a:cs typeface="+mn-cs"/>
                </a:rPr>
                <a:t>Item</a:t>
              </a:r>
            </a:p>
          </p:txBody>
        </p:sp>
        <p:sp>
          <p:nvSpPr>
            <p:cNvPr id="19" name="AutoShape 4" descr="ORBIT Home">
              <a:extLst>
                <a:ext uri="{FF2B5EF4-FFF2-40B4-BE49-F238E27FC236}">
                  <a16:creationId xmlns:a16="http://schemas.microsoft.com/office/drawing/2014/main" id="{C90365B3-5062-489E-80AC-1F061A4D05E6}"/>
                </a:ext>
              </a:extLst>
            </p:cNvPr>
            <p:cNvSpPr>
              <a:spLocks noChangeAspect="1" noChangeArrowheads="1"/>
            </p:cNvSpPr>
            <p:nvPr/>
          </p:nvSpPr>
          <p:spPr bwMode="auto">
            <a:xfrm>
              <a:off x="10483835" y="49569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libri" panose="020F0502020204030204"/>
              </a:endParaRPr>
            </a:p>
          </p:txBody>
        </p:sp>
        <p:pic>
          <p:nvPicPr>
            <p:cNvPr id="20" name="Picture 4" descr="https://io.jsc.nasa.gov/photos/10280/hires/iss020e007524.jpg">
              <a:extLst>
                <a:ext uri="{FF2B5EF4-FFF2-40B4-BE49-F238E27FC236}">
                  <a16:creationId xmlns:a16="http://schemas.microsoft.com/office/drawing/2014/main" id="{F8F09F8E-BC2E-43DB-A67A-61DABF2D661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159" t="42923" r="23424" b="25716"/>
            <a:stretch/>
          </p:blipFill>
          <p:spPr bwMode="auto">
            <a:xfrm>
              <a:off x="4724710" y="2388992"/>
              <a:ext cx="1816600" cy="917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extBox 20">
              <a:extLst>
                <a:ext uri="{FF2B5EF4-FFF2-40B4-BE49-F238E27FC236}">
                  <a16:creationId xmlns:a16="http://schemas.microsoft.com/office/drawing/2014/main" id="{91B8102B-16BC-4A98-AB8E-5731B66F1DC8}"/>
                </a:ext>
              </a:extLst>
            </p:cNvPr>
            <p:cNvSpPr txBox="1"/>
            <p:nvPr/>
          </p:nvSpPr>
          <p:spPr>
            <a:xfrm>
              <a:off x="4510886" y="2159080"/>
              <a:ext cx="2319630" cy="276999"/>
            </a:xfrm>
            <a:prstGeom prst="rect">
              <a:avLst/>
            </a:prstGeom>
            <a:noFill/>
          </p:spPr>
          <p:txBody>
            <a:bodyPr wrap="square" rtlCol="0">
              <a:spAutoFit/>
            </a:bodyPr>
            <a:lstStyle/>
            <a:p>
              <a:pPr algn="ctr"/>
              <a:r>
                <a:rPr lang="en-US" sz="1200" b="1" dirty="0">
                  <a:solidFill>
                    <a:srgbClr val="595959"/>
                  </a:solidFill>
                </a:rPr>
                <a:t>Utility Outlet Panel (UOP)</a:t>
              </a:r>
              <a:endParaRPr lang="en-US" sz="1000" i="1" dirty="0">
                <a:solidFill>
                  <a:srgbClr val="595959"/>
                </a:solidFill>
              </a:endParaRPr>
            </a:p>
          </p:txBody>
        </p:sp>
        <p:sp>
          <p:nvSpPr>
            <p:cNvPr id="22" name="TextBox 21">
              <a:extLst>
                <a:ext uri="{FF2B5EF4-FFF2-40B4-BE49-F238E27FC236}">
                  <a16:creationId xmlns:a16="http://schemas.microsoft.com/office/drawing/2014/main" id="{59A4DB0B-5760-4943-BBF4-0263F43328DC}"/>
                </a:ext>
              </a:extLst>
            </p:cNvPr>
            <p:cNvSpPr txBox="1"/>
            <p:nvPr/>
          </p:nvSpPr>
          <p:spPr>
            <a:xfrm>
              <a:off x="6628363" y="2729013"/>
              <a:ext cx="2827601" cy="276999"/>
            </a:xfrm>
            <a:prstGeom prst="rect">
              <a:avLst/>
            </a:prstGeom>
            <a:noFill/>
          </p:spPr>
          <p:txBody>
            <a:bodyPr wrap="square" rtlCol="0">
              <a:spAutoFit/>
            </a:bodyPr>
            <a:lstStyle/>
            <a:p>
              <a:pPr algn="ctr"/>
              <a:r>
                <a:rPr lang="en-US" sz="1200" i="1" dirty="0">
                  <a:solidFill>
                    <a:srgbClr val="595959"/>
                  </a:solidFill>
                </a:rPr>
                <a:t>or</a:t>
              </a:r>
              <a:r>
                <a:rPr lang="en-US" sz="1200" b="1" dirty="0">
                  <a:solidFill>
                    <a:srgbClr val="595959"/>
                  </a:solidFill>
                </a:rPr>
                <a:t> COL Standard Utility Panel (SUP)</a:t>
              </a:r>
              <a:endParaRPr lang="en-US" sz="1000" i="1" dirty="0">
                <a:solidFill>
                  <a:srgbClr val="595959"/>
                </a:solidFill>
              </a:endParaRPr>
            </a:p>
          </p:txBody>
        </p:sp>
        <p:pic>
          <p:nvPicPr>
            <p:cNvPr id="23" name="Picture 22">
              <a:extLst>
                <a:ext uri="{FF2B5EF4-FFF2-40B4-BE49-F238E27FC236}">
                  <a16:creationId xmlns:a16="http://schemas.microsoft.com/office/drawing/2014/main" id="{DF05B4D8-C05A-4572-B4D9-DA56D3FE5D8A}"/>
                </a:ext>
              </a:extLst>
            </p:cNvPr>
            <p:cNvPicPr>
              <a:picLocks noChangeAspect="1"/>
            </p:cNvPicPr>
            <p:nvPr/>
          </p:nvPicPr>
          <p:blipFill>
            <a:blip r:embed="rId6"/>
            <a:stretch>
              <a:fillRect/>
            </a:stretch>
          </p:blipFill>
          <p:spPr>
            <a:xfrm>
              <a:off x="6834311" y="2964349"/>
              <a:ext cx="2455451" cy="930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4" name="Connector: Curved 35">
              <a:extLst>
                <a:ext uri="{FF2B5EF4-FFF2-40B4-BE49-F238E27FC236}">
                  <a16:creationId xmlns:a16="http://schemas.microsoft.com/office/drawing/2014/main" id="{5C1EEC49-C4B7-4F21-8A9D-B7B26B620429}"/>
                </a:ext>
              </a:extLst>
            </p:cNvPr>
            <p:cNvCxnSpPr>
              <a:cxnSpLocks/>
              <a:stCxn id="20" idx="2"/>
              <a:endCxn id="11" idx="1"/>
            </p:cNvCxnSpPr>
            <p:nvPr/>
          </p:nvCxnSpPr>
          <p:spPr>
            <a:xfrm rot="16200000" flipH="1">
              <a:off x="5716481" y="3222690"/>
              <a:ext cx="1803195" cy="1970137"/>
            </a:xfrm>
            <a:prstGeom prst="bentConnector2">
              <a:avLst/>
            </a:prstGeom>
            <a:noFill/>
            <a:ln w="6350" cap="flat" cmpd="sng" algn="ctr">
              <a:solidFill>
                <a:srgbClr val="5B9BD5"/>
              </a:solidFill>
              <a:prstDash val="solid"/>
              <a:miter lim="800000"/>
              <a:tailEnd type="triangle"/>
            </a:ln>
            <a:effectLst/>
          </p:spPr>
        </p:cxnSp>
      </p:grpSp>
      <p:sp>
        <p:nvSpPr>
          <p:cNvPr id="25" name="Content Placeholder 6">
            <a:extLst>
              <a:ext uri="{FF2B5EF4-FFF2-40B4-BE49-F238E27FC236}">
                <a16:creationId xmlns:a16="http://schemas.microsoft.com/office/drawing/2014/main" id="{DF9CA165-A094-4D01-B27A-D05FD962092C}"/>
              </a:ext>
            </a:extLst>
          </p:cNvPr>
          <p:cNvSpPr txBox="1">
            <a:spLocks/>
          </p:cNvSpPr>
          <p:nvPr/>
        </p:nvSpPr>
        <p:spPr bwMode="auto">
          <a:xfrm>
            <a:off x="5058875" y="5843560"/>
            <a:ext cx="4036880" cy="188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a:lnSpc>
                <a:spcPct val="120000"/>
              </a:lnSpc>
              <a:spcBef>
                <a:spcPts val="0"/>
              </a:spcBef>
            </a:pPr>
            <a:endParaRPr lang="en-US" sz="1400" kern="0" dirty="0"/>
          </a:p>
        </p:txBody>
      </p:sp>
    </p:spTree>
    <p:extLst>
      <p:ext uri="{BB962C8B-B14F-4D97-AF65-F5344CB8AC3E}">
        <p14:creationId xmlns:p14="http://schemas.microsoft.com/office/powerpoint/2010/main" val="2015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ＭＳ Ｐゴシック" panose="020B0600070205080204" pitchFamily="34" charset="-128"/>
              </a:rPr>
              <a:t>IPiP Schedule</a:t>
            </a:r>
            <a:endParaRPr lang="en-US" sz="2400" dirty="0"/>
          </a:p>
        </p:txBody>
      </p:sp>
      <p:sp>
        <p:nvSpPr>
          <p:cNvPr id="4" name="Text Placeholder 3"/>
          <p:cNvSpPr>
            <a:spLocks noGrp="1"/>
          </p:cNvSpPr>
          <p:nvPr>
            <p:ph type="body" sz="quarter" idx="10"/>
          </p:nvPr>
        </p:nvSpPr>
        <p:spPr>
          <a:xfrm>
            <a:off x="571501" y="855863"/>
            <a:ext cx="7935383" cy="419100"/>
          </a:xfrm>
        </p:spPr>
        <p:txBody>
          <a:bodyPr/>
          <a:lstStyle/>
          <a:p>
            <a:r>
              <a:rPr lang="en-US" dirty="0"/>
              <a:t>Increment 67</a:t>
            </a:r>
          </a:p>
        </p:txBody>
      </p:sp>
      <p:graphicFrame>
        <p:nvGraphicFramePr>
          <p:cNvPr id="5" name="Diagram 4">
            <a:extLst>
              <a:ext uri="{FF2B5EF4-FFF2-40B4-BE49-F238E27FC236}">
                <a16:creationId xmlns:a16="http://schemas.microsoft.com/office/drawing/2014/main" id="{5E090A7C-6890-463E-819D-77784FD0AE65}"/>
              </a:ext>
            </a:extLst>
          </p:cNvPr>
          <p:cNvGraphicFramePr/>
          <p:nvPr/>
        </p:nvGraphicFramePr>
        <p:xfrm>
          <a:off x="2359505" y="2037212"/>
          <a:ext cx="7337032" cy="3761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7">
            <a:extLst>
              <a:ext uri="{FF2B5EF4-FFF2-40B4-BE49-F238E27FC236}">
                <a16:creationId xmlns:a16="http://schemas.microsoft.com/office/drawing/2014/main" id="{1441E952-8BA3-40FC-A06C-9401609EE464}"/>
              </a:ext>
            </a:extLst>
          </p:cNvPr>
          <p:cNvSpPr>
            <a:spLocks noChangeArrowheads="1"/>
          </p:cNvSpPr>
          <p:nvPr/>
        </p:nvSpPr>
        <p:spPr bwMode="auto">
          <a:xfrm>
            <a:off x="8383469" y="4963479"/>
            <a:ext cx="959804" cy="586471"/>
          </a:xfrm>
          <a:prstGeom prst="ellipse">
            <a:avLst/>
          </a:prstGeom>
          <a:gradFill rotWithShape="1">
            <a:gsLst>
              <a:gs pos="0">
                <a:srgbClr val="DBF8A6"/>
              </a:gs>
              <a:gs pos="100000">
                <a:srgbClr val="65734D"/>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rPr>
              <a:t>CoFR</a:t>
            </a:r>
          </a:p>
        </p:txBody>
      </p:sp>
      <p:sp>
        <p:nvSpPr>
          <p:cNvPr id="7" name="Text Placeholder 3">
            <a:extLst>
              <a:ext uri="{FF2B5EF4-FFF2-40B4-BE49-F238E27FC236}">
                <a16:creationId xmlns:a16="http://schemas.microsoft.com/office/drawing/2014/main" id="{A3CB5EB5-A355-4FA4-BE99-062B211EEB24}"/>
              </a:ext>
            </a:extLst>
          </p:cNvPr>
          <p:cNvSpPr txBox="1">
            <a:spLocks/>
          </p:cNvSpPr>
          <p:nvPr/>
        </p:nvSpPr>
        <p:spPr bwMode="auto">
          <a:xfrm>
            <a:off x="2142467" y="1740354"/>
            <a:ext cx="1587155" cy="3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200" b="0">
                <a:solidFill>
                  <a:srgbClr val="00628D"/>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0" lvl="1" algn="ctr" eaLnBrk="1" hangingPunct="1">
              <a:buFontTx/>
              <a:buNone/>
              <a:defRPr/>
            </a:pPr>
            <a:r>
              <a:rPr lang="en-US" altLang="en-US" sz="1400" kern="0" dirty="0">
                <a:solidFill>
                  <a:srgbClr val="00628D"/>
                </a:solidFill>
              </a:rPr>
              <a:t>September 2021</a:t>
            </a:r>
          </a:p>
          <a:p>
            <a:pPr indent="-214313" eaLnBrk="1" hangingPunct="1">
              <a:defRPr/>
            </a:pPr>
            <a:endParaRPr lang="en-US" altLang="en-US" kern="0" dirty="0"/>
          </a:p>
          <a:p>
            <a:pPr eaLnBrk="1" hangingPunct="1">
              <a:defRPr/>
            </a:pPr>
            <a:r>
              <a:rPr lang="en-US" kern="0" dirty="0"/>
              <a:t> </a:t>
            </a:r>
          </a:p>
        </p:txBody>
      </p:sp>
      <p:sp>
        <p:nvSpPr>
          <p:cNvPr id="8" name="Text Placeholder 3">
            <a:extLst>
              <a:ext uri="{FF2B5EF4-FFF2-40B4-BE49-F238E27FC236}">
                <a16:creationId xmlns:a16="http://schemas.microsoft.com/office/drawing/2014/main" id="{C03CF112-ED99-4ECC-B1DD-A33AB0998B23}"/>
              </a:ext>
            </a:extLst>
          </p:cNvPr>
          <p:cNvSpPr txBox="1">
            <a:spLocks/>
          </p:cNvSpPr>
          <p:nvPr/>
        </p:nvSpPr>
        <p:spPr bwMode="auto">
          <a:xfrm>
            <a:off x="3572457" y="1751460"/>
            <a:ext cx="1520748" cy="3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200" b="0">
                <a:solidFill>
                  <a:srgbClr val="00628D"/>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0" lvl="1" eaLnBrk="1" hangingPunct="1">
              <a:buFontTx/>
              <a:buNone/>
              <a:defRPr/>
            </a:pPr>
            <a:r>
              <a:rPr lang="en-US" sz="1400" kern="0" dirty="0">
                <a:solidFill>
                  <a:srgbClr val="00628D"/>
                </a:solidFill>
              </a:rPr>
              <a:t>November 2021</a:t>
            </a:r>
            <a:endParaRPr lang="en-US" altLang="en-US" sz="1400" kern="0" dirty="0">
              <a:solidFill>
                <a:srgbClr val="00628D"/>
              </a:solidFill>
            </a:endParaRPr>
          </a:p>
          <a:p>
            <a:pPr indent="-214313" eaLnBrk="1" hangingPunct="1">
              <a:defRPr/>
            </a:pPr>
            <a:endParaRPr lang="en-US" altLang="en-US" kern="0" dirty="0"/>
          </a:p>
          <a:p>
            <a:pPr eaLnBrk="1" hangingPunct="1">
              <a:defRPr/>
            </a:pPr>
            <a:r>
              <a:rPr lang="en-US" kern="0" dirty="0"/>
              <a:t> </a:t>
            </a:r>
          </a:p>
        </p:txBody>
      </p:sp>
      <p:sp>
        <p:nvSpPr>
          <p:cNvPr id="9" name="Text Placeholder 3">
            <a:extLst>
              <a:ext uri="{FF2B5EF4-FFF2-40B4-BE49-F238E27FC236}">
                <a16:creationId xmlns:a16="http://schemas.microsoft.com/office/drawing/2014/main" id="{9D851394-1BD7-456B-B691-68EA8A3E992D}"/>
              </a:ext>
            </a:extLst>
          </p:cNvPr>
          <p:cNvSpPr txBox="1">
            <a:spLocks/>
          </p:cNvSpPr>
          <p:nvPr/>
        </p:nvSpPr>
        <p:spPr bwMode="auto">
          <a:xfrm>
            <a:off x="4962686" y="1740354"/>
            <a:ext cx="1534904" cy="29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200" b="0">
                <a:solidFill>
                  <a:srgbClr val="00628D"/>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0" lvl="1" eaLnBrk="1" hangingPunct="1">
              <a:buFontTx/>
              <a:buNone/>
              <a:defRPr/>
            </a:pPr>
            <a:r>
              <a:rPr lang="en-US" sz="1400" kern="0" dirty="0">
                <a:solidFill>
                  <a:srgbClr val="00628D"/>
                </a:solidFill>
              </a:rPr>
              <a:t>November 2021</a:t>
            </a:r>
            <a:endParaRPr lang="en-US" altLang="en-US" kern="0" dirty="0"/>
          </a:p>
          <a:p>
            <a:pPr eaLnBrk="1" hangingPunct="1">
              <a:defRPr/>
            </a:pPr>
            <a:r>
              <a:rPr lang="en-US" kern="0" dirty="0"/>
              <a:t> </a:t>
            </a:r>
          </a:p>
        </p:txBody>
      </p:sp>
      <p:sp>
        <p:nvSpPr>
          <p:cNvPr id="10" name="Text Placeholder 3">
            <a:extLst>
              <a:ext uri="{FF2B5EF4-FFF2-40B4-BE49-F238E27FC236}">
                <a16:creationId xmlns:a16="http://schemas.microsoft.com/office/drawing/2014/main" id="{F8FFFCE9-F191-4B3A-BA23-1646B4AF2354}"/>
              </a:ext>
            </a:extLst>
          </p:cNvPr>
          <p:cNvSpPr txBox="1">
            <a:spLocks/>
          </p:cNvSpPr>
          <p:nvPr/>
        </p:nvSpPr>
        <p:spPr bwMode="auto">
          <a:xfrm>
            <a:off x="6423081" y="1742407"/>
            <a:ext cx="1455884" cy="3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200" b="0">
                <a:solidFill>
                  <a:srgbClr val="00628D"/>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0" lvl="1" algn="ctr" eaLnBrk="1" hangingPunct="1">
              <a:buFontTx/>
              <a:buNone/>
              <a:defRPr/>
            </a:pPr>
            <a:r>
              <a:rPr lang="en-US" sz="1400" kern="0" dirty="0">
                <a:solidFill>
                  <a:srgbClr val="00628D"/>
                </a:solidFill>
              </a:rPr>
              <a:t> February 2022</a:t>
            </a:r>
            <a:r>
              <a:rPr lang="en-US" kern="0" dirty="0"/>
              <a:t> </a:t>
            </a:r>
          </a:p>
        </p:txBody>
      </p:sp>
      <p:sp>
        <p:nvSpPr>
          <p:cNvPr id="11" name="Text Placeholder 3">
            <a:extLst>
              <a:ext uri="{FF2B5EF4-FFF2-40B4-BE49-F238E27FC236}">
                <a16:creationId xmlns:a16="http://schemas.microsoft.com/office/drawing/2014/main" id="{03DF79FF-3FD9-472A-99DF-B18F6DF33813}"/>
              </a:ext>
            </a:extLst>
          </p:cNvPr>
          <p:cNvSpPr txBox="1">
            <a:spLocks/>
          </p:cNvSpPr>
          <p:nvPr/>
        </p:nvSpPr>
        <p:spPr bwMode="auto">
          <a:xfrm>
            <a:off x="8115602" y="1751459"/>
            <a:ext cx="1505785" cy="3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200" b="0">
                <a:solidFill>
                  <a:srgbClr val="00628D"/>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0" lvl="1" eaLnBrk="1" hangingPunct="1">
              <a:buFontTx/>
              <a:buNone/>
              <a:defRPr/>
            </a:pPr>
            <a:r>
              <a:rPr lang="en-US" sz="1400" kern="0" dirty="0">
                <a:solidFill>
                  <a:srgbClr val="00628D"/>
                </a:solidFill>
              </a:rPr>
              <a:t>February 2022</a:t>
            </a:r>
            <a:endParaRPr lang="en-US" altLang="en-US" sz="1400" kern="0" dirty="0">
              <a:solidFill>
                <a:srgbClr val="00628D"/>
              </a:solidFill>
            </a:endParaRPr>
          </a:p>
          <a:p>
            <a:pPr indent="-214313" eaLnBrk="1" hangingPunct="1">
              <a:defRPr/>
            </a:pPr>
            <a:endParaRPr lang="en-US" altLang="en-US" kern="0" dirty="0"/>
          </a:p>
          <a:p>
            <a:pPr eaLnBrk="1" hangingPunct="1">
              <a:defRPr/>
            </a:pPr>
            <a:r>
              <a:rPr lang="en-US" kern="0" dirty="0"/>
              <a:t> </a:t>
            </a:r>
          </a:p>
        </p:txBody>
      </p:sp>
      <p:sp>
        <p:nvSpPr>
          <p:cNvPr id="12" name="Text Placeholder 3">
            <a:extLst>
              <a:ext uri="{FF2B5EF4-FFF2-40B4-BE49-F238E27FC236}">
                <a16:creationId xmlns:a16="http://schemas.microsoft.com/office/drawing/2014/main" id="{6FC755C2-8EBC-41FA-9477-1CA7FEF5D437}"/>
              </a:ext>
            </a:extLst>
          </p:cNvPr>
          <p:cNvSpPr txBox="1">
            <a:spLocks/>
          </p:cNvSpPr>
          <p:nvPr/>
        </p:nvSpPr>
        <p:spPr bwMode="auto">
          <a:xfrm>
            <a:off x="3667845" y="789698"/>
            <a:ext cx="2673013" cy="54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200" b="0">
                <a:solidFill>
                  <a:srgbClr val="00628D"/>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0" lvl="1" algn="r" eaLnBrk="1" hangingPunct="1">
              <a:buFontTx/>
              <a:buNone/>
              <a:defRPr/>
            </a:pPr>
            <a:r>
              <a:rPr lang="en-US" sz="1400" kern="0" dirty="0">
                <a:solidFill>
                  <a:srgbClr val="00628D"/>
                </a:solidFill>
              </a:rPr>
              <a:t>Submit IPiP Forms for IOR by </a:t>
            </a:r>
            <a:r>
              <a:rPr lang="en-US" sz="1400" b="1" dirty="0">
                <a:solidFill>
                  <a:srgbClr val="FF0000"/>
                </a:solidFill>
              </a:rPr>
              <a:t>Nov. 10, 2021</a:t>
            </a:r>
            <a:r>
              <a:rPr lang="en-US" kern="0" dirty="0"/>
              <a:t> </a:t>
            </a:r>
          </a:p>
        </p:txBody>
      </p:sp>
      <p:cxnSp>
        <p:nvCxnSpPr>
          <p:cNvPr id="13" name="Straight Connector 12">
            <a:extLst>
              <a:ext uri="{FF2B5EF4-FFF2-40B4-BE49-F238E27FC236}">
                <a16:creationId xmlns:a16="http://schemas.microsoft.com/office/drawing/2014/main" id="{0DDC269B-2F29-45AB-A9C5-BB589F21194C}"/>
              </a:ext>
            </a:extLst>
          </p:cNvPr>
          <p:cNvCxnSpPr>
            <a:cxnSpLocks/>
          </p:cNvCxnSpPr>
          <p:nvPr/>
        </p:nvCxnSpPr>
        <p:spPr bwMode="auto">
          <a:xfrm>
            <a:off x="4995813" y="1052916"/>
            <a:ext cx="8539" cy="474384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0DDC269B-2F29-45AB-A9C5-BB589F21194C}"/>
              </a:ext>
            </a:extLst>
          </p:cNvPr>
          <p:cNvCxnSpPr>
            <a:cxnSpLocks/>
          </p:cNvCxnSpPr>
          <p:nvPr/>
        </p:nvCxnSpPr>
        <p:spPr bwMode="auto">
          <a:xfrm>
            <a:off x="6334229" y="437428"/>
            <a:ext cx="22599" cy="5359332"/>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 Placeholder 3">
            <a:extLst>
              <a:ext uri="{FF2B5EF4-FFF2-40B4-BE49-F238E27FC236}">
                <a16:creationId xmlns:a16="http://schemas.microsoft.com/office/drawing/2014/main" id="{6FC755C2-8EBC-41FA-9477-1CA7FEF5D437}"/>
              </a:ext>
            </a:extLst>
          </p:cNvPr>
          <p:cNvSpPr txBox="1">
            <a:spLocks/>
          </p:cNvSpPr>
          <p:nvPr/>
        </p:nvSpPr>
        <p:spPr bwMode="auto">
          <a:xfrm>
            <a:off x="6086166" y="470078"/>
            <a:ext cx="3092473" cy="5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200" b="0">
                <a:solidFill>
                  <a:srgbClr val="00628D"/>
                </a:solidFill>
                <a:latin typeface="+mn-lt"/>
                <a:ea typeface="ＭＳ Ｐゴシック" pitchFamily="1" charset="-128"/>
                <a:cs typeface="ＭＳ Ｐゴシック"/>
              </a:defRPr>
            </a:lvl1pPr>
            <a:lvl2pPr marL="557213" indent="-214313" algn="l" rtl="0" eaLnBrk="0" fontAlgn="base" hangingPunct="0">
              <a:spcBef>
                <a:spcPct val="20000"/>
              </a:spcBef>
              <a:spcAft>
                <a:spcPct val="0"/>
              </a:spcAft>
              <a:buChar char="–"/>
              <a:defRPr sz="1500">
                <a:solidFill>
                  <a:srgbClr val="404040"/>
                </a:solidFill>
                <a:latin typeface="+mn-lt"/>
                <a:ea typeface="ＭＳ Ｐゴシック" pitchFamily="1" charset="-128"/>
                <a:cs typeface="ＭＳ Ｐゴシック"/>
              </a:defRPr>
            </a:lvl2pPr>
            <a:lvl3pPr marL="857250" indent="-171450" algn="l" rtl="0" eaLnBrk="0" fontAlgn="base" hangingPunct="0">
              <a:spcBef>
                <a:spcPct val="20000"/>
              </a:spcBef>
              <a:spcAft>
                <a:spcPct val="0"/>
              </a:spcAft>
              <a:buChar char="•"/>
              <a:defRPr>
                <a:solidFill>
                  <a:srgbClr val="404040"/>
                </a:solidFill>
                <a:latin typeface="+mn-lt"/>
                <a:ea typeface="ＭＳ Ｐゴシック" pitchFamily="1" charset="-128"/>
                <a:cs typeface="ＭＳ Ｐゴシック"/>
              </a:defRPr>
            </a:lvl3pPr>
            <a:lvl4pPr marL="12001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4pPr>
            <a:lvl5pPr marL="1543050" indent="-171450" algn="l" rtl="0" eaLnBrk="0" fontAlgn="base" hangingPunct="0">
              <a:spcBef>
                <a:spcPct val="20000"/>
              </a:spcBef>
              <a:spcAft>
                <a:spcPct val="0"/>
              </a:spcAft>
              <a:buChar char="»"/>
              <a:defRPr sz="1200">
                <a:solidFill>
                  <a:srgbClr val="404040"/>
                </a:solidFill>
                <a:latin typeface="+mn-lt"/>
                <a:ea typeface="ＭＳ Ｐゴシック" pitchFamily="1" charset="-128"/>
                <a:cs typeface="ＭＳ Ｐゴシック"/>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a:lstStyle>
          <a:p>
            <a:pPr marL="0" lvl="1" algn="r" eaLnBrk="1" hangingPunct="1">
              <a:buFontTx/>
              <a:buNone/>
              <a:defRPr/>
            </a:pPr>
            <a:r>
              <a:rPr lang="en-US" sz="1400" kern="0" dirty="0">
                <a:solidFill>
                  <a:srgbClr val="00628D"/>
                </a:solidFill>
              </a:rPr>
              <a:t>Submit IPiP Forms for Baseline by </a:t>
            </a:r>
            <a:r>
              <a:rPr lang="en-US" sz="1400" b="1" dirty="0">
                <a:solidFill>
                  <a:srgbClr val="FF0000"/>
                </a:solidFill>
              </a:rPr>
              <a:t>Wednesday, January 12, 2022</a:t>
            </a:r>
            <a:r>
              <a:rPr lang="en-US" kern="0" dirty="0"/>
              <a:t> </a:t>
            </a:r>
          </a:p>
        </p:txBody>
      </p:sp>
      <p:sp>
        <p:nvSpPr>
          <p:cNvPr id="16" name="Rectangle 15"/>
          <p:cNvSpPr/>
          <p:nvPr/>
        </p:nvSpPr>
        <p:spPr>
          <a:xfrm>
            <a:off x="196643" y="5796760"/>
            <a:ext cx="11779046" cy="738664"/>
          </a:xfrm>
          <a:prstGeom prst="rect">
            <a:avLst/>
          </a:prstGeom>
        </p:spPr>
        <p:txBody>
          <a:bodyPr wrap="square">
            <a:spAutoFit/>
          </a:bodyPr>
          <a:lstStyle/>
          <a:p>
            <a:pPr lvl="0" eaLnBrk="0" hangingPunct="0">
              <a:spcBef>
                <a:spcPct val="20000"/>
              </a:spcBef>
            </a:pPr>
            <a:r>
              <a:rPr lang="en-US" sz="1400" kern="0" dirty="0">
                <a:solidFill>
                  <a:srgbClr val="595959"/>
                </a:solidFill>
                <a:latin typeface="Arial"/>
                <a:ea typeface="ＭＳ Ｐゴシック" pitchFamily="1" charset="-128"/>
              </a:rPr>
              <a:t>Systems hardware/tech demos - submit an IPiP Requirement Request Form (RRF): </a:t>
            </a:r>
            <a:r>
              <a:rPr lang="en-US" sz="1400" u="sng" kern="0" dirty="0">
                <a:solidFill>
                  <a:srgbClr val="595959"/>
                </a:solidFill>
                <a:latin typeface="Arial"/>
                <a:ea typeface="ＭＳ Ｐゴシック" pitchFamily="1" charset="-128"/>
                <a:hlinkClick r:id="rId7"/>
              </a:rPr>
              <a:t>https://mapi.sp.iss.nasa.gov/sites/mapi/Lists/IPiP/AllItems.aspx</a:t>
            </a:r>
            <a:r>
              <a:rPr lang="en-US" sz="1400" kern="0" dirty="0">
                <a:solidFill>
                  <a:srgbClr val="595959"/>
                </a:solidFill>
                <a:latin typeface="Arial"/>
                <a:ea typeface="ＭＳ Ｐゴシック" pitchFamily="1" charset="-128"/>
              </a:rPr>
              <a:t>. Payloads - submit an IPiP Change Evaluation Form (CEF) within OZ Requirements Baselining and Integration Tool (ORBIT) Research Investigation/Facility Database (RIFD): </a:t>
            </a:r>
            <a:r>
              <a:rPr lang="en-US" sz="1400" kern="0" dirty="0">
                <a:solidFill>
                  <a:srgbClr val="595959"/>
                </a:solidFill>
                <a:latin typeface="Arial"/>
                <a:ea typeface="ＭＳ Ｐゴシック" pitchFamily="1" charset="-128"/>
                <a:hlinkClick r:id="rId8"/>
              </a:rPr>
              <a:t>https://orbit.iss.nasa.gov/ORBIT/RIFD/</a:t>
            </a:r>
            <a:endParaRPr lang="en-US" sz="1400" kern="0" dirty="0">
              <a:solidFill>
                <a:srgbClr val="595959"/>
              </a:solidFill>
              <a:latin typeface="Arial"/>
              <a:ea typeface="ＭＳ Ｐゴシック" pitchFamily="1" charset="-128"/>
            </a:endParaRPr>
          </a:p>
        </p:txBody>
      </p:sp>
    </p:spTree>
    <p:extLst>
      <p:ext uri="{BB962C8B-B14F-4D97-AF65-F5344CB8AC3E}">
        <p14:creationId xmlns:p14="http://schemas.microsoft.com/office/powerpoint/2010/main" val="40775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Questions for the PIM/Requester </a:t>
            </a:r>
          </a:p>
        </p:txBody>
      </p:sp>
      <p:sp>
        <p:nvSpPr>
          <p:cNvPr id="3" name="Content Placeholder 2"/>
          <p:cNvSpPr>
            <a:spLocks noGrp="1"/>
          </p:cNvSpPr>
          <p:nvPr>
            <p:ph idx="1"/>
          </p:nvPr>
        </p:nvSpPr>
        <p:spPr>
          <a:xfrm>
            <a:off x="571499" y="1625677"/>
            <a:ext cx="11299371" cy="4800600"/>
          </a:xfrm>
        </p:spPr>
        <p:txBody>
          <a:bodyPr/>
          <a:lstStyle/>
          <a:p>
            <a:pPr marL="0" lvl="0" indent="0" eaLnBrk="0" hangingPunct="0">
              <a:buNone/>
            </a:pPr>
            <a:r>
              <a:rPr lang="en-US" sz="1400" b="1" dirty="0">
                <a:solidFill>
                  <a:srgbClr val="595959"/>
                </a:solidFill>
              </a:rPr>
              <a:t>Q: </a:t>
            </a:r>
            <a:r>
              <a:rPr lang="en-US" sz="1400" i="1" dirty="0">
                <a:solidFill>
                  <a:srgbClr val="595959"/>
                </a:solidFill>
              </a:rPr>
              <a:t>Does your hardware require 120 VDC or less or 120 VAC? and/or</a:t>
            </a:r>
            <a:endParaRPr lang="en-US" sz="1400" dirty="0">
              <a:solidFill>
                <a:srgbClr val="595959"/>
              </a:solidFill>
            </a:endParaRPr>
          </a:p>
          <a:p>
            <a:pPr marL="228600" lvl="0" indent="-228600" eaLnBrk="0" hangingPunct="0">
              <a:buNone/>
            </a:pPr>
            <a:r>
              <a:rPr lang="en-US" sz="1400" b="1" dirty="0">
                <a:solidFill>
                  <a:srgbClr val="595959"/>
                </a:solidFill>
              </a:rPr>
              <a:t>Q: </a:t>
            </a:r>
            <a:r>
              <a:rPr lang="en-US" sz="1400" i="1" dirty="0">
                <a:solidFill>
                  <a:srgbClr val="595959"/>
                </a:solidFill>
              </a:rPr>
              <a:t>Do you expect to receive power and data from Utility Outlet Panels (UOPs) in the US Airlock, Cupola, JEM, US Lab, Node 1, Node 2, Node 3, or from Standard Utility Panels (SUPs) in Columbus?  </a:t>
            </a:r>
          </a:p>
          <a:p>
            <a:pPr marL="228600" lvl="0" indent="-228600" eaLnBrk="0" hangingPunct="0">
              <a:buNone/>
            </a:pPr>
            <a:r>
              <a:rPr lang="en-US" sz="1400" b="1" dirty="0">
                <a:solidFill>
                  <a:srgbClr val="595959"/>
                </a:solidFill>
              </a:rPr>
              <a:t>A: For systems hardware or tech demos</a:t>
            </a:r>
            <a:r>
              <a:rPr lang="en-US" sz="1400" dirty="0">
                <a:solidFill>
                  <a:srgbClr val="595959"/>
                </a:solidFill>
              </a:rPr>
              <a:t>, submit an IPiP Requirement Request Form (RRF): </a:t>
            </a:r>
            <a:r>
              <a:rPr lang="en-US" sz="1400" u="sng" dirty="0">
                <a:solidFill>
                  <a:srgbClr val="404040"/>
                </a:solidFill>
                <a:hlinkClick r:id="rId2"/>
              </a:rPr>
              <a:t>https://mapi.sp.iss.nasa.gov/sites/mapi/Lists/IPiP/AllItems.aspx</a:t>
            </a:r>
            <a:endParaRPr lang="en-US" sz="1400" dirty="0">
              <a:solidFill>
                <a:srgbClr val="404040"/>
              </a:solidFill>
            </a:endParaRPr>
          </a:p>
          <a:p>
            <a:pPr marL="228600" lvl="0" indent="0" eaLnBrk="0" hangingPunct="0">
              <a:buNone/>
            </a:pPr>
            <a:r>
              <a:rPr lang="en-US" sz="1400" b="1" dirty="0">
                <a:solidFill>
                  <a:srgbClr val="595959"/>
                </a:solidFill>
              </a:rPr>
              <a:t>For payloads</a:t>
            </a:r>
            <a:r>
              <a:rPr lang="en-US" sz="1400" dirty="0">
                <a:solidFill>
                  <a:srgbClr val="595959"/>
                </a:solidFill>
              </a:rPr>
              <a:t>, submit an IPiP Change Evaluation Form (CEF) within OZ Requirements Baselining and Integration Tool (ORBIT) Research Investigation/Facility Database (RIFD): </a:t>
            </a:r>
            <a:r>
              <a:rPr lang="en-US" sz="1400" dirty="0">
                <a:solidFill>
                  <a:srgbClr val="404040"/>
                </a:solidFill>
                <a:hlinkClick r:id="rId3"/>
              </a:rPr>
              <a:t>https://orbit.iss.nasa.gov/ORBIT/RIFD/</a:t>
            </a:r>
            <a:endParaRPr lang="en-US" sz="1400" dirty="0">
              <a:solidFill>
                <a:srgbClr val="404040"/>
              </a:solidFill>
            </a:endParaRPr>
          </a:p>
          <a:p>
            <a:pPr marL="0" lvl="0" indent="0" eaLnBrk="0" hangingPunct="0">
              <a:buNone/>
            </a:pPr>
            <a:endParaRPr lang="en-US" sz="1400" dirty="0">
              <a:solidFill>
                <a:srgbClr val="404040"/>
              </a:solidFill>
            </a:endParaRPr>
          </a:p>
          <a:p>
            <a:pPr marL="0" lvl="0" indent="0">
              <a:buNone/>
            </a:pPr>
            <a:r>
              <a:rPr lang="en-US" sz="1400" b="1" dirty="0">
                <a:solidFill>
                  <a:srgbClr val="595959"/>
                </a:solidFill>
              </a:rPr>
              <a:t>Q</a:t>
            </a:r>
            <a:r>
              <a:rPr lang="en-US" sz="1400" dirty="0">
                <a:solidFill>
                  <a:srgbClr val="595959"/>
                </a:solidFill>
              </a:rPr>
              <a:t>: </a:t>
            </a:r>
            <a:r>
              <a:rPr lang="en-US" sz="1400" i="1" dirty="0">
                <a:solidFill>
                  <a:srgbClr val="595959"/>
                </a:solidFill>
              </a:rPr>
              <a:t>Who should complete/submit the requirement request form? </a:t>
            </a:r>
          </a:p>
          <a:p>
            <a:pPr marL="228600" lvl="0" indent="-228600">
              <a:buNone/>
            </a:pPr>
            <a:r>
              <a:rPr lang="en-US" sz="1400" b="1" dirty="0">
                <a:solidFill>
                  <a:srgbClr val="595959"/>
                </a:solidFill>
              </a:rPr>
              <a:t>A: </a:t>
            </a:r>
            <a:r>
              <a:rPr lang="en-US" sz="1400" dirty="0">
                <a:solidFill>
                  <a:srgbClr val="595959"/>
                </a:solidFill>
              </a:rPr>
              <a:t>Technical personnel such as PIMs or project engineers complete the IPiP Form. The PD or other technical POC may submit as needed and as coordinated with the PIM. The submitter must have access to the NDC domain as the forms are within the NASA firewall. </a:t>
            </a:r>
          </a:p>
          <a:p>
            <a:pPr marL="228600" lvl="0" indent="-228600">
              <a:buNone/>
            </a:pPr>
            <a:endParaRPr lang="en-US" sz="1400" dirty="0">
              <a:solidFill>
                <a:srgbClr val="595959"/>
              </a:solidFill>
            </a:endParaRPr>
          </a:p>
          <a:p>
            <a:pPr marL="0" lvl="0" indent="0">
              <a:buNone/>
            </a:pPr>
            <a:r>
              <a:rPr lang="en-US" sz="1400" b="1" dirty="0">
                <a:solidFill>
                  <a:srgbClr val="595959"/>
                </a:solidFill>
              </a:rPr>
              <a:t>Q</a:t>
            </a:r>
            <a:r>
              <a:rPr lang="en-US" sz="1400" dirty="0">
                <a:solidFill>
                  <a:srgbClr val="595959"/>
                </a:solidFill>
              </a:rPr>
              <a:t>: </a:t>
            </a:r>
            <a:r>
              <a:rPr lang="en-US" sz="1400" i="1" dirty="0">
                <a:solidFill>
                  <a:srgbClr val="595959"/>
                </a:solidFill>
              </a:rPr>
              <a:t>How do I complete/submit the requirement request form?</a:t>
            </a:r>
          </a:p>
          <a:p>
            <a:pPr marL="228600" lvl="0" indent="-228600">
              <a:buNone/>
            </a:pPr>
            <a:r>
              <a:rPr lang="en-US" sz="1400" b="1" dirty="0">
                <a:solidFill>
                  <a:srgbClr val="595959"/>
                </a:solidFill>
              </a:rPr>
              <a:t>A: IPiP RRF (Systems)</a:t>
            </a:r>
            <a:r>
              <a:rPr lang="en-US" sz="1400" dirty="0">
                <a:solidFill>
                  <a:srgbClr val="595959"/>
                </a:solidFill>
              </a:rPr>
              <a:t>: From the </a:t>
            </a:r>
            <a:r>
              <a:rPr lang="en-US" sz="1400" dirty="0">
                <a:solidFill>
                  <a:srgbClr val="595959"/>
                </a:solidFill>
                <a:hlinkClick r:id="rId2">
                  <a:extLst>
                    <a:ext uri="{A12FA001-AC4F-418D-AE19-62706E023703}">
                      <ahyp:hlinkClr xmlns:ahyp="http://schemas.microsoft.com/office/drawing/2018/hyperlinkcolor" val="tx"/>
                    </a:ext>
                  </a:extLst>
                </a:hlinkClick>
              </a:rPr>
              <a:t>RRF SharePoint </a:t>
            </a:r>
            <a:r>
              <a:rPr lang="en-US" sz="1400" dirty="0">
                <a:solidFill>
                  <a:srgbClr val="595959"/>
                </a:solidFill>
              </a:rPr>
              <a:t>list, select “new item” at the upper left side and complete the fields. This site retains responses upon clicking “Submit.” If you need to stop for any reason, click “Save” and continue it at a later time. </a:t>
            </a:r>
          </a:p>
          <a:p>
            <a:pPr marL="228600" lvl="0" indent="0">
              <a:buNone/>
            </a:pPr>
            <a:r>
              <a:rPr lang="en-US" sz="1400" b="1" dirty="0">
                <a:solidFill>
                  <a:srgbClr val="595959"/>
                </a:solidFill>
              </a:rPr>
              <a:t>IPiP CEF (Payloads)</a:t>
            </a:r>
            <a:r>
              <a:rPr lang="en-US" sz="1400" dirty="0">
                <a:solidFill>
                  <a:srgbClr val="595959"/>
                </a:solidFill>
              </a:rPr>
              <a:t>: From the </a:t>
            </a:r>
            <a:r>
              <a:rPr lang="en-US" sz="1400" dirty="0">
                <a:solidFill>
                  <a:srgbClr val="595959"/>
                </a:solidFill>
                <a:hlinkClick r:id="rId3">
                  <a:extLst>
                    <a:ext uri="{A12FA001-AC4F-418D-AE19-62706E023703}">
                      <ahyp:hlinkClr xmlns:ahyp="http://schemas.microsoft.com/office/drawing/2018/hyperlinkcolor" val="tx"/>
                    </a:ext>
                  </a:extLst>
                </a:hlinkClick>
              </a:rPr>
              <a:t>RFID</a:t>
            </a:r>
            <a:r>
              <a:rPr lang="en-US" sz="1400" dirty="0">
                <a:solidFill>
                  <a:srgbClr val="595959"/>
                </a:solidFill>
              </a:rPr>
              <a:t> site, select Launch Application &gt; “ORBIT Functions” &gt; Research Planning (RIFD) &gt; “New Change Package”, Change package label = Plug-in Plan for “Hardware Title” &gt; “Create CP”</a:t>
            </a:r>
          </a:p>
          <a:p>
            <a:pPr marL="228600" lvl="0" indent="0">
              <a:spcBef>
                <a:spcPts val="800"/>
              </a:spcBef>
              <a:buNone/>
            </a:pPr>
            <a:r>
              <a:rPr lang="en-US" sz="1400" dirty="0">
                <a:solidFill>
                  <a:srgbClr val="595959"/>
                </a:solidFill>
              </a:rPr>
              <a:t>Additional </a:t>
            </a:r>
            <a:r>
              <a:rPr lang="en-US" sz="1400" dirty="0">
                <a:solidFill>
                  <a:srgbClr val="595959"/>
                </a:solidFill>
                <a:hlinkClick r:id="rId2"/>
              </a:rPr>
              <a:t>instruction</a:t>
            </a:r>
            <a:r>
              <a:rPr lang="en-US" sz="1400" dirty="0">
                <a:solidFill>
                  <a:srgbClr val="595959"/>
                </a:solidFill>
              </a:rPr>
              <a:t> details are located at the IPiP team’s RRF website. </a:t>
            </a:r>
          </a:p>
          <a:p>
            <a:pPr marL="0" lvl="0" indent="228600">
              <a:spcBef>
                <a:spcPts val="800"/>
              </a:spcBef>
              <a:buNone/>
            </a:pPr>
            <a:r>
              <a:rPr lang="en-US" sz="1400" dirty="0">
                <a:solidFill>
                  <a:srgbClr val="595959"/>
                </a:solidFill>
              </a:rPr>
              <a:t>Upon completion of either form, you will receive an acknowledgement of your submission for your records.</a:t>
            </a:r>
          </a:p>
          <a:p>
            <a:endParaRPr lang="en-US" dirty="0"/>
          </a:p>
        </p:txBody>
      </p:sp>
      <p:sp>
        <p:nvSpPr>
          <p:cNvPr id="4" name="Text Placeholder 3"/>
          <p:cNvSpPr>
            <a:spLocks noGrp="1"/>
          </p:cNvSpPr>
          <p:nvPr>
            <p:ph type="body" sz="quarter" idx="10"/>
          </p:nvPr>
        </p:nvSpPr>
        <p:spPr/>
        <p:txBody>
          <a:bodyPr/>
          <a:lstStyle/>
          <a:p>
            <a:r>
              <a:rPr lang="en-US" dirty="0"/>
              <a:t>System, Tech Demo, Payload</a:t>
            </a:r>
          </a:p>
        </p:txBody>
      </p:sp>
    </p:spTree>
    <p:extLst>
      <p:ext uri="{BB962C8B-B14F-4D97-AF65-F5344CB8AC3E}">
        <p14:creationId xmlns:p14="http://schemas.microsoft.com/office/powerpoint/2010/main" val="94488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IPiP Process FAQs</a:t>
            </a:r>
          </a:p>
        </p:txBody>
      </p:sp>
      <p:sp>
        <p:nvSpPr>
          <p:cNvPr id="3" name="Content Placeholder 2"/>
          <p:cNvSpPr>
            <a:spLocks noGrp="1"/>
          </p:cNvSpPr>
          <p:nvPr>
            <p:ph idx="1"/>
          </p:nvPr>
        </p:nvSpPr>
        <p:spPr>
          <a:xfrm>
            <a:off x="571500" y="1286933"/>
            <a:ext cx="10972800" cy="5139344"/>
          </a:xfrm>
        </p:spPr>
        <p:txBody>
          <a:bodyPr/>
          <a:lstStyle/>
          <a:p>
            <a:pPr marL="0" indent="0">
              <a:buNone/>
            </a:pPr>
            <a:r>
              <a:rPr lang="en-US" sz="1400" b="1" dirty="0">
                <a:solidFill>
                  <a:srgbClr val="595959"/>
                </a:solidFill>
              </a:rPr>
              <a:t>Q: </a:t>
            </a:r>
            <a:r>
              <a:rPr lang="en-US" sz="1400" i="1" dirty="0">
                <a:solidFill>
                  <a:srgbClr val="595959"/>
                </a:solidFill>
              </a:rPr>
              <a:t>Did you submit an IPiP Form for your hardware in prior Increments and do you plan to use that hardware during this Increment?</a:t>
            </a:r>
          </a:p>
          <a:p>
            <a:pPr marL="0" indent="0" eaLnBrk="0" hangingPunct="0">
              <a:buNone/>
            </a:pPr>
            <a:r>
              <a:rPr lang="en-US" sz="1400" b="1" dirty="0">
                <a:solidFill>
                  <a:srgbClr val="595959"/>
                </a:solidFill>
              </a:rPr>
              <a:t>IPiP CEF A: </a:t>
            </a:r>
            <a:r>
              <a:rPr lang="en-US" sz="1400" dirty="0">
                <a:solidFill>
                  <a:srgbClr val="595959"/>
                </a:solidFill>
              </a:rPr>
              <a:t>To extend or resume operations or relocate hardware, clone the existing ORBIT CEF and edit the Increment timeframe, location or needs for the hardware</a:t>
            </a:r>
          </a:p>
          <a:p>
            <a:pPr marL="0" indent="0" eaLnBrk="0" hangingPunct="0">
              <a:buNone/>
            </a:pPr>
            <a:r>
              <a:rPr lang="en-US" sz="1400" b="1" dirty="0">
                <a:solidFill>
                  <a:srgbClr val="595959"/>
                </a:solidFill>
              </a:rPr>
              <a:t>IPiP RRF A</a:t>
            </a:r>
            <a:r>
              <a:rPr lang="en-US" sz="1400" dirty="0">
                <a:solidFill>
                  <a:srgbClr val="595959"/>
                </a:solidFill>
              </a:rPr>
              <a:t>: For hardware with the same P/N or refurbished: To extend or resume deployed hardware operations or relocate hardware, copy an existing ORBIT RRF entry and edit the Increment timeframe, deployment location or needs of the hardware, accordingly. For hardware with an updated P/N, a new IPiP RRF needs to be created &amp; submitted.</a:t>
            </a:r>
          </a:p>
          <a:p>
            <a:pPr marL="0" lvl="0" indent="0" eaLnBrk="0" hangingPunct="0">
              <a:buNone/>
            </a:pPr>
            <a:endParaRPr lang="en-US" sz="1400" b="1" dirty="0">
              <a:solidFill>
                <a:srgbClr val="595959"/>
              </a:solidFill>
            </a:endParaRPr>
          </a:p>
          <a:p>
            <a:pPr marL="0" lvl="0" indent="0" eaLnBrk="0" hangingPunct="0">
              <a:buNone/>
            </a:pPr>
            <a:r>
              <a:rPr lang="en-US" sz="1400" b="1" dirty="0">
                <a:solidFill>
                  <a:srgbClr val="595959"/>
                </a:solidFill>
              </a:rPr>
              <a:t>Q: </a:t>
            </a:r>
            <a:r>
              <a:rPr lang="en-US" sz="1400" i="1" dirty="0">
                <a:solidFill>
                  <a:srgbClr val="595959"/>
                </a:solidFill>
              </a:rPr>
              <a:t>Do you need qualification / certification, or end-to-end testing, or JCCT interface certificates of your configuration? </a:t>
            </a:r>
          </a:p>
          <a:p>
            <a:pPr marL="228600" lvl="0" indent="-228600" eaLnBrk="0" hangingPunct="0">
              <a:buNone/>
            </a:pPr>
            <a:r>
              <a:rPr lang="en-US" sz="1400" b="1" dirty="0">
                <a:solidFill>
                  <a:srgbClr val="595959"/>
                </a:solidFill>
              </a:rPr>
              <a:t>A: </a:t>
            </a:r>
            <a:r>
              <a:rPr lang="en-US" sz="1400" dirty="0">
                <a:solidFill>
                  <a:srgbClr val="595959"/>
                </a:solidFill>
              </a:rPr>
              <a:t>Use of cobalt, emerald or black bricks or an AC outlet needs approval of the Computer Resource Control Panel (CRCP). Contact the JCCT (POC: OP/Rick Fisher or OP/Brian Campana), if you will operate in an IP module. </a:t>
            </a:r>
          </a:p>
          <a:p>
            <a:pPr marL="0" indent="0">
              <a:buNone/>
            </a:pPr>
            <a:endParaRPr lang="en-US" sz="1400" dirty="0">
              <a:latin typeface="Segoe UI" panose="020B0502040204020203" pitchFamily="34" charset="0"/>
            </a:endParaRPr>
          </a:p>
          <a:p>
            <a:pPr marL="0" indent="0">
              <a:buNone/>
            </a:pPr>
            <a:r>
              <a:rPr lang="en-US" sz="1400" dirty="0">
                <a:solidFill>
                  <a:srgbClr val="595959"/>
                </a:solidFill>
              </a:rPr>
              <a:t>Other Notes: </a:t>
            </a:r>
          </a:p>
          <a:p>
            <a:pPr marL="0" indent="0">
              <a:buNone/>
            </a:pPr>
            <a:r>
              <a:rPr lang="en-US" sz="1400" dirty="0">
                <a:solidFill>
                  <a:srgbClr val="595959"/>
                </a:solidFill>
              </a:rPr>
              <a:t>It is not necessary to submit an IPiP Form for hardware powered only from non-rechargeable batteries, solely from ICPs or ExPRESS Racks, or for ISS external payloads.</a:t>
            </a:r>
          </a:p>
          <a:p>
            <a:pPr marL="0" indent="0">
              <a:buNone/>
            </a:pPr>
            <a:endParaRPr lang="en-US" sz="1400" dirty="0">
              <a:solidFill>
                <a:srgbClr val="595959"/>
              </a:solidFill>
            </a:endParaRPr>
          </a:p>
          <a:p>
            <a:pPr marL="0" indent="0">
              <a:buNone/>
            </a:pPr>
            <a:r>
              <a:rPr lang="en-US" sz="1400" dirty="0">
                <a:solidFill>
                  <a:srgbClr val="595959"/>
                </a:solidFill>
              </a:rPr>
              <a:t>All power outlets are in short supply. Hardware can expect to timeshare which means that you will likely share your power connection with other users, based on ISSP requirements and priorities. Deployment of your hardware depends upon availability of crew time to deploy IPiP support hardware such as PS-120 Junction Boxes, AC Inverters, etc.</a:t>
            </a:r>
          </a:p>
          <a:p>
            <a:pPr marL="0" indent="0">
              <a:buNone/>
            </a:pPr>
            <a:endParaRPr lang="en-US" sz="1400" dirty="0">
              <a:solidFill>
                <a:srgbClr val="595959"/>
              </a:solidFill>
            </a:endParaRPr>
          </a:p>
          <a:p>
            <a:pPr marL="0" indent="0">
              <a:buNone/>
            </a:pPr>
            <a:r>
              <a:rPr lang="en-US" sz="1400" dirty="0">
                <a:solidFill>
                  <a:srgbClr val="595959"/>
                </a:solidFill>
              </a:rPr>
              <a:t>Responses are due COB</a:t>
            </a:r>
            <a:r>
              <a:rPr lang="en-US" sz="1400" dirty="0">
                <a:solidFill>
                  <a:schemeClr val="tx1"/>
                </a:solidFill>
              </a:rPr>
              <a:t> </a:t>
            </a:r>
            <a:r>
              <a:rPr lang="en-US" sz="1400" b="1" dirty="0">
                <a:solidFill>
                  <a:srgbClr val="FF0000"/>
                </a:solidFill>
              </a:rPr>
              <a:t>Wednesday, January 12, 2022</a:t>
            </a:r>
            <a:endParaRPr lang="en-US" sz="1400" dirty="0">
              <a:solidFill>
                <a:schemeClr val="tx1"/>
              </a:solidFill>
            </a:endParaRPr>
          </a:p>
          <a:p>
            <a:pPr marL="0" indent="0">
              <a:buNone/>
            </a:pPr>
            <a:r>
              <a:rPr lang="en-US" sz="1400" dirty="0"/>
              <a:t> </a:t>
            </a:r>
          </a:p>
        </p:txBody>
      </p:sp>
    </p:spTree>
    <p:extLst>
      <p:ext uri="{BB962C8B-B14F-4D97-AF65-F5344CB8AC3E}">
        <p14:creationId xmlns:p14="http://schemas.microsoft.com/office/powerpoint/2010/main" val="356388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Conclusion</a:t>
            </a:r>
          </a:p>
        </p:txBody>
      </p:sp>
      <p:sp>
        <p:nvSpPr>
          <p:cNvPr id="6" name="Text Placeholder 5"/>
          <p:cNvSpPr>
            <a:spLocks noGrp="1"/>
          </p:cNvSpPr>
          <p:nvPr>
            <p:ph type="body" sz="quarter" idx="10"/>
          </p:nvPr>
        </p:nvSpPr>
        <p:spPr/>
        <p:txBody>
          <a:bodyPr/>
          <a:lstStyle/>
          <a:p>
            <a:pPr marL="0" indent="0">
              <a:buNone/>
              <a:defRPr/>
            </a:pPr>
            <a:endParaRPr lang="en-US" altLang="en-US" b="1" dirty="0">
              <a:solidFill>
                <a:srgbClr val="FF0000"/>
              </a:solidFill>
              <a:ea typeface="ＭＳ Ｐゴシック" panose="020B0600070205080204" pitchFamily="34" charset="-128"/>
            </a:endParaRPr>
          </a:p>
          <a:p>
            <a:pPr>
              <a:buFont typeface="Arial" panose="020B0604020202020204" pitchFamily="34" charset="0"/>
              <a:buChar char="•"/>
              <a:defRPr/>
            </a:pPr>
            <a:r>
              <a:rPr lang="en-US" altLang="en-US" sz="2000" dirty="0"/>
              <a:t>IPiP completed request forms are due </a:t>
            </a:r>
            <a:r>
              <a:rPr lang="en-US" altLang="en-US" sz="2000" b="1" dirty="0">
                <a:solidFill>
                  <a:srgbClr val="FF0000"/>
                </a:solidFill>
              </a:rPr>
              <a:t>Wednesday, January 12, 2022</a:t>
            </a:r>
          </a:p>
          <a:p>
            <a:pPr lvl="1"/>
            <a:r>
              <a:rPr lang="en-US" sz="1600" dirty="0"/>
              <a:t>Request forms and supporting data not fully processed on time will not be included in the Inc 67 IPiP Baseline Configuration and will require a Chit to be added to the real-time plug-in power plan</a:t>
            </a:r>
          </a:p>
          <a:p>
            <a:pPr marL="342900" lvl="1" indent="-342900">
              <a:buFont typeface="Arial" panose="020B0604020202020204" pitchFamily="34" charset="0"/>
              <a:buChar char="•"/>
              <a:defRPr/>
            </a:pPr>
            <a:r>
              <a:rPr lang="en-US" dirty="0"/>
              <a:t>In-work and baselined data will be posted on the </a:t>
            </a:r>
            <a:r>
              <a:rPr lang="en-US" dirty="0">
                <a:solidFill>
                  <a:srgbClr val="00628D"/>
                </a:solidFill>
                <a:hlinkClick r:id="rId2"/>
              </a:rPr>
              <a:t>IPiP Increment Products Webpage</a:t>
            </a:r>
            <a:endParaRPr lang="en-US" altLang="en-US" dirty="0">
              <a:solidFill>
                <a:schemeClr val="tx1"/>
              </a:solidFill>
              <a:ea typeface="ＭＳ Ｐゴシック" panose="020B0600070205080204" pitchFamily="34" charset="-128"/>
            </a:endParaRPr>
          </a:p>
          <a:p>
            <a:pPr>
              <a:buFont typeface="Arial" panose="020B0604020202020204" pitchFamily="34" charset="0"/>
              <a:buChar char="•"/>
              <a:defRPr/>
            </a:pPr>
            <a:r>
              <a:rPr lang="en-US" altLang="en-US" sz="2000" dirty="0"/>
              <a:t>Contact Information</a:t>
            </a:r>
          </a:p>
          <a:p>
            <a:pPr lvl="1">
              <a:defRPr/>
            </a:pPr>
            <a:r>
              <a:rPr lang="en-US" altLang="en-US" sz="1600" dirty="0"/>
              <a:t>Abigail De Los Reyes (</a:t>
            </a:r>
            <a:r>
              <a:rPr lang="en-US" altLang="en-US" sz="1600" dirty="0">
                <a:solidFill>
                  <a:schemeClr val="tx1"/>
                </a:solidFill>
                <a:ea typeface="ＭＳ Ｐゴシック" panose="020B0600070205080204" pitchFamily="34" charset="-128"/>
                <a:hlinkClick r:id="rId3"/>
              </a:rPr>
              <a:t>abigail.delosreyes@nasa.gov</a:t>
            </a:r>
            <a:r>
              <a:rPr lang="en-US" altLang="en-US" sz="1600" dirty="0">
                <a:solidFill>
                  <a:schemeClr val="tx1"/>
                </a:solidFill>
                <a:ea typeface="ＭＳ Ｐゴシック" panose="020B0600070205080204" pitchFamily="34" charset="-128"/>
              </a:rPr>
              <a:t>) </a:t>
            </a:r>
            <a:r>
              <a:rPr lang="en-US" altLang="en-US" sz="1600" dirty="0"/>
              <a:t>or Kevin Moore </a:t>
            </a:r>
            <a:r>
              <a:rPr lang="en-US" altLang="en-US" sz="1600" dirty="0">
                <a:solidFill>
                  <a:schemeClr val="tx1"/>
                </a:solidFill>
                <a:ea typeface="ＭＳ Ｐゴシック" panose="020B0600070205080204" pitchFamily="34" charset="-128"/>
              </a:rPr>
              <a:t>(</a:t>
            </a:r>
            <a:r>
              <a:rPr lang="en-US" altLang="en-US" sz="1600" dirty="0">
                <a:solidFill>
                  <a:schemeClr val="tx1"/>
                </a:solidFill>
                <a:ea typeface="ＭＳ Ｐゴシック" panose="020B0600070205080204" pitchFamily="34" charset="-128"/>
                <a:hlinkClick r:id="rId4"/>
              </a:rPr>
              <a:t>kevin.moore-1@nasa.gov</a:t>
            </a:r>
            <a:r>
              <a:rPr lang="en-US" altLang="en-US" sz="1600" dirty="0">
                <a:solidFill>
                  <a:schemeClr val="tx1"/>
                </a:solidFill>
                <a:ea typeface="ＭＳ Ｐゴシック" panose="020B0600070205080204" pitchFamily="34" charset="-128"/>
              </a:rPr>
              <a:t>) </a:t>
            </a:r>
          </a:p>
          <a:p>
            <a:pPr lvl="1">
              <a:defRPr/>
            </a:pPr>
            <a:r>
              <a:rPr lang="en-US" sz="1600" dirty="0"/>
              <a:t>IPiP Webpage: </a:t>
            </a:r>
            <a:r>
              <a:rPr lang="en-US" sz="1600" dirty="0">
                <a:solidFill>
                  <a:schemeClr val="tx1"/>
                </a:solidFill>
                <a:ea typeface="ＭＳ Ｐゴシック" panose="020B0600070205080204" pitchFamily="34" charset="-128"/>
                <a:hlinkClick r:id="rId5"/>
              </a:rPr>
              <a:t>https://home.iss.nasa.gov/om/vcr/iss-plug-in-plan/ </a:t>
            </a:r>
            <a:endParaRPr lang="en-US" sz="1600" dirty="0">
              <a:solidFill>
                <a:schemeClr val="tx1"/>
              </a:solidFill>
              <a:ea typeface="ＭＳ Ｐゴシック" panose="020B0600070205080204" pitchFamily="34" charset="-128"/>
            </a:endParaRPr>
          </a:p>
          <a:p>
            <a:pPr marL="457200" lvl="1" indent="0">
              <a:buNone/>
              <a:defRPr/>
            </a:pPr>
            <a:endParaRPr lang="en-US" sz="1600" dirty="0">
              <a:solidFill>
                <a:schemeClr val="tx1"/>
              </a:solidFill>
              <a:ea typeface="ＭＳ Ｐゴシック" panose="020B0600070205080204" pitchFamily="34" charset="-128"/>
            </a:endParaRPr>
          </a:p>
          <a:p>
            <a:pPr marL="457200" lvl="1" indent="0">
              <a:buNone/>
              <a:defRPr/>
            </a:pPr>
            <a:endParaRPr lang="en-US" sz="1600" dirty="0">
              <a:solidFill>
                <a:schemeClr val="tx1"/>
              </a:solidFill>
              <a:ea typeface="ＭＳ Ｐゴシック" panose="020B0600070205080204" pitchFamily="34" charset="-128"/>
            </a:endParaRPr>
          </a:p>
          <a:p>
            <a:pPr lvl="1">
              <a:defRPr/>
            </a:pPr>
            <a:endParaRPr lang="en-US" altLang="en-US" sz="1800" dirty="0">
              <a:solidFill>
                <a:schemeClr val="tx1"/>
              </a:solidFill>
              <a:ea typeface="ＭＳ Ｐゴシック" panose="020B0600070205080204" pitchFamily="34" charset="-128"/>
            </a:endParaRPr>
          </a:p>
          <a:p>
            <a:pPr marL="0" indent="0">
              <a:buNone/>
              <a:defRPr/>
            </a:pPr>
            <a:endParaRPr lang="en-US" altLang="en-US" dirty="0">
              <a:solidFill>
                <a:schemeClr val="tx1"/>
              </a:solidFill>
              <a:ea typeface="ＭＳ Ｐゴシック" panose="020B0600070205080204" pitchFamily="34" charset="-128"/>
            </a:endParaRPr>
          </a:p>
          <a:p>
            <a:pPr>
              <a:buFont typeface="Wingdings" panose="05000000000000000000" pitchFamily="2" charset="2"/>
              <a:buChar char="§"/>
              <a:defRPr/>
            </a:pPr>
            <a:endParaRPr lang="en-US" altLang="en-US" dirty="0">
              <a:solidFill>
                <a:schemeClr val="tx1"/>
              </a:solidFill>
              <a:ea typeface="ＭＳ Ｐゴシック" panose="020B0600070205080204" pitchFamily="34" charset="-128"/>
            </a:endParaRPr>
          </a:p>
          <a:p>
            <a:pPr>
              <a:buFont typeface="Wingdings" panose="05000000000000000000" pitchFamily="2" charset="2"/>
              <a:buChar char="§"/>
              <a:defRPr/>
            </a:pP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781547004"/>
      </p:ext>
    </p:extLst>
  </p:cSld>
  <p:clrMapOvr>
    <a:masterClrMapping/>
  </p:clrMapOvr>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0F204F"/>
      </a:dk2>
      <a:lt2>
        <a:srgbClr val="FFFFFF"/>
      </a:lt2>
      <a:accent1>
        <a:srgbClr val="E48823"/>
      </a:accent1>
      <a:accent2>
        <a:srgbClr val="00628D"/>
      </a:accent2>
      <a:accent3>
        <a:srgbClr val="00725D"/>
      </a:accent3>
      <a:accent4>
        <a:srgbClr val="004382"/>
      </a:accent4>
      <a:accent5>
        <a:srgbClr val="FFFFFF"/>
      </a:accent5>
      <a:accent6>
        <a:srgbClr val="FFFFFF"/>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SFTIC_PowerPoint Template_External_v5 Widescreen.potx" id="{138FDC85-5410-403E-8282-6ACC29CE8B24}" vid="{2D81581B-4286-40E1-9FEC-7A2E7261C18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EE0303B36FAC4381E37E9FE1472222" ma:contentTypeVersion="0" ma:contentTypeDescription="Create a new document." ma:contentTypeScope="" ma:versionID="f0b2b7131b01aa04634ff38c0e69112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310AA8-F889-4E40-8CA1-940C1F1AFFEC}">
  <ds:schemaRefs>
    <ds:schemaRef ds:uri="http://schemas.microsoft.com/sharepoint/v3/contenttype/forms"/>
  </ds:schemaRefs>
</ds:datastoreItem>
</file>

<file path=customXml/itemProps2.xml><?xml version="1.0" encoding="utf-8"?>
<ds:datastoreItem xmlns:ds="http://schemas.openxmlformats.org/officeDocument/2006/customXml" ds:itemID="{FE493BD3-3D30-42C7-BA89-201BA9A88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26C2911-DDCF-4D88-9051-002B1F9A24BB}">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128</TotalTime>
  <Words>1569</Words>
  <Application>Microsoft Office PowerPoint</Application>
  <PresentationFormat>Widescreen</PresentationFormat>
  <Paragraphs>178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Segoe UI</vt:lpstr>
      <vt:lpstr>Times New Roman</vt:lpstr>
      <vt:lpstr>Wingdings</vt:lpstr>
      <vt:lpstr>1_Custom Design</vt:lpstr>
      <vt:lpstr>ISS Plug-in Plan (IPiP) 101</vt:lpstr>
      <vt:lpstr>Overview</vt:lpstr>
      <vt:lpstr>Introduction</vt:lpstr>
      <vt:lpstr>“Where Do You Plug-In?”</vt:lpstr>
      <vt:lpstr>ISS Plug-in Plan UOP/SUP Power Request</vt:lpstr>
      <vt:lpstr>IPiP Schedule</vt:lpstr>
      <vt:lpstr>Questions for the PIM/Requester </vt:lpstr>
      <vt:lpstr>IPiP Process FAQs</vt:lpstr>
      <vt:lpstr>Conclusion</vt:lpstr>
      <vt:lpstr>BACKUP</vt:lpstr>
      <vt:lpstr>US Lab UOPs: Most Requested Aisle-Deployed Locations</vt:lpstr>
      <vt:lpstr>PS-120 Junction Box (P/N: SEG33114648-301)</vt:lpstr>
      <vt:lpstr>120 VDC to 120 VAC Inverter (P/N: SEG33123254-303)</vt:lpstr>
      <vt:lpstr>A31p 120VDC Power Supply (Cobalt Brick) (P/N:SEG33116412-303)</vt:lpstr>
    </vt:vector>
  </TitlesOfParts>
  <Manager/>
  <Company>HPES ACES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IPiP</dc:creator>
  <cp:keywords/>
  <dc:description/>
  <cp:lastModifiedBy>Wann, Alun (JSC-OP)[BARRIOS TECHNOLOGY LTD]</cp:lastModifiedBy>
  <cp:revision>18</cp:revision>
  <cp:lastPrinted>2013-09-11T21:45:01Z</cp:lastPrinted>
  <dcterms:created xsi:type="dcterms:W3CDTF">2021-05-12T17:17:41Z</dcterms:created>
  <dcterms:modified xsi:type="dcterms:W3CDTF">2021-09-09T19:36:25Z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0x0101006FEE0303B36FAC4381E37E9FE1472222</vt:lpwstr>
  </property>
</Properties>
</file>