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36" r:id="rId5"/>
  </p:sldMasterIdLst>
  <p:notesMasterIdLst>
    <p:notesMasterId r:id="rId15"/>
  </p:notesMasterIdLst>
  <p:handoutMasterIdLst>
    <p:handoutMasterId r:id="rId16"/>
  </p:handoutMasterIdLst>
  <p:sldIdLst>
    <p:sldId id="266" r:id="rId6"/>
    <p:sldId id="1268" r:id="rId7"/>
    <p:sldId id="1267" r:id="rId8"/>
    <p:sldId id="1269" r:id="rId9"/>
    <p:sldId id="1270" r:id="rId10"/>
    <p:sldId id="1273" r:id="rId11"/>
    <p:sldId id="1399" r:id="rId12"/>
    <p:sldId id="1401" r:id="rId13"/>
    <p:sldId id="1402"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rvan, Melanie M. (MSFC-ST24)"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333CC"/>
    <a:srgbClr val="2D8B75"/>
    <a:srgbClr val="92BBFA"/>
    <a:srgbClr val="FF33CC"/>
    <a:srgbClr val="4BACC6"/>
    <a:srgbClr val="FFCC66"/>
    <a:srgbClr val="00BE00"/>
    <a:srgbClr val="00B050"/>
    <a:srgbClr val="009900"/>
    <a:srgbClr val="008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63" autoAdjust="0"/>
    <p:restoredTop sz="86559" autoAdjust="0"/>
  </p:normalViewPr>
  <p:slideViewPr>
    <p:cSldViewPr snapToGrid="0" showGuides="1">
      <p:cViewPr varScale="1">
        <p:scale>
          <a:sx n="48" d="100"/>
          <a:sy n="48" d="100"/>
        </p:scale>
        <p:origin x="926" y="34"/>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0"/>
    </p:cViewPr>
  </p:outlineViewPr>
  <p:notesTextViewPr>
    <p:cViewPr>
      <p:scale>
        <a:sx n="3" d="2"/>
        <a:sy n="3" d="2"/>
      </p:scale>
      <p:origin x="0" y="0"/>
    </p:cViewPr>
  </p:notesTextViewPr>
  <p:sorterViewPr>
    <p:cViewPr>
      <p:scale>
        <a:sx n="180" d="100"/>
        <a:sy n="180" d="100"/>
      </p:scale>
      <p:origin x="0" y="-8268"/>
    </p:cViewPr>
  </p:sorterViewPr>
  <p:notesViewPr>
    <p:cSldViewPr snapToGrid="0" showGuides="1">
      <p:cViewPr>
        <p:scale>
          <a:sx n="52" d="100"/>
          <a:sy n="52" d="100"/>
        </p:scale>
        <p:origin x="6528" y="2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7/26/2021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7/26/2021</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a:t>
            </a:fld>
            <a:endParaRPr lang="en-US" altLang="x-none" dirty="0"/>
          </a:p>
        </p:txBody>
      </p:sp>
    </p:spTree>
    <p:extLst>
      <p:ext uri="{BB962C8B-B14F-4D97-AF65-F5344CB8AC3E}">
        <p14:creationId xmlns:p14="http://schemas.microsoft.com/office/powerpoint/2010/main" val="240473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97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879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213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8325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7755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299200"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7</a:t>
            </a:fld>
            <a:endParaRPr lang="en-US" altLang="x-none" dirty="0"/>
          </a:p>
        </p:txBody>
      </p:sp>
    </p:spTree>
    <p:extLst>
      <p:ext uri="{BB962C8B-B14F-4D97-AF65-F5344CB8AC3E}">
        <p14:creationId xmlns:p14="http://schemas.microsoft.com/office/powerpoint/2010/main" val="855240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299200"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dirty="0"/>
          </a:p>
        </p:txBody>
      </p:sp>
    </p:spTree>
    <p:extLst>
      <p:ext uri="{BB962C8B-B14F-4D97-AF65-F5344CB8AC3E}">
        <p14:creationId xmlns:p14="http://schemas.microsoft.com/office/powerpoint/2010/main" val="3796527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9</a:t>
            </a:fld>
            <a:endParaRPr lang="en-US" altLang="x-none" dirty="0"/>
          </a:p>
        </p:txBody>
      </p:sp>
    </p:spTree>
    <p:extLst>
      <p:ext uri="{BB962C8B-B14F-4D97-AF65-F5344CB8AC3E}">
        <p14:creationId xmlns:p14="http://schemas.microsoft.com/office/powerpoint/2010/main" val="3615146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44C13D-964A-B94A-988F-0C16B01729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
        <p:nvSpPr>
          <p:cNvPr id="4" name="Text Box 1">
            <a:extLst>
              <a:ext uri="{FF2B5EF4-FFF2-40B4-BE49-F238E27FC236}">
                <a16:creationId xmlns:a16="http://schemas.microsoft.com/office/drawing/2014/main" id="{0A317F25-553F-4B38-B05E-B6E3B5A30215}"/>
              </a:ext>
            </a:extLst>
          </p:cNvPr>
          <p:cNvSpPr txBox="1"/>
          <p:nvPr userDrawn="1"/>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A26A348F-B151-4CBB-A47E-897F93006EF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Tree>
    <p:extLst>
      <p:ext uri="{BB962C8B-B14F-4D97-AF65-F5344CB8AC3E}">
        <p14:creationId xmlns:p14="http://schemas.microsoft.com/office/powerpoint/2010/main" val="2027942784"/>
      </p:ext>
    </p:extLst>
  </p:cSld>
  <p:clrMapOvr>
    <a:masterClrMapping/>
  </p:clrMapOvr>
  <p:extLst mod="1">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Breaker Pag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a:prstGeom prst="rect">
            <a:avLst/>
          </a:prstGeom>
        </p:spPr>
        <p:txBody>
          <a:bodyPr/>
          <a:lstStyle>
            <a:lvl1pPr>
              <a:defRPr sz="336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a:solidFill>
                  <a:schemeClr val="tx1">
                    <a:tint val="75000"/>
                  </a:schemeClr>
                </a:solidFill>
                <a:latin typeface="Arial" panose="020B0604020202020204" pitchFamily="34" charset="0"/>
                <a:cs typeface="Arial" panose="020B0604020202020204" pitchFamily="34" charset="0"/>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a:t>Click to edit Master subtitle style</a:t>
            </a:r>
          </a:p>
        </p:txBody>
      </p:sp>
      <p:sp>
        <p:nvSpPr>
          <p:cNvPr id="7" name="Slide Number Placeholder 5"/>
          <p:cNvSpPr>
            <a:spLocks noGrp="1"/>
          </p:cNvSpPr>
          <p:nvPr>
            <p:ph type="sldNum" sz="quarter" idx="4"/>
          </p:nvPr>
        </p:nvSpPr>
        <p:spPr>
          <a:xfrm>
            <a:off x="11244944" y="6494930"/>
            <a:ext cx="947057" cy="363072"/>
          </a:xfrm>
          <a:prstGeom prst="rect">
            <a:avLst/>
          </a:prstGeom>
        </p:spPr>
        <p:txBody>
          <a:bodyPr anchor="ctr"/>
          <a:lstStyle>
            <a:lvl1pPr algn="r">
              <a:defRPr sz="1200" b="0">
                <a:latin typeface="+mn-lt"/>
              </a:defRPr>
            </a:lvl1pPr>
          </a:lstStyle>
          <a:p>
            <a:fld id="{4336D8BB-1FBA-4ECE-B83B-DC345E7EB0EF}" type="slidenum">
              <a:rPr lang="en-US" smtClean="0"/>
              <a:pPr/>
              <a:t>‹#›</a:t>
            </a:fld>
            <a:endParaRPr lang="en-US" dirty="0"/>
          </a:p>
        </p:txBody>
      </p:sp>
      <p:sp>
        <p:nvSpPr>
          <p:cNvPr id="5" name="Text Box 1">
            <a:extLst>
              <a:ext uri="{FF2B5EF4-FFF2-40B4-BE49-F238E27FC236}">
                <a16:creationId xmlns:a16="http://schemas.microsoft.com/office/drawing/2014/main" id="{0A317F25-553F-4B38-B05E-B6E3B5A30215}"/>
              </a:ext>
            </a:extLst>
          </p:cNvPr>
          <p:cNvSpPr txBox="1"/>
          <p:nvPr userDrawn="1"/>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A26A348F-B151-4CBB-A47E-897F93006E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Tree>
    <p:extLst>
      <p:ext uri="{BB962C8B-B14F-4D97-AF65-F5344CB8AC3E}">
        <p14:creationId xmlns:p14="http://schemas.microsoft.com/office/powerpoint/2010/main" val="95389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
        <p:nvSpPr>
          <p:cNvPr id="5" name="Content Placeholder 2">
            <a:extLst>
              <a:ext uri="{FF2B5EF4-FFF2-40B4-BE49-F238E27FC236}">
                <a16:creationId xmlns:a16="http://schemas.microsoft.com/office/drawing/2014/main" id="{642CD3B3-3BA8-2C42-BFCC-61AC716DAEA4}"/>
              </a:ext>
            </a:extLst>
          </p:cNvPr>
          <p:cNvSpPr>
            <a:spLocks noGrp="1"/>
          </p:cNvSpPr>
          <p:nvPr>
            <p:ph idx="10"/>
          </p:nvPr>
        </p:nvSpPr>
        <p:spPr>
          <a:xfrm>
            <a:off x="436347" y="1295400"/>
            <a:ext cx="11349255" cy="5252357"/>
          </a:xfrm>
          <a:prstGeom prst="rect">
            <a:avLst/>
          </a:prstGeom>
        </p:spPr>
        <p:txBody>
          <a:bodyPr/>
          <a:lstStyle>
            <a:lvl1pPr>
              <a:defRPr sz="2160" b="0" i="0">
                <a:latin typeface="Arial Regular"/>
                <a:cs typeface="Arial" pitchFamily="34" charset="0"/>
              </a:defRPr>
            </a:lvl1pPr>
            <a:lvl2pPr marL="891540" indent="-342900">
              <a:buFont typeface="System Font Regular"/>
              <a:buChar char="-"/>
              <a:defRPr sz="1920" b="0" i="0">
                <a:latin typeface="Arial Regular"/>
                <a:cs typeface="Arial" pitchFamily="34" charset="0"/>
              </a:defRPr>
            </a:lvl2pPr>
            <a:lvl3pPr marL="1371600" indent="-274320">
              <a:buFont typeface="Arial" panose="020B0604020202020204" pitchFamily="34" charset="0"/>
              <a:buChar char="•"/>
              <a:defRPr sz="1920" b="0" i="0">
                <a:latin typeface="Arial Regular"/>
                <a:cs typeface="Arial" pitchFamily="34" charset="0"/>
              </a:defRPr>
            </a:lvl3pPr>
            <a:lvl4pPr marL="1920240" indent="-274320">
              <a:buFont typeface="System Font Regular"/>
              <a:buChar char="-"/>
              <a:defRPr sz="1920" b="0" i="0">
                <a:latin typeface="Arial Regular"/>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64824861"/>
      </p:ext>
    </p:extLst>
  </p:cSld>
  <p:clrMapOvr>
    <a:masterClrMapping/>
  </p:clrMapOvr>
  <p:extLst mod="1">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lank">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360668444"/>
      </p:ext>
    </p:extLst>
  </p:cSld>
  <p:clrMapOvr>
    <a:masterClrMapping/>
  </p:clrMapOvr>
  <p:extLst mod="1">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Tree>
    <p:extLst>
      <p:ext uri="{BB962C8B-B14F-4D97-AF65-F5344CB8AC3E}">
        <p14:creationId xmlns:p14="http://schemas.microsoft.com/office/powerpoint/2010/main" val="9481469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588818" y="6629400"/>
            <a:ext cx="603181" cy="228600"/>
          </a:xfrm>
          <a:prstGeom prst="rect">
            <a:avLst/>
          </a:prstGeom>
        </p:spPr>
        <p:txBody>
          <a:bodyPr anchor="ctr"/>
          <a:lstStyle>
            <a:lvl1pPr algn="r">
              <a:defRPr sz="960" b="0"/>
            </a:lvl1pPr>
          </a:lstStyle>
          <a:p>
            <a:fld id="{4336D8BB-1FBA-4ECE-B83B-DC345E7EB0EF}" type="slidenum">
              <a:rPr lang="en-US" smtClean="0"/>
              <a:pPr/>
              <a:t>‹#›</a:t>
            </a:fld>
            <a:endParaRPr lang="en-US" dirty="0"/>
          </a:p>
        </p:txBody>
      </p:sp>
      <p:pic>
        <p:nvPicPr>
          <p:cNvPr id="5" name="Picture 4">
            <a:extLst>
              <a:ext uri="{FF2B5EF4-FFF2-40B4-BE49-F238E27FC236}">
                <a16:creationId xmlns:a16="http://schemas.microsoft.com/office/drawing/2014/main" id="{FAC64ACD-4516-FB40-AF22-1D51248F0AD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12192000" cy="1175657"/>
          </a:xfrm>
          <a:prstGeom prst="rect">
            <a:avLst/>
          </a:prstGeom>
        </p:spPr>
      </p:pic>
      <p:sp>
        <p:nvSpPr>
          <p:cNvPr id="6" name="TextBox 5"/>
          <p:cNvSpPr txBox="1"/>
          <p:nvPr userDrawn="1"/>
        </p:nvSpPr>
        <p:spPr>
          <a:xfrm>
            <a:off x="0" y="6642556"/>
            <a:ext cx="5056094" cy="215444"/>
          </a:xfrm>
          <a:prstGeom prst="rect">
            <a:avLst/>
          </a:prstGeom>
          <a:noFill/>
        </p:spPr>
        <p:txBody>
          <a:bodyPr wrap="square" rtlCol="0">
            <a:spAutoFit/>
          </a:bodyPr>
          <a:lstStyle/>
          <a:p>
            <a:r>
              <a:rPr lang="en-US" sz="800" baseline="0" dirty="0" smtClean="0"/>
              <a:t>Space </a:t>
            </a:r>
            <a:r>
              <a:rPr lang="en-US" sz="800" baseline="0" dirty="0"/>
              <a:t>Nuclear </a:t>
            </a:r>
            <a:r>
              <a:rPr lang="en-US" sz="800" baseline="0" dirty="0" smtClean="0"/>
              <a:t>Propulsion Overview </a:t>
            </a:r>
            <a:endParaRPr lang="en-US" sz="800" dirty="0"/>
          </a:p>
        </p:txBody>
      </p:sp>
      <p:sp>
        <p:nvSpPr>
          <p:cNvPr id="7" name="Text Box 1">
            <a:extLst>
              <a:ext uri="{FF2B5EF4-FFF2-40B4-BE49-F238E27FC236}">
                <a16:creationId xmlns:a16="http://schemas.microsoft.com/office/drawing/2014/main" id="{0A317F25-553F-4B38-B05E-B6E3B5A30215}"/>
              </a:ext>
            </a:extLst>
          </p:cNvPr>
          <p:cNvSpPr txBox="1"/>
          <p:nvPr userDrawn="1"/>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A26A348F-B151-4CBB-A47E-897F93006EF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Tree>
    <p:extLst>
      <p:ext uri="{BB962C8B-B14F-4D97-AF65-F5344CB8AC3E}">
        <p14:creationId xmlns:p14="http://schemas.microsoft.com/office/powerpoint/2010/main" val="3624128602"/>
      </p:ext>
    </p:extLst>
  </p:cSld>
  <p:clrMap bg1="lt1" tx1="dk1" bg2="lt2" tx2="dk2" accent1="accent1" accent2="accent2" accent3="accent3" accent4="accent4" accent5="accent5" accent6="accent6" hlink="hlink" folHlink="folHlink"/>
  <p:sldLayoutIdLst>
    <p:sldLayoutId id="2147484440" r:id="rId1"/>
    <p:sldLayoutId id="2147484437" r:id="rId2"/>
    <p:sldLayoutId id="2147484438" r:id="rId3"/>
    <p:sldLayoutId id="2147484439" r:id="rId4"/>
    <p:sldLayoutId id="2147484441" r:id="rId5"/>
  </p:sldLayoutIdLst>
  <p:hf hdr="0" ftr="0" dt="0"/>
  <p:txStyles>
    <p:titleStyle>
      <a:lvl1pPr algn="ctr" defTabSz="548640" rtl="0" eaLnBrk="1" fontAlgn="base" hangingPunct="1">
        <a:spcBef>
          <a:spcPct val="0"/>
        </a:spcBef>
        <a:spcAft>
          <a:spcPct val="0"/>
        </a:spcAft>
        <a:defRPr sz="5280" kern="1200">
          <a:solidFill>
            <a:schemeClr val="tx1"/>
          </a:solidFill>
          <a:latin typeface="+mj-lt"/>
          <a:ea typeface="ＭＳ Ｐゴシック" charset="-128"/>
          <a:cs typeface="ＭＳ Ｐゴシック" charset="-128"/>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p:titleStyle>
    <p:bodyStyle>
      <a:lvl1pPr marL="411480" indent="-411480" algn="l" defTabSz="548640" rtl="0" eaLnBrk="1" fontAlgn="base" hangingPunct="1">
        <a:spcBef>
          <a:spcPct val="20000"/>
        </a:spcBef>
        <a:spcAft>
          <a:spcPct val="0"/>
        </a:spcAft>
        <a:buFont typeface="Arial" pitchFamily="34" charset="0"/>
        <a:buChar char="•"/>
        <a:defRPr sz="3840" kern="1200">
          <a:solidFill>
            <a:schemeClr val="tx1"/>
          </a:solidFill>
          <a:latin typeface="+mn-lt"/>
          <a:ea typeface="ＭＳ Ｐゴシック" charset="-128"/>
          <a:cs typeface="ＭＳ Ｐゴシック" charset="-128"/>
        </a:defRPr>
      </a:lvl1pPr>
      <a:lvl2pPr marL="891540" indent="-342900" algn="l" defTabSz="548640" rtl="0" eaLnBrk="1" fontAlgn="base" hangingPunct="1">
        <a:spcBef>
          <a:spcPct val="20000"/>
        </a:spcBef>
        <a:spcAft>
          <a:spcPct val="0"/>
        </a:spcAft>
        <a:buFont typeface="Arial" pitchFamily="34" charset="0"/>
        <a:buChar char="–"/>
        <a:defRPr sz="3360" kern="1200">
          <a:solidFill>
            <a:schemeClr val="tx1"/>
          </a:solidFill>
          <a:latin typeface="+mn-lt"/>
          <a:ea typeface="ＭＳ Ｐゴシック" charset="-128"/>
          <a:cs typeface="+mn-cs"/>
        </a:defRPr>
      </a:lvl2pPr>
      <a:lvl3pPr marL="1371600" indent="-274320" algn="l" defTabSz="548640" rtl="0" eaLnBrk="1" fontAlgn="base" hangingPunct="1">
        <a:spcBef>
          <a:spcPct val="20000"/>
        </a:spcBef>
        <a:spcAft>
          <a:spcPct val="0"/>
        </a:spcAft>
        <a:buFont typeface="Arial" pitchFamily="34" charset="0"/>
        <a:buChar char="•"/>
        <a:defRPr sz="2880" kern="1200">
          <a:solidFill>
            <a:schemeClr val="tx1"/>
          </a:solidFill>
          <a:latin typeface="+mn-lt"/>
          <a:ea typeface="ＭＳ Ｐゴシック" charset="-128"/>
          <a:cs typeface="+mn-cs"/>
        </a:defRPr>
      </a:lvl3pPr>
      <a:lvl4pPr marL="1920240" indent="-274320" algn="l" defTabSz="54864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tiff"/><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325035" y="5534561"/>
            <a:ext cx="6866965" cy="1323439"/>
          </a:xfrm>
          <a:prstGeom prst="rect">
            <a:avLst/>
          </a:prstGeom>
          <a:noFill/>
        </p:spPr>
        <p:txBody>
          <a:bodyPr wrap="square" rtlCol="0" anchor="ctr" anchorCtr="0">
            <a:spAutoFit/>
          </a:bodyPr>
          <a:lstStyle/>
          <a:p>
            <a:pPr algn="r">
              <a:lnSpc>
                <a:spcPts val="2400"/>
              </a:lnSpc>
            </a:pPr>
            <a:r>
              <a:rPr lang="en-US" sz="2400" b="1" dirty="0">
                <a:solidFill>
                  <a:prstClr val="white"/>
                </a:solidFill>
                <a:latin typeface="Helvetica Neue" charset="0"/>
                <a:ea typeface="Helvetica Neue" charset="0"/>
                <a:cs typeface="Helvetica Neue" charset="0"/>
              </a:rPr>
              <a:t>Space Technology Mission Directorate </a:t>
            </a:r>
          </a:p>
          <a:p>
            <a:pPr algn="r">
              <a:lnSpc>
                <a:spcPts val="2400"/>
              </a:lnSpc>
            </a:pPr>
            <a:r>
              <a:rPr lang="en-US" sz="2000" b="1" dirty="0">
                <a:solidFill>
                  <a:prstClr val="white"/>
                </a:solidFill>
                <a:latin typeface="Helvetica Neue" charset="0"/>
                <a:ea typeface="Helvetica Neue" charset="0"/>
                <a:cs typeface="Helvetica Neue" charset="0"/>
              </a:rPr>
              <a:t>Technology Demonstration Mission Program </a:t>
            </a:r>
          </a:p>
          <a:p>
            <a:pPr algn="r">
              <a:lnSpc>
                <a:spcPts val="2400"/>
              </a:lnSpc>
            </a:pPr>
            <a:r>
              <a:rPr lang="en-US" sz="2000" b="1" dirty="0">
                <a:solidFill>
                  <a:prstClr val="white"/>
                </a:solidFill>
                <a:latin typeface="Helvetica Neue" charset="0"/>
                <a:ea typeface="Helvetica Neue" charset="0"/>
                <a:cs typeface="Helvetica Neue" charset="0"/>
              </a:rPr>
              <a:t>Space Nuclear Propulsion </a:t>
            </a:r>
            <a:r>
              <a:rPr lang="en-US" sz="2000" b="1" dirty="0" smtClean="0">
                <a:solidFill>
                  <a:prstClr val="white"/>
                </a:solidFill>
                <a:latin typeface="Helvetica Neue" charset="0"/>
                <a:ea typeface="Helvetica Neue" charset="0"/>
                <a:cs typeface="Helvetica Neue" charset="0"/>
              </a:rPr>
              <a:t>Project</a:t>
            </a:r>
          </a:p>
          <a:p>
            <a:pPr algn="r">
              <a:lnSpc>
                <a:spcPts val="2400"/>
              </a:lnSpc>
            </a:pPr>
            <a:r>
              <a:rPr lang="en-US" sz="1600" b="1" dirty="0" smtClean="0">
                <a:solidFill>
                  <a:prstClr val="white"/>
                </a:solidFill>
                <a:latin typeface="Helvetica Neue" charset="0"/>
                <a:ea typeface="Helvetica Neue" charset="0"/>
                <a:cs typeface="Helvetica Neue" charset="0"/>
              </a:rPr>
              <a:t>Dayna Ise, SNP Project Manager </a:t>
            </a:r>
            <a:endParaRPr lang="en-US" sz="1600" b="1" dirty="0">
              <a:solidFill>
                <a:prstClr val="white"/>
              </a:solidFill>
              <a:latin typeface="Helvetica Neue" charset="0"/>
              <a:ea typeface="Helvetica Neue" charset="0"/>
              <a:cs typeface="Helvetica Neue" charset="0"/>
            </a:endParaRPr>
          </a:p>
        </p:txBody>
      </p:sp>
      <p:sp>
        <p:nvSpPr>
          <p:cNvPr id="10" name="TextBox 9"/>
          <p:cNvSpPr txBox="1"/>
          <p:nvPr/>
        </p:nvSpPr>
        <p:spPr>
          <a:xfrm>
            <a:off x="5540188" y="1666762"/>
            <a:ext cx="6104965" cy="2062103"/>
          </a:xfrm>
          <a:prstGeom prst="rect">
            <a:avLst/>
          </a:prstGeom>
          <a:noFill/>
        </p:spPr>
        <p:txBody>
          <a:bodyPr wrap="square" rtlCol="0">
            <a:spAutoFit/>
          </a:bodyPr>
          <a:lstStyle/>
          <a:p>
            <a:pPr algn="ctr"/>
            <a:r>
              <a:rPr lang="en-US" sz="3200" b="1" dirty="0" smtClean="0">
                <a:solidFill>
                  <a:schemeClr val="bg1"/>
                </a:solidFill>
                <a:latin typeface="Arial" panose="020B0604020202020204" pitchFamily="34" charset="0"/>
                <a:cs typeface="Arial" panose="020B0604020202020204" pitchFamily="34" charset="0"/>
              </a:rPr>
              <a:t>Space </a:t>
            </a:r>
            <a:r>
              <a:rPr lang="en-US" sz="3200" b="1" dirty="0">
                <a:solidFill>
                  <a:schemeClr val="bg1"/>
                </a:solidFill>
                <a:latin typeface="Arial" panose="020B0604020202020204" pitchFamily="34" charset="0"/>
                <a:cs typeface="Arial" panose="020B0604020202020204" pitchFamily="34" charset="0"/>
              </a:rPr>
              <a:t>Nuclear Propulsion (SNP) Project </a:t>
            </a:r>
            <a:r>
              <a:rPr lang="en-US" sz="3200" b="1" dirty="0" smtClean="0">
                <a:solidFill>
                  <a:schemeClr val="bg1"/>
                </a:solidFill>
                <a:latin typeface="Arial" panose="020B0604020202020204" pitchFamily="34" charset="0"/>
                <a:cs typeface="Arial" panose="020B0604020202020204" pitchFamily="34" charset="0"/>
              </a:rPr>
              <a:t>Overview</a:t>
            </a:r>
          </a:p>
          <a:p>
            <a:pPr algn="ctr"/>
            <a:r>
              <a:rPr lang="en-US" sz="3200" b="1" dirty="0" smtClean="0">
                <a:solidFill>
                  <a:schemeClr val="bg1"/>
                </a:solidFill>
                <a:latin typeface="Arial" panose="020B0604020202020204" pitchFamily="34" charset="0"/>
                <a:cs typeface="Arial" panose="020B0604020202020204" pitchFamily="34" charset="0"/>
              </a:rPr>
              <a:t>10 August 2021</a:t>
            </a:r>
            <a:endParaRPr lang="en-US" sz="3200" b="1" dirty="0">
              <a:solidFill>
                <a:schemeClr val="bg1"/>
              </a:solidFill>
              <a:latin typeface="Arial" panose="020B0604020202020204" pitchFamily="34" charset="0"/>
              <a:cs typeface="Arial" panose="020B0604020202020204" pitchFamily="34" charset="0"/>
            </a:endParaRPr>
          </a:p>
          <a:p>
            <a:pPr algn="ct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7728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1C3D8866-C976-4202-89CE-ED79F76262F3}"/>
              </a:ext>
            </a:extLst>
          </p:cNvPr>
          <p:cNvSpPr txBox="1">
            <a:spLocks/>
          </p:cNvSpPr>
          <p:nvPr/>
        </p:nvSpPr>
        <p:spPr>
          <a:xfrm>
            <a:off x="628650" y="243574"/>
            <a:ext cx="10961370" cy="647966"/>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solidFill>
                  <a:schemeClr val="bg1"/>
                </a:solidFill>
              </a:rPr>
              <a:t>Why is Nuclear Propulsion Attractive for Human </a:t>
            </a:r>
          </a:p>
          <a:p>
            <a:r>
              <a:rPr lang="en-US" sz="2400" b="1" dirty="0">
                <a:solidFill>
                  <a:schemeClr val="bg1"/>
                </a:solidFill>
              </a:rPr>
              <a:t>Missions to Mars?</a:t>
            </a:r>
          </a:p>
        </p:txBody>
      </p:sp>
      <p:pic>
        <p:nvPicPr>
          <p:cNvPr id="12" name="Picture 11">
            <a:extLst>
              <a:ext uri="{FF2B5EF4-FFF2-40B4-BE49-F238E27FC236}">
                <a16:creationId xmlns:a16="http://schemas.microsoft.com/office/drawing/2014/main" id="{10524E25-EB3E-4E4C-83D0-CDFD681FC504}"/>
              </a:ext>
            </a:extLst>
          </p:cNvPr>
          <p:cNvPicPr>
            <a:picLocks noChangeAspect="1"/>
          </p:cNvPicPr>
          <p:nvPr/>
        </p:nvPicPr>
        <p:blipFill>
          <a:blip r:embed="rId4"/>
          <a:stretch>
            <a:fillRect/>
          </a:stretch>
        </p:blipFill>
        <p:spPr>
          <a:xfrm>
            <a:off x="7510159" y="1194244"/>
            <a:ext cx="4282912" cy="2786085"/>
          </a:xfrm>
          <a:prstGeom prst="rect">
            <a:avLst/>
          </a:prstGeom>
          <a:ln>
            <a:solidFill>
              <a:schemeClr val="tx1"/>
            </a:solidFill>
          </a:ln>
          <a:effectLst/>
        </p:spPr>
      </p:pic>
      <p:pic>
        <p:nvPicPr>
          <p:cNvPr id="13" name="Picture 12">
            <a:extLst>
              <a:ext uri="{FF2B5EF4-FFF2-40B4-BE49-F238E27FC236}">
                <a16:creationId xmlns:a16="http://schemas.microsoft.com/office/drawing/2014/main" id="{8946D0A4-5654-4A30-A20C-11C9195447C4}"/>
              </a:ext>
            </a:extLst>
          </p:cNvPr>
          <p:cNvPicPr>
            <a:picLocks noChangeAspect="1"/>
          </p:cNvPicPr>
          <p:nvPr/>
        </p:nvPicPr>
        <p:blipFill>
          <a:blip r:embed="rId5"/>
          <a:stretch>
            <a:fillRect/>
          </a:stretch>
        </p:blipFill>
        <p:spPr>
          <a:xfrm>
            <a:off x="1266042" y="1262643"/>
            <a:ext cx="4814047" cy="3499181"/>
          </a:xfrm>
          <a:prstGeom prst="rect">
            <a:avLst/>
          </a:prstGeom>
          <a:ln>
            <a:solidFill>
              <a:schemeClr val="tx1"/>
            </a:solidFill>
          </a:ln>
        </p:spPr>
      </p:pic>
      <p:sp>
        <p:nvSpPr>
          <p:cNvPr id="14" name="TextBox 13">
            <a:extLst>
              <a:ext uri="{FF2B5EF4-FFF2-40B4-BE49-F238E27FC236}">
                <a16:creationId xmlns:a16="http://schemas.microsoft.com/office/drawing/2014/main" id="{920EA5D0-BAAD-4DA2-8524-ECB7BE706A27}"/>
              </a:ext>
            </a:extLst>
          </p:cNvPr>
          <p:cNvSpPr txBox="1"/>
          <p:nvPr/>
        </p:nvSpPr>
        <p:spPr>
          <a:xfrm>
            <a:off x="7584140" y="3980329"/>
            <a:ext cx="4289613" cy="246221"/>
          </a:xfrm>
          <a:prstGeom prst="rect">
            <a:avLst/>
          </a:prstGeom>
          <a:noFill/>
        </p:spPr>
        <p:txBody>
          <a:bodyPr wrap="square" rtlCol="0">
            <a:spAutoFit/>
          </a:bodyPr>
          <a:lstStyle/>
          <a:p>
            <a:pPr algn="ctr" defTabSz="457200" eaLnBrk="1" fontAlgn="auto" hangingPunct="1">
              <a:spcAft>
                <a:spcPts val="0"/>
              </a:spcAft>
              <a:defRPr/>
            </a:pPr>
            <a:r>
              <a:rPr lang="en-US" sz="1000" b="1" dirty="0">
                <a:solidFill>
                  <a:srgbClr val="000000"/>
                </a:solidFill>
                <a:latin typeface="Calibri"/>
                <a:ea typeface="ＭＳ Ｐゴシック"/>
              </a:rPr>
              <a:t>Short Stay Opposition Mission with Earth Departure  Dates 2028-2045</a:t>
            </a:r>
          </a:p>
        </p:txBody>
      </p:sp>
      <p:pic>
        <p:nvPicPr>
          <p:cNvPr id="15" name="Picture 14">
            <a:extLst>
              <a:ext uri="{FF2B5EF4-FFF2-40B4-BE49-F238E27FC236}">
                <a16:creationId xmlns:a16="http://schemas.microsoft.com/office/drawing/2014/main" id="{79732978-2CC7-4FF5-A4D8-0DEA84CF518D}"/>
              </a:ext>
            </a:extLst>
          </p:cNvPr>
          <p:cNvPicPr>
            <a:picLocks noChangeAspect="1"/>
          </p:cNvPicPr>
          <p:nvPr/>
        </p:nvPicPr>
        <p:blipFill rotWithShape="1">
          <a:blip r:embed="rId6"/>
          <a:srcRect t="6090"/>
          <a:stretch/>
        </p:blipFill>
        <p:spPr>
          <a:xfrm>
            <a:off x="7836574" y="4143282"/>
            <a:ext cx="3929602" cy="2714718"/>
          </a:xfrm>
          <a:prstGeom prst="rect">
            <a:avLst/>
          </a:prstGeom>
          <a:ln>
            <a:noFill/>
          </a:ln>
        </p:spPr>
      </p:pic>
      <p:sp>
        <p:nvSpPr>
          <p:cNvPr id="16" name="TextBox 15">
            <a:extLst>
              <a:ext uri="{FF2B5EF4-FFF2-40B4-BE49-F238E27FC236}">
                <a16:creationId xmlns:a16="http://schemas.microsoft.com/office/drawing/2014/main" id="{22D3B683-4B37-478A-90FD-A56E95FC3E48}"/>
              </a:ext>
            </a:extLst>
          </p:cNvPr>
          <p:cNvSpPr txBox="1"/>
          <p:nvPr/>
        </p:nvSpPr>
        <p:spPr>
          <a:xfrm>
            <a:off x="134469" y="4784684"/>
            <a:ext cx="7301753" cy="1938992"/>
          </a:xfrm>
          <a:prstGeom prst="rect">
            <a:avLst/>
          </a:prstGeom>
          <a:noFill/>
          <a:ln>
            <a:noFill/>
          </a:ln>
        </p:spPr>
        <p:txBody>
          <a:bodyPr wrap="square" rtlCol="0">
            <a:spAutoFit/>
          </a:bodyPr>
          <a:lstStyle/>
          <a:p>
            <a:pPr marL="171450" indent="-171450">
              <a:buFont typeface="Arial" panose="020B0604020202020204" pitchFamily="34" charset="0"/>
              <a:buChar char="•"/>
            </a:pPr>
            <a:r>
              <a:rPr lang="en-US" sz="1500" dirty="0">
                <a:solidFill>
                  <a:srgbClr val="000000"/>
                </a:solidFill>
              </a:rPr>
              <a:t>Nuclear Thermal Propulsion (NTP) and Nuclear Electric Propulsion (NEP) allows for shorter total mission time and shorter trip time (Less exposure to galactic cosmic radiation and zero-g)</a:t>
            </a:r>
          </a:p>
          <a:p>
            <a:pPr marL="171450" indent="-171450">
              <a:buFont typeface="Arial" panose="020B0604020202020204" pitchFamily="34" charset="0"/>
              <a:buChar char="•"/>
            </a:pPr>
            <a:r>
              <a:rPr lang="en-US" sz="1500" dirty="0">
                <a:solidFill>
                  <a:srgbClr val="000000"/>
                </a:solidFill>
              </a:rPr>
              <a:t>Nuclear allows mission robustness and potential abort scenarios</a:t>
            </a:r>
          </a:p>
          <a:p>
            <a:pPr marL="171450" indent="-171450">
              <a:buFont typeface="Arial" panose="020B0604020202020204" pitchFamily="34" charset="0"/>
              <a:buChar char="•"/>
            </a:pPr>
            <a:r>
              <a:rPr lang="en-US" sz="1500" dirty="0">
                <a:solidFill>
                  <a:srgbClr val="000000"/>
                </a:solidFill>
              </a:rPr>
              <a:t>Fewer rocket launches can save operation time, money, and reduce risk</a:t>
            </a:r>
          </a:p>
          <a:p>
            <a:pPr marL="171450" indent="-171450">
              <a:buFont typeface="Arial" panose="020B0604020202020204" pitchFamily="34" charset="0"/>
              <a:buChar char="•"/>
            </a:pPr>
            <a:r>
              <a:rPr lang="en-US" sz="1500" dirty="0">
                <a:solidFill>
                  <a:srgbClr val="000000"/>
                </a:solidFill>
              </a:rPr>
              <a:t>Current efforts in NTP are initial steps towards advanced space nuclear power and propulsion, which could eventually help enable exploration and development of the solar system</a:t>
            </a:r>
          </a:p>
        </p:txBody>
      </p:sp>
      <p:sp>
        <p:nvSpPr>
          <p:cNvPr id="2" name="Rectangle 1"/>
          <p:cNvSpPr/>
          <p:nvPr/>
        </p:nvSpPr>
        <p:spPr>
          <a:xfrm>
            <a:off x="7503458" y="4007224"/>
            <a:ext cx="4303059" cy="285077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0435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2">
            <a:extLst>
              <a:ext uri="{FF2B5EF4-FFF2-40B4-BE49-F238E27FC236}">
                <a16:creationId xmlns:a16="http://schemas.microsoft.com/office/drawing/2014/main" id="{721631A1-11C0-4256-992B-C6587BCE6BDB}"/>
              </a:ext>
            </a:extLst>
          </p:cNvPr>
          <p:cNvSpPr txBox="1">
            <a:spLocks noChangeArrowheads="1"/>
          </p:cNvSpPr>
          <p:nvPr/>
        </p:nvSpPr>
        <p:spPr>
          <a:xfrm>
            <a:off x="617220" y="319550"/>
            <a:ext cx="10938509" cy="560560"/>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solidFill>
                  <a:schemeClr val="bg1"/>
                </a:solidFill>
              </a:rPr>
              <a:t>Fission is Different from Previous NASA “Nuclear”</a:t>
            </a:r>
          </a:p>
        </p:txBody>
      </p:sp>
      <p:grpSp>
        <p:nvGrpSpPr>
          <p:cNvPr id="8" name="Group 114">
            <a:extLst>
              <a:ext uri="{FF2B5EF4-FFF2-40B4-BE49-F238E27FC236}">
                <a16:creationId xmlns:a16="http://schemas.microsoft.com/office/drawing/2014/main" id="{B6BCA609-7A70-4B2A-B92B-7F991DE199D7}"/>
              </a:ext>
            </a:extLst>
          </p:cNvPr>
          <p:cNvGrpSpPr>
            <a:grpSpLocks/>
          </p:cNvGrpSpPr>
          <p:nvPr/>
        </p:nvGrpSpPr>
        <p:grpSpPr bwMode="auto">
          <a:xfrm>
            <a:off x="1046497" y="1344803"/>
            <a:ext cx="3857625" cy="2400300"/>
            <a:chOff x="306" y="990"/>
            <a:chExt cx="2430" cy="1512"/>
          </a:xfrm>
        </p:grpSpPr>
        <p:sp>
          <p:nvSpPr>
            <p:cNvPr id="12" name="Rectangle 113">
              <a:extLst>
                <a:ext uri="{FF2B5EF4-FFF2-40B4-BE49-F238E27FC236}">
                  <a16:creationId xmlns:a16="http://schemas.microsoft.com/office/drawing/2014/main" id="{8B76F263-B29D-452B-BDA2-FCCB4E5AB93C}"/>
                </a:ext>
              </a:extLst>
            </p:cNvPr>
            <p:cNvSpPr>
              <a:spLocks noChangeArrowheads="1"/>
            </p:cNvSpPr>
            <p:nvPr/>
          </p:nvSpPr>
          <p:spPr bwMode="auto">
            <a:xfrm>
              <a:off x="306" y="990"/>
              <a:ext cx="2430" cy="1512"/>
            </a:xfrm>
            <a:prstGeom prst="rect">
              <a:avLst/>
            </a:prstGeom>
            <a:solidFill>
              <a:schemeClr val="bg1"/>
            </a:solidFill>
            <a:ln w="9525">
              <a:noFill/>
              <a:miter lim="800000"/>
              <a:headEnd/>
              <a:tailEnd/>
            </a:ln>
          </p:spPr>
          <p:txBody>
            <a:bodyPr wrap="none" anchor="ctr">
              <a:spAutoFit/>
            </a:bodyPr>
            <a:lstStyle/>
            <a:p>
              <a:endParaRPr lang="en-US"/>
            </a:p>
          </p:txBody>
        </p:sp>
        <p:grpSp>
          <p:nvGrpSpPr>
            <p:cNvPr id="13" name="Group 8">
              <a:extLst>
                <a:ext uri="{FF2B5EF4-FFF2-40B4-BE49-F238E27FC236}">
                  <a16:creationId xmlns:a16="http://schemas.microsoft.com/office/drawing/2014/main" id="{EA9088DE-2E7D-426B-B053-998AE1ABFE46}"/>
                </a:ext>
              </a:extLst>
            </p:cNvPr>
            <p:cNvGrpSpPr>
              <a:grpSpLocks noChangeAspect="1"/>
            </p:cNvGrpSpPr>
            <p:nvPr/>
          </p:nvGrpSpPr>
          <p:grpSpPr bwMode="auto">
            <a:xfrm>
              <a:off x="444" y="1152"/>
              <a:ext cx="2112" cy="1174"/>
              <a:chOff x="336" y="1134"/>
              <a:chExt cx="2112" cy="1174"/>
            </a:xfrm>
          </p:grpSpPr>
          <p:sp>
            <p:nvSpPr>
              <p:cNvPr id="14" name="AutoShape 9">
                <a:extLst>
                  <a:ext uri="{FF2B5EF4-FFF2-40B4-BE49-F238E27FC236}">
                    <a16:creationId xmlns:a16="http://schemas.microsoft.com/office/drawing/2014/main" id="{0EFB83A9-E73C-4FC2-8EE9-D1870D5BDFBD}"/>
                  </a:ext>
                </a:extLst>
              </p:cNvPr>
              <p:cNvSpPr>
                <a:spLocks noChangeAspect="1" noChangeArrowheads="1" noTextEdit="1"/>
              </p:cNvSpPr>
              <p:nvPr/>
            </p:nvSpPr>
            <p:spPr bwMode="auto">
              <a:xfrm>
                <a:off x="336" y="1152"/>
                <a:ext cx="2112" cy="1156"/>
              </a:xfrm>
              <a:prstGeom prst="rect">
                <a:avLst/>
              </a:prstGeom>
              <a:noFill/>
              <a:ln w="9525">
                <a:noFill/>
                <a:miter lim="800000"/>
                <a:headEnd/>
                <a:tailEnd/>
              </a:ln>
            </p:spPr>
            <p:txBody>
              <a:bodyPr/>
              <a:lstStyle/>
              <a:p>
                <a:endParaRPr lang="en-US"/>
              </a:p>
            </p:txBody>
          </p:sp>
          <p:grpSp>
            <p:nvGrpSpPr>
              <p:cNvPr id="15" name="Group 10">
                <a:extLst>
                  <a:ext uri="{FF2B5EF4-FFF2-40B4-BE49-F238E27FC236}">
                    <a16:creationId xmlns:a16="http://schemas.microsoft.com/office/drawing/2014/main" id="{EF13C88E-47B6-44DD-AED1-A7FE0DC3C54C}"/>
                  </a:ext>
                </a:extLst>
              </p:cNvPr>
              <p:cNvGrpSpPr>
                <a:grpSpLocks/>
              </p:cNvGrpSpPr>
              <p:nvPr/>
            </p:nvGrpSpPr>
            <p:grpSpPr bwMode="auto">
              <a:xfrm>
                <a:off x="349" y="1602"/>
                <a:ext cx="374" cy="365"/>
                <a:chOff x="349" y="1602"/>
                <a:chExt cx="374" cy="365"/>
              </a:xfrm>
            </p:grpSpPr>
            <p:sp>
              <p:nvSpPr>
                <p:cNvPr id="75" name="Oval 11">
                  <a:extLst>
                    <a:ext uri="{FF2B5EF4-FFF2-40B4-BE49-F238E27FC236}">
                      <a16:creationId xmlns:a16="http://schemas.microsoft.com/office/drawing/2014/main" id="{F2A26901-8132-4327-834E-2E4D2A8902D7}"/>
                    </a:ext>
                  </a:extLst>
                </p:cNvPr>
                <p:cNvSpPr>
                  <a:spLocks noChangeArrowheads="1"/>
                </p:cNvSpPr>
                <p:nvPr/>
              </p:nvSpPr>
              <p:spPr bwMode="auto">
                <a:xfrm>
                  <a:off x="404" y="1629"/>
                  <a:ext cx="83" cy="83"/>
                </a:xfrm>
                <a:prstGeom prst="ellipse">
                  <a:avLst/>
                </a:prstGeom>
                <a:solidFill>
                  <a:srgbClr val="FF0000"/>
                </a:solidFill>
                <a:ln w="14288">
                  <a:solidFill>
                    <a:srgbClr val="000000"/>
                  </a:solidFill>
                  <a:round/>
                  <a:headEnd/>
                  <a:tailEnd/>
                </a:ln>
              </p:spPr>
              <p:txBody>
                <a:bodyPr/>
                <a:lstStyle/>
                <a:p>
                  <a:endParaRPr lang="en-US"/>
                </a:p>
              </p:txBody>
            </p:sp>
            <p:sp>
              <p:nvSpPr>
                <p:cNvPr id="76" name="Oval 12">
                  <a:extLst>
                    <a:ext uri="{FF2B5EF4-FFF2-40B4-BE49-F238E27FC236}">
                      <a16:creationId xmlns:a16="http://schemas.microsoft.com/office/drawing/2014/main" id="{C232B4F9-04F2-49D4-8194-53EC67166E3E}"/>
                    </a:ext>
                  </a:extLst>
                </p:cNvPr>
                <p:cNvSpPr>
                  <a:spLocks noChangeArrowheads="1"/>
                </p:cNvSpPr>
                <p:nvPr/>
              </p:nvSpPr>
              <p:spPr bwMode="auto">
                <a:xfrm>
                  <a:off x="367" y="1675"/>
                  <a:ext cx="83" cy="83"/>
                </a:xfrm>
                <a:prstGeom prst="ellipse">
                  <a:avLst/>
                </a:prstGeom>
                <a:solidFill>
                  <a:srgbClr val="FFFFFF"/>
                </a:solidFill>
                <a:ln w="14288">
                  <a:solidFill>
                    <a:srgbClr val="000000"/>
                  </a:solidFill>
                  <a:round/>
                  <a:headEnd/>
                  <a:tailEnd/>
                </a:ln>
              </p:spPr>
              <p:txBody>
                <a:bodyPr/>
                <a:lstStyle/>
                <a:p>
                  <a:endParaRPr lang="en-US"/>
                </a:p>
              </p:txBody>
            </p:sp>
            <p:sp>
              <p:nvSpPr>
                <p:cNvPr id="77" name="Oval 13">
                  <a:extLst>
                    <a:ext uri="{FF2B5EF4-FFF2-40B4-BE49-F238E27FC236}">
                      <a16:creationId xmlns:a16="http://schemas.microsoft.com/office/drawing/2014/main" id="{B9A6C65A-8100-437F-A75A-BF0587B03CF0}"/>
                    </a:ext>
                  </a:extLst>
                </p:cNvPr>
                <p:cNvSpPr>
                  <a:spLocks noChangeArrowheads="1"/>
                </p:cNvSpPr>
                <p:nvPr/>
              </p:nvSpPr>
              <p:spPr bwMode="auto">
                <a:xfrm>
                  <a:off x="349" y="1729"/>
                  <a:ext cx="83" cy="83"/>
                </a:xfrm>
                <a:prstGeom prst="ellipse">
                  <a:avLst/>
                </a:prstGeom>
                <a:solidFill>
                  <a:srgbClr val="FF0000"/>
                </a:solidFill>
                <a:ln w="14288">
                  <a:solidFill>
                    <a:srgbClr val="000000"/>
                  </a:solidFill>
                  <a:round/>
                  <a:headEnd/>
                  <a:tailEnd/>
                </a:ln>
              </p:spPr>
              <p:txBody>
                <a:bodyPr/>
                <a:lstStyle/>
                <a:p>
                  <a:endParaRPr lang="en-US"/>
                </a:p>
              </p:txBody>
            </p:sp>
            <p:sp>
              <p:nvSpPr>
                <p:cNvPr id="78" name="Oval 14">
                  <a:extLst>
                    <a:ext uri="{FF2B5EF4-FFF2-40B4-BE49-F238E27FC236}">
                      <a16:creationId xmlns:a16="http://schemas.microsoft.com/office/drawing/2014/main" id="{51CC6ABD-6CB7-4A9E-97D7-AC64B89C4921}"/>
                    </a:ext>
                  </a:extLst>
                </p:cNvPr>
                <p:cNvSpPr>
                  <a:spLocks noChangeArrowheads="1"/>
                </p:cNvSpPr>
                <p:nvPr/>
              </p:nvSpPr>
              <p:spPr bwMode="auto">
                <a:xfrm>
                  <a:off x="358" y="1793"/>
                  <a:ext cx="83" cy="83"/>
                </a:xfrm>
                <a:prstGeom prst="ellipse">
                  <a:avLst/>
                </a:prstGeom>
                <a:solidFill>
                  <a:srgbClr val="FFFFFF"/>
                </a:solidFill>
                <a:ln w="14288">
                  <a:solidFill>
                    <a:srgbClr val="000000"/>
                  </a:solidFill>
                  <a:round/>
                  <a:headEnd/>
                  <a:tailEnd/>
                </a:ln>
              </p:spPr>
              <p:txBody>
                <a:bodyPr/>
                <a:lstStyle/>
                <a:p>
                  <a:endParaRPr lang="en-US"/>
                </a:p>
              </p:txBody>
            </p:sp>
            <p:sp>
              <p:nvSpPr>
                <p:cNvPr id="79" name="Oval 15">
                  <a:extLst>
                    <a:ext uri="{FF2B5EF4-FFF2-40B4-BE49-F238E27FC236}">
                      <a16:creationId xmlns:a16="http://schemas.microsoft.com/office/drawing/2014/main" id="{FE67C655-03B5-4F5E-A8AF-66B97386C42D}"/>
                    </a:ext>
                  </a:extLst>
                </p:cNvPr>
                <p:cNvSpPr>
                  <a:spLocks noChangeArrowheads="1"/>
                </p:cNvSpPr>
                <p:nvPr/>
              </p:nvSpPr>
              <p:spPr bwMode="auto">
                <a:xfrm>
                  <a:off x="386" y="1848"/>
                  <a:ext cx="83" cy="83"/>
                </a:xfrm>
                <a:prstGeom prst="ellipse">
                  <a:avLst/>
                </a:prstGeom>
                <a:solidFill>
                  <a:srgbClr val="FF0000"/>
                </a:solidFill>
                <a:ln w="14288">
                  <a:solidFill>
                    <a:srgbClr val="000000"/>
                  </a:solidFill>
                  <a:round/>
                  <a:headEnd/>
                  <a:tailEnd/>
                </a:ln>
              </p:spPr>
              <p:txBody>
                <a:bodyPr/>
                <a:lstStyle/>
                <a:p>
                  <a:endParaRPr lang="en-US"/>
                </a:p>
              </p:txBody>
            </p:sp>
            <p:sp>
              <p:nvSpPr>
                <p:cNvPr id="80" name="Oval 16">
                  <a:extLst>
                    <a:ext uri="{FF2B5EF4-FFF2-40B4-BE49-F238E27FC236}">
                      <a16:creationId xmlns:a16="http://schemas.microsoft.com/office/drawing/2014/main" id="{C982FD0F-911A-4208-B66A-39020DC1F550}"/>
                    </a:ext>
                  </a:extLst>
                </p:cNvPr>
                <p:cNvSpPr>
                  <a:spLocks noChangeArrowheads="1"/>
                </p:cNvSpPr>
                <p:nvPr/>
              </p:nvSpPr>
              <p:spPr bwMode="auto">
                <a:xfrm>
                  <a:off x="440" y="1875"/>
                  <a:ext cx="83" cy="83"/>
                </a:xfrm>
                <a:prstGeom prst="ellipse">
                  <a:avLst/>
                </a:prstGeom>
                <a:solidFill>
                  <a:srgbClr val="FFFFFF"/>
                </a:solidFill>
                <a:ln w="14288">
                  <a:solidFill>
                    <a:srgbClr val="000000"/>
                  </a:solidFill>
                  <a:round/>
                  <a:headEnd/>
                  <a:tailEnd/>
                </a:ln>
              </p:spPr>
              <p:txBody>
                <a:bodyPr/>
                <a:lstStyle/>
                <a:p>
                  <a:endParaRPr lang="en-US"/>
                </a:p>
              </p:txBody>
            </p:sp>
            <p:sp>
              <p:nvSpPr>
                <p:cNvPr id="81" name="Oval 17">
                  <a:extLst>
                    <a:ext uri="{FF2B5EF4-FFF2-40B4-BE49-F238E27FC236}">
                      <a16:creationId xmlns:a16="http://schemas.microsoft.com/office/drawing/2014/main" id="{65CDFE5C-1282-4FFA-993F-5A085D30A009}"/>
                    </a:ext>
                  </a:extLst>
                </p:cNvPr>
                <p:cNvSpPr>
                  <a:spLocks noChangeArrowheads="1"/>
                </p:cNvSpPr>
                <p:nvPr/>
              </p:nvSpPr>
              <p:spPr bwMode="auto">
                <a:xfrm>
                  <a:off x="504" y="1884"/>
                  <a:ext cx="83" cy="83"/>
                </a:xfrm>
                <a:prstGeom prst="ellipse">
                  <a:avLst/>
                </a:prstGeom>
                <a:solidFill>
                  <a:srgbClr val="FFFFFF"/>
                </a:solidFill>
                <a:ln w="14288">
                  <a:solidFill>
                    <a:srgbClr val="000000"/>
                  </a:solidFill>
                  <a:round/>
                  <a:headEnd/>
                  <a:tailEnd/>
                </a:ln>
              </p:spPr>
              <p:txBody>
                <a:bodyPr/>
                <a:lstStyle/>
                <a:p>
                  <a:endParaRPr lang="en-US"/>
                </a:p>
              </p:txBody>
            </p:sp>
            <p:sp>
              <p:nvSpPr>
                <p:cNvPr id="82" name="Oval 18">
                  <a:extLst>
                    <a:ext uri="{FF2B5EF4-FFF2-40B4-BE49-F238E27FC236}">
                      <a16:creationId xmlns:a16="http://schemas.microsoft.com/office/drawing/2014/main" id="{52D49ABC-A980-4A88-B15E-A24BF8A901B4}"/>
                    </a:ext>
                  </a:extLst>
                </p:cNvPr>
                <p:cNvSpPr>
                  <a:spLocks noChangeArrowheads="1"/>
                </p:cNvSpPr>
                <p:nvPr/>
              </p:nvSpPr>
              <p:spPr bwMode="auto">
                <a:xfrm>
                  <a:off x="568" y="1866"/>
                  <a:ext cx="83" cy="83"/>
                </a:xfrm>
                <a:prstGeom prst="ellipse">
                  <a:avLst/>
                </a:prstGeom>
                <a:solidFill>
                  <a:srgbClr val="FF0000"/>
                </a:solidFill>
                <a:ln w="14288">
                  <a:solidFill>
                    <a:srgbClr val="000000"/>
                  </a:solidFill>
                  <a:round/>
                  <a:headEnd/>
                  <a:tailEnd/>
                </a:ln>
              </p:spPr>
              <p:txBody>
                <a:bodyPr/>
                <a:lstStyle/>
                <a:p>
                  <a:endParaRPr lang="en-US"/>
                </a:p>
              </p:txBody>
            </p:sp>
            <p:sp>
              <p:nvSpPr>
                <p:cNvPr id="83" name="Oval 19">
                  <a:extLst>
                    <a:ext uri="{FF2B5EF4-FFF2-40B4-BE49-F238E27FC236}">
                      <a16:creationId xmlns:a16="http://schemas.microsoft.com/office/drawing/2014/main" id="{F6E77445-4B72-4E55-AA78-17722E57FED2}"/>
                    </a:ext>
                  </a:extLst>
                </p:cNvPr>
                <p:cNvSpPr>
                  <a:spLocks noChangeArrowheads="1"/>
                </p:cNvSpPr>
                <p:nvPr/>
              </p:nvSpPr>
              <p:spPr bwMode="auto">
                <a:xfrm>
                  <a:off x="613" y="1830"/>
                  <a:ext cx="83" cy="83"/>
                </a:xfrm>
                <a:prstGeom prst="ellipse">
                  <a:avLst/>
                </a:prstGeom>
                <a:solidFill>
                  <a:srgbClr val="FFFFFF"/>
                </a:solidFill>
                <a:ln w="14288">
                  <a:solidFill>
                    <a:srgbClr val="000000"/>
                  </a:solidFill>
                  <a:round/>
                  <a:headEnd/>
                  <a:tailEnd/>
                </a:ln>
              </p:spPr>
              <p:txBody>
                <a:bodyPr/>
                <a:lstStyle/>
                <a:p>
                  <a:endParaRPr lang="en-US"/>
                </a:p>
              </p:txBody>
            </p:sp>
            <p:sp>
              <p:nvSpPr>
                <p:cNvPr id="84" name="Oval 20">
                  <a:extLst>
                    <a:ext uri="{FF2B5EF4-FFF2-40B4-BE49-F238E27FC236}">
                      <a16:creationId xmlns:a16="http://schemas.microsoft.com/office/drawing/2014/main" id="{99FFA717-94CE-4A3C-9A0C-C2DBDEDB62C5}"/>
                    </a:ext>
                  </a:extLst>
                </p:cNvPr>
                <p:cNvSpPr>
                  <a:spLocks noChangeArrowheads="1"/>
                </p:cNvSpPr>
                <p:nvPr/>
              </p:nvSpPr>
              <p:spPr bwMode="auto">
                <a:xfrm>
                  <a:off x="640" y="1766"/>
                  <a:ext cx="83" cy="83"/>
                </a:xfrm>
                <a:prstGeom prst="ellipse">
                  <a:avLst/>
                </a:prstGeom>
                <a:solidFill>
                  <a:srgbClr val="FFFFFF"/>
                </a:solidFill>
                <a:ln w="14288">
                  <a:solidFill>
                    <a:srgbClr val="000000"/>
                  </a:solidFill>
                  <a:round/>
                  <a:headEnd/>
                  <a:tailEnd/>
                </a:ln>
              </p:spPr>
              <p:txBody>
                <a:bodyPr/>
                <a:lstStyle/>
                <a:p>
                  <a:endParaRPr lang="en-US"/>
                </a:p>
              </p:txBody>
            </p:sp>
            <p:sp>
              <p:nvSpPr>
                <p:cNvPr id="85" name="Oval 21">
                  <a:extLst>
                    <a:ext uri="{FF2B5EF4-FFF2-40B4-BE49-F238E27FC236}">
                      <a16:creationId xmlns:a16="http://schemas.microsoft.com/office/drawing/2014/main" id="{1FD19374-2B08-4B5A-81B9-F8FF4F6CF4DC}"/>
                    </a:ext>
                  </a:extLst>
                </p:cNvPr>
                <p:cNvSpPr>
                  <a:spLocks noChangeArrowheads="1"/>
                </p:cNvSpPr>
                <p:nvPr/>
              </p:nvSpPr>
              <p:spPr bwMode="auto">
                <a:xfrm>
                  <a:off x="631" y="1693"/>
                  <a:ext cx="83" cy="83"/>
                </a:xfrm>
                <a:prstGeom prst="ellipse">
                  <a:avLst/>
                </a:prstGeom>
                <a:solidFill>
                  <a:srgbClr val="FFFFFF"/>
                </a:solidFill>
                <a:ln w="14288">
                  <a:solidFill>
                    <a:srgbClr val="000000"/>
                  </a:solidFill>
                  <a:round/>
                  <a:headEnd/>
                  <a:tailEnd/>
                </a:ln>
              </p:spPr>
              <p:txBody>
                <a:bodyPr/>
                <a:lstStyle/>
                <a:p>
                  <a:endParaRPr lang="en-US"/>
                </a:p>
              </p:txBody>
            </p:sp>
            <p:sp>
              <p:nvSpPr>
                <p:cNvPr id="86" name="Oval 22">
                  <a:extLst>
                    <a:ext uri="{FF2B5EF4-FFF2-40B4-BE49-F238E27FC236}">
                      <a16:creationId xmlns:a16="http://schemas.microsoft.com/office/drawing/2014/main" id="{03B8B7FA-3791-47CD-9B16-A7AC8A5F172A}"/>
                    </a:ext>
                  </a:extLst>
                </p:cNvPr>
                <p:cNvSpPr>
                  <a:spLocks noChangeArrowheads="1"/>
                </p:cNvSpPr>
                <p:nvPr/>
              </p:nvSpPr>
              <p:spPr bwMode="auto">
                <a:xfrm>
                  <a:off x="604" y="1638"/>
                  <a:ext cx="83" cy="83"/>
                </a:xfrm>
                <a:prstGeom prst="ellipse">
                  <a:avLst/>
                </a:prstGeom>
                <a:solidFill>
                  <a:srgbClr val="FFFFFF"/>
                </a:solidFill>
                <a:ln w="14288">
                  <a:solidFill>
                    <a:srgbClr val="000000"/>
                  </a:solidFill>
                  <a:round/>
                  <a:headEnd/>
                  <a:tailEnd/>
                </a:ln>
              </p:spPr>
              <p:txBody>
                <a:bodyPr/>
                <a:lstStyle/>
                <a:p>
                  <a:endParaRPr lang="en-US"/>
                </a:p>
              </p:txBody>
            </p:sp>
            <p:sp>
              <p:nvSpPr>
                <p:cNvPr id="87" name="Oval 23">
                  <a:extLst>
                    <a:ext uri="{FF2B5EF4-FFF2-40B4-BE49-F238E27FC236}">
                      <a16:creationId xmlns:a16="http://schemas.microsoft.com/office/drawing/2014/main" id="{D1836F4C-74AD-4FF3-AABA-90D0AD932506}"/>
                    </a:ext>
                  </a:extLst>
                </p:cNvPr>
                <p:cNvSpPr>
                  <a:spLocks noChangeArrowheads="1"/>
                </p:cNvSpPr>
                <p:nvPr/>
              </p:nvSpPr>
              <p:spPr bwMode="auto">
                <a:xfrm>
                  <a:off x="549" y="1611"/>
                  <a:ext cx="83" cy="83"/>
                </a:xfrm>
                <a:prstGeom prst="ellipse">
                  <a:avLst/>
                </a:prstGeom>
                <a:solidFill>
                  <a:srgbClr val="FF0000"/>
                </a:solidFill>
                <a:ln w="14288">
                  <a:solidFill>
                    <a:srgbClr val="000000"/>
                  </a:solidFill>
                  <a:round/>
                  <a:headEnd/>
                  <a:tailEnd/>
                </a:ln>
              </p:spPr>
              <p:txBody>
                <a:bodyPr/>
                <a:lstStyle/>
                <a:p>
                  <a:endParaRPr lang="en-US"/>
                </a:p>
              </p:txBody>
            </p:sp>
            <p:sp>
              <p:nvSpPr>
                <p:cNvPr id="88" name="Oval 24">
                  <a:extLst>
                    <a:ext uri="{FF2B5EF4-FFF2-40B4-BE49-F238E27FC236}">
                      <a16:creationId xmlns:a16="http://schemas.microsoft.com/office/drawing/2014/main" id="{B726D19B-7D8A-4550-B575-34E47829CB58}"/>
                    </a:ext>
                  </a:extLst>
                </p:cNvPr>
                <p:cNvSpPr>
                  <a:spLocks noChangeArrowheads="1"/>
                </p:cNvSpPr>
                <p:nvPr/>
              </p:nvSpPr>
              <p:spPr bwMode="auto">
                <a:xfrm>
                  <a:off x="495" y="1602"/>
                  <a:ext cx="83" cy="83"/>
                </a:xfrm>
                <a:prstGeom prst="ellipse">
                  <a:avLst/>
                </a:prstGeom>
                <a:solidFill>
                  <a:srgbClr val="FFFFFF"/>
                </a:solidFill>
                <a:ln w="14288">
                  <a:solidFill>
                    <a:srgbClr val="000000"/>
                  </a:solidFill>
                  <a:round/>
                  <a:headEnd/>
                  <a:tailEnd/>
                </a:ln>
              </p:spPr>
              <p:txBody>
                <a:bodyPr/>
                <a:lstStyle/>
                <a:p>
                  <a:endParaRPr lang="en-US"/>
                </a:p>
              </p:txBody>
            </p:sp>
            <p:sp>
              <p:nvSpPr>
                <p:cNvPr id="89" name="Oval 25">
                  <a:extLst>
                    <a:ext uri="{FF2B5EF4-FFF2-40B4-BE49-F238E27FC236}">
                      <a16:creationId xmlns:a16="http://schemas.microsoft.com/office/drawing/2014/main" id="{29477E4B-0482-4D7B-99FC-7A5A09BFCBED}"/>
                    </a:ext>
                  </a:extLst>
                </p:cNvPr>
                <p:cNvSpPr>
                  <a:spLocks noChangeArrowheads="1"/>
                </p:cNvSpPr>
                <p:nvPr/>
              </p:nvSpPr>
              <p:spPr bwMode="auto">
                <a:xfrm>
                  <a:off x="367" y="1784"/>
                  <a:ext cx="83" cy="83"/>
                </a:xfrm>
                <a:prstGeom prst="ellipse">
                  <a:avLst/>
                </a:prstGeom>
                <a:solidFill>
                  <a:srgbClr val="FFFFFF"/>
                </a:solidFill>
                <a:ln w="14288">
                  <a:solidFill>
                    <a:srgbClr val="000000"/>
                  </a:solidFill>
                  <a:round/>
                  <a:headEnd/>
                  <a:tailEnd/>
                </a:ln>
              </p:spPr>
              <p:txBody>
                <a:bodyPr/>
                <a:lstStyle/>
                <a:p>
                  <a:endParaRPr lang="en-US"/>
                </a:p>
              </p:txBody>
            </p:sp>
            <p:sp>
              <p:nvSpPr>
                <p:cNvPr id="90" name="Oval 26">
                  <a:extLst>
                    <a:ext uri="{FF2B5EF4-FFF2-40B4-BE49-F238E27FC236}">
                      <a16:creationId xmlns:a16="http://schemas.microsoft.com/office/drawing/2014/main" id="{6E54B368-68C5-4492-B4A5-927863CE6D92}"/>
                    </a:ext>
                  </a:extLst>
                </p:cNvPr>
                <p:cNvSpPr>
                  <a:spLocks noChangeArrowheads="1"/>
                </p:cNvSpPr>
                <p:nvPr/>
              </p:nvSpPr>
              <p:spPr bwMode="auto">
                <a:xfrm>
                  <a:off x="376" y="1693"/>
                  <a:ext cx="83" cy="83"/>
                </a:xfrm>
                <a:prstGeom prst="ellipse">
                  <a:avLst/>
                </a:prstGeom>
                <a:solidFill>
                  <a:srgbClr val="FFFFFF"/>
                </a:solidFill>
                <a:ln w="14288">
                  <a:solidFill>
                    <a:srgbClr val="000000"/>
                  </a:solidFill>
                  <a:round/>
                  <a:headEnd/>
                  <a:tailEnd/>
                </a:ln>
              </p:spPr>
              <p:txBody>
                <a:bodyPr/>
                <a:lstStyle/>
                <a:p>
                  <a:endParaRPr lang="en-US"/>
                </a:p>
              </p:txBody>
            </p:sp>
            <p:sp>
              <p:nvSpPr>
                <p:cNvPr id="91" name="Oval 27">
                  <a:extLst>
                    <a:ext uri="{FF2B5EF4-FFF2-40B4-BE49-F238E27FC236}">
                      <a16:creationId xmlns:a16="http://schemas.microsoft.com/office/drawing/2014/main" id="{76834FDA-FE10-4B5B-BA32-9D5E331D2A86}"/>
                    </a:ext>
                  </a:extLst>
                </p:cNvPr>
                <p:cNvSpPr>
                  <a:spLocks noChangeArrowheads="1"/>
                </p:cNvSpPr>
                <p:nvPr/>
              </p:nvSpPr>
              <p:spPr bwMode="auto">
                <a:xfrm>
                  <a:off x="613" y="1802"/>
                  <a:ext cx="83" cy="83"/>
                </a:xfrm>
                <a:prstGeom prst="ellipse">
                  <a:avLst/>
                </a:prstGeom>
                <a:solidFill>
                  <a:srgbClr val="FF0000"/>
                </a:solidFill>
                <a:ln w="14288">
                  <a:solidFill>
                    <a:srgbClr val="000000"/>
                  </a:solidFill>
                  <a:round/>
                  <a:headEnd/>
                  <a:tailEnd/>
                </a:ln>
              </p:spPr>
              <p:txBody>
                <a:bodyPr/>
                <a:lstStyle/>
                <a:p>
                  <a:endParaRPr lang="en-US"/>
                </a:p>
              </p:txBody>
            </p:sp>
            <p:sp>
              <p:nvSpPr>
                <p:cNvPr id="92" name="Oval 28">
                  <a:extLst>
                    <a:ext uri="{FF2B5EF4-FFF2-40B4-BE49-F238E27FC236}">
                      <a16:creationId xmlns:a16="http://schemas.microsoft.com/office/drawing/2014/main" id="{E524E87D-5CA0-4CF9-84C1-D84263764D38}"/>
                    </a:ext>
                  </a:extLst>
                </p:cNvPr>
                <p:cNvSpPr>
                  <a:spLocks noChangeArrowheads="1"/>
                </p:cNvSpPr>
                <p:nvPr/>
              </p:nvSpPr>
              <p:spPr bwMode="auto">
                <a:xfrm>
                  <a:off x="568" y="1848"/>
                  <a:ext cx="83" cy="83"/>
                </a:xfrm>
                <a:prstGeom prst="ellipse">
                  <a:avLst/>
                </a:prstGeom>
                <a:solidFill>
                  <a:srgbClr val="FFFFFF"/>
                </a:solidFill>
                <a:ln w="14288">
                  <a:solidFill>
                    <a:srgbClr val="000000"/>
                  </a:solidFill>
                  <a:round/>
                  <a:headEnd/>
                  <a:tailEnd/>
                </a:ln>
              </p:spPr>
              <p:txBody>
                <a:bodyPr/>
                <a:lstStyle/>
                <a:p>
                  <a:endParaRPr lang="en-US"/>
                </a:p>
              </p:txBody>
            </p:sp>
            <p:sp>
              <p:nvSpPr>
                <p:cNvPr id="93" name="Oval 29">
                  <a:extLst>
                    <a:ext uri="{FF2B5EF4-FFF2-40B4-BE49-F238E27FC236}">
                      <a16:creationId xmlns:a16="http://schemas.microsoft.com/office/drawing/2014/main" id="{C683C0FB-B8F5-4A89-969B-B3C21D1E6D49}"/>
                    </a:ext>
                  </a:extLst>
                </p:cNvPr>
                <p:cNvSpPr>
                  <a:spLocks noChangeArrowheads="1"/>
                </p:cNvSpPr>
                <p:nvPr/>
              </p:nvSpPr>
              <p:spPr bwMode="auto">
                <a:xfrm>
                  <a:off x="540" y="1620"/>
                  <a:ext cx="83" cy="83"/>
                </a:xfrm>
                <a:prstGeom prst="ellipse">
                  <a:avLst/>
                </a:prstGeom>
                <a:solidFill>
                  <a:srgbClr val="FFFFFF"/>
                </a:solidFill>
                <a:ln w="14288">
                  <a:solidFill>
                    <a:srgbClr val="000000"/>
                  </a:solidFill>
                  <a:round/>
                  <a:headEnd/>
                  <a:tailEnd/>
                </a:ln>
              </p:spPr>
              <p:txBody>
                <a:bodyPr/>
                <a:lstStyle/>
                <a:p>
                  <a:endParaRPr lang="en-US"/>
                </a:p>
              </p:txBody>
            </p:sp>
            <p:sp>
              <p:nvSpPr>
                <p:cNvPr id="94" name="Oval 30">
                  <a:extLst>
                    <a:ext uri="{FF2B5EF4-FFF2-40B4-BE49-F238E27FC236}">
                      <a16:creationId xmlns:a16="http://schemas.microsoft.com/office/drawing/2014/main" id="{4D830D7B-5DF0-4B1C-A1A4-C76DC49BC9C6}"/>
                    </a:ext>
                  </a:extLst>
                </p:cNvPr>
                <p:cNvSpPr>
                  <a:spLocks noChangeArrowheads="1"/>
                </p:cNvSpPr>
                <p:nvPr/>
              </p:nvSpPr>
              <p:spPr bwMode="auto">
                <a:xfrm>
                  <a:off x="440" y="1620"/>
                  <a:ext cx="83" cy="83"/>
                </a:xfrm>
                <a:prstGeom prst="ellipse">
                  <a:avLst/>
                </a:prstGeom>
                <a:solidFill>
                  <a:srgbClr val="FFFFFF"/>
                </a:solidFill>
                <a:ln w="14288">
                  <a:solidFill>
                    <a:srgbClr val="000000"/>
                  </a:solidFill>
                  <a:round/>
                  <a:headEnd/>
                  <a:tailEnd/>
                </a:ln>
              </p:spPr>
              <p:txBody>
                <a:bodyPr/>
                <a:lstStyle/>
                <a:p>
                  <a:endParaRPr lang="en-US"/>
                </a:p>
              </p:txBody>
            </p:sp>
            <p:sp>
              <p:nvSpPr>
                <p:cNvPr id="95" name="Oval 31">
                  <a:extLst>
                    <a:ext uri="{FF2B5EF4-FFF2-40B4-BE49-F238E27FC236}">
                      <a16:creationId xmlns:a16="http://schemas.microsoft.com/office/drawing/2014/main" id="{AB0164EA-B627-48E3-9AA9-3B1251C74963}"/>
                    </a:ext>
                  </a:extLst>
                </p:cNvPr>
                <p:cNvSpPr>
                  <a:spLocks noChangeArrowheads="1"/>
                </p:cNvSpPr>
                <p:nvPr/>
              </p:nvSpPr>
              <p:spPr bwMode="auto">
                <a:xfrm>
                  <a:off x="622" y="1693"/>
                  <a:ext cx="83" cy="83"/>
                </a:xfrm>
                <a:prstGeom prst="ellipse">
                  <a:avLst/>
                </a:prstGeom>
                <a:solidFill>
                  <a:srgbClr val="FF0000"/>
                </a:solidFill>
                <a:ln w="14288">
                  <a:solidFill>
                    <a:srgbClr val="000000"/>
                  </a:solidFill>
                  <a:round/>
                  <a:headEnd/>
                  <a:tailEnd/>
                </a:ln>
              </p:spPr>
              <p:txBody>
                <a:bodyPr/>
                <a:lstStyle/>
                <a:p>
                  <a:endParaRPr lang="en-US"/>
                </a:p>
              </p:txBody>
            </p:sp>
            <p:sp>
              <p:nvSpPr>
                <p:cNvPr id="96" name="Oval 32">
                  <a:extLst>
                    <a:ext uri="{FF2B5EF4-FFF2-40B4-BE49-F238E27FC236}">
                      <a16:creationId xmlns:a16="http://schemas.microsoft.com/office/drawing/2014/main" id="{5E4A61A0-9054-450D-B21A-3B01B2733764}"/>
                    </a:ext>
                  </a:extLst>
                </p:cNvPr>
                <p:cNvSpPr>
                  <a:spLocks noChangeArrowheads="1"/>
                </p:cNvSpPr>
                <p:nvPr/>
              </p:nvSpPr>
              <p:spPr bwMode="auto">
                <a:xfrm>
                  <a:off x="367" y="1739"/>
                  <a:ext cx="83" cy="83"/>
                </a:xfrm>
                <a:prstGeom prst="ellipse">
                  <a:avLst/>
                </a:prstGeom>
                <a:solidFill>
                  <a:srgbClr val="FFFFFF"/>
                </a:solidFill>
                <a:ln w="14288">
                  <a:solidFill>
                    <a:srgbClr val="000000"/>
                  </a:solidFill>
                  <a:round/>
                  <a:headEnd/>
                  <a:tailEnd/>
                </a:ln>
              </p:spPr>
              <p:txBody>
                <a:bodyPr/>
                <a:lstStyle/>
                <a:p>
                  <a:endParaRPr lang="en-US"/>
                </a:p>
              </p:txBody>
            </p:sp>
            <p:sp>
              <p:nvSpPr>
                <p:cNvPr id="97" name="Oval 33">
                  <a:extLst>
                    <a:ext uri="{FF2B5EF4-FFF2-40B4-BE49-F238E27FC236}">
                      <a16:creationId xmlns:a16="http://schemas.microsoft.com/office/drawing/2014/main" id="{E5167C6B-6A95-45AE-8D13-3042F1EDAF0A}"/>
                    </a:ext>
                  </a:extLst>
                </p:cNvPr>
                <p:cNvSpPr>
                  <a:spLocks noChangeArrowheads="1"/>
                </p:cNvSpPr>
                <p:nvPr/>
              </p:nvSpPr>
              <p:spPr bwMode="auto">
                <a:xfrm>
                  <a:off x="495" y="1611"/>
                  <a:ext cx="83" cy="83"/>
                </a:xfrm>
                <a:prstGeom prst="ellipse">
                  <a:avLst/>
                </a:prstGeom>
                <a:solidFill>
                  <a:srgbClr val="FF0000"/>
                </a:solidFill>
                <a:ln w="14288">
                  <a:solidFill>
                    <a:srgbClr val="000000"/>
                  </a:solidFill>
                  <a:round/>
                  <a:headEnd/>
                  <a:tailEnd/>
                </a:ln>
              </p:spPr>
              <p:txBody>
                <a:bodyPr/>
                <a:lstStyle/>
                <a:p>
                  <a:endParaRPr lang="en-US"/>
                </a:p>
              </p:txBody>
            </p:sp>
            <p:sp>
              <p:nvSpPr>
                <p:cNvPr id="98" name="Oval 34">
                  <a:extLst>
                    <a:ext uri="{FF2B5EF4-FFF2-40B4-BE49-F238E27FC236}">
                      <a16:creationId xmlns:a16="http://schemas.microsoft.com/office/drawing/2014/main" id="{6871EC6B-10C1-41CE-8F9A-250D556F3FF9}"/>
                    </a:ext>
                  </a:extLst>
                </p:cNvPr>
                <p:cNvSpPr>
                  <a:spLocks noChangeArrowheads="1"/>
                </p:cNvSpPr>
                <p:nvPr/>
              </p:nvSpPr>
              <p:spPr bwMode="auto">
                <a:xfrm>
                  <a:off x="622" y="1739"/>
                  <a:ext cx="83" cy="83"/>
                </a:xfrm>
                <a:prstGeom prst="ellipse">
                  <a:avLst/>
                </a:prstGeom>
                <a:solidFill>
                  <a:srgbClr val="FFFFFF"/>
                </a:solidFill>
                <a:ln w="14288">
                  <a:solidFill>
                    <a:srgbClr val="000000"/>
                  </a:solidFill>
                  <a:round/>
                  <a:headEnd/>
                  <a:tailEnd/>
                </a:ln>
              </p:spPr>
              <p:txBody>
                <a:bodyPr/>
                <a:lstStyle/>
                <a:p>
                  <a:endParaRPr lang="en-US"/>
                </a:p>
              </p:txBody>
            </p:sp>
            <p:sp>
              <p:nvSpPr>
                <p:cNvPr id="99" name="Oval 35">
                  <a:extLst>
                    <a:ext uri="{FF2B5EF4-FFF2-40B4-BE49-F238E27FC236}">
                      <a16:creationId xmlns:a16="http://schemas.microsoft.com/office/drawing/2014/main" id="{2E4AD9C4-0E68-44F8-B219-23B53B74FF38}"/>
                    </a:ext>
                  </a:extLst>
                </p:cNvPr>
                <p:cNvSpPr>
                  <a:spLocks noChangeArrowheads="1"/>
                </p:cNvSpPr>
                <p:nvPr/>
              </p:nvSpPr>
              <p:spPr bwMode="auto">
                <a:xfrm>
                  <a:off x="586" y="1648"/>
                  <a:ext cx="83" cy="83"/>
                </a:xfrm>
                <a:prstGeom prst="ellipse">
                  <a:avLst/>
                </a:prstGeom>
                <a:solidFill>
                  <a:srgbClr val="FFFFFF"/>
                </a:solidFill>
                <a:ln w="14288">
                  <a:solidFill>
                    <a:srgbClr val="000000"/>
                  </a:solidFill>
                  <a:round/>
                  <a:headEnd/>
                  <a:tailEnd/>
                </a:ln>
              </p:spPr>
              <p:txBody>
                <a:bodyPr/>
                <a:lstStyle/>
                <a:p>
                  <a:endParaRPr lang="en-US"/>
                </a:p>
              </p:txBody>
            </p:sp>
            <p:sp>
              <p:nvSpPr>
                <p:cNvPr id="100" name="Oval 36">
                  <a:extLst>
                    <a:ext uri="{FF2B5EF4-FFF2-40B4-BE49-F238E27FC236}">
                      <a16:creationId xmlns:a16="http://schemas.microsoft.com/office/drawing/2014/main" id="{1EF217E8-C129-486F-816D-61DEA1477412}"/>
                    </a:ext>
                  </a:extLst>
                </p:cNvPr>
                <p:cNvSpPr>
                  <a:spLocks noChangeArrowheads="1"/>
                </p:cNvSpPr>
                <p:nvPr/>
              </p:nvSpPr>
              <p:spPr bwMode="auto">
                <a:xfrm>
                  <a:off x="586" y="1693"/>
                  <a:ext cx="83" cy="83"/>
                </a:xfrm>
                <a:prstGeom prst="ellipse">
                  <a:avLst/>
                </a:prstGeom>
                <a:solidFill>
                  <a:srgbClr val="FF0000"/>
                </a:solidFill>
                <a:ln w="14288">
                  <a:solidFill>
                    <a:srgbClr val="000000"/>
                  </a:solidFill>
                  <a:round/>
                  <a:headEnd/>
                  <a:tailEnd/>
                </a:ln>
              </p:spPr>
              <p:txBody>
                <a:bodyPr/>
                <a:lstStyle/>
                <a:p>
                  <a:endParaRPr lang="en-US"/>
                </a:p>
              </p:txBody>
            </p:sp>
            <p:sp>
              <p:nvSpPr>
                <p:cNvPr id="101" name="Oval 37">
                  <a:extLst>
                    <a:ext uri="{FF2B5EF4-FFF2-40B4-BE49-F238E27FC236}">
                      <a16:creationId xmlns:a16="http://schemas.microsoft.com/office/drawing/2014/main" id="{B31E48FC-188D-430B-9306-CDEB752E4BAE}"/>
                    </a:ext>
                  </a:extLst>
                </p:cNvPr>
                <p:cNvSpPr>
                  <a:spLocks noChangeArrowheads="1"/>
                </p:cNvSpPr>
                <p:nvPr/>
              </p:nvSpPr>
              <p:spPr bwMode="auto">
                <a:xfrm>
                  <a:off x="540" y="1648"/>
                  <a:ext cx="83" cy="83"/>
                </a:xfrm>
                <a:prstGeom prst="ellipse">
                  <a:avLst/>
                </a:prstGeom>
                <a:solidFill>
                  <a:srgbClr val="FFFFFF"/>
                </a:solidFill>
                <a:ln w="14288">
                  <a:solidFill>
                    <a:srgbClr val="000000"/>
                  </a:solidFill>
                  <a:round/>
                  <a:headEnd/>
                  <a:tailEnd/>
                </a:ln>
              </p:spPr>
              <p:txBody>
                <a:bodyPr/>
                <a:lstStyle/>
                <a:p>
                  <a:endParaRPr lang="en-US"/>
                </a:p>
              </p:txBody>
            </p:sp>
            <p:sp>
              <p:nvSpPr>
                <p:cNvPr id="102" name="Oval 38">
                  <a:extLst>
                    <a:ext uri="{FF2B5EF4-FFF2-40B4-BE49-F238E27FC236}">
                      <a16:creationId xmlns:a16="http://schemas.microsoft.com/office/drawing/2014/main" id="{05EB6F12-3D82-4BB3-A258-741F10D3E8F0}"/>
                    </a:ext>
                  </a:extLst>
                </p:cNvPr>
                <p:cNvSpPr>
                  <a:spLocks noChangeArrowheads="1"/>
                </p:cNvSpPr>
                <p:nvPr/>
              </p:nvSpPr>
              <p:spPr bwMode="auto">
                <a:xfrm>
                  <a:off x="486" y="1875"/>
                  <a:ext cx="83" cy="83"/>
                </a:xfrm>
                <a:prstGeom prst="ellipse">
                  <a:avLst/>
                </a:prstGeom>
                <a:solidFill>
                  <a:srgbClr val="FF0000"/>
                </a:solidFill>
                <a:ln w="14288">
                  <a:solidFill>
                    <a:srgbClr val="000000"/>
                  </a:solidFill>
                  <a:round/>
                  <a:headEnd/>
                  <a:tailEnd/>
                </a:ln>
              </p:spPr>
              <p:txBody>
                <a:bodyPr/>
                <a:lstStyle/>
                <a:p>
                  <a:endParaRPr lang="en-US"/>
                </a:p>
              </p:txBody>
            </p:sp>
            <p:sp>
              <p:nvSpPr>
                <p:cNvPr id="103" name="Oval 39">
                  <a:extLst>
                    <a:ext uri="{FF2B5EF4-FFF2-40B4-BE49-F238E27FC236}">
                      <a16:creationId xmlns:a16="http://schemas.microsoft.com/office/drawing/2014/main" id="{65A161DD-4545-48CE-972E-20044705D935}"/>
                    </a:ext>
                  </a:extLst>
                </p:cNvPr>
                <p:cNvSpPr>
                  <a:spLocks noChangeArrowheads="1"/>
                </p:cNvSpPr>
                <p:nvPr/>
              </p:nvSpPr>
              <p:spPr bwMode="auto">
                <a:xfrm>
                  <a:off x="586" y="1830"/>
                  <a:ext cx="83" cy="83"/>
                </a:xfrm>
                <a:prstGeom prst="ellipse">
                  <a:avLst/>
                </a:prstGeom>
                <a:solidFill>
                  <a:srgbClr val="FFFFFF"/>
                </a:solidFill>
                <a:ln w="14288">
                  <a:solidFill>
                    <a:srgbClr val="000000"/>
                  </a:solidFill>
                  <a:round/>
                  <a:headEnd/>
                  <a:tailEnd/>
                </a:ln>
              </p:spPr>
              <p:txBody>
                <a:bodyPr/>
                <a:lstStyle/>
                <a:p>
                  <a:endParaRPr lang="en-US"/>
                </a:p>
              </p:txBody>
            </p:sp>
            <p:sp>
              <p:nvSpPr>
                <p:cNvPr id="104" name="Oval 40">
                  <a:extLst>
                    <a:ext uri="{FF2B5EF4-FFF2-40B4-BE49-F238E27FC236}">
                      <a16:creationId xmlns:a16="http://schemas.microsoft.com/office/drawing/2014/main" id="{4189246E-F2B4-4D45-8A6D-2EDC7DB107E2}"/>
                    </a:ext>
                  </a:extLst>
                </p:cNvPr>
                <p:cNvSpPr>
                  <a:spLocks noChangeArrowheads="1"/>
                </p:cNvSpPr>
                <p:nvPr/>
              </p:nvSpPr>
              <p:spPr bwMode="auto">
                <a:xfrm>
                  <a:off x="595" y="1775"/>
                  <a:ext cx="83" cy="83"/>
                </a:xfrm>
                <a:prstGeom prst="ellipse">
                  <a:avLst/>
                </a:prstGeom>
                <a:solidFill>
                  <a:srgbClr val="FF0000"/>
                </a:solidFill>
                <a:ln w="14288">
                  <a:solidFill>
                    <a:srgbClr val="000000"/>
                  </a:solidFill>
                  <a:round/>
                  <a:headEnd/>
                  <a:tailEnd/>
                </a:ln>
              </p:spPr>
              <p:txBody>
                <a:bodyPr/>
                <a:lstStyle/>
                <a:p>
                  <a:endParaRPr lang="en-US"/>
                </a:p>
              </p:txBody>
            </p:sp>
            <p:sp>
              <p:nvSpPr>
                <p:cNvPr id="105" name="Oval 41">
                  <a:extLst>
                    <a:ext uri="{FF2B5EF4-FFF2-40B4-BE49-F238E27FC236}">
                      <a16:creationId xmlns:a16="http://schemas.microsoft.com/office/drawing/2014/main" id="{57A4ABC1-71DD-4097-ABDB-0DC94E7C95BA}"/>
                    </a:ext>
                  </a:extLst>
                </p:cNvPr>
                <p:cNvSpPr>
                  <a:spLocks noChangeArrowheads="1"/>
                </p:cNvSpPr>
                <p:nvPr/>
              </p:nvSpPr>
              <p:spPr bwMode="auto">
                <a:xfrm>
                  <a:off x="404" y="1657"/>
                  <a:ext cx="83" cy="83"/>
                </a:xfrm>
                <a:prstGeom prst="ellipse">
                  <a:avLst/>
                </a:prstGeom>
                <a:solidFill>
                  <a:srgbClr val="FF0000"/>
                </a:solidFill>
                <a:ln w="14288">
                  <a:solidFill>
                    <a:srgbClr val="000000"/>
                  </a:solidFill>
                  <a:round/>
                  <a:headEnd/>
                  <a:tailEnd/>
                </a:ln>
              </p:spPr>
              <p:txBody>
                <a:bodyPr/>
                <a:lstStyle/>
                <a:p>
                  <a:endParaRPr lang="en-US"/>
                </a:p>
              </p:txBody>
            </p:sp>
            <p:sp>
              <p:nvSpPr>
                <p:cNvPr id="106" name="Oval 42">
                  <a:extLst>
                    <a:ext uri="{FF2B5EF4-FFF2-40B4-BE49-F238E27FC236}">
                      <a16:creationId xmlns:a16="http://schemas.microsoft.com/office/drawing/2014/main" id="{9A73A015-45F0-4DFA-9832-755E5F9FF370}"/>
                    </a:ext>
                  </a:extLst>
                </p:cNvPr>
                <p:cNvSpPr>
                  <a:spLocks noChangeArrowheads="1"/>
                </p:cNvSpPr>
                <p:nvPr/>
              </p:nvSpPr>
              <p:spPr bwMode="auto">
                <a:xfrm>
                  <a:off x="422" y="1739"/>
                  <a:ext cx="83" cy="83"/>
                </a:xfrm>
                <a:prstGeom prst="ellipse">
                  <a:avLst/>
                </a:prstGeom>
                <a:solidFill>
                  <a:srgbClr val="FFFFFF"/>
                </a:solidFill>
                <a:ln w="14288">
                  <a:solidFill>
                    <a:srgbClr val="000000"/>
                  </a:solidFill>
                  <a:round/>
                  <a:headEnd/>
                  <a:tailEnd/>
                </a:ln>
              </p:spPr>
              <p:txBody>
                <a:bodyPr/>
                <a:lstStyle/>
                <a:p>
                  <a:endParaRPr lang="en-US"/>
                </a:p>
              </p:txBody>
            </p:sp>
            <p:sp>
              <p:nvSpPr>
                <p:cNvPr id="107" name="Oval 43">
                  <a:extLst>
                    <a:ext uri="{FF2B5EF4-FFF2-40B4-BE49-F238E27FC236}">
                      <a16:creationId xmlns:a16="http://schemas.microsoft.com/office/drawing/2014/main" id="{36A902CB-FB19-4040-BB64-17B1F3D19623}"/>
                    </a:ext>
                  </a:extLst>
                </p:cNvPr>
                <p:cNvSpPr>
                  <a:spLocks noChangeArrowheads="1"/>
                </p:cNvSpPr>
                <p:nvPr/>
              </p:nvSpPr>
              <p:spPr bwMode="auto">
                <a:xfrm>
                  <a:off x="449" y="1657"/>
                  <a:ext cx="83" cy="83"/>
                </a:xfrm>
                <a:prstGeom prst="ellipse">
                  <a:avLst/>
                </a:prstGeom>
                <a:solidFill>
                  <a:srgbClr val="FFFFFF"/>
                </a:solidFill>
                <a:ln w="14288">
                  <a:solidFill>
                    <a:srgbClr val="000000"/>
                  </a:solidFill>
                  <a:round/>
                  <a:headEnd/>
                  <a:tailEnd/>
                </a:ln>
              </p:spPr>
              <p:txBody>
                <a:bodyPr/>
                <a:lstStyle/>
                <a:p>
                  <a:endParaRPr lang="en-US"/>
                </a:p>
              </p:txBody>
            </p:sp>
            <p:sp>
              <p:nvSpPr>
                <p:cNvPr id="108" name="Oval 44">
                  <a:extLst>
                    <a:ext uri="{FF2B5EF4-FFF2-40B4-BE49-F238E27FC236}">
                      <a16:creationId xmlns:a16="http://schemas.microsoft.com/office/drawing/2014/main" id="{BE69C9B2-8DC5-4ABF-8341-7E7C343AEAF5}"/>
                    </a:ext>
                  </a:extLst>
                </p:cNvPr>
                <p:cNvSpPr>
                  <a:spLocks noChangeArrowheads="1"/>
                </p:cNvSpPr>
                <p:nvPr/>
              </p:nvSpPr>
              <p:spPr bwMode="auto">
                <a:xfrm>
                  <a:off x="440" y="1693"/>
                  <a:ext cx="83" cy="83"/>
                </a:xfrm>
                <a:prstGeom prst="ellipse">
                  <a:avLst/>
                </a:prstGeom>
                <a:solidFill>
                  <a:srgbClr val="FF0000"/>
                </a:solidFill>
                <a:ln w="14288">
                  <a:solidFill>
                    <a:srgbClr val="000000"/>
                  </a:solidFill>
                  <a:round/>
                  <a:headEnd/>
                  <a:tailEnd/>
                </a:ln>
              </p:spPr>
              <p:txBody>
                <a:bodyPr/>
                <a:lstStyle/>
                <a:p>
                  <a:endParaRPr lang="en-US"/>
                </a:p>
              </p:txBody>
            </p:sp>
            <p:sp>
              <p:nvSpPr>
                <p:cNvPr id="109" name="Oval 45">
                  <a:extLst>
                    <a:ext uri="{FF2B5EF4-FFF2-40B4-BE49-F238E27FC236}">
                      <a16:creationId xmlns:a16="http://schemas.microsoft.com/office/drawing/2014/main" id="{4C41D031-2819-488C-9291-A19725CA2948}"/>
                    </a:ext>
                  </a:extLst>
                </p:cNvPr>
                <p:cNvSpPr>
                  <a:spLocks noChangeArrowheads="1"/>
                </p:cNvSpPr>
                <p:nvPr/>
              </p:nvSpPr>
              <p:spPr bwMode="auto">
                <a:xfrm>
                  <a:off x="395" y="1830"/>
                  <a:ext cx="83" cy="83"/>
                </a:xfrm>
                <a:prstGeom prst="ellipse">
                  <a:avLst/>
                </a:prstGeom>
                <a:solidFill>
                  <a:srgbClr val="FF0000"/>
                </a:solidFill>
                <a:ln w="14288">
                  <a:solidFill>
                    <a:srgbClr val="000000"/>
                  </a:solidFill>
                  <a:round/>
                  <a:headEnd/>
                  <a:tailEnd/>
                </a:ln>
              </p:spPr>
              <p:txBody>
                <a:bodyPr/>
                <a:lstStyle/>
                <a:p>
                  <a:endParaRPr lang="en-US"/>
                </a:p>
              </p:txBody>
            </p:sp>
            <p:sp>
              <p:nvSpPr>
                <p:cNvPr id="110" name="Oval 46">
                  <a:extLst>
                    <a:ext uri="{FF2B5EF4-FFF2-40B4-BE49-F238E27FC236}">
                      <a16:creationId xmlns:a16="http://schemas.microsoft.com/office/drawing/2014/main" id="{D39E1D1D-1F04-4C71-A9B0-D7F748FC08E1}"/>
                    </a:ext>
                  </a:extLst>
                </p:cNvPr>
                <p:cNvSpPr>
                  <a:spLocks noChangeArrowheads="1"/>
                </p:cNvSpPr>
                <p:nvPr/>
              </p:nvSpPr>
              <p:spPr bwMode="auto">
                <a:xfrm>
                  <a:off x="458" y="1784"/>
                  <a:ext cx="83" cy="83"/>
                </a:xfrm>
                <a:prstGeom prst="ellipse">
                  <a:avLst/>
                </a:prstGeom>
                <a:solidFill>
                  <a:srgbClr val="FF0000"/>
                </a:solidFill>
                <a:ln w="14288">
                  <a:solidFill>
                    <a:srgbClr val="000000"/>
                  </a:solidFill>
                  <a:round/>
                  <a:headEnd/>
                  <a:tailEnd/>
                </a:ln>
              </p:spPr>
              <p:txBody>
                <a:bodyPr/>
                <a:lstStyle/>
                <a:p>
                  <a:endParaRPr lang="en-US"/>
                </a:p>
              </p:txBody>
            </p:sp>
            <p:sp>
              <p:nvSpPr>
                <p:cNvPr id="111" name="Oval 47">
                  <a:extLst>
                    <a:ext uri="{FF2B5EF4-FFF2-40B4-BE49-F238E27FC236}">
                      <a16:creationId xmlns:a16="http://schemas.microsoft.com/office/drawing/2014/main" id="{4537B489-3913-4759-BCFC-BC3BAE3F0C14}"/>
                    </a:ext>
                  </a:extLst>
                </p:cNvPr>
                <p:cNvSpPr>
                  <a:spLocks noChangeArrowheads="1"/>
                </p:cNvSpPr>
                <p:nvPr/>
              </p:nvSpPr>
              <p:spPr bwMode="auto">
                <a:xfrm>
                  <a:off x="568" y="1739"/>
                  <a:ext cx="83" cy="83"/>
                </a:xfrm>
                <a:prstGeom prst="ellipse">
                  <a:avLst/>
                </a:prstGeom>
                <a:solidFill>
                  <a:srgbClr val="FFFFFF"/>
                </a:solidFill>
                <a:ln w="14288">
                  <a:solidFill>
                    <a:srgbClr val="000000"/>
                  </a:solidFill>
                  <a:round/>
                  <a:headEnd/>
                  <a:tailEnd/>
                </a:ln>
              </p:spPr>
              <p:txBody>
                <a:bodyPr/>
                <a:lstStyle/>
                <a:p>
                  <a:endParaRPr lang="en-US"/>
                </a:p>
              </p:txBody>
            </p:sp>
            <p:sp>
              <p:nvSpPr>
                <p:cNvPr id="112" name="Oval 48">
                  <a:extLst>
                    <a:ext uri="{FF2B5EF4-FFF2-40B4-BE49-F238E27FC236}">
                      <a16:creationId xmlns:a16="http://schemas.microsoft.com/office/drawing/2014/main" id="{693DC8BB-0F7F-4CDD-AB72-7A15A78805E5}"/>
                    </a:ext>
                  </a:extLst>
                </p:cNvPr>
                <p:cNvSpPr>
                  <a:spLocks noChangeArrowheads="1"/>
                </p:cNvSpPr>
                <p:nvPr/>
              </p:nvSpPr>
              <p:spPr bwMode="auto">
                <a:xfrm>
                  <a:off x="531" y="1857"/>
                  <a:ext cx="83" cy="83"/>
                </a:xfrm>
                <a:prstGeom prst="ellipse">
                  <a:avLst/>
                </a:prstGeom>
                <a:solidFill>
                  <a:srgbClr val="FFFFFF"/>
                </a:solidFill>
                <a:ln w="14288">
                  <a:solidFill>
                    <a:srgbClr val="000000"/>
                  </a:solidFill>
                  <a:round/>
                  <a:headEnd/>
                  <a:tailEnd/>
                </a:ln>
              </p:spPr>
              <p:txBody>
                <a:bodyPr/>
                <a:lstStyle/>
                <a:p>
                  <a:endParaRPr lang="en-US"/>
                </a:p>
              </p:txBody>
            </p:sp>
            <p:sp>
              <p:nvSpPr>
                <p:cNvPr id="113" name="Oval 49">
                  <a:extLst>
                    <a:ext uri="{FF2B5EF4-FFF2-40B4-BE49-F238E27FC236}">
                      <a16:creationId xmlns:a16="http://schemas.microsoft.com/office/drawing/2014/main" id="{D1F8C0A4-4D1B-4FF5-A05C-C8AF77BC5AAE}"/>
                    </a:ext>
                  </a:extLst>
                </p:cNvPr>
                <p:cNvSpPr>
                  <a:spLocks noChangeArrowheads="1"/>
                </p:cNvSpPr>
                <p:nvPr/>
              </p:nvSpPr>
              <p:spPr bwMode="auto">
                <a:xfrm>
                  <a:off x="440" y="1857"/>
                  <a:ext cx="83" cy="83"/>
                </a:xfrm>
                <a:prstGeom prst="ellipse">
                  <a:avLst/>
                </a:prstGeom>
                <a:solidFill>
                  <a:srgbClr val="FFFFFF"/>
                </a:solidFill>
                <a:ln w="14288">
                  <a:solidFill>
                    <a:srgbClr val="000000"/>
                  </a:solidFill>
                  <a:round/>
                  <a:headEnd/>
                  <a:tailEnd/>
                </a:ln>
              </p:spPr>
              <p:txBody>
                <a:bodyPr/>
                <a:lstStyle/>
                <a:p>
                  <a:endParaRPr lang="en-US"/>
                </a:p>
              </p:txBody>
            </p:sp>
            <p:sp>
              <p:nvSpPr>
                <p:cNvPr id="114" name="Oval 50">
                  <a:extLst>
                    <a:ext uri="{FF2B5EF4-FFF2-40B4-BE49-F238E27FC236}">
                      <a16:creationId xmlns:a16="http://schemas.microsoft.com/office/drawing/2014/main" id="{64531607-E532-48E1-A053-B5AB156C109B}"/>
                    </a:ext>
                  </a:extLst>
                </p:cNvPr>
                <p:cNvSpPr>
                  <a:spLocks noChangeArrowheads="1"/>
                </p:cNvSpPr>
                <p:nvPr/>
              </p:nvSpPr>
              <p:spPr bwMode="auto">
                <a:xfrm>
                  <a:off x="531" y="1693"/>
                  <a:ext cx="83" cy="83"/>
                </a:xfrm>
                <a:prstGeom prst="ellipse">
                  <a:avLst/>
                </a:prstGeom>
                <a:solidFill>
                  <a:srgbClr val="FF0000"/>
                </a:solidFill>
                <a:ln w="14288">
                  <a:solidFill>
                    <a:srgbClr val="000000"/>
                  </a:solidFill>
                  <a:round/>
                  <a:headEnd/>
                  <a:tailEnd/>
                </a:ln>
              </p:spPr>
              <p:txBody>
                <a:bodyPr/>
                <a:lstStyle/>
                <a:p>
                  <a:endParaRPr lang="en-US"/>
                </a:p>
              </p:txBody>
            </p:sp>
            <p:sp>
              <p:nvSpPr>
                <p:cNvPr id="115" name="Oval 51">
                  <a:extLst>
                    <a:ext uri="{FF2B5EF4-FFF2-40B4-BE49-F238E27FC236}">
                      <a16:creationId xmlns:a16="http://schemas.microsoft.com/office/drawing/2014/main" id="{8DDAC689-CC7F-4C20-A746-26BD4DFF932C}"/>
                    </a:ext>
                  </a:extLst>
                </p:cNvPr>
                <p:cNvSpPr>
                  <a:spLocks noChangeArrowheads="1"/>
                </p:cNvSpPr>
                <p:nvPr/>
              </p:nvSpPr>
              <p:spPr bwMode="auto">
                <a:xfrm>
                  <a:off x="540" y="1766"/>
                  <a:ext cx="83" cy="83"/>
                </a:xfrm>
                <a:prstGeom prst="ellipse">
                  <a:avLst/>
                </a:prstGeom>
                <a:solidFill>
                  <a:srgbClr val="FF0000"/>
                </a:solidFill>
                <a:ln w="14288">
                  <a:solidFill>
                    <a:srgbClr val="000000"/>
                  </a:solidFill>
                  <a:round/>
                  <a:headEnd/>
                  <a:tailEnd/>
                </a:ln>
              </p:spPr>
              <p:txBody>
                <a:bodyPr/>
                <a:lstStyle/>
                <a:p>
                  <a:endParaRPr lang="en-US"/>
                </a:p>
              </p:txBody>
            </p:sp>
            <p:sp>
              <p:nvSpPr>
                <p:cNvPr id="116" name="Oval 52">
                  <a:extLst>
                    <a:ext uri="{FF2B5EF4-FFF2-40B4-BE49-F238E27FC236}">
                      <a16:creationId xmlns:a16="http://schemas.microsoft.com/office/drawing/2014/main" id="{046CBF3D-CFE8-4185-BCCA-C484AC7E00A8}"/>
                    </a:ext>
                  </a:extLst>
                </p:cNvPr>
                <p:cNvSpPr>
                  <a:spLocks noChangeArrowheads="1"/>
                </p:cNvSpPr>
                <p:nvPr/>
              </p:nvSpPr>
              <p:spPr bwMode="auto">
                <a:xfrm>
                  <a:off x="486" y="1702"/>
                  <a:ext cx="83" cy="83"/>
                </a:xfrm>
                <a:prstGeom prst="ellipse">
                  <a:avLst/>
                </a:prstGeom>
                <a:solidFill>
                  <a:srgbClr val="FFFFFF"/>
                </a:solidFill>
                <a:ln w="14288">
                  <a:solidFill>
                    <a:srgbClr val="000000"/>
                  </a:solidFill>
                  <a:round/>
                  <a:headEnd/>
                  <a:tailEnd/>
                </a:ln>
              </p:spPr>
              <p:txBody>
                <a:bodyPr/>
                <a:lstStyle/>
                <a:p>
                  <a:endParaRPr lang="en-US"/>
                </a:p>
              </p:txBody>
            </p:sp>
            <p:sp>
              <p:nvSpPr>
                <p:cNvPr id="117" name="Oval 53">
                  <a:extLst>
                    <a:ext uri="{FF2B5EF4-FFF2-40B4-BE49-F238E27FC236}">
                      <a16:creationId xmlns:a16="http://schemas.microsoft.com/office/drawing/2014/main" id="{DA5F0B3F-17E1-47E0-B687-394AECAD93F6}"/>
                    </a:ext>
                  </a:extLst>
                </p:cNvPr>
                <p:cNvSpPr>
                  <a:spLocks noChangeArrowheads="1"/>
                </p:cNvSpPr>
                <p:nvPr/>
              </p:nvSpPr>
              <p:spPr bwMode="auto">
                <a:xfrm>
                  <a:off x="504" y="1784"/>
                  <a:ext cx="83" cy="83"/>
                </a:xfrm>
                <a:prstGeom prst="ellipse">
                  <a:avLst/>
                </a:prstGeom>
                <a:solidFill>
                  <a:srgbClr val="FFFFFF"/>
                </a:solidFill>
                <a:ln w="14288">
                  <a:solidFill>
                    <a:srgbClr val="000000"/>
                  </a:solidFill>
                  <a:round/>
                  <a:headEnd/>
                  <a:tailEnd/>
                </a:ln>
              </p:spPr>
              <p:txBody>
                <a:bodyPr/>
                <a:lstStyle/>
                <a:p>
                  <a:endParaRPr lang="en-US"/>
                </a:p>
              </p:txBody>
            </p:sp>
          </p:grpSp>
          <p:sp>
            <p:nvSpPr>
              <p:cNvPr id="16" name="Freeform 54">
                <a:extLst>
                  <a:ext uri="{FF2B5EF4-FFF2-40B4-BE49-F238E27FC236}">
                    <a16:creationId xmlns:a16="http://schemas.microsoft.com/office/drawing/2014/main" id="{8399A272-0626-48A6-98DE-6ED6C3879599}"/>
                  </a:ext>
                </a:extLst>
              </p:cNvPr>
              <p:cNvSpPr>
                <a:spLocks/>
              </p:cNvSpPr>
              <p:nvPr/>
            </p:nvSpPr>
            <p:spPr bwMode="auto">
              <a:xfrm>
                <a:off x="1620" y="1698"/>
                <a:ext cx="200" cy="219"/>
              </a:xfrm>
              <a:custGeom>
                <a:avLst/>
                <a:gdLst>
                  <a:gd name="T0" fmla="*/ 63 w 200"/>
                  <a:gd name="T1" fmla="*/ 109 h 219"/>
                  <a:gd name="T2" fmla="*/ 27 w 200"/>
                  <a:gd name="T3" fmla="*/ 46 h 219"/>
                  <a:gd name="T4" fmla="*/ 82 w 200"/>
                  <a:gd name="T5" fmla="*/ 73 h 219"/>
                  <a:gd name="T6" fmla="*/ 109 w 200"/>
                  <a:gd name="T7" fmla="*/ 0 h 219"/>
                  <a:gd name="T8" fmla="*/ 118 w 200"/>
                  <a:gd name="T9" fmla="*/ 100 h 219"/>
                  <a:gd name="T10" fmla="*/ 200 w 200"/>
                  <a:gd name="T11" fmla="*/ 82 h 219"/>
                  <a:gd name="T12" fmla="*/ 136 w 200"/>
                  <a:gd name="T13" fmla="*/ 128 h 219"/>
                  <a:gd name="T14" fmla="*/ 182 w 200"/>
                  <a:gd name="T15" fmla="*/ 191 h 219"/>
                  <a:gd name="T16" fmla="*/ 109 w 200"/>
                  <a:gd name="T17" fmla="*/ 137 h 219"/>
                  <a:gd name="T18" fmla="*/ 82 w 200"/>
                  <a:gd name="T19" fmla="*/ 219 h 219"/>
                  <a:gd name="T20" fmla="*/ 82 w 200"/>
                  <a:gd name="T21" fmla="*/ 146 h 219"/>
                  <a:gd name="T22" fmla="*/ 0 w 200"/>
                  <a:gd name="T23" fmla="*/ 173 h 219"/>
                  <a:gd name="T24" fmla="*/ 63 w 200"/>
                  <a:gd name="T25" fmla="*/ 109 h 2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0"/>
                  <a:gd name="T40" fmla="*/ 0 h 219"/>
                  <a:gd name="T41" fmla="*/ 200 w 200"/>
                  <a:gd name="T42" fmla="*/ 219 h 2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0" h="219">
                    <a:moveTo>
                      <a:pt x="63" y="109"/>
                    </a:moveTo>
                    <a:lnTo>
                      <a:pt x="27" y="46"/>
                    </a:lnTo>
                    <a:lnTo>
                      <a:pt x="82" y="73"/>
                    </a:lnTo>
                    <a:lnTo>
                      <a:pt x="109" y="0"/>
                    </a:lnTo>
                    <a:lnTo>
                      <a:pt x="118" y="100"/>
                    </a:lnTo>
                    <a:lnTo>
                      <a:pt x="200" y="82"/>
                    </a:lnTo>
                    <a:lnTo>
                      <a:pt x="136" y="128"/>
                    </a:lnTo>
                    <a:lnTo>
                      <a:pt x="182" y="191"/>
                    </a:lnTo>
                    <a:lnTo>
                      <a:pt x="109" y="137"/>
                    </a:lnTo>
                    <a:lnTo>
                      <a:pt x="82" y="219"/>
                    </a:lnTo>
                    <a:lnTo>
                      <a:pt x="82" y="146"/>
                    </a:lnTo>
                    <a:lnTo>
                      <a:pt x="0" y="173"/>
                    </a:lnTo>
                    <a:lnTo>
                      <a:pt x="63" y="109"/>
                    </a:lnTo>
                    <a:close/>
                  </a:path>
                </a:pathLst>
              </a:custGeom>
              <a:solidFill>
                <a:srgbClr val="FFFF00"/>
              </a:solidFill>
              <a:ln w="14288">
                <a:solidFill>
                  <a:srgbClr val="FFFF00"/>
                </a:solidFill>
                <a:prstDash val="solid"/>
                <a:round/>
                <a:headEnd/>
                <a:tailEnd/>
              </a:ln>
            </p:spPr>
            <p:txBody>
              <a:bodyPr/>
              <a:lstStyle/>
              <a:p>
                <a:endParaRPr lang="en-US"/>
              </a:p>
            </p:txBody>
          </p:sp>
          <p:sp>
            <p:nvSpPr>
              <p:cNvPr id="17" name="Freeform 55">
                <a:extLst>
                  <a:ext uri="{FF2B5EF4-FFF2-40B4-BE49-F238E27FC236}">
                    <a16:creationId xmlns:a16="http://schemas.microsoft.com/office/drawing/2014/main" id="{10ACA5FB-AC3D-4B58-BD05-1B8647D1C6F3}"/>
                  </a:ext>
                </a:extLst>
              </p:cNvPr>
              <p:cNvSpPr>
                <a:spLocks/>
              </p:cNvSpPr>
              <p:nvPr/>
            </p:nvSpPr>
            <p:spPr bwMode="auto">
              <a:xfrm>
                <a:off x="882" y="1598"/>
                <a:ext cx="410" cy="410"/>
              </a:xfrm>
              <a:custGeom>
                <a:avLst/>
                <a:gdLst>
                  <a:gd name="T0" fmla="*/ 0 w 410"/>
                  <a:gd name="T1" fmla="*/ 100 h 410"/>
                  <a:gd name="T2" fmla="*/ 0 w 410"/>
                  <a:gd name="T3" fmla="*/ 300 h 410"/>
                  <a:gd name="T4" fmla="*/ 200 w 410"/>
                  <a:gd name="T5" fmla="*/ 300 h 410"/>
                  <a:gd name="T6" fmla="*/ 200 w 410"/>
                  <a:gd name="T7" fmla="*/ 410 h 410"/>
                  <a:gd name="T8" fmla="*/ 410 w 410"/>
                  <a:gd name="T9" fmla="*/ 200 h 410"/>
                  <a:gd name="T10" fmla="*/ 200 w 410"/>
                  <a:gd name="T11" fmla="*/ 0 h 410"/>
                  <a:gd name="T12" fmla="*/ 200 w 410"/>
                  <a:gd name="T13" fmla="*/ 100 h 410"/>
                  <a:gd name="T14" fmla="*/ 0 w 410"/>
                  <a:gd name="T15" fmla="*/ 100 h 410"/>
                  <a:gd name="T16" fmla="*/ 0 60000 65536"/>
                  <a:gd name="T17" fmla="*/ 0 60000 65536"/>
                  <a:gd name="T18" fmla="*/ 0 60000 65536"/>
                  <a:gd name="T19" fmla="*/ 0 60000 65536"/>
                  <a:gd name="T20" fmla="*/ 0 60000 65536"/>
                  <a:gd name="T21" fmla="*/ 0 60000 65536"/>
                  <a:gd name="T22" fmla="*/ 0 60000 65536"/>
                  <a:gd name="T23" fmla="*/ 0 60000 65536"/>
                  <a:gd name="T24" fmla="*/ 0 w 410"/>
                  <a:gd name="T25" fmla="*/ 0 h 410"/>
                  <a:gd name="T26" fmla="*/ 410 w 410"/>
                  <a:gd name="T27" fmla="*/ 410 h 4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0" h="410">
                    <a:moveTo>
                      <a:pt x="0" y="100"/>
                    </a:moveTo>
                    <a:lnTo>
                      <a:pt x="0" y="300"/>
                    </a:lnTo>
                    <a:lnTo>
                      <a:pt x="200" y="300"/>
                    </a:lnTo>
                    <a:lnTo>
                      <a:pt x="200" y="410"/>
                    </a:lnTo>
                    <a:lnTo>
                      <a:pt x="410" y="200"/>
                    </a:lnTo>
                    <a:lnTo>
                      <a:pt x="200" y="0"/>
                    </a:lnTo>
                    <a:lnTo>
                      <a:pt x="200" y="100"/>
                    </a:lnTo>
                    <a:lnTo>
                      <a:pt x="0" y="100"/>
                    </a:lnTo>
                    <a:close/>
                  </a:path>
                </a:pathLst>
              </a:custGeom>
              <a:solidFill>
                <a:srgbClr val="0000FF"/>
              </a:solidFill>
              <a:ln w="9525">
                <a:noFill/>
                <a:round/>
                <a:headEnd/>
                <a:tailEnd/>
              </a:ln>
            </p:spPr>
            <p:txBody>
              <a:bodyPr/>
              <a:lstStyle/>
              <a:p>
                <a:endParaRPr lang="en-US"/>
              </a:p>
            </p:txBody>
          </p:sp>
          <p:sp>
            <p:nvSpPr>
              <p:cNvPr id="18" name="Rectangle 56">
                <a:extLst>
                  <a:ext uri="{FF2B5EF4-FFF2-40B4-BE49-F238E27FC236}">
                    <a16:creationId xmlns:a16="http://schemas.microsoft.com/office/drawing/2014/main" id="{07D782F6-2A84-4A36-B281-B3560A3CA0C9}"/>
                  </a:ext>
                </a:extLst>
              </p:cNvPr>
              <p:cNvSpPr>
                <a:spLocks noChangeArrowheads="1"/>
              </p:cNvSpPr>
              <p:nvPr/>
            </p:nvSpPr>
            <p:spPr bwMode="auto">
              <a:xfrm>
                <a:off x="1674" y="1753"/>
                <a:ext cx="327" cy="106"/>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100" b="0">
                    <a:solidFill>
                      <a:srgbClr val="000000"/>
                    </a:solidFill>
                  </a:rPr>
                  <a:t>5.5 MeV</a:t>
                </a:r>
                <a:endParaRPr lang="en-US" sz="1800" b="0">
                  <a:latin typeface="Helvetica" pitchFamily="34" charset="0"/>
                </a:endParaRPr>
              </a:p>
            </p:txBody>
          </p:sp>
          <p:sp>
            <p:nvSpPr>
              <p:cNvPr id="19" name="Rectangle 57">
                <a:extLst>
                  <a:ext uri="{FF2B5EF4-FFF2-40B4-BE49-F238E27FC236}">
                    <a16:creationId xmlns:a16="http://schemas.microsoft.com/office/drawing/2014/main" id="{2EAC2352-2D3C-4CDD-8154-FF4B6843106D}"/>
                  </a:ext>
                </a:extLst>
              </p:cNvPr>
              <p:cNvSpPr>
                <a:spLocks noChangeArrowheads="1"/>
              </p:cNvSpPr>
              <p:nvPr/>
            </p:nvSpPr>
            <p:spPr bwMode="auto">
              <a:xfrm>
                <a:off x="354" y="2035"/>
                <a:ext cx="360" cy="134"/>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400" b="0">
                    <a:solidFill>
                      <a:srgbClr val="000000"/>
                    </a:solidFill>
                  </a:rPr>
                  <a:t>Pu-238</a:t>
                </a:r>
                <a:endParaRPr lang="en-US" sz="1800" b="0">
                  <a:latin typeface="Helvetica" pitchFamily="34" charset="0"/>
                </a:endParaRPr>
              </a:p>
            </p:txBody>
          </p:sp>
          <p:grpSp>
            <p:nvGrpSpPr>
              <p:cNvPr id="20" name="Group 58">
                <a:extLst>
                  <a:ext uri="{FF2B5EF4-FFF2-40B4-BE49-F238E27FC236}">
                    <a16:creationId xmlns:a16="http://schemas.microsoft.com/office/drawing/2014/main" id="{782FB0A7-68F2-4AB8-A68A-9E2F84BAE9F7}"/>
                  </a:ext>
                </a:extLst>
              </p:cNvPr>
              <p:cNvGrpSpPr>
                <a:grpSpLocks/>
              </p:cNvGrpSpPr>
              <p:nvPr/>
            </p:nvGrpSpPr>
            <p:grpSpPr bwMode="auto">
              <a:xfrm>
                <a:off x="1669" y="2157"/>
                <a:ext cx="147" cy="147"/>
                <a:chOff x="1669" y="2157"/>
                <a:chExt cx="147" cy="147"/>
              </a:xfrm>
            </p:grpSpPr>
            <p:sp>
              <p:nvSpPr>
                <p:cNvPr id="71" name="Oval 59">
                  <a:extLst>
                    <a:ext uri="{FF2B5EF4-FFF2-40B4-BE49-F238E27FC236}">
                      <a16:creationId xmlns:a16="http://schemas.microsoft.com/office/drawing/2014/main" id="{4A7D576A-660E-4AC4-967C-E9AF11F75F58}"/>
                    </a:ext>
                  </a:extLst>
                </p:cNvPr>
                <p:cNvSpPr>
                  <a:spLocks noChangeArrowheads="1"/>
                </p:cNvSpPr>
                <p:nvPr/>
              </p:nvSpPr>
              <p:spPr bwMode="auto">
                <a:xfrm>
                  <a:off x="1678" y="2212"/>
                  <a:ext cx="83" cy="83"/>
                </a:xfrm>
                <a:prstGeom prst="ellipse">
                  <a:avLst/>
                </a:prstGeom>
                <a:solidFill>
                  <a:srgbClr val="FFFFFF"/>
                </a:solidFill>
                <a:ln w="14288">
                  <a:solidFill>
                    <a:srgbClr val="000000"/>
                  </a:solidFill>
                  <a:round/>
                  <a:headEnd/>
                  <a:tailEnd/>
                </a:ln>
              </p:spPr>
              <p:txBody>
                <a:bodyPr/>
                <a:lstStyle/>
                <a:p>
                  <a:endParaRPr lang="en-US"/>
                </a:p>
              </p:txBody>
            </p:sp>
            <p:sp>
              <p:nvSpPr>
                <p:cNvPr id="72" name="Oval 60">
                  <a:extLst>
                    <a:ext uri="{FF2B5EF4-FFF2-40B4-BE49-F238E27FC236}">
                      <a16:creationId xmlns:a16="http://schemas.microsoft.com/office/drawing/2014/main" id="{D1D12067-6E0A-4DC0-A4A5-93738C33E053}"/>
                    </a:ext>
                  </a:extLst>
                </p:cNvPr>
                <p:cNvSpPr>
                  <a:spLocks noChangeArrowheads="1"/>
                </p:cNvSpPr>
                <p:nvPr/>
              </p:nvSpPr>
              <p:spPr bwMode="auto">
                <a:xfrm>
                  <a:off x="1669" y="2157"/>
                  <a:ext cx="83" cy="83"/>
                </a:xfrm>
                <a:prstGeom prst="ellipse">
                  <a:avLst/>
                </a:prstGeom>
                <a:solidFill>
                  <a:srgbClr val="FF0000"/>
                </a:solidFill>
                <a:ln w="14288">
                  <a:solidFill>
                    <a:srgbClr val="000000"/>
                  </a:solidFill>
                  <a:round/>
                  <a:headEnd/>
                  <a:tailEnd/>
                </a:ln>
              </p:spPr>
              <p:txBody>
                <a:bodyPr/>
                <a:lstStyle/>
                <a:p>
                  <a:endParaRPr lang="en-US"/>
                </a:p>
              </p:txBody>
            </p:sp>
            <p:sp>
              <p:nvSpPr>
                <p:cNvPr id="73" name="Oval 61">
                  <a:extLst>
                    <a:ext uri="{FF2B5EF4-FFF2-40B4-BE49-F238E27FC236}">
                      <a16:creationId xmlns:a16="http://schemas.microsoft.com/office/drawing/2014/main" id="{DC2647D5-01D9-46D2-9103-9CEA87E4083C}"/>
                    </a:ext>
                  </a:extLst>
                </p:cNvPr>
                <p:cNvSpPr>
                  <a:spLocks noChangeArrowheads="1"/>
                </p:cNvSpPr>
                <p:nvPr/>
              </p:nvSpPr>
              <p:spPr bwMode="auto">
                <a:xfrm>
                  <a:off x="1715" y="2221"/>
                  <a:ext cx="83" cy="83"/>
                </a:xfrm>
                <a:prstGeom prst="ellipse">
                  <a:avLst/>
                </a:prstGeom>
                <a:solidFill>
                  <a:srgbClr val="FF0000"/>
                </a:solidFill>
                <a:ln w="14288">
                  <a:solidFill>
                    <a:srgbClr val="000000"/>
                  </a:solidFill>
                  <a:round/>
                  <a:headEnd/>
                  <a:tailEnd/>
                </a:ln>
              </p:spPr>
              <p:txBody>
                <a:bodyPr/>
                <a:lstStyle/>
                <a:p>
                  <a:endParaRPr lang="en-US"/>
                </a:p>
              </p:txBody>
            </p:sp>
            <p:sp>
              <p:nvSpPr>
                <p:cNvPr id="74" name="Oval 62">
                  <a:extLst>
                    <a:ext uri="{FF2B5EF4-FFF2-40B4-BE49-F238E27FC236}">
                      <a16:creationId xmlns:a16="http://schemas.microsoft.com/office/drawing/2014/main" id="{634B2976-B02E-44CB-95B8-44A6189AC206}"/>
                    </a:ext>
                  </a:extLst>
                </p:cNvPr>
                <p:cNvSpPr>
                  <a:spLocks noChangeArrowheads="1"/>
                </p:cNvSpPr>
                <p:nvPr/>
              </p:nvSpPr>
              <p:spPr bwMode="auto">
                <a:xfrm>
                  <a:off x="1733" y="2166"/>
                  <a:ext cx="83" cy="83"/>
                </a:xfrm>
                <a:prstGeom prst="ellipse">
                  <a:avLst/>
                </a:prstGeom>
                <a:solidFill>
                  <a:srgbClr val="FFFFFF"/>
                </a:solidFill>
                <a:ln w="14288">
                  <a:solidFill>
                    <a:srgbClr val="000000"/>
                  </a:solidFill>
                  <a:round/>
                  <a:headEnd/>
                  <a:tailEnd/>
                </a:ln>
              </p:spPr>
              <p:txBody>
                <a:bodyPr/>
                <a:lstStyle/>
                <a:p>
                  <a:endParaRPr lang="en-US"/>
                </a:p>
              </p:txBody>
            </p:sp>
          </p:grpSp>
          <p:grpSp>
            <p:nvGrpSpPr>
              <p:cNvPr id="21" name="Group 63">
                <a:extLst>
                  <a:ext uri="{FF2B5EF4-FFF2-40B4-BE49-F238E27FC236}">
                    <a16:creationId xmlns:a16="http://schemas.microsoft.com/office/drawing/2014/main" id="{D19E8490-836B-4A6A-A133-D273508E32DC}"/>
                  </a:ext>
                </a:extLst>
              </p:cNvPr>
              <p:cNvGrpSpPr>
                <a:grpSpLocks/>
              </p:cNvGrpSpPr>
              <p:nvPr/>
            </p:nvGrpSpPr>
            <p:grpSpPr bwMode="auto">
              <a:xfrm>
                <a:off x="1533" y="1311"/>
                <a:ext cx="374" cy="365"/>
                <a:chOff x="1533" y="1311"/>
                <a:chExt cx="374" cy="365"/>
              </a:xfrm>
            </p:grpSpPr>
            <p:sp>
              <p:nvSpPr>
                <p:cNvPr id="28" name="Oval 64">
                  <a:extLst>
                    <a:ext uri="{FF2B5EF4-FFF2-40B4-BE49-F238E27FC236}">
                      <a16:creationId xmlns:a16="http://schemas.microsoft.com/office/drawing/2014/main" id="{00D77DAA-E599-4175-800C-CFB6312D0554}"/>
                    </a:ext>
                  </a:extLst>
                </p:cNvPr>
                <p:cNvSpPr>
                  <a:spLocks noChangeArrowheads="1"/>
                </p:cNvSpPr>
                <p:nvPr/>
              </p:nvSpPr>
              <p:spPr bwMode="auto">
                <a:xfrm>
                  <a:off x="1587" y="1566"/>
                  <a:ext cx="83" cy="83"/>
                </a:xfrm>
                <a:prstGeom prst="ellipse">
                  <a:avLst/>
                </a:prstGeom>
                <a:solidFill>
                  <a:srgbClr val="FF0000"/>
                </a:solidFill>
                <a:ln w="14288">
                  <a:solidFill>
                    <a:srgbClr val="000000"/>
                  </a:solidFill>
                  <a:round/>
                  <a:headEnd/>
                  <a:tailEnd/>
                </a:ln>
              </p:spPr>
              <p:txBody>
                <a:bodyPr/>
                <a:lstStyle/>
                <a:p>
                  <a:endParaRPr lang="en-US"/>
                </a:p>
              </p:txBody>
            </p:sp>
            <p:sp>
              <p:nvSpPr>
                <p:cNvPr id="29" name="Oval 65">
                  <a:extLst>
                    <a:ext uri="{FF2B5EF4-FFF2-40B4-BE49-F238E27FC236}">
                      <a16:creationId xmlns:a16="http://schemas.microsoft.com/office/drawing/2014/main" id="{2C178F89-8CEC-4219-83C3-57D7D64D6F87}"/>
                    </a:ext>
                  </a:extLst>
                </p:cNvPr>
                <p:cNvSpPr>
                  <a:spLocks noChangeArrowheads="1"/>
                </p:cNvSpPr>
                <p:nvPr/>
              </p:nvSpPr>
              <p:spPr bwMode="auto">
                <a:xfrm>
                  <a:off x="1551" y="1520"/>
                  <a:ext cx="83" cy="83"/>
                </a:xfrm>
                <a:prstGeom prst="ellipse">
                  <a:avLst/>
                </a:prstGeom>
                <a:solidFill>
                  <a:srgbClr val="FFFFFF"/>
                </a:solidFill>
                <a:ln w="14288">
                  <a:solidFill>
                    <a:srgbClr val="000000"/>
                  </a:solidFill>
                  <a:round/>
                  <a:headEnd/>
                  <a:tailEnd/>
                </a:ln>
              </p:spPr>
              <p:txBody>
                <a:bodyPr/>
                <a:lstStyle/>
                <a:p>
                  <a:endParaRPr lang="en-US"/>
                </a:p>
              </p:txBody>
            </p:sp>
            <p:sp>
              <p:nvSpPr>
                <p:cNvPr id="30" name="Oval 66">
                  <a:extLst>
                    <a:ext uri="{FF2B5EF4-FFF2-40B4-BE49-F238E27FC236}">
                      <a16:creationId xmlns:a16="http://schemas.microsoft.com/office/drawing/2014/main" id="{86FA68DF-7549-4180-B5C1-AF3B7B64DD36}"/>
                    </a:ext>
                  </a:extLst>
                </p:cNvPr>
                <p:cNvSpPr>
                  <a:spLocks noChangeArrowheads="1"/>
                </p:cNvSpPr>
                <p:nvPr/>
              </p:nvSpPr>
              <p:spPr bwMode="auto">
                <a:xfrm>
                  <a:off x="1533" y="1465"/>
                  <a:ext cx="83" cy="84"/>
                </a:xfrm>
                <a:prstGeom prst="ellipse">
                  <a:avLst/>
                </a:prstGeom>
                <a:solidFill>
                  <a:srgbClr val="FF0000"/>
                </a:solidFill>
                <a:ln w="14288">
                  <a:solidFill>
                    <a:srgbClr val="000000"/>
                  </a:solidFill>
                  <a:round/>
                  <a:headEnd/>
                  <a:tailEnd/>
                </a:ln>
              </p:spPr>
              <p:txBody>
                <a:bodyPr/>
                <a:lstStyle/>
                <a:p>
                  <a:endParaRPr lang="en-US"/>
                </a:p>
              </p:txBody>
            </p:sp>
            <p:sp>
              <p:nvSpPr>
                <p:cNvPr id="31" name="Oval 67">
                  <a:extLst>
                    <a:ext uri="{FF2B5EF4-FFF2-40B4-BE49-F238E27FC236}">
                      <a16:creationId xmlns:a16="http://schemas.microsoft.com/office/drawing/2014/main" id="{BE9509C3-CEF0-4AAC-BEA7-58C88AA8C27D}"/>
                    </a:ext>
                  </a:extLst>
                </p:cNvPr>
                <p:cNvSpPr>
                  <a:spLocks noChangeArrowheads="1"/>
                </p:cNvSpPr>
                <p:nvPr/>
              </p:nvSpPr>
              <p:spPr bwMode="auto">
                <a:xfrm>
                  <a:off x="1542" y="1402"/>
                  <a:ext cx="83" cy="83"/>
                </a:xfrm>
                <a:prstGeom prst="ellipse">
                  <a:avLst/>
                </a:prstGeom>
                <a:solidFill>
                  <a:srgbClr val="FFFFFF"/>
                </a:solidFill>
                <a:ln w="14288">
                  <a:solidFill>
                    <a:srgbClr val="000000"/>
                  </a:solidFill>
                  <a:round/>
                  <a:headEnd/>
                  <a:tailEnd/>
                </a:ln>
              </p:spPr>
              <p:txBody>
                <a:bodyPr/>
                <a:lstStyle/>
                <a:p>
                  <a:endParaRPr lang="en-US"/>
                </a:p>
              </p:txBody>
            </p:sp>
            <p:sp>
              <p:nvSpPr>
                <p:cNvPr id="32" name="Oval 68">
                  <a:extLst>
                    <a:ext uri="{FF2B5EF4-FFF2-40B4-BE49-F238E27FC236}">
                      <a16:creationId xmlns:a16="http://schemas.microsoft.com/office/drawing/2014/main" id="{124E9873-05DB-4106-AA6E-6EE9E418BADA}"/>
                    </a:ext>
                  </a:extLst>
                </p:cNvPr>
                <p:cNvSpPr>
                  <a:spLocks noChangeArrowheads="1"/>
                </p:cNvSpPr>
                <p:nvPr/>
              </p:nvSpPr>
              <p:spPr bwMode="auto">
                <a:xfrm>
                  <a:off x="1578" y="1347"/>
                  <a:ext cx="83" cy="83"/>
                </a:xfrm>
                <a:prstGeom prst="ellipse">
                  <a:avLst/>
                </a:prstGeom>
                <a:solidFill>
                  <a:srgbClr val="FF0000"/>
                </a:solidFill>
                <a:ln w="14288">
                  <a:solidFill>
                    <a:srgbClr val="000000"/>
                  </a:solidFill>
                  <a:round/>
                  <a:headEnd/>
                  <a:tailEnd/>
                </a:ln>
              </p:spPr>
              <p:txBody>
                <a:bodyPr/>
                <a:lstStyle/>
                <a:p>
                  <a:endParaRPr lang="en-US"/>
                </a:p>
              </p:txBody>
            </p:sp>
            <p:sp>
              <p:nvSpPr>
                <p:cNvPr id="33" name="Oval 69">
                  <a:extLst>
                    <a:ext uri="{FF2B5EF4-FFF2-40B4-BE49-F238E27FC236}">
                      <a16:creationId xmlns:a16="http://schemas.microsoft.com/office/drawing/2014/main" id="{85C2163D-2CE8-4930-8A0E-DD374A97B245}"/>
                    </a:ext>
                  </a:extLst>
                </p:cNvPr>
                <p:cNvSpPr>
                  <a:spLocks noChangeArrowheads="1"/>
                </p:cNvSpPr>
                <p:nvPr/>
              </p:nvSpPr>
              <p:spPr bwMode="auto">
                <a:xfrm>
                  <a:off x="1633" y="1320"/>
                  <a:ext cx="83" cy="83"/>
                </a:xfrm>
                <a:prstGeom prst="ellipse">
                  <a:avLst/>
                </a:prstGeom>
                <a:solidFill>
                  <a:srgbClr val="FFFFFF"/>
                </a:solidFill>
                <a:ln w="14288">
                  <a:solidFill>
                    <a:srgbClr val="000000"/>
                  </a:solidFill>
                  <a:round/>
                  <a:headEnd/>
                  <a:tailEnd/>
                </a:ln>
              </p:spPr>
              <p:txBody>
                <a:bodyPr/>
                <a:lstStyle/>
                <a:p>
                  <a:endParaRPr lang="en-US"/>
                </a:p>
              </p:txBody>
            </p:sp>
            <p:sp>
              <p:nvSpPr>
                <p:cNvPr id="34" name="Oval 70">
                  <a:extLst>
                    <a:ext uri="{FF2B5EF4-FFF2-40B4-BE49-F238E27FC236}">
                      <a16:creationId xmlns:a16="http://schemas.microsoft.com/office/drawing/2014/main" id="{3E2E19F1-B4A9-4399-995C-87197C4564E9}"/>
                    </a:ext>
                  </a:extLst>
                </p:cNvPr>
                <p:cNvSpPr>
                  <a:spLocks noChangeArrowheads="1"/>
                </p:cNvSpPr>
                <p:nvPr/>
              </p:nvSpPr>
              <p:spPr bwMode="auto">
                <a:xfrm>
                  <a:off x="1687" y="1311"/>
                  <a:ext cx="83" cy="83"/>
                </a:xfrm>
                <a:prstGeom prst="ellipse">
                  <a:avLst/>
                </a:prstGeom>
                <a:solidFill>
                  <a:srgbClr val="FFFFFF"/>
                </a:solidFill>
                <a:ln w="14288">
                  <a:solidFill>
                    <a:srgbClr val="000000"/>
                  </a:solidFill>
                  <a:round/>
                  <a:headEnd/>
                  <a:tailEnd/>
                </a:ln>
              </p:spPr>
              <p:txBody>
                <a:bodyPr/>
                <a:lstStyle/>
                <a:p>
                  <a:endParaRPr lang="en-US"/>
                </a:p>
              </p:txBody>
            </p:sp>
            <p:sp>
              <p:nvSpPr>
                <p:cNvPr id="35" name="Oval 71">
                  <a:extLst>
                    <a:ext uri="{FF2B5EF4-FFF2-40B4-BE49-F238E27FC236}">
                      <a16:creationId xmlns:a16="http://schemas.microsoft.com/office/drawing/2014/main" id="{F46FAE09-B906-4C32-9B7D-EC23A5EF5C22}"/>
                    </a:ext>
                  </a:extLst>
                </p:cNvPr>
                <p:cNvSpPr>
                  <a:spLocks noChangeArrowheads="1"/>
                </p:cNvSpPr>
                <p:nvPr/>
              </p:nvSpPr>
              <p:spPr bwMode="auto">
                <a:xfrm>
                  <a:off x="1751" y="1329"/>
                  <a:ext cx="83" cy="83"/>
                </a:xfrm>
                <a:prstGeom prst="ellipse">
                  <a:avLst/>
                </a:prstGeom>
                <a:solidFill>
                  <a:srgbClr val="FF0000"/>
                </a:solidFill>
                <a:ln w="14288">
                  <a:solidFill>
                    <a:srgbClr val="000000"/>
                  </a:solidFill>
                  <a:round/>
                  <a:headEnd/>
                  <a:tailEnd/>
                </a:ln>
              </p:spPr>
              <p:txBody>
                <a:bodyPr/>
                <a:lstStyle/>
                <a:p>
                  <a:endParaRPr lang="en-US"/>
                </a:p>
              </p:txBody>
            </p:sp>
            <p:sp>
              <p:nvSpPr>
                <p:cNvPr id="36" name="Oval 72">
                  <a:extLst>
                    <a:ext uri="{FF2B5EF4-FFF2-40B4-BE49-F238E27FC236}">
                      <a16:creationId xmlns:a16="http://schemas.microsoft.com/office/drawing/2014/main" id="{6F5FE103-ED4A-4281-9AAF-35C3B969A8A0}"/>
                    </a:ext>
                  </a:extLst>
                </p:cNvPr>
                <p:cNvSpPr>
                  <a:spLocks noChangeArrowheads="1"/>
                </p:cNvSpPr>
                <p:nvPr/>
              </p:nvSpPr>
              <p:spPr bwMode="auto">
                <a:xfrm>
                  <a:off x="1797" y="1365"/>
                  <a:ext cx="83" cy="83"/>
                </a:xfrm>
                <a:prstGeom prst="ellipse">
                  <a:avLst/>
                </a:prstGeom>
                <a:solidFill>
                  <a:srgbClr val="FFFFFF"/>
                </a:solidFill>
                <a:ln w="14288">
                  <a:solidFill>
                    <a:srgbClr val="000000"/>
                  </a:solidFill>
                  <a:round/>
                  <a:headEnd/>
                  <a:tailEnd/>
                </a:ln>
              </p:spPr>
              <p:txBody>
                <a:bodyPr/>
                <a:lstStyle/>
                <a:p>
                  <a:endParaRPr lang="en-US"/>
                </a:p>
              </p:txBody>
            </p:sp>
            <p:sp>
              <p:nvSpPr>
                <p:cNvPr id="37" name="Oval 73">
                  <a:extLst>
                    <a:ext uri="{FF2B5EF4-FFF2-40B4-BE49-F238E27FC236}">
                      <a16:creationId xmlns:a16="http://schemas.microsoft.com/office/drawing/2014/main" id="{E3A7EFF6-6FA9-492F-A80A-F051BDB208F8}"/>
                    </a:ext>
                  </a:extLst>
                </p:cNvPr>
                <p:cNvSpPr>
                  <a:spLocks noChangeArrowheads="1"/>
                </p:cNvSpPr>
                <p:nvPr/>
              </p:nvSpPr>
              <p:spPr bwMode="auto">
                <a:xfrm>
                  <a:off x="1824" y="1429"/>
                  <a:ext cx="83" cy="83"/>
                </a:xfrm>
                <a:prstGeom prst="ellipse">
                  <a:avLst/>
                </a:prstGeom>
                <a:solidFill>
                  <a:srgbClr val="FFFFFF"/>
                </a:solidFill>
                <a:ln w="14288">
                  <a:solidFill>
                    <a:srgbClr val="000000"/>
                  </a:solidFill>
                  <a:round/>
                  <a:headEnd/>
                  <a:tailEnd/>
                </a:ln>
              </p:spPr>
              <p:txBody>
                <a:bodyPr/>
                <a:lstStyle/>
                <a:p>
                  <a:endParaRPr lang="en-US"/>
                </a:p>
              </p:txBody>
            </p:sp>
            <p:sp>
              <p:nvSpPr>
                <p:cNvPr id="38" name="Oval 74">
                  <a:extLst>
                    <a:ext uri="{FF2B5EF4-FFF2-40B4-BE49-F238E27FC236}">
                      <a16:creationId xmlns:a16="http://schemas.microsoft.com/office/drawing/2014/main" id="{D10F433B-6F70-4B7B-9648-8B5A1A1D4000}"/>
                    </a:ext>
                  </a:extLst>
                </p:cNvPr>
                <p:cNvSpPr>
                  <a:spLocks noChangeArrowheads="1"/>
                </p:cNvSpPr>
                <p:nvPr/>
              </p:nvSpPr>
              <p:spPr bwMode="auto">
                <a:xfrm>
                  <a:off x="1824" y="1502"/>
                  <a:ext cx="83" cy="83"/>
                </a:xfrm>
                <a:prstGeom prst="ellipse">
                  <a:avLst/>
                </a:prstGeom>
                <a:solidFill>
                  <a:srgbClr val="FFFFFF"/>
                </a:solidFill>
                <a:ln w="14288">
                  <a:solidFill>
                    <a:srgbClr val="000000"/>
                  </a:solidFill>
                  <a:round/>
                  <a:headEnd/>
                  <a:tailEnd/>
                </a:ln>
              </p:spPr>
              <p:txBody>
                <a:bodyPr/>
                <a:lstStyle/>
                <a:p>
                  <a:endParaRPr lang="en-US"/>
                </a:p>
              </p:txBody>
            </p:sp>
            <p:sp>
              <p:nvSpPr>
                <p:cNvPr id="39" name="Oval 75">
                  <a:extLst>
                    <a:ext uri="{FF2B5EF4-FFF2-40B4-BE49-F238E27FC236}">
                      <a16:creationId xmlns:a16="http://schemas.microsoft.com/office/drawing/2014/main" id="{F5B39817-E671-4FFB-AA27-6A5E2F199A43}"/>
                    </a:ext>
                  </a:extLst>
                </p:cNvPr>
                <p:cNvSpPr>
                  <a:spLocks noChangeArrowheads="1"/>
                </p:cNvSpPr>
                <p:nvPr/>
              </p:nvSpPr>
              <p:spPr bwMode="auto">
                <a:xfrm>
                  <a:off x="1787" y="1557"/>
                  <a:ext cx="83" cy="83"/>
                </a:xfrm>
                <a:prstGeom prst="ellipse">
                  <a:avLst/>
                </a:prstGeom>
                <a:solidFill>
                  <a:srgbClr val="FFFFFF"/>
                </a:solidFill>
                <a:ln w="14288">
                  <a:solidFill>
                    <a:srgbClr val="000000"/>
                  </a:solidFill>
                  <a:round/>
                  <a:headEnd/>
                  <a:tailEnd/>
                </a:ln>
              </p:spPr>
              <p:txBody>
                <a:bodyPr/>
                <a:lstStyle/>
                <a:p>
                  <a:endParaRPr lang="en-US"/>
                </a:p>
              </p:txBody>
            </p:sp>
            <p:sp>
              <p:nvSpPr>
                <p:cNvPr id="40" name="Oval 76">
                  <a:extLst>
                    <a:ext uri="{FF2B5EF4-FFF2-40B4-BE49-F238E27FC236}">
                      <a16:creationId xmlns:a16="http://schemas.microsoft.com/office/drawing/2014/main" id="{A5308D8B-8035-4544-967F-413340624C3F}"/>
                    </a:ext>
                  </a:extLst>
                </p:cNvPr>
                <p:cNvSpPr>
                  <a:spLocks noChangeArrowheads="1"/>
                </p:cNvSpPr>
                <p:nvPr/>
              </p:nvSpPr>
              <p:spPr bwMode="auto">
                <a:xfrm>
                  <a:off x="1742" y="1584"/>
                  <a:ext cx="83" cy="83"/>
                </a:xfrm>
                <a:prstGeom prst="ellipse">
                  <a:avLst/>
                </a:prstGeom>
                <a:solidFill>
                  <a:srgbClr val="FF0000"/>
                </a:solidFill>
                <a:ln w="14288">
                  <a:solidFill>
                    <a:srgbClr val="000000"/>
                  </a:solidFill>
                  <a:round/>
                  <a:headEnd/>
                  <a:tailEnd/>
                </a:ln>
              </p:spPr>
              <p:txBody>
                <a:bodyPr/>
                <a:lstStyle/>
                <a:p>
                  <a:endParaRPr lang="en-US"/>
                </a:p>
              </p:txBody>
            </p:sp>
            <p:sp>
              <p:nvSpPr>
                <p:cNvPr id="41" name="Oval 77">
                  <a:extLst>
                    <a:ext uri="{FF2B5EF4-FFF2-40B4-BE49-F238E27FC236}">
                      <a16:creationId xmlns:a16="http://schemas.microsoft.com/office/drawing/2014/main" id="{0F97F1E8-0042-412B-BD25-24A432D277F4}"/>
                    </a:ext>
                  </a:extLst>
                </p:cNvPr>
                <p:cNvSpPr>
                  <a:spLocks noChangeArrowheads="1"/>
                </p:cNvSpPr>
                <p:nvPr/>
              </p:nvSpPr>
              <p:spPr bwMode="auto">
                <a:xfrm>
                  <a:off x="1678" y="1593"/>
                  <a:ext cx="83" cy="83"/>
                </a:xfrm>
                <a:prstGeom prst="ellipse">
                  <a:avLst/>
                </a:prstGeom>
                <a:solidFill>
                  <a:srgbClr val="FFFFFF"/>
                </a:solidFill>
                <a:ln w="14288">
                  <a:solidFill>
                    <a:srgbClr val="000000"/>
                  </a:solidFill>
                  <a:round/>
                  <a:headEnd/>
                  <a:tailEnd/>
                </a:ln>
              </p:spPr>
              <p:txBody>
                <a:bodyPr/>
                <a:lstStyle/>
                <a:p>
                  <a:endParaRPr lang="en-US"/>
                </a:p>
              </p:txBody>
            </p:sp>
            <p:sp>
              <p:nvSpPr>
                <p:cNvPr id="42" name="Oval 78">
                  <a:extLst>
                    <a:ext uri="{FF2B5EF4-FFF2-40B4-BE49-F238E27FC236}">
                      <a16:creationId xmlns:a16="http://schemas.microsoft.com/office/drawing/2014/main" id="{7BA57450-7E67-43D0-B61A-2881701FA003}"/>
                    </a:ext>
                  </a:extLst>
                </p:cNvPr>
                <p:cNvSpPr>
                  <a:spLocks noChangeArrowheads="1"/>
                </p:cNvSpPr>
                <p:nvPr/>
              </p:nvSpPr>
              <p:spPr bwMode="auto">
                <a:xfrm>
                  <a:off x="1560" y="1411"/>
                  <a:ext cx="83" cy="83"/>
                </a:xfrm>
                <a:prstGeom prst="ellipse">
                  <a:avLst/>
                </a:prstGeom>
                <a:solidFill>
                  <a:srgbClr val="FFFFFF"/>
                </a:solidFill>
                <a:ln w="14288">
                  <a:solidFill>
                    <a:srgbClr val="000000"/>
                  </a:solidFill>
                  <a:round/>
                  <a:headEnd/>
                  <a:tailEnd/>
                </a:ln>
              </p:spPr>
              <p:txBody>
                <a:bodyPr/>
                <a:lstStyle/>
                <a:p>
                  <a:endParaRPr lang="en-US"/>
                </a:p>
              </p:txBody>
            </p:sp>
            <p:sp>
              <p:nvSpPr>
                <p:cNvPr id="43" name="Oval 79">
                  <a:extLst>
                    <a:ext uri="{FF2B5EF4-FFF2-40B4-BE49-F238E27FC236}">
                      <a16:creationId xmlns:a16="http://schemas.microsoft.com/office/drawing/2014/main" id="{5A6F6D9A-E918-40A1-84B0-C47336CF09DE}"/>
                    </a:ext>
                  </a:extLst>
                </p:cNvPr>
                <p:cNvSpPr>
                  <a:spLocks noChangeArrowheads="1"/>
                </p:cNvSpPr>
                <p:nvPr/>
              </p:nvSpPr>
              <p:spPr bwMode="auto">
                <a:xfrm>
                  <a:off x="1569" y="1502"/>
                  <a:ext cx="83" cy="83"/>
                </a:xfrm>
                <a:prstGeom prst="ellipse">
                  <a:avLst/>
                </a:prstGeom>
                <a:solidFill>
                  <a:srgbClr val="FFFFFF"/>
                </a:solidFill>
                <a:ln w="14288">
                  <a:solidFill>
                    <a:srgbClr val="000000"/>
                  </a:solidFill>
                  <a:round/>
                  <a:headEnd/>
                  <a:tailEnd/>
                </a:ln>
              </p:spPr>
              <p:txBody>
                <a:bodyPr/>
                <a:lstStyle/>
                <a:p>
                  <a:endParaRPr lang="en-US"/>
                </a:p>
              </p:txBody>
            </p:sp>
            <p:sp>
              <p:nvSpPr>
                <p:cNvPr id="44" name="Oval 80">
                  <a:extLst>
                    <a:ext uri="{FF2B5EF4-FFF2-40B4-BE49-F238E27FC236}">
                      <a16:creationId xmlns:a16="http://schemas.microsoft.com/office/drawing/2014/main" id="{48B82D16-3B8F-417C-A641-D6722C6EE77E}"/>
                    </a:ext>
                  </a:extLst>
                </p:cNvPr>
                <p:cNvSpPr>
                  <a:spLocks noChangeArrowheads="1"/>
                </p:cNvSpPr>
                <p:nvPr/>
              </p:nvSpPr>
              <p:spPr bwMode="auto">
                <a:xfrm>
                  <a:off x="1797" y="1393"/>
                  <a:ext cx="83" cy="83"/>
                </a:xfrm>
                <a:prstGeom prst="ellipse">
                  <a:avLst/>
                </a:prstGeom>
                <a:solidFill>
                  <a:srgbClr val="FF0000"/>
                </a:solidFill>
                <a:ln w="14288">
                  <a:solidFill>
                    <a:srgbClr val="000000"/>
                  </a:solidFill>
                  <a:round/>
                  <a:headEnd/>
                  <a:tailEnd/>
                </a:ln>
              </p:spPr>
              <p:txBody>
                <a:bodyPr/>
                <a:lstStyle/>
                <a:p>
                  <a:endParaRPr lang="en-US"/>
                </a:p>
              </p:txBody>
            </p:sp>
            <p:sp>
              <p:nvSpPr>
                <p:cNvPr id="45" name="Oval 81">
                  <a:extLst>
                    <a:ext uri="{FF2B5EF4-FFF2-40B4-BE49-F238E27FC236}">
                      <a16:creationId xmlns:a16="http://schemas.microsoft.com/office/drawing/2014/main" id="{2CE6AE31-B2F8-4CFA-A4B1-60DDB9156C81}"/>
                    </a:ext>
                  </a:extLst>
                </p:cNvPr>
                <p:cNvSpPr>
                  <a:spLocks noChangeArrowheads="1"/>
                </p:cNvSpPr>
                <p:nvPr/>
              </p:nvSpPr>
              <p:spPr bwMode="auto">
                <a:xfrm>
                  <a:off x="1751" y="1347"/>
                  <a:ext cx="83" cy="83"/>
                </a:xfrm>
                <a:prstGeom prst="ellipse">
                  <a:avLst/>
                </a:prstGeom>
                <a:solidFill>
                  <a:srgbClr val="FFFFFF"/>
                </a:solidFill>
                <a:ln w="14288">
                  <a:solidFill>
                    <a:srgbClr val="000000"/>
                  </a:solidFill>
                  <a:round/>
                  <a:headEnd/>
                  <a:tailEnd/>
                </a:ln>
              </p:spPr>
              <p:txBody>
                <a:bodyPr/>
                <a:lstStyle/>
                <a:p>
                  <a:endParaRPr lang="en-US"/>
                </a:p>
              </p:txBody>
            </p:sp>
            <p:sp>
              <p:nvSpPr>
                <p:cNvPr id="46" name="Oval 82">
                  <a:extLst>
                    <a:ext uri="{FF2B5EF4-FFF2-40B4-BE49-F238E27FC236}">
                      <a16:creationId xmlns:a16="http://schemas.microsoft.com/office/drawing/2014/main" id="{12A69319-31F0-4CE2-8340-CF88ED482128}"/>
                    </a:ext>
                  </a:extLst>
                </p:cNvPr>
                <p:cNvSpPr>
                  <a:spLocks noChangeArrowheads="1"/>
                </p:cNvSpPr>
                <p:nvPr/>
              </p:nvSpPr>
              <p:spPr bwMode="auto">
                <a:xfrm>
                  <a:off x="1724" y="1575"/>
                  <a:ext cx="83" cy="83"/>
                </a:xfrm>
                <a:prstGeom prst="ellipse">
                  <a:avLst/>
                </a:prstGeom>
                <a:solidFill>
                  <a:srgbClr val="FFFFFF"/>
                </a:solidFill>
                <a:ln w="14288">
                  <a:solidFill>
                    <a:srgbClr val="000000"/>
                  </a:solidFill>
                  <a:round/>
                  <a:headEnd/>
                  <a:tailEnd/>
                </a:ln>
              </p:spPr>
              <p:txBody>
                <a:bodyPr/>
                <a:lstStyle/>
                <a:p>
                  <a:endParaRPr lang="en-US"/>
                </a:p>
              </p:txBody>
            </p:sp>
            <p:sp>
              <p:nvSpPr>
                <p:cNvPr id="47" name="Oval 83">
                  <a:extLst>
                    <a:ext uri="{FF2B5EF4-FFF2-40B4-BE49-F238E27FC236}">
                      <a16:creationId xmlns:a16="http://schemas.microsoft.com/office/drawing/2014/main" id="{A5FAB30A-F962-4763-90AC-DB4E73E949A1}"/>
                    </a:ext>
                  </a:extLst>
                </p:cNvPr>
                <p:cNvSpPr>
                  <a:spLocks noChangeArrowheads="1"/>
                </p:cNvSpPr>
                <p:nvPr/>
              </p:nvSpPr>
              <p:spPr bwMode="auto">
                <a:xfrm>
                  <a:off x="1624" y="1575"/>
                  <a:ext cx="83" cy="83"/>
                </a:xfrm>
                <a:prstGeom prst="ellipse">
                  <a:avLst/>
                </a:prstGeom>
                <a:solidFill>
                  <a:srgbClr val="FFFFFF"/>
                </a:solidFill>
                <a:ln w="14288">
                  <a:solidFill>
                    <a:srgbClr val="000000"/>
                  </a:solidFill>
                  <a:round/>
                  <a:headEnd/>
                  <a:tailEnd/>
                </a:ln>
              </p:spPr>
              <p:txBody>
                <a:bodyPr/>
                <a:lstStyle/>
                <a:p>
                  <a:endParaRPr lang="en-US"/>
                </a:p>
              </p:txBody>
            </p:sp>
            <p:sp>
              <p:nvSpPr>
                <p:cNvPr id="48" name="Oval 84">
                  <a:extLst>
                    <a:ext uri="{FF2B5EF4-FFF2-40B4-BE49-F238E27FC236}">
                      <a16:creationId xmlns:a16="http://schemas.microsoft.com/office/drawing/2014/main" id="{226D4091-5807-4D1C-83F6-57163C057DA0}"/>
                    </a:ext>
                  </a:extLst>
                </p:cNvPr>
                <p:cNvSpPr>
                  <a:spLocks noChangeArrowheads="1"/>
                </p:cNvSpPr>
                <p:nvPr/>
              </p:nvSpPr>
              <p:spPr bwMode="auto">
                <a:xfrm>
                  <a:off x="1806" y="1502"/>
                  <a:ext cx="83" cy="83"/>
                </a:xfrm>
                <a:prstGeom prst="ellipse">
                  <a:avLst/>
                </a:prstGeom>
                <a:solidFill>
                  <a:srgbClr val="FF0000"/>
                </a:solidFill>
                <a:ln w="14288">
                  <a:solidFill>
                    <a:srgbClr val="000000"/>
                  </a:solidFill>
                  <a:round/>
                  <a:headEnd/>
                  <a:tailEnd/>
                </a:ln>
              </p:spPr>
              <p:txBody>
                <a:bodyPr/>
                <a:lstStyle/>
                <a:p>
                  <a:endParaRPr lang="en-US"/>
                </a:p>
              </p:txBody>
            </p:sp>
            <p:sp>
              <p:nvSpPr>
                <p:cNvPr id="49" name="Oval 85">
                  <a:extLst>
                    <a:ext uri="{FF2B5EF4-FFF2-40B4-BE49-F238E27FC236}">
                      <a16:creationId xmlns:a16="http://schemas.microsoft.com/office/drawing/2014/main" id="{0632EF0D-DFC4-4EF9-AEC7-2C094BFC5F2F}"/>
                    </a:ext>
                  </a:extLst>
                </p:cNvPr>
                <p:cNvSpPr>
                  <a:spLocks noChangeArrowheads="1"/>
                </p:cNvSpPr>
                <p:nvPr/>
              </p:nvSpPr>
              <p:spPr bwMode="auto">
                <a:xfrm>
                  <a:off x="1551" y="1456"/>
                  <a:ext cx="83" cy="83"/>
                </a:xfrm>
                <a:prstGeom prst="ellipse">
                  <a:avLst/>
                </a:prstGeom>
                <a:solidFill>
                  <a:srgbClr val="FFFFFF"/>
                </a:solidFill>
                <a:ln w="14288">
                  <a:solidFill>
                    <a:srgbClr val="000000"/>
                  </a:solidFill>
                  <a:round/>
                  <a:headEnd/>
                  <a:tailEnd/>
                </a:ln>
              </p:spPr>
              <p:txBody>
                <a:bodyPr/>
                <a:lstStyle/>
                <a:p>
                  <a:endParaRPr lang="en-US"/>
                </a:p>
              </p:txBody>
            </p:sp>
            <p:sp>
              <p:nvSpPr>
                <p:cNvPr id="50" name="Oval 86">
                  <a:extLst>
                    <a:ext uri="{FF2B5EF4-FFF2-40B4-BE49-F238E27FC236}">
                      <a16:creationId xmlns:a16="http://schemas.microsoft.com/office/drawing/2014/main" id="{218B77E1-01F3-4F34-A99A-84927E0A9FDD}"/>
                    </a:ext>
                  </a:extLst>
                </p:cNvPr>
                <p:cNvSpPr>
                  <a:spLocks noChangeArrowheads="1"/>
                </p:cNvSpPr>
                <p:nvPr/>
              </p:nvSpPr>
              <p:spPr bwMode="auto">
                <a:xfrm>
                  <a:off x="1678" y="1584"/>
                  <a:ext cx="83" cy="83"/>
                </a:xfrm>
                <a:prstGeom prst="ellipse">
                  <a:avLst/>
                </a:prstGeom>
                <a:solidFill>
                  <a:srgbClr val="FF0000"/>
                </a:solidFill>
                <a:ln w="14288">
                  <a:solidFill>
                    <a:srgbClr val="000000"/>
                  </a:solidFill>
                  <a:round/>
                  <a:headEnd/>
                  <a:tailEnd/>
                </a:ln>
              </p:spPr>
              <p:txBody>
                <a:bodyPr/>
                <a:lstStyle/>
                <a:p>
                  <a:endParaRPr lang="en-US"/>
                </a:p>
              </p:txBody>
            </p:sp>
            <p:sp>
              <p:nvSpPr>
                <p:cNvPr id="51" name="Oval 87">
                  <a:extLst>
                    <a:ext uri="{FF2B5EF4-FFF2-40B4-BE49-F238E27FC236}">
                      <a16:creationId xmlns:a16="http://schemas.microsoft.com/office/drawing/2014/main" id="{C5B9DADB-DF20-4A2C-B4AC-43EB9F6AA276}"/>
                    </a:ext>
                  </a:extLst>
                </p:cNvPr>
                <p:cNvSpPr>
                  <a:spLocks noChangeArrowheads="1"/>
                </p:cNvSpPr>
                <p:nvPr/>
              </p:nvSpPr>
              <p:spPr bwMode="auto">
                <a:xfrm>
                  <a:off x="1806" y="1456"/>
                  <a:ext cx="83" cy="83"/>
                </a:xfrm>
                <a:prstGeom prst="ellipse">
                  <a:avLst/>
                </a:prstGeom>
                <a:solidFill>
                  <a:srgbClr val="FFFFFF"/>
                </a:solidFill>
                <a:ln w="14288">
                  <a:solidFill>
                    <a:srgbClr val="000000"/>
                  </a:solidFill>
                  <a:round/>
                  <a:headEnd/>
                  <a:tailEnd/>
                </a:ln>
              </p:spPr>
              <p:txBody>
                <a:bodyPr/>
                <a:lstStyle/>
                <a:p>
                  <a:endParaRPr lang="en-US"/>
                </a:p>
              </p:txBody>
            </p:sp>
            <p:sp>
              <p:nvSpPr>
                <p:cNvPr id="52" name="Oval 88">
                  <a:extLst>
                    <a:ext uri="{FF2B5EF4-FFF2-40B4-BE49-F238E27FC236}">
                      <a16:creationId xmlns:a16="http://schemas.microsoft.com/office/drawing/2014/main" id="{60E573F6-F8F4-468A-920E-66069EECE366}"/>
                    </a:ext>
                  </a:extLst>
                </p:cNvPr>
                <p:cNvSpPr>
                  <a:spLocks noChangeArrowheads="1"/>
                </p:cNvSpPr>
                <p:nvPr/>
              </p:nvSpPr>
              <p:spPr bwMode="auto">
                <a:xfrm>
                  <a:off x="1769" y="1547"/>
                  <a:ext cx="83" cy="83"/>
                </a:xfrm>
                <a:prstGeom prst="ellipse">
                  <a:avLst/>
                </a:prstGeom>
                <a:solidFill>
                  <a:srgbClr val="FFFFFF"/>
                </a:solidFill>
                <a:ln w="14288">
                  <a:solidFill>
                    <a:srgbClr val="000000"/>
                  </a:solidFill>
                  <a:round/>
                  <a:headEnd/>
                  <a:tailEnd/>
                </a:ln>
              </p:spPr>
              <p:txBody>
                <a:bodyPr/>
                <a:lstStyle/>
                <a:p>
                  <a:endParaRPr lang="en-US"/>
                </a:p>
              </p:txBody>
            </p:sp>
            <p:sp>
              <p:nvSpPr>
                <p:cNvPr id="53" name="Oval 89">
                  <a:extLst>
                    <a:ext uri="{FF2B5EF4-FFF2-40B4-BE49-F238E27FC236}">
                      <a16:creationId xmlns:a16="http://schemas.microsoft.com/office/drawing/2014/main" id="{AFD235AA-A0DF-40BB-AE95-BCC128AD383B}"/>
                    </a:ext>
                  </a:extLst>
                </p:cNvPr>
                <p:cNvSpPr>
                  <a:spLocks noChangeArrowheads="1"/>
                </p:cNvSpPr>
                <p:nvPr/>
              </p:nvSpPr>
              <p:spPr bwMode="auto">
                <a:xfrm>
                  <a:off x="1778" y="1502"/>
                  <a:ext cx="83" cy="83"/>
                </a:xfrm>
                <a:prstGeom prst="ellipse">
                  <a:avLst/>
                </a:prstGeom>
                <a:solidFill>
                  <a:srgbClr val="FF0000"/>
                </a:solidFill>
                <a:ln w="14288">
                  <a:solidFill>
                    <a:srgbClr val="000000"/>
                  </a:solidFill>
                  <a:round/>
                  <a:headEnd/>
                  <a:tailEnd/>
                </a:ln>
              </p:spPr>
              <p:txBody>
                <a:bodyPr/>
                <a:lstStyle/>
                <a:p>
                  <a:endParaRPr lang="en-US"/>
                </a:p>
              </p:txBody>
            </p:sp>
            <p:sp>
              <p:nvSpPr>
                <p:cNvPr id="54" name="Oval 90">
                  <a:extLst>
                    <a:ext uri="{FF2B5EF4-FFF2-40B4-BE49-F238E27FC236}">
                      <a16:creationId xmlns:a16="http://schemas.microsoft.com/office/drawing/2014/main" id="{B7FCE180-AD19-40DF-A360-FDB1498A252A}"/>
                    </a:ext>
                  </a:extLst>
                </p:cNvPr>
                <p:cNvSpPr>
                  <a:spLocks noChangeArrowheads="1"/>
                </p:cNvSpPr>
                <p:nvPr/>
              </p:nvSpPr>
              <p:spPr bwMode="auto">
                <a:xfrm>
                  <a:off x="1724" y="1547"/>
                  <a:ext cx="83" cy="83"/>
                </a:xfrm>
                <a:prstGeom prst="ellipse">
                  <a:avLst/>
                </a:prstGeom>
                <a:solidFill>
                  <a:srgbClr val="FFFFFF"/>
                </a:solidFill>
                <a:ln w="14288">
                  <a:solidFill>
                    <a:srgbClr val="000000"/>
                  </a:solidFill>
                  <a:round/>
                  <a:headEnd/>
                  <a:tailEnd/>
                </a:ln>
              </p:spPr>
              <p:txBody>
                <a:bodyPr/>
                <a:lstStyle/>
                <a:p>
                  <a:endParaRPr lang="en-US"/>
                </a:p>
              </p:txBody>
            </p:sp>
            <p:sp>
              <p:nvSpPr>
                <p:cNvPr id="55" name="Oval 91">
                  <a:extLst>
                    <a:ext uri="{FF2B5EF4-FFF2-40B4-BE49-F238E27FC236}">
                      <a16:creationId xmlns:a16="http://schemas.microsoft.com/office/drawing/2014/main" id="{110D10C0-CDA8-4AB7-AE5F-692524E52D7A}"/>
                    </a:ext>
                  </a:extLst>
                </p:cNvPr>
                <p:cNvSpPr>
                  <a:spLocks noChangeArrowheads="1"/>
                </p:cNvSpPr>
                <p:nvPr/>
              </p:nvSpPr>
              <p:spPr bwMode="auto">
                <a:xfrm>
                  <a:off x="1678" y="1320"/>
                  <a:ext cx="83" cy="83"/>
                </a:xfrm>
                <a:prstGeom prst="ellipse">
                  <a:avLst/>
                </a:prstGeom>
                <a:solidFill>
                  <a:srgbClr val="FF0000"/>
                </a:solidFill>
                <a:ln w="14288">
                  <a:solidFill>
                    <a:srgbClr val="000000"/>
                  </a:solidFill>
                  <a:round/>
                  <a:headEnd/>
                  <a:tailEnd/>
                </a:ln>
              </p:spPr>
              <p:txBody>
                <a:bodyPr/>
                <a:lstStyle/>
                <a:p>
                  <a:endParaRPr lang="en-US"/>
                </a:p>
              </p:txBody>
            </p:sp>
            <p:sp>
              <p:nvSpPr>
                <p:cNvPr id="56" name="Oval 92">
                  <a:extLst>
                    <a:ext uri="{FF2B5EF4-FFF2-40B4-BE49-F238E27FC236}">
                      <a16:creationId xmlns:a16="http://schemas.microsoft.com/office/drawing/2014/main" id="{74AB5001-1931-44EE-883A-4CA205864E3A}"/>
                    </a:ext>
                  </a:extLst>
                </p:cNvPr>
                <p:cNvSpPr>
                  <a:spLocks noChangeArrowheads="1"/>
                </p:cNvSpPr>
                <p:nvPr/>
              </p:nvSpPr>
              <p:spPr bwMode="auto">
                <a:xfrm>
                  <a:off x="1769" y="1365"/>
                  <a:ext cx="83" cy="83"/>
                </a:xfrm>
                <a:prstGeom prst="ellipse">
                  <a:avLst/>
                </a:prstGeom>
                <a:solidFill>
                  <a:srgbClr val="FFFFFF"/>
                </a:solidFill>
                <a:ln w="14288">
                  <a:solidFill>
                    <a:srgbClr val="000000"/>
                  </a:solidFill>
                  <a:round/>
                  <a:headEnd/>
                  <a:tailEnd/>
                </a:ln>
              </p:spPr>
              <p:txBody>
                <a:bodyPr/>
                <a:lstStyle/>
                <a:p>
                  <a:endParaRPr lang="en-US"/>
                </a:p>
              </p:txBody>
            </p:sp>
            <p:sp>
              <p:nvSpPr>
                <p:cNvPr id="57" name="Oval 93">
                  <a:extLst>
                    <a:ext uri="{FF2B5EF4-FFF2-40B4-BE49-F238E27FC236}">
                      <a16:creationId xmlns:a16="http://schemas.microsoft.com/office/drawing/2014/main" id="{E2EEA25E-145C-4DCA-83D0-50F38D6B83E8}"/>
                    </a:ext>
                  </a:extLst>
                </p:cNvPr>
                <p:cNvSpPr>
                  <a:spLocks noChangeArrowheads="1"/>
                </p:cNvSpPr>
                <p:nvPr/>
              </p:nvSpPr>
              <p:spPr bwMode="auto">
                <a:xfrm>
                  <a:off x="1778" y="1420"/>
                  <a:ext cx="83" cy="83"/>
                </a:xfrm>
                <a:prstGeom prst="ellipse">
                  <a:avLst/>
                </a:prstGeom>
                <a:solidFill>
                  <a:srgbClr val="FF0000"/>
                </a:solidFill>
                <a:ln w="14288">
                  <a:solidFill>
                    <a:srgbClr val="000000"/>
                  </a:solidFill>
                  <a:round/>
                  <a:headEnd/>
                  <a:tailEnd/>
                </a:ln>
              </p:spPr>
              <p:txBody>
                <a:bodyPr/>
                <a:lstStyle/>
                <a:p>
                  <a:endParaRPr lang="en-US"/>
                </a:p>
              </p:txBody>
            </p:sp>
            <p:sp>
              <p:nvSpPr>
                <p:cNvPr id="58" name="Oval 94">
                  <a:extLst>
                    <a:ext uri="{FF2B5EF4-FFF2-40B4-BE49-F238E27FC236}">
                      <a16:creationId xmlns:a16="http://schemas.microsoft.com/office/drawing/2014/main" id="{D255B7E5-2BEE-4169-88B1-1B1901D0A0DB}"/>
                    </a:ext>
                  </a:extLst>
                </p:cNvPr>
                <p:cNvSpPr>
                  <a:spLocks noChangeArrowheads="1"/>
                </p:cNvSpPr>
                <p:nvPr/>
              </p:nvSpPr>
              <p:spPr bwMode="auto">
                <a:xfrm>
                  <a:off x="1596" y="1538"/>
                  <a:ext cx="83" cy="83"/>
                </a:xfrm>
                <a:prstGeom prst="ellipse">
                  <a:avLst/>
                </a:prstGeom>
                <a:solidFill>
                  <a:srgbClr val="FF0000"/>
                </a:solidFill>
                <a:ln w="14288">
                  <a:solidFill>
                    <a:srgbClr val="000000"/>
                  </a:solidFill>
                  <a:round/>
                  <a:headEnd/>
                  <a:tailEnd/>
                </a:ln>
              </p:spPr>
              <p:txBody>
                <a:bodyPr/>
                <a:lstStyle/>
                <a:p>
                  <a:endParaRPr lang="en-US"/>
                </a:p>
              </p:txBody>
            </p:sp>
            <p:sp>
              <p:nvSpPr>
                <p:cNvPr id="59" name="Oval 95">
                  <a:extLst>
                    <a:ext uri="{FF2B5EF4-FFF2-40B4-BE49-F238E27FC236}">
                      <a16:creationId xmlns:a16="http://schemas.microsoft.com/office/drawing/2014/main" id="{DEF76690-5A33-446C-85DA-C95044A23F61}"/>
                    </a:ext>
                  </a:extLst>
                </p:cNvPr>
                <p:cNvSpPr>
                  <a:spLocks noChangeArrowheads="1"/>
                </p:cNvSpPr>
                <p:nvPr/>
              </p:nvSpPr>
              <p:spPr bwMode="auto">
                <a:xfrm>
                  <a:off x="1605" y="1456"/>
                  <a:ext cx="83" cy="83"/>
                </a:xfrm>
                <a:prstGeom prst="ellipse">
                  <a:avLst/>
                </a:prstGeom>
                <a:solidFill>
                  <a:srgbClr val="FFFFFF"/>
                </a:solidFill>
                <a:ln w="14288">
                  <a:solidFill>
                    <a:srgbClr val="000000"/>
                  </a:solidFill>
                  <a:round/>
                  <a:headEnd/>
                  <a:tailEnd/>
                </a:ln>
              </p:spPr>
              <p:txBody>
                <a:bodyPr/>
                <a:lstStyle/>
                <a:p>
                  <a:endParaRPr lang="en-US"/>
                </a:p>
              </p:txBody>
            </p:sp>
            <p:sp>
              <p:nvSpPr>
                <p:cNvPr id="60" name="Oval 96">
                  <a:extLst>
                    <a:ext uri="{FF2B5EF4-FFF2-40B4-BE49-F238E27FC236}">
                      <a16:creationId xmlns:a16="http://schemas.microsoft.com/office/drawing/2014/main" id="{0C577324-C6AF-4CF6-9E15-A8BABFFB5014}"/>
                    </a:ext>
                  </a:extLst>
                </p:cNvPr>
                <p:cNvSpPr>
                  <a:spLocks noChangeArrowheads="1"/>
                </p:cNvSpPr>
                <p:nvPr/>
              </p:nvSpPr>
              <p:spPr bwMode="auto">
                <a:xfrm>
                  <a:off x="1642" y="1538"/>
                  <a:ext cx="83" cy="83"/>
                </a:xfrm>
                <a:prstGeom prst="ellipse">
                  <a:avLst/>
                </a:prstGeom>
                <a:solidFill>
                  <a:srgbClr val="FFFFFF"/>
                </a:solidFill>
                <a:ln w="14288">
                  <a:solidFill>
                    <a:srgbClr val="000000"/>
                  </a:solidFill>
                  <a:round/>
                  <a:headEnd/>
                  <a:tailEnd/>
                </a:ln>
              </p:spPr>
              <p:txBody>
                <a:bodyPr/>
                <a:lstStyle/>
                <a:p>
                  <a:endParaRPr lang="en-US"/>
                </a:p>
              </p:txBody>
            </p:sp>
            <p:sp>
              <p:nvSpPr>
                <p:cNvPr id="61" name="Oval 97">
                  <a:extLst>
                    <a:ext uri="{FF2B5EF4-FFF2-40B4-BE49-F238E27FC236}">
                      <a16:creationId xmlns:a16="http://schemas.microsoft.com/office/drawing/2014/main" id="{BF9186BA-E1FE-4289-8D5F-C67E790B385F}"/>
                    </a:ext>
                  </a:extLst>
                </p:cNvPr>
                <p:cNvSpPr>
                  <a:spLocks noChangeArrowheads="1"/>
                </p:cNvSpPr>
                <p:nvPr/>
              </p:nvSpPr>
              <p:spPr bwMode="auto">
                <a:xfrm>
                  <a:off x="1633" y="1502"/>
                  <a:ext cx="83" cy="83"/>
                </a:xfrm>
                <a:prstGeom prst="ellipse">
                  <a:avLst/>
                </a:prstGeom>
                <a:solidFill>
                  <a:srgbClr val="FF0000"/>
                </a:solidFill>
                <a:ln w="14288">
                  <a:solidFill>
                    <a:srgbClr val="000000"/>
                  </a:solidFill>
                  <a:round/>
                  <a:headEnd/>
                  <a:tailEnd/>
                </a:ln>
              </p:spPr>
              <p:txBody>
                <a:bodyPr/>
                <a:lstStyle/>
                <a:p>
                  <a:endParaRPr lang="en-US"/>
                </a:p>
              </p:txBody>
            </p:sp>
            <p:sp>
              <p:nvSpPr>
                <p:cNvPr id="62" name="Oval 98">
                  <a:extLst>
                    <a:ext uri="{FF2B5EF4-FFF2-40B4-BE49-F238E27FC236}">
                      <a16:creationId xmlns:a16="http://schemas.microsoft.com/office/drawing/2014/main" id="{91B1AEAF-23D0-413B-B2ED-A0DBB345B167}"/>
                    </a:ext>
                  </a:extLst>
                </p:cNvPr>
                <p:cNvSpPr>
                  <a:spLocks noChangeArrowheads="1"/>
                </p:cNvSpPr>
                <p:nvPr/>
              </p:nvSpPr>
              <p:spPr bwMode="auto">
                <a:xfrm>
                  <a:off x="1587" y="1365"/>
                  <a:ext cx="83" cy="83"/>
                </a:xfrm>
                <a:prstGeom prst="ellipse">
                  <a:avLst/>
                </a:prstGeom>
                <a:solidFill>
                  <a:srgbClr val="FF0000"/>
                </a:solidFill>
                <a:ln w="14288">
                  <a:solidFill>
                    <a:srgbClr val="000000"/>
                  </a:solidFill>
                  <a:round/>
                  <a:headEnd/>
                  <a:tailEnd/>
                </a:ln>
              </p:spPr>
              <p:txBody>
                <a:bodyPr/>
                <a:lstStyle/>
                <a:p>
                  <a:endParaRPr lang="en-US"/>
                </a:p>
              </p:txBody>
            </p:sp>
            <p:sp>
              <p:nvSpPr>
                <p:cNvPr id="63" name="Oval 99">
                  <a:extLst>
                    <a:ext uri="{FF2B5EF4-FFF2-40B4-BE49-F238E27FC236}">
                      <a16:creationId xmlns:a16="http://schemas.microsoft.com/office/drawing/2014/main" id="{669AC5A2-5CA8-4F92-B29E-35B4385DD462}"/>
                    </a:ext>
                  </a:extLst>
                </p:cNvPr>
                <p:cNvSpPr>
                  <a:spLocks noChangeArrowheads="1"/>
                </p:cNvSpPr>
                <p:nvPr/>
              </p:nvSpPr>
              <p:spPr bwMode="auto">
                <a:xfrm>
                  <a:off x="1642" y="1411"/>
                  <a:ext cx="83" cy="83"/>
                </a:xfrm>
                <a:prstGeom prst="ellipse">
                  <a:avLst/>
                </a:prstGeom>
                <a:solidFill>
                  <a:srgbClr val="FF0000"/>
                </a:solidFill>
                <a:ln w="14288">
                  <a:solidFill>
                    <a:srgbClr val="000000"/>
                  </a:solidFill>
                  <a:round/>
                  <a:headEnd/>
                  <a:tailEnd/>
                </a:ln>
              </p:spPr>
              <p:txBody>
                <a:bodyPr/>
                <a:lstStyle/>
                <a:p>
                  <a:endParaRPr lang="en-US"/>
                </a:p>
              </p:txBody>
            </p:sp>
            <p:sp>
              <p:nvSpPr>
                <p:cNvPr id="64" name="Oval 100">
                  <a:extLst>
                    <a:ext uri="{FF2B5EF4-FFF2-40B4-BE49-F238E27FC236}">
                      <a16:creationId xmlns:a16="http://schemas.microsoft.com/office/drawing/2014/main" id="{A59416DD-CD70-466D-BF6C-451F32E6697D}"/>
                    </a:ext>
                  </a:extLst>
                </p:cNvPr>
                <p:cNvSpPr>
                  <a:spLocks noChangeArrowheads="1"/>
                </p:cNvSpPr>
                <p:nvPr/>
              </p:nvSpPr>
              <p:spPr bwMode="auto">
                <a:xfrm>
                  <a:off x="1760" y="1456"/>
                  <a:ext cx="83" cy="83"/>
                </a:xfrm>
                <a:prstGeom prst="ellipse">
                  <a:avLst/>
                </a:prstGeom>
                <a:solidFill>
                  <a:srgbClr val="FFFFFF"/>
                </a:solidFill>
                <a:ln w="14288">
                  <a:solidFill>
                    <a:srgbClr val="000000"/>
                  </a:solidFill>
                  <a:round/>
                  <a:headEnd/>
                  <a:tailEnd/>
                </a:ln>
              </p:spPr>
              <p:txBody>
                <a:bodyPr/>
                <a:lstStyle/>
                <a:p>
                  <a:endParaRPr lang="en-US"/>
                </a:p>
              </p:txBody>
            </p:sp>
            <p:sp>
              <p:nvSpPr>
                <p:cNvPr id="65" name="Oval 101">
                  <a:extLst>
                    <a:ext uri="{FF2B5EF4-FFF2-40B4-BE49-F238E27FC236}">
                      <a16:creationId xmlns:a16="http://schemas.microsoft.com/office/drawing/2014/main" id="{B53DC566-08C2-4784-9631-F4FEC858A292}"/>
                    </a:ext>
                  </a:extLst>
                </p:cNvPr>
                <p:cNvSpPr>
                  <a:spLocks noChangeArrowheads="1"/>
                </p:cNvSpPr>
                <p:nvPr/>
              </p:nvSpPr>
              <p:spPr bwMode="auto">
                <a:xfrm>
                  <a:off x="1724" y="1338"/>
                  <a:ext cx="83" cy="83"/>
                </a:xfrm>
                <a:prstGeom prst="ellipse">
                  <a:avLst/>
                </a:prstGeom>
                <a:solidFill>
                  <a:srgbClr val="FFFFFF"/>
                </a:solidFill>
                <a:ln w="14288">
                  <a:solidFill>
                    <a:srgbClr val="000000"/>
                  </a:solidFill>
                  <a:round/>
                  <a:headEnd/>
                  <a:tailEnd/>
                </a:ln>
              </p:spPr>
              <p:txBody>
                <a:bodyPr/>
                <a:lstStyle/>
                <a:p>
                  <a:endParaRPr lang="en-US"/>
                </a:p>
              </p:txBody>
            </p:sp>
            <p:sp>
              <p:nvSpPr>
                <p:cNvPr id="66" name="Oval 102">
                  <a:extLst>
                    <a:ext uri="{FF2B5EF4-FFF2-40B4-BE49-F238E27FC236}">
                      <a16:creationId xmlns:a16="http://schemas.microsoft.com/office/drawing/2014/main" id="{F4B97584-728A-41DA-AAD7-18606D28DD86}"/>
                    </a:ext>
                  </a:extLst>
                </p:cNvPr>
                <p:cNvSpPr>
                  <a:spLocks noChangeArrowheads="1"/>
                </p:cNvSpPr>
                <p:nvPr/>
              </p:nvSpPr>
              <p:spPr bwMode="auto">
                <a:xfrm>
                  <a:off x="1633" y="1338"/>
                  <a:ext cx="83" cy="83"/>
                </a:xfrm>
                <a:prstGeom prst="ellipse">
                  <a:avLst/>
                </a:prstGeom>
                <a:solidFill>
                  <a:srgbClr val="FFFFFF"/>
                </a:solidFill>
                <a:ln w="14288">
                  <a:solidFill>
                    <a:srgbClr val="000000"/>
                  </a:solidFill>
                  <a:round/>
                  <a:headEnd/>
                  <a:tailEnd/>
                </a:ln>
              </p:spPr>
              <p:txBody>
                <a:bodyPr/>
                <a:lstStyle/>
                <a:p>
                  <a:endParaRPr lang="en-US"/>
                </a:p>
              </p:txBody>
            </p:sp>
            <p:sp>
              <p:nvSpPr>
                <p:cNvPr id="67" name="Oval 103">
                  <a:extLst>
                    <a:ext uri="{FF2B5EF4-FFF2-40B4-BE49-F238E27FC236}">
                      <a16:creationId xmlns:a16="http://schemas.microsoft.com/office/drawing/2014/main" id="{A22F51F1-6333-4D91-A861-BF1FAAEF62D8}"/>
                    </a:ext>
                  </a:extLst>
                </p:cNvPr>
                <p:cNvSpPr>
                  <a:spLocks noChangeArrowheads="1"/>
                </p:cNvSpPr>
                <p:nvPr/>
              </p:nvSpPr>
              <p:spPr bwMode="auto">
                <a:xfrm>
                  <a:off x="1715" y="1502"/>
                  <a:ext cx="83" cy="83"/>
                </a:xfrm>
                <a:prstGeom prst="ellipse">
                  <a:avLst/>
                </a:prstGeom>
                <a:solidFill>
                  <a:srgbClr val="FF0000"/>
                </a:solidFill>
                <a:ln w="14288">
                  <a:solidFill>
                    <a:srgbClr val="000000"/>
                  </a:solidFill>
                  <a:round/>
                  <a:headEnd/>
                  <a:tailEnd/>
                </a:ln>
              </p:spPr>
              <p:txBody>
                <a:bodyPr/>
                <a:lstStyle/>
                <a:p>
                  <a:endParaRPr lang="en-US"/>
                </a:p>
              </p:txBody>
            </p:sp>
            <p:sp>
              <p:nvSpPr>
                <p:cNvPr id="68" name="Oval 104">
                  <a:extLst>
                    <a:ext uri="{FF2B5EF4-FFF2-40B4-BE49-F238E27FC236}">
                      <a16:creationId xmlns:a16="http://schemas.microsoft.com/office/drawing/2014/main" id="{E3352838-F5D9-4F1C-9417-65638958E07F}"/>
                    </a:ext>
                  </a:extLst>
                </p:cNvPr>
                <p:cNvSpPr>
                  <a:spLocks noChangeArrowheads="1"/>
                </p:cNvSpPr>
                <p:nvPr/>
              </p:nvSpPr>
              <p:spPr bwMode="auto">
                <a:xfrm>
                  <a:off x="1724" y="1429"/>
                  <a:ext cx="83" cy="83"/>
                </a:xfrm>
                <a:prstGeom prst="ellipse">
                  <a:avLst/>
                </a:prstGeom>
                <a:solidFill>
                  <a:srgbClr val="FF0000"/>
                </a:solidFill>
                <a:ln w="14288">
                  <a:solidFill>
                    <a:srgbClr val="000000"/>
                  </a:solidFill>
                  <a:round/>
                  <a:headEnd/>
                  <a:tailEnd/>
                </a:ln>
              </p:spPr>
              <p:txBody>
                <a:bodyPr/>
                <a:lstStyle/>
                <a:p>
                  <a:endParaRPr lang="en-US"/>
                </a:p>
              </p:txBody>
            </p:sp>
            <p:sp>
              <p:nvSpPr>
                <p:cNvPr id="69" name="Oval 105">
                  <a:extLst>
                    <a:ext uri="{FF2B5EF4-FFF2-40B4-BE49-F238E27FC236}">
                      <a16:creationId xmlns:a16="http://schemas.microsoft.com/office/drawing/2014/main" id="{43FDDD83-7FF4-4131-86FC-5D3742AAE25D}"/>
                    </a:ext>
                  </a:extLst>
                </p:cNvPr>
                <p:cNvSpPr>
                  <a:spLocks noChangeArrowheads="1"/>
                </p:cNvSpPr>
                <p:nvPr/>
              </p:nvSpPr>
              <p:spPr bwMode="auto">
                <a:xfrm>
                  <a:off x="1678" y="1493"/>
                  <a:ext cx="83" cy="83"/>
                </a:xfrm>
                <a:prstGeom prst="ellipse">
                  <a:avLst/>
                </a:prstGeom>
                <a:solidFill>
                  <a:srgbClr val="FFFFFF"/>
                </a:solidFill>
                <a:ln w="14288">
                  <a:solidFill>
                    <a:srgbClr val="000000"/>
                  </a:solidFill>
                  <a:round/>
                  <a:headEnd/>
                  <a:tailEnd/>
                </a:ln>
              </p:spPr>
              <p:txBody>
                <a:bodyPr/>
                <a:lstStyle/>
                <a:p>
                  <a:endParaRPr lang="en-US"/>
                </a:p>
              </p:txBody>
            </p:sp>
            <p:sp>
              <p:nvSpPr>
                <p:cNvPr id="70" name="Oval 106">
                  <a:extLst>
                    <a:ext uri="{FF2B5EF4-FFF2-40B4-BE49-F238E27FC236}">
                      <a16:creationId xmlns:a16="http://schemas.microsoft.com/office/drawing/2014/main" id="{3FFEC3E2-0C86-4039-A1B2-5242B5DE8C8B}"/>
                    </a:ext>
                  </a:extLst>
                </p:cNvPr>
                <p:cNvSpPr>
                  <a:spLocks noChangeArrowheads="1"/>
                </p:cNvSpPr>
                <p:nvPr/>
              </p:nvSpPr>
              <p:spPr bwMode="auto">
                <a:xfrm>
                  <a:off x="1687" y="1411"/>
                  <a:ext cx="83" cy="83"/>
                </a:xfrm>
                <a:prstGeom prst="ellipse">
                  <a:avLst/>
                </a:prstGeom>
                <a:solidFill>
                  <a:srgbClr val="FFFFFF"/>
                </a:solidFill>
                <a:ln w="14288">
                  <a:solidFill>
                    <a:srgbClr val="000000"/>
                  </a:solidFill>
                  <a:round/>
                  <a:headEnd/>
                  <a:tailEnd/>
                </a:ln>
              </p:spPr>
              <p:txBody>
                <a:bodyPr/>
                <a:lstStyle/>
                <a:p>
                  <a:endParaRPr lang="en-US"/>
                </a:p>
              </p:txBody>
            </p:sp>
          </p:grpSp>
          <p:sp>
            <p:nvSpPr>
              <p:cNvPr id="22" name="Rectangle 107">
                <a:extLst>
                  <a:ext uri="{FF2B5EF4-FFF2-40B4-BE49-F238E27FC236}">
                    <a16:creationId xmlns:a16="http://schemas.microsoft.com/office/drawing/2014/main" id="{A2A78BE2-760A-4AB8-BD0E-6D25527D98DA}"/>
                  </a:ext>
                </a:extLst>
              </p:cNvPr>
              <p:cNvSpPr>
                <a:spLocks noChangeArrowheads="1"/>
              </p:cNvSpPr>
              <p:nvPr/>
            </p:nvSpPr>
            <p:spPr bwMode="auto">
              <a:xfrm>
                <a:off x="1583" y="1134"/>
                <a:ext cx="304" cy="134"/>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400" b="0">
                    <a:solidFill>
                      <a:srgbClr val="000000"/>
                    </a:solidFill>
                  </a:rPr>
                  <a:t>U-234</a:t>
                </a:r>
                <a:endParaRPr lang="en-US" sz="1800" b="0">
                  <a:latin typeface="Helvetica" pitchFamily="34" charset="0"/>
                </a:endParaRPr>
              </a:p>
            </p:txBody>
          </p:sp>
          <p:grpSp>
            <p:nvGrpSpPr>
              <p:cNvPr id="23" name="Group 108">
                <a:extLst>
                  <a:ext uri="{FF2B5EF4-FFF2-40B4-BE49-F238E27FC236}">
                    <a16:creationId xmlns:a16="http://schemas.microsoft.com/office/drawing/2014/main" id="{B28228A4-25D5-4236-BA17-63331E4CBA0C}"/>
                  </a:ext>
                </a:extLst>
              </p:cNvPr>
              <p:cNvGrpSpPr>
                <a:grpSpLocks/>
              </p:cNvGrpSpPr>
              <p:nvPr/>
            </p:nvGrpSpPr>
            <p:grpSpPr bwMode="auto">
              <a:xfrm>
                <a:off x="1692" y="1926"/>
                <a:ext cx="64" cy="200"/>
                <a:chOff x="1692" y="1926"/>
                <a:chExt cx="64" cy="200"/>
              </a:xfrm>
            </p:grpSpPr>
            <p:sp>
              <p:nvSpPr>
                <p:cNvPr id="26" name="Freeform 109">
                  <a:extLst>
                    <a:ext uri="{FF2B5EF4-FFF2-40B4-BE49-F238E27FC236}">
                      <a16:creationId xmlns:a16="http://schemas.microsoft.com/office/drawing/2014/main" id="{6CC4A218-90B8-46B9-96D6-708032FFF05D}"/>
                    </a:ext>
                  </a:extLst>
                </p:cNvPr>
                <p:cNvSpPr>
                  <a:spLocks/>
                </p:cNvSpPr>
                <p:nvPr/>
              </p:nvSpPr>
              <p:spPr bwMode="auto">
                <a:xfrm>
                  <a:off x="1692" y="1999"/>
                  <a:ext cx="64" cy="127"/>
                </a:xfrm>
                <a:custGeom>
                  <a:avLst/>
                  <a:gdLst>
                    <a:gd name="T0" fmla="*/ 37 w 64"/>
                    <a:gd name="T1" fmla="*/ 127 h 127"/>
                    <a:gd name="T2" fmla="*/ 0 w 64"/>
                    <a:gd name="T3" fmla="*/ 0 h 127"/>
                    <a:gd name="T4" fmla="*/ 37 w 64"/>
                    <a:gd name="T5" fmla="*/ 0 h 127"/>
                    <a:gd name="T6" fmla="*/ 64 w 64"/>
                    <a:gd name="T7" fmla="*/ 0 h 127"/>
                    <a:gd name="T8" fmla="*/ 37 w 64"/>
                    <a:gd name="T9" fmla="*/ 127 h 127"/>
                    <a:gd name="T10" fmla="*/ 0 60000 65536"/>
                    <a:gd name="T11" fmla="*/ 0 60000 65536"/>
                    <a:gd name="T12" fmla="*/ 0 60000 65536"/>
                    <a:gd name="T13" fmla="*/ 0 60000 65536"/>
                    <a:gd name="T14" fmla="*/ 0 60000 65536"/>
                    <a:gd name="T15" fmla="*/ 0 w 64"/>
                    <a:gd name="T16" fmla="*/ 0 h 127"/>
                    <a:gd name="T17" fmla="*/ 64 w 64"/>
                    <a:gd name="T18" fmla="*/ 127 h 127"/>
                  </a:gdLst>
                  <a:ahLst/>
                  <a:cxnLst>
                    <a:cxn ang="T10">
                      <a:pos x="T0" y="T1"/>
                    </a:cxn>
                    <a:cxn ang="T11">
                      <a:pos x="T2" y="T3"/>
                    </a:cxn>
                    <a:cxn ang="T12">
                      <a:pos x="T4" y="T5"/>
                    </a:cxn>
                    <a:cxn ang="T13">
                      <a:pos x="T6" y="T7"/>
                    </a:cxn>
                    <a:cxn ang="T14">
                      <a:pos x="T8" y="T9"/>
                    </a:cxn>
                  </a:cxnLst>
                  <a:rect l="T15" t="T16" r="T17" b="T18"/>
                  <a:pathLst>
                    <a:path w="64" h="127">
                      <a:moveTo>
                        <a:pt x="37" y="127"/>
                      </a:moveTo>
                      <a:lnTo>
                        <a:pt x="0" y="0"/>
                      </a:lnTo>
                      <a:lnTo>
                        <a:pt x="37" y="0"/>
                      </a:lnTo>
                      <a:lnTo>
                        <a:pt x="64" y="0"/>
                      </a:lnTo>
                      <a:lnTo>
                        <a:pt x="37" y="127"/>
                      </a:lnTo>
                      <a:close/>
                    </a:path>
                  </a:pathLst>
                </a:custGeom>
                <a:solidFill>
                  <a:srgbClr val="000000"/>
                </a:solidFill>
                <a:ln w="9525">
                  <a:noFill/>
                  <a:round/>
                  <a:headEnd/>
                  <a:tailEnd/>
                </a:ln>
              </p:spPr>
              <p:txBody>
                <a:bodyPr/>
                <a:lstStyle/>
                <a:p>
                  <a:endParaRPr lang="en-US"/>
                </a:p>
              </p:txBody>
            </p:sp>
            <p:sp>
              <p:nvSpPr>
                <p:cNvPr id="27" name="Line 110">
                  <a:extLst>
                    <a:ext uri="{FF2B5EF4-FFF2-40B4-BE49-F238E27FC236}">
                      <a16:creationId xmlns:a16="http://schemas.microsoft.com/office/drawing/2014/main" id="{5AB8E0F4-B61A-4ED2-A61E-EC15612E55EE}"/>
                    </a:ext>
                  </a:extLst>
                </p:cNvPr>
                <p:cNvSpPr>
                  <a:spLocks noChangeShapeType="1"/>
                </p:cNvSpPr>
                <p:nvPr/>
              </p:nvSpPr>
              <p:spPr bwMode="auto">
                <a:xfrm>
                  <a:off x="1729" y="1926"/>
                  <a:ext cx="0" cy="73"/>
                </a:xfrm>
                <a:prstGeom prst="line">
                  <a:avLst/>
                </a:prstGeom>
                <a:noFill/>
                <a:ln w="14288">
                  <a:solidFill>
                    <a:srgbClr val="000000"/>
                  </a:solidFill>
                  <a:round/>
                  <a:headEnd/>
                  <a:tailEnd/>
                </a:ln>
              </p:spPr>
              <p:txBody>
                <a:bodyPr/>
                <a:lstStyle/>
                <a:p>
                  <a:endParaRPr lang="en-US"/>
                </a:p>
              </p:txBody>
            </p:sp>
          </p:grpSp>
          <p:sp>
            <p:nvSpPr>
              <p:cNvPr id="24" name="Rectangle 111">
                <a:extLst>
                  <a:ext uri="{FF2B5EF4-FFF2-40B4-BE49-F238E27FC236}">
                    <a16:creationId xmlns:a16="http://schemas.microsoft.com/office/drawing/2014/main" id="{75B26F26-C26A-498A-9580-C7BE7521FAAF}"/>
                  </a:ext>
                </a:extLst>
              </p:cNvPr>
              <p:cNvSpPr>
                <a:spLocks noChangeArrowheads="1"/>
              </p:cNvSpPr>
              <p:nvPr/>
            </p:nvSpPr>
            <p:spPr bwMode="auto">
              <a:xfrm>
                <a:off x="1874" y="2117"/>
                <a:ext cx="71" cy="134"/>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400" b="0">
                    <a:solidFill>
                      <a:srgbClr val="000000"/>
                    </a:solidFill>
                    <a:latin typeface="Symbol" pitchFamily="18" charset="2"/>
                  </a:rPr>
                  <a:t>a</a:t>
                </a:r>
                <a:endParaRPr lang="en-US" sz="1800" b="0">
                  <a:latin typeface="Helvetica" pitchFamily="34" charset="0"/>
                </a:endParaRPr>
              </a:p>
            </p:txBody>
          </p:sp>
          <p:sp>
            <p:nvSpPr>
              <p:cNvPr id="25" name="Rectangle 112">
                <a:extLst>
                  <a:ext uri="{FF2B5EF4-FFF2-40B4-BE49-F238E27FC236}">
                    <a16:creationId xmlns:a16="http://schemas.microsoft.com/office/drawing/2014/main" id="{EC961654-F8ED-43C4-99ED-F2AC2A2817F1}"/>
                  </a:ext>
                </a:extLst>
              </p:cNvPr>
              <p:cNvSpPr>
                <a:spLocks noChangeArrowheads="1"/>
              </p:cNvSpPr>
              <p:nvPr/>
            </p:nvSpPr>
            <p:spPr bwMode="auto">
              <a:xfrm>
                <a:off x="1938" y="2117"/>
                <a:ext cx="347" cy="134"/>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400" b="0">
                    <a:solidFill>
                      <a:srgbClr val="000000"/>
                    </a:solidFill>
                  </a:rPr>
                  <a:t> (He-4)</a:t>
                </a:r>
                <a:endParaRPr lang="en-US" sz="1800" b="0">
                  <a:latin typeface="Helvetica" pitchFamily="34" charset="0"/>
                </a:endParaRPr>
              </a:p>
            </p:txBody>
          </p:sp>
        </p:grpSp>
      </p:grpSp>
      <p:grpSp>
        <p:nvGrpSpPr>
          <p:cNvPr id="118" name="Group 439">
            <a:extLst>
              <a:ext uri="{FF2B5EF4-FFF2-40B4-BE49-F238E27FC236}">
                <a16:creationId xmlns:a16="http://schemas.microsoft.com/office/drawing/2014/main" id="{B35ABFD5-F571-43B8-896F-0863A1D2C8B0}"/>
              </a:ext>
            </a:extLst>
          </p:cNvPr>
          <p:cNvGrpSpPr>
            <a:grpSpLocks/>
          </p:cNvGrpSpPr>
          <p:nvPr/>
        </p:nvGrpSpPr>
        <p:grpSpPr bwMode="auto">
          <a:xfrm>
            <a:off x="7267708" y="1297636"/>
            <a:ext cx="3857625" cy="2400300"/>
            <a:chOff x="3005" y="653"/>
            <a:chExt cx="2430" cy="1512"/>
          </a:xfrm>
          <a:effectLst/>
        </p:grpSpPr>
        <p:sp>
          <p:nvSpPr>
            <p:cNvPr id="119" name="Rectangle 116">
              <a:extLst>
                <a:ext uri="{FF2B5EF4-FFF2-40B4-BE49-F238E27FC236}">
                  <a16:creationId xmlns:a16="http://schemas.microsoft.com/office/drawing/2014/main" id="{E0F85BEF-BC1F-4485-B2B7-F93324E6C13F}"/>
                </a:ext>
              </a:extLst>
            </p:cNvPr>
            <p:cNvSpPr>
              <a:spLocks noChangeArrowheads="1"/>
            </p:cNvSpPr>
            <p:nvPr/>
          </p:nvSpPr>
          <p:spPr bwMode="auto">
            <a:xfrm>
              <a:off x="3005" y="653"/>
              <a:ext cx="2430" cy="1512"/>
            </a:xfrm>
            <a:prstGeom prst="rect">
              <a:avLst/>
            </a:prstGeom>
            <a:solidFill>
              <a:schemeClr val="bg1"/>
            </a:solidFill>
            <a:ln w="9525">
              <a:noFill/>
              <a:miter lim="800000"/>
              <a:headEnd/>
              <a:tailEnd/>
            </a:ln>
          </p:spPr>
          <p:txBody>
            <a:bodyPr wrap="none" anchor="ctr">
              <a:spAutoFit/>
            </a:bodyPr>
            <a:lstStyle/>
            <a:p>
              <a:endParaRPr lang="en-US"/>
            </a:p>
          </p:txBody>
        </p:sp>
        <p:grpSp>
          <p:nvGrpSpPr>
            <p:cNvPr id="120" name="Group 222">
              <a:extLst>
                <a:ext uri="{FF2B5EF4-FFF2-40B4-BE49-F238E27FC236}">
                  <a16:creationId xmlns:a16="http://schemas.microsoft.com/office/drawing/2014/main" id="{30BCC6E2-06CB-4852-AF40-9A331D85FB9F}"/>
                </a:ext>
              </a:extLst>
            </p:cNvPr>
            <p:cNvGrpSpPr>
              <a:grpSpLocks/>
            </p:cNvGrpSpPr>
            <p:nvPr/>
          </p:nvGrpSpPr>
          <p:grpSpPr bwMode="auto">
            <a:xfrm>
              <a:off x="3024" y="702"/>
              <a:ext cx="2287" cy="1335"/>
              <a:chOff x="3024" y="946"/>
              <a:chExt cx="2287" cy="1335"/>
            </a:xfrm>
          </p:grpSpPr>
          <p:sp>
            <p:nvSpPr>
              <p:cNvPr id="121" name="Oval 223">
                <a:extLst>
                  <a:ext uri="{FF2B5EF4-FFF2-40B4-BE49-F238E27FC236}">
                    <a16:creationId xmlns:a16="http://schemas.microsoft.com/office/drawing/2014/main" id="{66217A38-89E5-4BE6-ABA0-52A5C4732BB1}"/>
                  </a:ext>
                </a:extLst>
              </p:cNvPr>
              <p:cNvSpPr>
                <a:spLocks noChangeArrowheads="1"/>
              </p:cNvSpPr>
              <p:nvPr/>
            </p:nvSpPr>
            <p:spPr bwMode="auto">
              <a:xfrm>
                <a:off x="3524" y="1542"/>
                <a:ext cx="63" cy="63"/>
              </a:xfrm>
              <a:prstGeom prst="ellipse">
                <a:avLst/>
              </a:prstGeom>
              <a:solidFill>
                <a:srgbClr val="FF0000"/>
              </a:solidFill>
              <a:ln w="11113">
                <a:solidFill>
                  <a:srgbClr val="000000"/>
                </a:solidFill>
                <a:round/>
                <a:headEnd/>
                <a:tailEnd/>
              </a:ln>
            </p:spPr>
            <p:txBody>
              <a:bodyPr/>
              <a:lstStyle/>
              <a:p>
                <a:endParaRPr lang="en-US"/>
              </a:p>
            </p:txBody>
          </p:sp>
          <p:sp>
            <p:nvSpPr>
              <p:cNvPr id="122" name="Oval 224">
                <a:extLst>
                  <a:ext uri="{FF2B5EF4-FFF2-40B4-BE49-F238E27FC236}">
                    <a16:creationId xmlns:a16="http://schemas.microsoft.com/office/drawing/2014/main" id="{23586960-8304-45D0-A5E3-8F29597527FC}"/>
                  </a:ext>
                </a:extLst>
              </p:cNvPr>
              <p:cNvSpPr>
                <a:spLocks noChangeArrowheads="1"/>
              </p:cNvSpPr>
              <p:nvPr/>
            </p:nvSpPr>
            <p:spPr bwMode="auto">
              <a:xfrm>
                <a:off x="3496" y="1577"/>
                <a:ext cx="63" cy="63"/>
              </a:xfrm>
              <a:prstGeom prst="ellipse">
                <a:avLst/>
              </a:prstGeom>
              <a:solidFill>
                <a:srgbClr val="FFFFFF"/>
              </a:solidFill>
              <a:ln w="11113">
                <a:solidFill>
                  <a:srgbClr val="000000"/>
                </a:solidFill>
                <a:round/>
                <a:headEnd/>
                <a:tailEnd/>
              </a:ln>
            </p:spPr>
            <p:txBody>
              <a:bodyPr/>
              <a:lstStyle/>
              <a:p>
                <a:endParaRPr lang="en-US"/>
              </a:p>
            </p:txBody>
          </p:sp>
          <p:sp>
            <p:nvSpPr>
              <p:cNvPr id="123" name="Oval 225">
                <a:extLst>
                  <a:ext uri="{FF2B5EF4-FFF2-40B4-BE49-F238E27FC236}">
                    <a16:creationId xmlns:a16="http://schemas.microsoft.com/office/drawing/2014/main" id="{45800365-52A3-40A1-95D0-E87274D6CAE9}"/>
                  </a:ext>
                </a:extLst>
              </p:cNvPr>
              <p:cNvSpPr>
                <a:spLocks noChangeArrowheads="1"/>
              </p:cNvSpPr>
              <p:nvPr/>
            </p:nvSpPr>
            <p:spPr bwMode="auto">
              <a:xfrm>
                <a:off x="3482" y="1618"/>
                <a:ext cx="63" cy="63"/>
              </a:xfrm>
              <a:prstGeom prst="ellipse">
                <a:avLst/>
              </a:prstGeom>
              <a:solidFill>
                <a:srgbClr val="FF0000"/>
              </a:solidFill>
              <a:ln w="11113">
                <a:solidFill>
                  <a:srgbClr val="000000"/>
                </a:solidFill>
                <a:round/>
                <a:headEnd/>
                <a:tailEnd/>
              </a:ln>
            </p:spPr>
            <p:txBody>
              <a:bodyPr/>
              <a:lstStyle/>
              <a:p>
                <a:endParaRPr lang="en-US"/>
              </a:p>
            </p:txBody>
          </p:sp>
          <p:sp>
            <p:nvSpPr>
              <p:cNvPr id="124" name="Oval 226">
                <a:extLst>
                  <a:ext uri="{FF2B5EF4-FFF2-40B4-BE49-F238E27FC236}">
                    <a16:creationId xmlns:a16="http://schemas.microsoft.com/office/drawing/2014/main" id="{0013CEE2-3944-4DB1-9F00-F79716647DD8}"/>
                  </a:ext>
                </a:extLst>
              </p:cNvPr>
              <p:cNvSpPr>
                <a:spLocks noChangeArrowheads="1"/>
              </p:cNvSpPr>
              <p:nvPr/>
            </p:nvSpPr>
            <p:spPr bwMode="auto">
              <a:xfrm>
                <a:off x="3489" y="1667"/>
                <a:ext cx="63" cy="63"/>
              </a:xfrm>
              <a:prstGeom prst="ellipse">
                <a:avLst/>
              </a:prstGeom>
              <a:solidFill>
                <a:srgbClr val="FFFFFF"/>
              </a:solidFill>
              <a:ln w="11113">
                <a:solidFill>
                  <a:srgbClr val="000000"/>
                </a:solidFill>
                <a:round/>
                <a:headEnd/>
                <a:tailEnd/>
              </a:ln>
            </p:spPr>
            <p:txBody>
              <a:bodyPr/>
              <a:lstStyle/>
              <a:p>
                <a:endParaRPr lang="en-US"/>
              </a:p>
            </p:txBody>
          </p:sp>
          <p:sp>
            <p:nvSpPr>
              <p:cNvPr id="125" name="Oval 227">
                <a:extLst>
                  <a:ext uri="{FF2B5EF4-FFF2-40B4-BE49-F238E27FC236}">
                    <a16:creationId xmlns:a16="http://schemas.microsoft.com/office/drawing/2014/main" id="{A70DB1AB-D5F8-4857-AED8-4B4831ED2CD7}"/>
                  </a:ext>
                </a:extLst>
              </p:cNvPr>
              <p:cNvSpPr>
                <a:spLocks noChangeArrowheads="1"/>
              </p:cNvSpPr>
              <p:nvPr/>
            </p:nvSpPr>
            <p:spPr bwMode="auto">
              <a:xfrm>
                <a:off x="3510" y="1708"/>
                <a:ext cx="63" cy="63"/>
              </a:xfrm>
              <a:prstGeom prst="ellipse">
                <a:avLst/>
              </a:prstGeom>
              <a:solidFill>
                <a:srgbClr val="FF0000"/>
              </a:solidFill>
              <a:ln w="11113">
                <a:solidFill>
                  <a:srgbClr val="000000"/>
                </a:solidFill>
                <a:round/>
                <a:headEnd/>
                <a:tailEnd/>
              </a:ln>
            </p:spPr>
            <p:txBody>
              <a:bodyPr/>
              <a:lstStyle/>
              <a:p>
                <a:endParaRPr lang="en-US"/>
              </a:p>
            </p:txBody>
          </p:sp>
          <p:sp>
            <p:nvSpPr>
              <p:cNvPr id="126" name="Oval 228">
                <a:extLst>
                  <a:ext uri="{FF2B5EF4-FFF2-40B4-BE49-F238E27FC236}">
                    <a16:creationId xmlns:a16="http://schemas.microsoft.com/office/drawing/2014/main" id="{F4B0238B-894B-4961-9EE0-BB3E6F7A0EAA}"/>
                  </a:ext>
                </a:extLst>
              </p:cNvPr>
              <p:cNvSpPr>
                <a:spLocks noChangeArrowheads="1"/>
              </p:cNvSpPr>
              <p:nvPr/>
            </p:nvSpPr>
            <p:spPr bwMode="auto">
              <a:xfrm>
                <a:off x="3551" y="1729"/>
                <a:ext cx="63" cy="63"/>
              </a:xfrm>
              <a:prstGeom prst="ellipse">
                <a:avLst/>
              </a:prstGeom>
              <a:solidFill>
                <a:srgbClr val="FFFFFF"/>
              </a:solidFill>
              <a:ln w="11113">
                <a:solidFill>
                  <a:srgbClr val="000000"/>
                </a:solidFill>
                <a:round/>
                <a:headEnd/>
                <a:tailEnd/>
              </a:ln>
            </p:spPr>
            <p:txBody>
              <a:bodyPr/>
              <a:lstStyle/>
              <a:p>
                <a:endParaRPr lang="en-US"/>
              </a:p>
            </p:txBody>
          </p:sp>
          <p:sp>
            <p:nvSpPr>
              <p:cNvPr id="127" name="Oval 229">
                <a:extLst>
                  <a:ext uri="{FF2B5EF4-FFF2-40B4-BE49-F238E27FC236}">
                    <a16:creationId xmlns:a16="http://schemas.microsoft.com/office/drawing/2014/main" id="{04711FF7-B087-4EE5-BA07-D6420B63C8D0}"/>
                  </a:ext>
                </a:extLst>
              </p:cNvPr>
              <p:cNvSpPr>
                <a:spLocks noChangeArrowheads="1"/>
              </p:cNvSpPr>
              <p:nvPr/>
            </p:nvSpPr>
            <p:spPr bwMode="auto">
              <a:xfrm>
                <a:off x="3599" y="1736"/>
                <a:ext cx="63" cy="63"/>
              </a:xfrm>
              <a:prstGeom prst="ellipse">
                <a:avLst/>
              </a:prstGeom>
              <a:solidFill>
                <a:srgbClr val="FFFFFF"/>
              </a:solidFill>
              <a:ln w="11113">
                <a:solidFill>
                  <a:srgbClr val="000000"/>
                </a:solidFill>
                <a:round/>
                <a:headEnd/>
                <a:tailEnd/>
              </a:ln>
            </p:spPr>
            <p:txBody>
              <a:bodyPr/>
              <a:lstStyle/>
              <a:p>
                <a:endParaRPr lang="en-US"/>
              </a:p>
            </p:txBody>
          </p:sp>
          <p:sp>
            <p:nvSpPr>
              <p:cNvPr id="128" name="Oval 230">
                <a:extLst>
                  <a:ext uri="{FF2B5EF4-FFF2-40B4-BE49-F238E27FC236}">
                    <a16:creationId xmlns:a16="http://schemas.microsoft.com/office/drawing/2014/main" id="{DB4E6509-D645-43B3-BA91-90FC52E0BE55}"/>
                  </a:ext>
                </a:extLst>
              </p:cNvPr>
              <p:cNvSpPr>
                <a:spLocks noChangeArrowheads="1"/>
              </p:cNvSpPr>
              <p:nvPr/>
            </p:nvSpPr>
            <p:spPr bwMode="auto">
              <a:xfrm>
                <a:off x="3648" y="1722"/>
                <a:ext cx="63" cy="63"/>
              </a:xfrm>
              <a:prstGeom prst="ellipse">
                <a:avLst/>
              </a:prstGeom>
              <a:solidFill>
                <a:srgbClr val="FF0000"/>
              </a:solidFill>
              <a:ln w="11113">
                <a:solidFill>
                  <a:srgbClr val="000000"/>
                </a:solidFill>
                <a:round/>
                <a:headEnd/>
                <a:tailEnd/>
              </a:ln>
            </p:spPr>
            <p:txBody>
              <a:bodyPr/>
              <a:lstStyle/>
              <a:p>
                <a:endParaRPr lang="en-US"/>
              </a:p>
            </p:txBody>
          </p:sp>
          <p:sp>
            <p:nvSpPr>
              <p:cNvPr id="129" name="Oval 231">
                <a:extLst>
                  <a:ext uri="{FF2B5EF4-FFF2-40B4-BE49-F238E27FC236}">
                    <a16:creationId xmlns:a16="http://schemas.microsoft.com/office/drawing/2014/main" id="{71406F8E-0F74-4F0D-9567-11C0F24C24A4}"/>
                  </a:ext>
                </a:extLst>
              </p:cNvPr>
              <p:cNvSpPr>
                <a:spLocks noChangeArrowheads="1"/>
              </p:cNvSpPr>
              <p:nvPr/>
            </p:nvSpPr>
            <p:spPr bwMode="auto">
              <a:xfrm>
                <a:off x="3682" y="1694"/>
                <a:ext cx="63" cy="63"/>
              </a:xfrm>
              <a:prstGeom prst="ellipse">
                <a:avLst/>
              </a:prstGeom>
              <a:solidFill>
                <a:srgbClr val="FFFFFF"/>
              </a:solidFill>
              <a:ln w="11113">
                <a:solidFill>
                  <a:srgbClr val="000000"/>
                </a:solidFill>
                <a:round/>
                <a:headEnd/>
                <a:tailEnd/>
              </a:ln>
            </p:spPr>
            <p:txBody>
              <a:bodyPr/>
              <a:lstStyle/>
              <a:p>
                <a:endParaRPr lang="en-US"/>
              </a:p>
            </p:txBody>
          </p:sp>
          <p:sp>
            <p:nvSpPr>
              <p:cNvPr id="130" name="Oval 232">
                <a:extLst>
                  <a:ext uri="{FF2B5EF4-FFF2-40B4-BE49-F238E27FC236}">
                    <a16:creationId xmlns:a16="http://schemas.microsoft.com/office/drawing/2014/main" id="{E8CD3F3A-1595-44AF-B54B-E0314A50A8B2}"/>
                  </a:ext>
                </a:extLst>
              </p:cNvPr>
              <p:cNvSpPr>
                <a:spLocks noChangeArrowheads="1"/>
              </p:cNvSpPr>
              <p:nvPr/>
            </p:nvSpPr>
            <p:spPr bwMode="auto">
              <a:xfrm>
                <a:off x="3703" y="1646"/>
                <a:ext cx="63" cy="63"/>
              </a:xfrm>
              <a:prstGeom prst="ellipse">
                <a:avLst/>
              </a:prstGeom>
              <a:solidFill>
                <a:srgbClr val="FFFFFF"/>
              </a:solidFill>
              <a:ln w="11113">
                <a:solidFill>
                  <a:srgbClr val="000000"/>
                </a:solidFill>
                <a:round/>
                <a:headEnd/>
                <a:tailEnd/>
              </a:ln>
            </p:spPr>
            <p:txBody>
              <a:bodyPr/>
              <a:lstStyle/>
              <a:p>
                <a:endParaRPr lang="en-US"/>
              </a:p>
            </p:txBody>
          </p:sp>
          <p:sp>
            <p:nvSpPr>
              <p:cNvPr id="131" name="Oval 233">
                <a:extLst>
                  <a:ext uri="{FF2B5EF4-FFF2-40B4-BE49-F238E27FC236}">
                    <a16:creationId xmlns:a16="http://schemas.microsoft.com/office/drawing/2014/main" id="{1DF87C0C-69D0-4EAA-A230-71EE955947AD}"/>
                  </a:ext>
                </a:extLst>
              </p:cNvPr>
              <p:cNvSpPr>
                <a:spLocks noChangeArrowheads="1"/>
              </p:cNvSpPr>
              <p:nvPr/>
            </p:nvSpPr>
            <p:spPr bwMode="auto">
              <a:xfrm>
                <a:off x="3696" y="1591"/>
                <a:ext cx="63" cy="63"/>
              </a:xfrm>
              <a:prstGeom prst="ellipse">
                <a:avLst/>
              </a:prstGeom>
              <a:solidFill>
                <a:srgbClr val="FFFFFF"/>
              </a:solidFill>
              <a:ln w="11113">
                <a:solidFill>
                  <a:srgbClr val="000000"/>
                </a:solidFill>
                <a:round/>
                <a:headEnd/>
                <a:tailEnd/>
              </a:ln>
            </p:spPr>
            <p:txBody>
              <a:bodyPr/>
              <a:lstStyle/>
              <a:p>
                <a:endParaRPr lang="en-US"/>
              </a:p>
            </p:txBody>
          </p:sp>
          <p:sp>
            <p:nvSpPr>
              <p:cNvPr id="132" name="Oval 234">
                <a:extLst>
                  <a:ext uri="{FF2B5EF4-FFF2-40B4-BE49-F238E27FC236}">
                    <a16:creationId xmlns:a16="http://schemas.microsoft.com/office/drawing/2014/main" id="{3101DC05-64B0-44BB-BDA3-C9789769B0F3}"/>
                  </a:ext>
                </a:extLst>
              </p:cNvPr>
              <p:cNvSpPr>
                <a:spLocks noChangeArrowheads="1"/>
              </p:cNvSpPr>
              <p:nvPr/>
            </p:nvSpPr>
            <p:spPr bwMode="auto">
              <a:xfrm>
                <a:off x="3675" y="1549"/>
                <a:ext cx="63" cy="63"/>
              </a:xfrm>
              <a:prstGeom prst="ellipse">
                <a:avLst/>
              </a:prstGeom>
              <a:solidFill>
                <a:srgbClr val="FFFFFF"/>
              </a:solidFill>
              <a:ln w="11113">
                <a:solidFill>
                  <a:srgbClr val="000000"/>
                </a:solidFill>
                <a:round/>
                <a:headEnd/>
                <a:tailEnd/>
              </a:ln>
            </p:spPr>
            <p:txBody>
              <a:bodyPr/>
              <a:lstStyle/>
              <a:p>
                <a:endParaRPr lang="en-US"/>
              </a:p>
            </p:txBody>
          </p:sp>
          <p:sp>
            <p:nvSpPr>
              <p:cNvPr id="133" name="Oval 235">
                <a:extLst>
                  <a:ext uri="{FF2B5EF4-FFF2-40B4-BE49-F238E27FC236}">
                    <a16:creationId xmlns:a16="http://schemas.microsoft.com/office/drawing/2014/main" id="{4A193665-27DE-480F-B4BE-53D18CCB841B}"/>
                  </a:ext>
                </a:extLst>
              </p:cNvPr>
              <p:cNvSpPr>
                <a:spLocks noChangeArrowheads="1"/>
              </p:cNvSpPr>
              <p:nvPr/>
            </p:nvSpPr>
            <p:spPr bwMode="auto">
              <a:xfrm>
                <a:off x="3634" y="1529"/>
                <a:ext cx="63" cy="63"/>
              </a:xfrm>
              <a:prstGeom prst="ellipse">
                <a:avLst/>
              </a:prstGeom>
              <a:solidFill>
                <a:srgbClr val="FF0000"/>
              </a:solidFill>
              <a:ln w="11113">
                <a:solidFill>
                  <a:srgbClr val="000000"/>
                </a:solidFill>
                <a:round/>
                <a:headEnd/>
                <a:tailEnd/>
              </a:ln>
            </p:spPr>
            <p:txBody>
              <a:bodyPr/>
              <a:lstStyle/>
              <a:p>
                <a:endParaRPr lang="en-US"/>
              </a:p>
            </p:txBody>
          </p:sp>
          <p:sp>
            <p:nvSpPr>
              <p:cNvPr id="134" name="Oval 236">
                <a:extLst>
                  <a:ext uri="{FF2B5EF4-FFF2-40B4-BE49-F238E27FC236}">
                    <a16:creationId xmlns:a16="http://schemas.microsoft.com/office/drawing/2014/main" id="{A6112C0A-AD61-4D74-9BE8-1C29EA9EE534}"/>
                  </a:ext>
                </a:extLst>
              </p:cNvPr>
              <p:cNvSpPr>
                <a:spLocks noChangeArrowheads="1"/>
              </p:cNvSpPr>
              <p:nvPr/>
            </p:nvSpPr>
            <p:spPr bwMode="auto">
              <a:xfrm>
                <a:off x="3593" y="1522"/>
                <a:ext cx="63" cy="63"/>
              </a:xfrm>
              <a:prstGeom prst="ellipse">
                <a:avLst/>
              </a:prstGeom>
              <a:solidFill>
                <a:srgbClr val="FFFFFF"/>
              </a:solidFill>
              <a:ln w="11113">
                <a:solidFill>
                  <a:srgbClr val="000000"/>
                </a:solidFill>
                <a:round/>
                <a:headEnd/>
                <a:tailEnd/>
              </a:ln>
            </p:spPr>
            <p:txBody>
              <a:bodyPr/>
              <a:lstStyle/>
              <a:p>
                <a:endParaRPr lang="en-US"/>
              </a:p>
            </p:txBody>
          </p:sp>
          <p:sp>
            <p:nvSpPr>
              <p:cNvPr id="135" name="Oval 237">
                <a:extLst>
                  <a:ext uri="{FF2B5EF4-FFF2-40B4-BE49-F238E27FC236}">
                    <a16:creationId xmlns:a16="http://schemas.microsoft.com/office/drawing/2014/main" id="{E5EF4C70-F7EA-4B0F-BDDF-C7A96D41795D}"/>
                  </a:ext>
                </a:extLst>
              </p:cNvPr>
              <p:cNvSpPr>
                <a:spLocks noChangeArrowheads="1"/>
              </p:cNvSpPr>
              <p:nvPr/>
            </p:nvSpPr>
            <p:spPr bwMode="auto">
              <a:xfrm>
                <a:off x="3496" y="1660"/>
                <a:ext cx="63" cy="63"/>
              </a:xfrm>
              <a:prstGeom prst="ellipse">
                <a:avLst/>
              </a:prstGeom>
              <a:solidFill>
                <a:srgbClr val="FFFFFF"/>
              </a:solidFill>
              <a:ln w="11113">
                <a:solidFill>
                  <a:srgbClr val="000000"/>
                </a:solidFill>
                <a:round/>
                <a:headEnd/>
                <a:tailEnd/>
              </a:ln>
            </p:spPr>
            <p:txBody>
              <a:bodyPr/>
              <a:lstStyle/>
              <a:p>
                <a:endParaRPr lang="en-US"/>
              </a:p>
            </p:txBody>
          </p:sp>
          <p:sp>
            <p:nvSpPr>
              <p:cNvPr id="136" name="Oval 238">
                <a:extLst>
                  <a:ext uri="{FF2B5EF4-FFF2-40B4-BE49-F238E27FC236}">
                    <a16:creationId xmlns:a16="http://schemas.microsoft.com/office/drawing/2014/main" id="{880F8A25-EB85-4533-8B79-43C27E1E8DB2}"/>
                  </a:ext>
                </a:extLst>
              </p:cNvPr>
              <p:cNvSpPr>
                <a:spLocks noChangeArrowheads="1"/>
              </p:cNvSpPr>
              <p:nvPr/>
            </p:nvSpPr>
            <p:spPr bwMode="auto">
              <a:xfrm>
                <a:off x="3503" y="1591"/>
                <a:ext cx="63" cy="63"/>
              </a:xfrm>
              <a:prstGeom prst="ellipse">
                <a:avLst/>
              </a:prstGeom>
              <a:solidFill>
                <a:srgbClr val="FFFFFF"/>
              </a:solidFill>
              <a:ln w="11113">
                <a:solidFill>
                  <a:srgbClr val="000000"/>
                </a:solidFill>
                <a:round/>
                <a:headEnd/>
                <a:tailEnd/>
              </a:ln>
            </p:spPr>
            <p:txBody>
              <a:bodyPr/>
              <a:lstStyle/>
              <a:p>
                <a:endParaRPr lang="en-US"/>
              </a:p>
            </p:txBody>
          </p:sp>
          <p:sp>
            <p:nvSpPr>
              <p:cNvPr id="137" name="Oval 239">
                <a:extLst>
                  <a:ext uri="{FF2B5EF4-FFF2-40B4-BE49-F238E27FC236}">
                    <a16:creationId xmlns:a16="http://schemas.microsoft.com/office/drawing/2014/main" id="{69949BA1-5338-440F-B233-C20EE1BB7E00}"/>
                  </a:ext>
                </a:extLst>
              </p:cNvPr>
              <p:cNvSpPr>
                <a:spLocks noChangeArrowheads="1"/>
              </p:cNvSpPr>
              <p:nvPr/>
            </p:nvSpPr>
            <p:spPr bwMode="auto">
              <a:xfrm>
                <a:off x="3682" y="1673"/>
                <a:ext cx="63" cy="63"/>
              </a:xfrm>
              <a:prstGeom prst="ellipse">
                <a:avLst/>
              </a:prstGeom>
              <a:solidFill>
                <a:srgbClr val="FF0000"/>
              </a:solidFill>
              <a:ln w="11113">
                <a:solidFill>
                  <a:srgbClr val="000000"/>
                </a:solidFill>
                <a:round/>
                <a:headEnd/>
                <a:tailEnd/>
              </a:ln>
            </p:spPr>
            <p:txBody>
              <a:bodyPr/>
              <a:lstStyle/>
              <a:p>
                <a:endParaRPr lang="en-US"/>
              </a:p>
            </p:txBody>
          </p:sp>
          <p:sp>
            <p:nvSpPr>
              <p:cNvPr id="138" name="Oval 240">
                <a:extLst>
                  <a:ext uri="{FF2B5EF4-FFF2-40B4-BE49-F238E27FC236}">
                    <a16:creationId xmlns:a16="http://schemas.microsoft.com/office/drawing/2014/main" id="{6E8B5D77-9630-4108-B596-EF7105838515}"/>
                  </a:ext>
                </a:extLst>
              </p:cNvPr>
              <p:cNvSpPr>
                <a:spLocks noChangeArrowheads="1"/>
              </p:cNvSpPr>
              <p:nvPr/>
            </p:nvSpPr>
            <p:spPr bwMode="auto">
              <a:xfrm>
                <a:off x="3648" y="1708"/>
                <a:ext cx="63" cy="63"/>
              </a:xfrm>
              <a:prstGeom prst="ellipse">
                <a:avLst/>
              </a:prstGeom>
              <a:solidFill>
                <a:srgbClr val="FFFFFF"/>
              </a:solidFill>
              <a:ln w="11113">
                <a:solidFill>
                  <a:srgbClr val="000000"/>
                </a:solidFill>
                <a:round/>
                <a:headEnd/>
                <a:tailEnd/>
              </a:ln>
            </p:spPr>
            <p:txBody>
              <a:bodyPr/>
              <a:lstStyle/>
              <a:p>
                <a:endParaRPr lang="en-US"/>
              </a:p>
            </p:txBody>
          </p:sp>
          <p:sp>
            <p:nvSpPr>
              <p:cNvPr id="139" name="Oval 241">
                <a:extLst>
                  <a:ext uri="{FF2B5EF4-FFF2-40B4-BE49-F238E27FC236}">
                    <a16:creationId xmlns:a16="http://schemas.microsoft.com/office/drawing/2014/main" id="{E1DA7FDA-E1E9-4567-A9E8-09F765D359DF}"/>
                  </a:ext>
                </a:extLst>
              </p:cNvPr>
              <p:cNvSpPr>
                <a:spLocks noChangeArrowheads="1"/>
              </p:cNvSpPr>
              <p:nvPr/>
            </p:nvSpPr>
            <p:spPr bwMode="auto">
              <a:xfrm>
                <a:off x="3627" y="1536"/>
                <a:ext cx="63" cy="63"/>
              </a:xfrm>
              <a:prstGeom prst="ellipse">
                <a:avLst/>
              </a:prstGeom>
              <a:solidFill>
                <a:srgbClr val="FFFFFF"/>
              </a:solidFill>
              <a:ln w="11113">
                <a:solidFill>
                  <a:srgbClr val="000000"/>
                </a:solidFill>
                <a:round/>
                <a:headEnd/>
                <a:tailEnd/>
              </a:ln>
            </p:spPr>
            <p:txBody>
              <a:bodyPr/>
              <a:lstStyle/>
              <a:p>
                <a:endParaRPr lang="en-US"/>
              </a:p>
            </p:txBody>
          </p:sp>
          <p:sp>
            <p:nvSpPr>
              <p:cNvPr id="140" name="Oval 242">
                <a:extLst>
                  <a:ext uri="{FF2B5EF4-FFF2-40B4-BE49-F238E27FC236}">
                    <a16:creationId xmlns:a16="http://schemas.microsoft.com/office/drawing/2014/main" id="{3A416741-A3D6-4400-B67B-DC3A0B9C4CE9}"/>
                  </a:ext>
                </a:extLst>
              </p:cNvPr>
              <p:cNvSpPr>
                <a:spLocks noChangeArrowheads="1"/>
              </p:cNvSpPr>
              <p:nvPr/>
            </p:nvSpPr>
            <p:spPr bwMode="auto">
              <a:xfrm>
                <a:off x="3551" y="1536"/>
                <a:ext cx="63" cy="63"/>
              </a:xfrm>
              <a:prstGeom prst="ellipse">
                <a:avLst/>
              </a:prstGeom>
              <a:solidFill>
                <a:srgbClr val="FFFFFF"/>
              </a:solidFill>
              <a:ln w="11113">
                <a:solidFill>
                  <a:srgbClr val="000000"/>
                </a:solidFill>
                <a:round/>
                <a:headEnd/>
                <a:tailEnd/>
              </a:ln>
            </p:spPr>
            <p:txBody>
              <a:bodyPr/>
              <a:lstStyle/>
              <a:p>
                <a:endParaRPr lang="en-US"/>
              </a:p>
            </p:txBody>
          </p:sp>
          <p:sp>
            <p:nvSpPr>
              <p:cNvPr id="141" name="Oval 243">
                <a:extLst>
                  <a:ext uri="{FF2B5EF4-FFF2-40B4-BE49-F238E27FC236}">
                    <a16:creationId xmlns:a16="http://schemas.microsoft.com/office/drawing/2014/main" id="{E2EE91D2-D142-4980-AC44-FA1BF4150416}"/>
                  </a:ext>
                </a:extLst>
              </p:cNvPr>
              <p:cNvSpPr>
                <a:spLocks noChangeArrowheads="1"/>
              </p:cNvSpPr>
              <p:nvPr/>
            </p:nvSpPr>
            <p:spPr bwMode="auto">
              <a:xfrm>
                <a:off x="3689" y="1591"/>
                <a:ext cx="63" cy="63"/>
              </a:xfrm>
              <a:prstGeom prst="ellipse">
                <a:avLst/>
              </a:prstGeom>
              <a:solidFill>
                <a:srgbClr val="FF0000"/>
              </a:solidFill>
              <a:ln w="11113">
                <a:solidFill>
                  <a:srgbClr val="000000"/>
                </a:solidFill>
                <a:round/>
                <a:headEnd/>
                <a:tailEnd/>
              </a:ln>
            </p:spPr>
            <p:txBody>
              <a:bodyPr/>
              <a:lstStyle/>
              <a:p>
                <a:endParaRPr lang="en-US"/>
              </a:p>
            </p:txBody>
          </p:sp>
          <p:sp>
            <p:nvSpPr>
              <p:cNvPr id="142" name="Oval 244">
                <a:extLst>
                  <a:ext uri="{FF2B5EF4-FFF2-40B4-BE49-F238E27FC236}">
                    <a16:creationId xmlns:a16="http://schemas.microsoft.com/office/drawing/2014/main" id="{49B85F56-49F1-49BF-8421-25621C3AF534}"/>
                  </a:ext>
                </a:extLst>
              </p:cNvPr>
              <p:cNvSpPr>
                <a:spLocks noChangeArrowheads="1"/>
              </p:cNvSpPr>
              <p:nvPr/>
            </p:nvSpPr>
            <p:spPr bwMode="auto">
              <a:xfrm>
                <a:off x="3496" y="1625"/>
                <a:ext cx="63" cy="63"/>
              </a:xfrm>
              <a:prstGeom prst="ellipse">
                <a:avLst/>
              </a:prstGeom>
              <a:solidFill>
                <a:srgbClr val="FFFFFF"/>
              </a:solidFill>
              <a:ln w="11113">
                <a:solidFill>
                  <a:srgbClr val="000000"/>
                </a:solidFill>
                <a:round/>
                <a:headEnd/>
                <a:tailEnd/>
              </a:ln>
            </p:spPr>
            <p:txBody>
              <a:bodyPr/>
              <a:lstStyle/>
              <a:p>
                <a:endParaRPr lang="en-US"/>
              </a:p>
            </p:txBody>
          </p:sp>
          <p:sp>
            <p:nvSpPr>
              <p:cNvPr id="143" name="Oval 245">
                <a:extLst>
                  <a:ext uri="{FF2B5EF4-FFF2-40B4-BE49-F238E27FC236}">
                    <a16:creationId xmlns:a16="http://schemas.microsoft.com/office/drawing/2014/main" id="{A5244267-BA3B-4854-9284-248FA00E1D10}"/>
                  </a:ext>
                </a:extLst>
              </p:cNvPr>
              <p:cNvSpPr>
                <a:spLocks noChangeArrowheads="1"/>
              </p:cNvSpPr>
              <p:nvPr/>
            </p:nvSpPr>
            <p:spPr bwMode="auto">
              <a:xfrm>
                <a:off x="3593" y="1529"/>
                <a:ext cx="63" cy="63"/>
              </a:xfrm>
              <a:prstGeom prst="ellipse">
                <a:avLst/>
              </a:prstGeom>
              <a:solidFill>
                <a:srgbClr val="FF0000"/>
              </a:solidFill>
              <a:ln w="11113">
                <a:solidFill>
                  <a:srgbClr val="000000"/>
                </a:solidFill>
                <a:round/>
                <a:headEnd/>
                <a:tailEnd/>
              </a:ln>
            </p:spPr>
            <p:txBody>
              <a:bodyPr/>
              <a:lstStyle/>
              <a:p>
                <a:endParaRPr lang="en-US"/>
              </a:p>
            </p:txBody>
          </p:sp>
          <p:sp>
            <p:nvSpPr>
              <p:cNvPr id="144" name="Oval 246">
                <a:extLst>
                  <a:ext uri="{FF2B5EF4-FFF2-40B4-BE49-F238E27FC236}">
                    <a16:creationId xmlns:a16="http://schemas.microsoft.com/office/drawing/2014/main" id="{3ABA4010-0209-4DC1-89DB-6853471C6E66}"/>
                  </a:ext>
                </a:extLst>
              </p:cNvPr>
              <p:cNvSpPr>
                <a:spLocks noChangeArrowheads="1"/>
              </p:cNvSpPr>
              <p:nvPr/>
            </p:nvSpPr>
            <p:spPr bwMode="auto">
              <a:xfrm>
                <a:off x="3689" y="1625"/>
                <a:ext cx="63" cy="63"/>
              </a:xfrm>
              <a:prstGeom prst="ellipse">
                <a:avLst/>
              </a:prstGeom>
              <a:solidFill>
                <a:srgbClr val="FFFFFF"/>
              </a:solidFill>
              <a:ln w="11113">
                <a:solidFill>
                  <a:srgbClr val="000000"/>
                </a:solidFill>
                <a:round/>
                <a:headEnd/>
                <a:tailEnd/>
              </a:ln>
            </p:spPr>
            <p:txBody>
              <a:bodyPr/>
              <a:lstStyle/>
              <a:p>
                <a:endParaRPr lang="en-US"/>
              </a:p>
            </p:txBody>
          </p:sp>
          <p:sp>
            <p:nvSpPr>
              <p:cNvPr id="145" name="Oval 247">
                <a:extLst>
                  <a:ext uri="{FF2B5EF4-FFF2-40B4-BE49-F238E27FC236}">
                    <a16:creationId xmlns:a16="http://schemas.microsoft.com/office/drawing/2014/main" id="{12DBD50F-863F-4D2F-82F7-C8A3EA36A184}"/>
                  </a:ext>
                </a:extLst>
              </p:cNvPr>
              <p:cNvSpPr>
                <a:spLocks noChangeArrowheads="1"/>
              </p:cNvSpPr>
              <p:nvPr/>
            </p:nvSpPr>
            <p:spPr bwMode="auto">
              <a:xfrm>
                <a:off x="3662" y="1556"/>
                <a:ext cx="63" cy="63"/>
              </a:xfrm>
              <a:prstGeom prst="ellipse">
                <a:avLst/>
              </a:prstGeom>
              <a:solidFill>
                <a:srgbClr val="FFFFFF"/>
              </a:solidFill>
              <a:ln w="11113">
                <a:solidFill>
                  <a:srgbClr val="000000"/>
                </a:solidFill>
                <a:round/>
                <a:headEnd/>
                <a:tailEnd/>
              </a:ln>
            </p:spPr>
            <p:txBody>
              <a:bodyPr/>
              <a:lstStyle/>
              <a:p>
                <a:endParaRPr lang="en-US"/>
              </a:p>
            </p:txBody>
          </p:sp>
          <p:sp>
            <p:nvSpPr>
              <p:cNvPr id="146" name="Oval 248">
                <a:extLst>
                  <a:ext uri="{FF2B5EF4-FFF2-40B4-BE49-F238E27FC236}">
                    <a16:creationId xmlns:a16="http://schemas.microsoft.com/office/drawing/2014/main" id="{D07C7E69-48FC-4FBE-ABBE-14EDFD893F23}"/>
                  </a:ext>
                </a:extLst>
              </p:cNvPr>
              <p:cNvSpPr>
                <a:spLocks noChangeArrowheads="1"/>
              </p:cNvSpPr>
              <p:nvPr/>
            </p:nvSpPr>
            <p:spPr bwMode="auto">
              <a:xfrm>
                <a:off x="3662" y="1591"/>
                <a:ext cx="63" cy="63"/>
              </a:xfrm>
              <a:prstGeom prst="ellipse">
                <a:avLst/>
              </a:prstGeom>
              <a:solidFill>
                <a:srgbClr val="FF0000"/>
              </a:solidFill>
              <a:ln w="11113">
                <a:solidFill>
                  <a:srgbClr val="000000"/>
                </a:solidFill>
                <a:round/>
                <a:headEnd/>
                <a:tailEnd/>
              </a:ln>
            </p:spPr>
            <p:txBody>
              <a:bodyPr/>
              <a:lstStyle/>
              <a:p>
                <a:endParaRPr lang="en-US"/>
              </a:p>
            </p:txBody>
          </p:sp>
          <p:sp>
            <p:nvSpPr>
              <p:cNvPr id="147" name="Oval 249">
                <a:extLst>
                  <a:ext uri="{FF2B5EF4-FFF2-40B4-BE49-F238E27FC236}">
                    <a16:creationId xmlns:a16="http://schemas.microsoft.com/office/drawing/2014/main" id="{2382933C-0C47-48C6-BA96-A2C7F35D29AD}"/>
                  </a:ext>
                </a:extLst>
              </p:cNvPr>
              <p:cNvSpPr>
                <a:spLocks noChangeArrowheads="1"/>
              </p:cNvSpPr>
              <p:nvPr/>
            </p:nvSpPr>
            <p:spPr bwMode="auto">
              <a:xfrm>
                <a:off x="3627" y="1556"/>
                <a:ext cx="63" cy="63"/>
              </a:xfrm>
              <a:prstGeom prst="ellipse">
                <a:avLst/>
              </a:prstGeom>
              <a:solidFill>
                <a:srgbClr val="FFFFFF"/>
              </a:solidFill>
              <a:ln w="11113">
                <a:solidFill>
                  <a:srgbClr val="000000"/>
                </a:solidFill>
                <a:round/>
                <a:headEnd/>
                <a:tailEnd/>
              </a:ln>
            </p:spPr>
            <p:txBody>
              <a:bodyPr/>
              <a:lstStyle/>
              <a:p>
                <a:endParaRPr lang="en-US"/>
              </a:p>
            </p:txBody>
          </p:sp>
          <p:sp>
            <p:nvSpPr>
              <p:cNvPr id="148" name="Oval 250">
                <a:extLst>
                  <a:ext uri="{FF2B5EF4-FFF2-40B4-BE49-F238E27FC236}">
                    <a16:creationId xmlns:a16="http://schemas.microsoft.com/office/drawing/2014/main" id="{4211DC86-83DF-42ED-AFF2-596182002560}"/>
                  </a:ext>
                </a:extLst>
              </p:cNvPr>
              <p:cNvSpPr>
                <a:spLocks noChangeArrowheads="1"/>
              </p:cNvSpPr>
              <p:nvPr/>
            </p:nvSpPr>
            <p:spPr bwMode="auto">
              <a:xfrm>
                <a:off x="3586" y="1729"/>
                <a:ext cx="63" cy="63"/>
              </a:xfrm>
              <a:prstGeom prst="ellipse">
                <a:avLst/>
              </a:prstGeom>
              <a:solidFill>
                <a:srgbClr val="FF0000"/>
              </a:solidFill>
              <a:ln w="11113">
                <a:solidFill>
                  <a:srgbClr val="000000"/>
                </a:solidFill>
                <a:round/>
                <a:headEnd/>
                <a:tailEnd/>
              </a:ln>
            </p:spPr>
            <p:txBody>
              <a:bodyPr/>
              <a:lstStyle/>
              <a:p>
                <a:endParaRPr lang="en-US"/>
              </a:p>
            </p:txBody>
          </p:sp>
          <p:sp>
            <p:nvSpPr>
              <p:cNvPr id="149" name="Oval 251">
                <a:extLst>
                  <a:ext uri="{FF2B5EF4-FFF2-40B4-BE49-F238E27FC236}">
                    <a16:creationId xmlns:a16="http://schemas.microsoft.com/office/drawing/2014/main" id="{66D132A3-B1CA-47A5-B990-0C2004D239EA}"/>
                  </a:ext>
                </a:extLst>
              </p:cNvPr>
              <p:cNvSpPr>
                <a:spLocks noChangeArrowheads="1"/>
              </p:cNvSpPr>
              <p:nvPr/>
            </p:nvSpPr>
            <p:spPr bwMode="auto">
              <a:xfrm>
                <a:off x="3662" y="1694"/>
                <a:ext cx="63" cy="63"/>
              </a:xfrm>
              <a:prstGeom prst="ellipse">
                <a:avLst/>
              </a:prstGeom>
              <a:solidFill>
                <a:srgbClr val="FFFFFF"/>
              </a:solidFill>
              <a:ln w="11113">
                <a:solidFill>
                  <a:srgbClr val="000000"/>
                </a:solidFill>
                <a:round/>
                <a:headEnd/>
                <a:tailEnd/>
              </a:ln>
            </p:spPr>
            <p:txBody>
              <a:bodyPr/>
              <a:lstStyle/>
              <a:p>
                <a:endParaRPr lang="en-US"/>
              </a:p>
            </p:txBody>
          </p:sp>
          <p:sp>
            <p:nvSpPr>
              <p:cNvPr id="150" name="Oval 252">
                <a:extLst>
                  <a:ext uri="{FF2B5EF4-FFF2-40B4-BE49-F238E27FC236}">
                    <a16:creationId xmlns:a16="http://schemas.microsoft.com/office/drawing/2014/main" id="{BCEF93D1-F5F5-4F52-8F19-5D5EAA3D1AEC}"/>
                  </a:ext>
                </a:extLst>
              </p:cNvPr>
              <p:cNvSpPr>
                <a:spLocks noChangeArrowheads="1"/>
              </p:cNvSpPr>
              <p:nvPr/>
            </p:nvSpPr>
            <p:spPr bwMode="auto">
              <a:xfrm>
                <a:off x="3668" y="1653"/>
                <a:ext cx="63" cy="63"/>
              </a:xfrm>
              <a:prstGeom prst="ellipse">
                <a:avLst/>
              </a:prstGeom>
              <a:solidFill>
                <a:srgbClr val="FF0000"/>
              </a:solidFill>
              <a:ln w="11113">
                <a:solidFill>
                  <a:srgbClr val="000000"/>
                </a:solidFill>
                <a:round/>
                <a:headEnd/>
                <a:tailEnd/>
              </a:ln>
            </p:spPr>
            <p:txBody>
              <a:bodyPr/>
              <a:lstStyle/>
              <a:p>
                <a:endParaRPr lang="en-US"/>
              </a:p>
            </p:txBody>
          </p:sp>
          <p:sp>
            <p:nvSpPr>
              <p:cNvPr id="151" name="Oval 253">
                <a:extLst>
                  <a:ext uri="{FF2B5EF4-FFF2-40B4-BE49-F238E27FC236}">
                    <a16:creationId xmlns:a16="http://schemas.microsoft.com/office/drawing/2014/main" id="{91016CC6-4C6E-4153-B70A-16AD8DEF1089}"/>
                  </a:ext>
                </a:extLst>
              </p:cNvPr>
              <p:cNvSpPr>
                <a:spLocks noChangeArrowheads="1"/>
              </p:cNvSpPr>
              <p:nvPr/>
            </p:nvSpPr>
            <p:spPr bwMode="auto">
              <a:xfrm>
                <a:off x="3524" y="1563"/>
                <a:ext cx="63" cy="63"/>
              </a:xfrm>
              <a:prstGeom prst="ellipse">
                <a:avLst/>
              </a:prstGeom>
              <a:solidFill>
                <a:srgbClr val="FF0000"/>
              </a:solidFill>
              <a:ln w="11113">
                <a:solidFill>
                  <a:srgbClr val="000000"/>
                </a:solidFill>
                <a:round/>
                <a:headEnd/>
                <a:tailEnd/>
              </a:ln>
            </p:spPr>
            <p:txBody>
              <a:bodyPr/>
              <a:lstStyle/>
              <a:p>
                <a:endParaRPr lang="en-US"/>
              </a:p>
            </p:txBody>
          </p:sp>
          <p:sp>
            <p:nvSpPr>
              <p:cNvPr id="152" name="Oval 254">
                <a:extLst>
                  <a:ext uri="{FF2B5EF4-FFF2-40B4-BE49-F238E27FC236}">
                    <a16:creationId xmlns:a16="http://schemas.microsoft.com/office/drawing/2014/main" id="{96B0A0B4-D74E-4FBC-AEA7-3859FCDEF665}"/>
                  </a:ext>
                </a:extLst>
              </p:cNvPr>
              <p:cNvSpPr>
                <a:spLocks noChangeArrowheads="1"/>
              </p:cNvSpPr>
              <p:nvPr/>
            </p:nvSpPr>
            <p:spPr bwMode="auto">
              <a:xfrm>
                <a:off x="3537" y="1625"/>
                <a:ext cx="63" cy="63"/>
              </a:xfrm>
              <a:prstGeom prst="ellipse">
                <a:avLst/>
              </a:prstGeom>
              <a:solidFill>
                <a:srgbClr val="FFFFFF"/>
              </a:solidFill>
              <a:ln w="11113">
                <a:solidFill>
                  <a:srgbClr val="000000"/>
                </a:solidFill>
                <a:round/>
                <a:headEnd/>
                <a:tailEnd/>
              </a:ln>
            </p:spPr>
            <p:txBody>
              <a:bodyPr/>
              <a:lstStyle/>
              <a:p>
                <a:endParaRPr lang="en-US"/>
              </a:p>
            </p:txBody>
          </p:sp>
          <p:sp>
            <p:nvSpPr>
              <p:cNvPr id="153" name="Oval 255">
                <a:extLst>
                  <a:ext uri="{FF2B5EF4-FFF2-40B4-BE49-F238E27FC236}">
                    <a16:creationId xmlns:a16="http://schemas.microsoft.com/office/drawing/2014/main" id="{4156044A-208C-4898-A707-8502A1249B61}"/>
                  </a:ext>
                </a:extLst>
              </p:cNvPr>
              <p:cNvSpPr>
                <a:spLocks noChangeArrowheads="1"/>
              </p:cNvSpPr>
              <p:nvPr/>
            </p:nvSpPr>
            <p:spPr bwMode="auto">
              <a:xfrm>
                <a:off x="3558" y="1563"/>
                <a:ext cx="63" cy="63"/>
              </a:xfrm>
              <a:prstGeom prst="ellipse">
                <a:avLst/>
              </a:prstGeom>
              <a:solidFill>
                <a:srgbClr val="FFFFFF"/>
              </a:solidFill>
              <a:ln w="11113">
                <a:solidFill>
                  <a:srgbClr val="000000"/>
                </a:solidFill>
                <a:round/>
                <a:headEnd/>
                <a:tailEnd/>
              </a:ln>
            </p:spPr>
            <p:txBody>
              <a:bodyPr/>
              <a:lstStyle/>
              <a:p>
                <a:endParaRPr lang="en-US"/>
              </a:p>
            </p:txBody>
          </p:sp>
          <p:sp>
            <p:nvSpPr>
              <p:cNvPr id="154" name="Oval 256">
                <a:extLst>
                  <a:ext uri="{FF2B5EF4-FFF2-40B4-BE49-F238E27FC236}">
                    <a16:creationId xmlns:a16="http://schemas.microsoft.com/office/drawing/2014/main" id="{F26AFDF8-777B-4042-9376-5C3770D99DDD}"/>
                  </a:ext>
                </a:extLst>
              </p:cNvPr>
              <p:cNvSpPr>
                <a:spLocks noChangeArrowheads="1"/>
              </p:cNvSpPr>
              <p:nvPr/>
            </p:nvSpPr>
            <p:spPr bwMode="auto">
              <a:xfrm>
                <a:off x="3551" y="1591"/>
                <a:ext cx="63" cy="63"/>
              </a:xfrm>
              <a:prstGeom prst="ellipse">
                <a:avLst/>
              </a:prstGeom>
              <a:solidFill>
                <a:srgbClr val="FF0000"/>
              </a:solidFill>
              <a:ln w="11113">
                <a:solidFill>
                  <a:srgbClr val="000000"/>
                </a:solidFill>
                <a:round/>
                <a:headEnd/>
                <a:tailEnd/>
              </a:ln>
            </p:spPr>
            <p:txBody>
              <a:bodyPr/>
              <a:lstStyle/>
              <a:p>
                <a:endParaRPr lang="en-US"/>
              </a:p>
            </p:txBody>
          </p:sp>
          <p:sp>
            <p:nvSpPr>
              <p:cNvPr id="155" name="Oval 257">
                <a:extLst>
                  <a:ext uri="{FF2B5EF4-FFF2-40B4-BE49-F238E27FC236}">
                    <a16:creationId xmlns:a16="http://schemas.microsoft.com/office/drawing/2014/main" id="{FA4D8C32-A61D-4BCE-B11B-A5B6C8CB9E18}"/>
                  </a:ext>
                </a:extLst>
              </p:cNvPr>
              <p:cNvSpPr>
                <a:spLocks noChangeArrowheads="1"/>
              </p:cNvSpPr>
              <p:nvPr/>
            </p:nvSpPr>
            <p:spPr bwMode="auto">
              <a:xfrm>
                <a:off x="3517" y="1694"/>
                <a:ext cx="63" cy="63"/>
              </a:xfrm>
              <a:prstGeom prst="ellipse">
                <a:avLst/>
              </a:prstGeom>
              <a:solidFill>
                <a:srgbClr val="FF0000"/>
              </a:solidFill>
              <a:ln w="11113">
                <a:solidFill>
                  <a:srgbClr val="000000"/>
                </a:solidFill>
                <a:round/>
                <a:headEnd/>
                <a:tailEnd/>
              </a:ln>
            </p:spPr>
            <p:txBody>
              <a:bodyPr/>
              <a:lstStyle/>
              <a:p>
                <a:endParaRPr lang="en-US"/>
              </a:p>
            </p:txBody>
          </p:sp>
          <p:sp>
            <p:nvSpPr>
              <p:cNvPr id="156" name="Oval 258">
                <a:extLst>
                  <a:ext uri="{FF2B5EF4-FFF2-40B4-BE49-F238E27FC236}">
                    <a16:creationId xmlns:a16="http://schemas.microsoft.com/office/drawing/2014/main" id="{8944E355-466B-4C93-9F64-5C98542DEDBD}"/>
                  </a:ext>
                </a:extLst>
              </p:cNvPr>
              <p:cNvSpPr>
                <a:spLocks noChangeArrowheads="1"/>
              </p:cNvSpPr>
              <p:nvPr/>
            </p:nvSpPr>
            <p:spPr bwMode="auto">
              <a:xfrm>
                <a:off x="3565" y="1660"/>
                <a:ext cx="63" cy="63"/>
              </a:xfrm>
              <a:prstGeom prst="ellipse">
                <a:avLst/>
              </a:prstGeom>
              <a:solidFill>
                <a:srgbClr val="FF0000"/>
              </a:solidFill>
              <a:ln w="11113">
                <a:solidFill>
                  <a:srgbClr val="000000"/>
                </a:solidFill>
                <a:round/>
                <a:headEnd/>
                <a:tailEnd/>
              </a:ln>
            </p:spPr>
            <p:txBody>
              <a:bodyPr/>
              <a:lstStyle/>
              <a:p>
                <a:endParaRPr lang="en-US"/>
              </a:p>
            </p:txBody>
          </p:sp>
          <p:sp>
            <p:nvSpPr>
              <p:cNvPr id="157" name="Oval 259">
                <a:extLst>
                  <a:ext uri="{FF2B5EF4-FFF2-40B4-BE49-F238E27FC236}">
                    <a16:creationId xmlns:a16="http://schemas.microsoft.com/office/drawing/2014/main" id="{A61F4D1C-4D7F-4E22-B4F7-8B42E75885F3}"/>
                  </a:ext>
                </a:extLst>
              </p:cNvPr>
              <p:cNvSpPr>
                <a:spLocks noChangeArrowheads="1"/>
              </p:cNvSpPr>
              <p:nvPr/>
            </p:nvSpPr>
            <p:spPr bwMode="auto">
              <a:xfrm>
                <a:off x="3648" y="1625"/>
                <a:ext cx="63" cy="63"/>
              </a:xfrm>
              <a:prstGeom prst="ellipse">
                <a:avLst/>
              </a:prstGeom>
              <a:solidFill>
                <a:srgbClr val="FFFFFF"/>
              </a:solidFill>
              <a:ln w="11113">
                <a:solidFill>
                  <a:srgbClr val="000000"/>
                </a:solidFill>
                <a:round/>
                <a:headEnd/>
                <a:tailEnd/>
              </a:ln>
            </p:spPr>
            <p:txBody>
              <a:bodyPr/>
              <a:lstStyle/>
              <a:p>
                <a:endParaRPr lang="en-US"/>
              </a:p>
            </p:txBody>
          </p:sp>
          <p:sp>
            <p:nvSpPr>
              <p:cNvPr id="158" name="Oval 260">
                <a:extLst>
                  <a:ext uri="{FF2B5EF4-FFF2-40B4-BE49-F238E27FC236}">
                    <a16:creationId xmlns:a16="http://schemas.microsoft.com/office/drawing/2014/main" id="{FD3D2E7E-5E96-4646-ACB6-50B19EE3B32D}"/>
                  </a:ext>
                </a:extLst>
              </p:cNvPr>
              <p:cNvSpPr>
                <a:spLocks noChangeArrowheads="1"/>
              </p:cNvSpPr>
              <p:nvPr/>
            </p:nvSpPr>
            <p:spPr bwMode="auto">
              <a:xfrm>
                <a:off x="3620" y="1715"/>
                <a:ext cx="63" cy="63"/>
              </a:xfrm>
              <a:prstGeom prst="ellipse">
                <a:avLst/>
              </a:prstGeom>
              <a:solidFill>
                <a:srgbClr val="FFFFFF"/>
              </a:solidFill>
              <a:ln w="11113">
                <a:solidFill>
                  <a:srgbClr val="000000"/>
                </a:solidFill>
                <a:round/>
                <a:headEnd/>
                <a:tailEnd/>
              </a:ln>
            </p:spPr>
            <p:txBody>
              <a:bodyPr/>
              <a:lstStyle/>
              <a:p>
                <a:endParaRPr lang="en-US"/>
              </a:p>
            </p:txBody>
          </p:sp>
          <p:sp>
            <p:nvSpPr>
              <p:cNvPr id="159" name="Oval 261">
                <a:extLst>
                  <a:ext uri="{FF2B5EF4-FFF2-40B4-BE49-F238E27FC236}">
                    <a16:creationId xmlns:a16="http://schemas.microsoft.com/office/drawing/2014/main" id="{D1F567B3-F6A9-4885-90BD-EB0B4B2323C9}"/>
                  </a:ext>
                </a:extLst>
              </p:cNvPr>
              <p:cNvSpPr>
                <a:spLocks noChangeArrowheads="1"/>
              </p:cNvSpPr>
              <p:nvPr/>
            </p:nvSpPr>
            <p:spPr bwMode="auto">
              <a:xfrm>
                <a:off x="3551" y="1715"/>
                <a:ext cx="63" cy="63"/>
              </a:xfrm>
              <a:prstGeom prst="ellipse">
                <a:avLst/>
              </a:prstGeom>
              <a:solidFill>
                <a:srgbClr val="FFFFFF"/>
              </a:solidFill>
              <a:ln w="11113">
                <a:solidFill>
                  <a:srgbClr val="000000"/>
                </a:solidFill>
                <a:round/>
                <a:headEnd/>
                <a:tailEnd/>
              </a:ln>
            </p:spPr>
            <p:txBody>
              <a:bodyPr/>
              <a:lstStyle/>
              <a:p>
                <a:endParaRPr lang="en-US"/>
              </a:p>
            </p:txBody>
          </p:sp>
          <p:sp>
            <p:nvSpPr>
              <p:cNvPr id="160" name="Oval 262">
                <a:extLst>
                  <a:ext uri="{FF2B5EF4-FFF2-40B4-BE49-F238E27FC236}">
                    <a16:creationId xmlns:a16="http://schemas.microsoft.com/office/drawing/2014/main" id="{4D39EA05-9F26-4E6C-8D6F-8750338556B1}"/>
                  </a:ext>
                </a:extLst>
              </p:cNvPr>
              <p:cNvSpPr>
                <a:spLocks noChangeArrowheads="1"/>
              </p:cNvSpPr>
              <p:nvPr/>
            </p:nvSpPr>
            <p:spPr bwMode="auto">
              <a:xfrm>
                <a:off x="3620" y="1591"/>
                <a:ext cx="63" cy="63"/>
              </a:xfrm>
              <a:prstGeom prst="ellipse">
                <a:avLst/>
              </a:prstGeom>
              <a:solidFill>
                <a:srgbClr val="FF0000"/>
              </a:solidFill>
              <a:ln w="11113">
                <a:solidFill>
                  <a:srgbClr val="000000"/>
                </a:solidFill>
                <a:round/>
                <a:headEnd/>
                <a:tailEnd/>
              </a:ln>
            </p:spPr>
            <p:txBody>
              <a:bodyPr/>
              <a:lstStyle/>
              <a:p>
                <a:endParaRPr lang="en-US"/>
              </a:p>
            </p:txBody>
          </p:sp>
          <p:sp>
            <p:nvSpPr>
              <p:cNvPr id="161" name="Oval 263">
                <a:extLst>
                  <a:ext uri="{FF2B5EF4-FFF2-40B4-BE49-F238E27FC236}">
                    <a16:creationId xmlns:a16="http://schemas.microsoft.com/office/drawing/2014/main" id="{2AEA1105-B2AE-444C-B492-7577C3CB37E0}"/>
                  </a:ext>
                </a:extLst>
              </p:cNvPr>
              <p:cNvSpPr>
                <a:spLocks noChangeArrowheads="1"/>
              </p:cNvSpPr>
              <p:nvPr/>
            </p:nvSpPr>
            <p:spPr bwMode="auto">
              <a:xfrm>
                <a:off x="3627" y="1646"/>
                <a:ext cx="63" cy="63"/>
              </a:xfrm>
              <a:prstGeom prst="ellipse">
                <a:avLst/>
              </a:prstGeom>
              <a:solidFill>
                <a:srgbClr val="FF0000"/>
              </a:solidFill>
              <a:ln w="11113">
                <a:solidFill>
                  <a:srgbClr val="000000"/>
                </a:solidFill>
                <a:round/>
                <a:headEnd/>
                <a:tailEnd/>
              </a:ln>
            </p:spPr>
            <p:txBody>
              <a:bodyPr/>
              <a:lstStyle/>
              <a:p>
                <a:endParaRPr lang="en-US"/>
              </a:p>
            </p:txBody>
          </p:sp>
          <p:sp>
            <p:nvSpPr>
              <p:cNvPr id="162" name="Oval 264">
                <a:extLst>
                  <a:ext uri="{FF2B5EF4-FFF2-40B4-BE49-F238E27FC236}">
                    <a16:creationId xmlns:a16="http://schemas.microsoft.com/office/drawing/2014/main" id="{09EBA2E0-42DF-4B7F-9F9C-26ED874BAD9F}"/>
                  </a:ext>
                </a:extLst>
              </p:cNvPr>
              <p:cNvSpPr>
                <a:spLocks noChangeArrowheads="1"/>
              </p:cNvSpPr>
              <p:nvPr/>
            </p:nvSpPr>
            <p:spPr bwMode="auto">
              <a:xfrm>
                <a:off x="3586" y="1598"/>
                <a:ext cx="63" cy="63"/>
              </a:xfrm>
              <a:prstGeom prst="ellipse">
                <a:avLst/>
              </a:prstGeom>
              <a:solidFill>
                <a:srgbClr val="FFFFFF"/>
              </a:solidFill>
              <a:ln w="11113">
                <a:solidFill>
                  <a:srgbClr val="000000"/>
                </a:solidFill>
                <a:round/>
                <a:headEnd/>
                <a:tailEnd/>
              </a:ln>
            </p:spPr>
            <p:txBody>
              <a:bodyPr/>
              <a:lstStyle/>
              <a:p>
                <a:endParaRPr lang="en-US"/>
              </a:p>
            </p:txBody>
          </p:sp>
          <p:sp>
            <p:nvSpPr>
              <p:cNvPr id="163" name="Oval 265">
                <a:extLst>
                  <a:ext uri="{FF2B5EF4-FFF2-40B4-BE49-F238E27FC236}">
                    <a16:creationId xmlns:a16="http://schemas.microsoft.com/office/drawing/2014/main" id="{BEBC5990-C108-4824-8457-7FD90BB50000}"/>
                  </a:ext>
                </a:extLst>
              </p:cNvPr>
              <p:cNvSpPr>
                <a:spLocks noChangeArrowheads="1"/>
              </p:cNvSpPr>
              <p:nvPr/>
            </p:nvSpPr>
            <p:spPr bwMode="auto">
              <a:xfrm>
                <a:off x="3599" y="1660"/>
                <a:ext cx="63" cy="63"/>
              </a:xfrm>
              <a:prstGeom prst="ellipse">
                <a:avLst/>
              </a:prstGeom>
              <a:solidFill>
                <a:srgbClr val="FFFFFF"/>
              </a:solidFill>
              <a:ln w="11113">
                <a:solidFill>
                  <a:srgbClr val="000000"/>
                </a:solidFill>
                <a:round/>
                <a:headEnd/>
                <a:tailEnd/>
              </a:ln>
            </p:spPr>
            <p:txBody>
              <a:bodyPr/>
              <a:lstStyle/>
              <a:p>
                <a:endParaRPr lang="en-US"/>
              </a:p>
            </p:txBody>
          </p:sp>
          <p:sp>
            <p:nvSpPr>
              <p:cNvPr id="164" name="Oval 266">
                <a:extLst>
                  <a:ext uri="{FF2B5EF4-FFF2-40B4-BE49-F238E27FC236}">
                    <a16:creationId xmlns:a16="http://schemas.microsoft.com/office/drawing/2014/main" id="{6A404387-37EA-4A91-B144-B8C59FB287A0}"/>
                  </a:ext>
                </a:extLst>
              </p:cNvPr>
              <p:cNvSpPr>
                <a:spLocks noChangeArrowheads="1"/>
              </p:cNvSpPr>
              <p:nvPr/>
            </p:nvSpPr>
            <p:spPr bwMode="auto">
              <a:xfrm>
                <a:off x="4538" y="1839"/>
                <a:ext cx="62" cy="63"/>
              </a:xfrm>
              <a:prstGeom prst="ellipse">
                <a:avLst/>
              </a:prstGeom>
              <a:solidFill>
                <a:srgbClr val="FF0000"/>
              </a:solidFill>
              <a:ln w="11113">
                <a:solidFill>
                  <a:srgbClr val="000000"/>
                </a:solidFill>
                <a:round/>
                <a:headEnd/>
                <a:tailEnd/>
              </a:ln>
            </p:spPr>
            <p:txBody>
              <a:bodyPr/>
              <a:lstStyle/>
              <a:p>
                <a:endParaRPr lang="en-US"/>
              </a:p>
            </p:txBody>
          </p:sp>
          <p:sp>
            <p:nvSpPr>
              <p:cNvPr id="165" name="Oval 267">
                <a:extLst>
                  <a:ext uri="{FF2B5EF4-FFF2-40B4-BE49-F238E27FC236}">
                    <a16:creationId xmlns:a16="http://schemas.microsoft.com/office/drawing/2014/main" id="{8472D0BD-3A16-43DA-AE25-C54057929266}"/>
                  </a:ext>
                </a:extLst>
              </p:cNvPr>
              <p:cNvSpPr>
                <a:spLocks noChangeArrowheads="1"/>
              </p:cNvSpPr>
              <p:nvPr/>
            </p:nvSpPr>
            <p:spPr bwMode="auto">
              <a:xfrm>
                <a:off x="4434" y="1832"/>
                <a:ext cx="63" cy="63"/>
              </a:xfrm>
              <a:prstGeom prst="ellipse">
                <a:avLst/>
              </a:prstGeom>
              <a:solidFill>
                <a:srgbClr val="FF0000"/>
              </a:solidFill>
              <a:ln w="11113">
                <a:solidFill>
                  <a:srgbClr val="000000"/>
                </a:solidFill>
                <a:round/>
                <a:headEnd/>
                <a:tailEnd/>
              </a:ln>
            </p:spPr>
            <p:txBody>
              <a:bodyPr/>
              <a:lstStyle/>
              <a:p>
                <a:endParaRPr lang="en-US"/>
              </a:p>
            </p:txBody>
          </p:sp>
          <p:sp>
            <p:nvSpPr>
              <p:cNvPr id="166" name="Oval 268">
                <a:extLst>
                  <a:ext uri="{FF2B5EF4-FFF2-40B4-BE49-F238E27FC236}">
                    <a16:creationId xmlns:a16="http://schemas.microsoft.com/office/drawing/2014/main" id="{C744316B-6F66-46DD-A652-65423C74F09E}"/>
                  </a:ext>
                </a:extLst>
              </p:cNvPr>
              <p:cNvSpPr>
                <a:spLocks noChangeArrowheads="1"/>
              </p:cNvSpPr>
              <p:nvPr/>
            </p:nvSpPr>
            <p:spPr bwMode="auto">
              <a:xfrm>
                <a:off x="4517" y="1818"/>
                <a:ext cx="63" cy="63"/>
              </a:xfrm>
              <a:prstGeom prst="ellipse">
                <a:avLst/>
              </a:prstGeom>
              <a:solidFill>
                <a:srgbClr val="FFFFFF"/>
              </a:solidFill>
              <a:ln w="11113">
                <a:solidFill>
                  <a:srgbClr val="000000"/>
                </a:solidFill>
                <a:round/>
                <a:headEnd/>
                <a:tailEnd/>
              </a:ln>
            </p:spPr>
            <p:txBody>
              <a:bodyPr/>
              <a:lstStyle/>
              <a:p>
                <a:endParaRPr lang="en-US"/>
              </a:p>
            </p:txBody>
          </p:sp>
          <p:sp>
            <p:nvSpPr>
              <p:cNvPr id="167" name="Oval 269">
                <a:extLst>
                  <a:ext uri="{FF2B5EF4-FFF2-40B4-BE49-F238E27FC236}">
                    <a16:creationId xmlns:a16="http://schemas.microsoft.com/office/drawing/2014/main" id="{3B0285C3-0617-4B39-AA32-E0FA648E9A8A}"/>
                  </a:ext>
                </a:extLst>
              </p:cNvPr>
              <p:cNvSpPr>
                <a:spLocks noChangeArrowheads="1"/>
              </p:cNvSpPr>
              <p:nvPr/>
            </p:nvSpPr>
            <p:spPr bwMode="auto">
              <a:xfrm>
                <a:off x="4406" y="1874"/>
                <a:ext cx="63" cy="62"/>
              </a:xfrm>
              <a:prstGeom prst="ellipse">
                <a:avLst/>
              </a:prstGeom>
              <a:solidFill>
                <a:srgbClr val="FF0000"/>
              </a:solidFill>
              <a:ln w="11113">
                <a:solidFill>
                  <a:srgbClr val="000000"/>
                </a:solidFill>
                <a:round/>
                <a:headEnd/>
                <a:tailEnd/>
              </a:ln>
            </p:spPr>
            <p:txBody>
              <a:bodyPr/>
              <a:lstStyle/>
              <a:p>
                <a:endParaRPr lang="en-US"/>
              </a:p>
            </p:txBody>
          </p:sp>
          <p:sp>
            <p:nvSpPr>
              <p:cNvPr id="168" name="Oval 270">
                <a:extLst>
                  <a:ext uri="{FF2B5EF4-FFF2-40B4-BE49-F238E27FC236}">
                    <a16:creationId xmlns:a16="http://schemas.microsoft.com/office/drawing/2014/main" id="{A8B8DE48-8C74-489A-A9A0-2ACB87D6C33A}"/>
                  </a:ext>
                </a:extLst>
              </p:cNvPr>
              <p:cNvSpPr>
                <a:spLocks noChangeArrowheads="1"/>
              </p:cNvSpPr>
              <p:nvPr/>
            </p:nvSpPr>
            <p:spPr bwMode="auto">
              <a:xfrm>
                <a:off x="4434" y="1963"/>
                <a:ext cx="63" cy="63"/>
              </a:xfrm>
              <a:prstGeom prst="ellipse">
                <a:avLst/>
              </a:prstGeom>
              <a:solidFill>
                <a:srgbClr val="FF0000"/>
              </a:solidFill>
              <a:ln w="11113">
                <a:solidFill>
                  <a:srgbClr val="000000"/>
                </a:solidFill>
                <a:round/>
                <a:headEnd/>
                <a:tailEnd/>
              </a:ln>
            </p:spPr>
            <p:txBody>
              <a:bodyPr/>
              <a:lstStyle/>
              <a:p>
                <a:endParaRPr lang="en-US"/>
              </a:p>
            </p:txBody>
          </p:sp>
          <p:sp>
            <p:nvSpPr>
              <p:cNvPr id="169" name="Oval 271">
                <a:extLst>
                  <a:ext uri="{FF2B5EF4-FFF2-40B4-BE49-F238E27FC236}">
                    <a16:creationId xmlns:a16="http://schemas.microsoft.com/office/drawing/2014/main" id="{CB979DD2-9695-49B0-8AB0-CF8DA777C39A}"/>
                  </a:ext>
                </a:extLst>
              </p:cNvPr>
              <p:cNvSpPr>
                <a:spLocks noChangeArrowheads="1"/>
              </p:cNvSpPr>
              <p:nvPr/>
            </p:nvSpPr>
            <p:spPr bwMode="auto">
              <a:xfrm>
                <a:off x="4482" y="1984"/>
                <a:ext cx="63" cy="63"/>
              </a:xfrm>
              <a:prstGeom prst="ellipse">
                <a:avLst/>
              </a:prstGeom>
              <a:solidFill>
                <a:srgbClr val="FFFFFF"/>
              </a:solidFill>
              <a:ln w="11113">
                <a:solidFill>
                  <a:srgbClr val="000000"/>
                </a:solidFill>
                <a:round/>
                <a:headEnd/>
                <a:tailEnd/>
              </a:ln>
            </p:spPr>
            <p:txBody>
              <a:bodyPr/>
              <a:lstStyle/>
              <a:p>
                <a:endParaRPr lang="en-US"/>
              </a:p>
            </p:txBody>
          </p:sp>
          <p:sp>
            <p:nvSpPr>
              <p:cNvPr id="170" name="Oval 272">
                <a:extLst>
                  <a:ext uri="{FF2B5EF4-FFF2-40B4-BE49-F238E27FC236}">
                    <a16:creationId xmlns:a16="http://schemas.microsoft.com/office/drawing/2014/main" id="{028C6F74-7C5B-425E-940C-CFC2A7102D62}"/>
                  </a:ext>
                </a:extLst>
              </p:cNvPr>
              <p:cNvSpPr>
                <a:spLocks noChangeArrowheads="1"/>
              </p:cNvSpPr>
              <p:nvPr/>
            </p:nvSpPr>
            <p:spPr bwMode="auto">
              <a:xfrm>
                <a:off x="4524" y="1970"/>
                <a:ext cx="63" cy="63"/>
              </a:xfrm>
              <a:prstGeom prst="ellipse">
                <a:avLst/>
              </a:prstGeom>
              <a:solidFill>
                <a:srgbClr val="FF0000"/>
              </a:solidFill>
              <a:ln w="11113">
                <a:solidFill>
                  <a:srgbClr val="000000"/>
                </a:solidFill>
                <a:round/>
                <a:headEnd/>
                <a:tailEnd/>
              </a:ln>
            </p:spPr>
            <p:txBody>
              <a:bodyPr/>
              <a:lstStyle/>
              <a:p>
                <a:endParaRPr lang="en-US"/>
              </a:p>
            </p:txBody>
          </p:sp>
          <p:sp>
            <p:nvSpPr>
              <p:cNvPr id="171" name="Oval 273">
                <a:extLst>
                  <a:ext uri="{FF2B5EF4-FFF2-40B4-BE49-F238E27FC236}">
                    <a16:creationId xmlns:a16="http://schemas.microsoft.com/office/drawing/2014/main" id="{B67AADE5-B52C-44E4-97E6-4A71D329A811}"/>
                  </a:ext>
                </a:extLst>
              </p:cNvPr>
              <p:cNvSpPr>
                <a:spLocks noChangeArrowheads="1"/>
              </p:cNvSpPr>
              <p:nvPr/>
            </p:nvSpPr>
            <p:spPr bwMode="auto">
              <a:xfrm>
                <a:off x="4572" y="1887"/>
                <a:ext cx="63" cy="63"/>
              </a:xfrm>
              <a:prstGeom prst="ellipse">
                <a:avLst/>
              </a:prstGeom>
              <a:solidFill>
                <a:srgbClr val="FFFFFF"/>
              </a:solidFill>
              <a:ln w="11113">
                <a:solidFill>
                  <a:srgbClr val="000000"/>
                </a:solidFill>
                <a:round/>
                <a:headEnd/>
                <a:tailEnd/>
              </a:ln>
            </p:spPr>
            <p:txBody>
              <a:bodyPr/>
              <a:lstStyle/>
              <a:p>
                <a:endParaRPr lang="en-US"/>
              </a:p>
            </p:txBody>
          </p:sp>
          <p:sp>
            <p:nvSpPr>
              <p:cNvPr id="172" name="Oval 274">
                <a:extLst>
                  <a:ext uri="{FF2B5EF4-FFF2-40B4-BE49-F238E27FC236}">
                    <a16:creationId xmlns:a16="http://schemas.microsoft.com/office/drawing/2014/main" id="{F0078282-6391-4F04-BAF4-AE29B136417C}"/>
                  </a:ext>
                </a:extLst>
              </p:cNvPr>
              <p:cNvSpPr>
                <a:spLocks noChangeArrowheads="1"/>
              </p:cNvSpPr>
              <p:nvPr/>
            </p:nvSpPr>
            <p:spPr bwMode="auto">
              <a:xfrm>
                <a:off x="4558" y="1867"/>
                <a:ext cx="63" cy="63"/>
              </a:xfrm>
              <a:prstGeom prst="ellipse">
                <a:avLst/>
              </a:prstGeom>
              <a:solidFill>
                <a:srgbClr val="FFFFFF"/>
              </a:solidFill>
              <a:ln w="11113">
                <a:solidFill>
                  <a:srgbClr val="000000"/>
                </a:solidFill>
                <a:round/>
                <a:headEnd/>
                <a:tailEnd/>
              </a:ln>
            </p:spPr>
            <p:txBody>
              <a:bodyPr/>
              <a:lstStyle/>
              <a:p>
                <a:endParaRPr lang="en-US"/>
              </a:p>
            </p:txBody>
          </p:sp>
          <p:sp>
            <p:nvSpPr>
              <p:cNvPr id="173" name="Oval 275">
                <a:extLst>
                  <a:ext uri="{FF2B5EF4-FFF2-40B4-BE49-F238E27FC236}">
                    <a16:creationId xmlns:a16="http://schemas.microsoft.com/office/drawing/2014/main" id="{4DEA1E03-F874-4D99-8BF5-A0B6D54DCF5C}"/>
                  </a:ext>
                </a:extLst>
              </p:cNvPr>
              <p:cNvSpPr>
                <a:spLocks noChangeArrowheads="1"/>
              </p:cNvSpPr>
              <p:nvPr/>
            </p:nvSpPr>
            <p:spPr bwMode="auto">
              <a:xfrm>
                <a:off x="4434" y="1887"/>
                <a:ext cx="63" cy="63"/>
              </a:xfrm>
              <a:prstGeom prst="ellipse">
                <a:avLst/>
              </a:prstGeom>
              <a:solidFill>
                <a:srgbClr val="FFFFFF"/>
              </a:solidFill>
              <a:ln w="11113">
                <a:solidFill>
                  <a:srgbClr val="000000"/>
                </a:solidFill>
                <a:round/>
                <a:headEnd/>
                <a:tailEnd/>
              </a:ln>
            </p:spPr>
            <p:txBody>
              <a:bodyPr/>
              <a:lstStyle/>
              <a:p>
                <a:endParaRPr lang="en-US"/>
              </a:p>
            </p:txBody>
          </p:sp>
          <p:sp>
            <p:nvSpPr>
              <p:cNvPr id="174" name="Oval 276">
                <a:extLst>
                  <a:ext uri="{FF2B5EF4-FFF2-40B4-BE49-F238E27FC236}">
                    <a16:creationId xmlns:a16="http://schemas.microsoft.com/office/drawing/2014/main" id="{9E9E54C9-7348-4876-8927-1CB708BE64AF}"/>
                  </a:ext>
                </a:extLst>
              </p:cNvPr>
              <p:cNvSpPr>
                <a:spLocks noChangeArrowheads="1"/>
              </p:cNvSpPr>
              <p:nvPr/>
            </p:nvSpPr>
            <p:spPr bwMode="auto">
              <a:xfrm>
                <a:off x="4565" y="1908"/>
                <a:ext cx="63" cy="63"/>
              </a:xfrm>
              <a:prstGeom prst="ellipse">
                <a:avLst/>
              </a:prstGeom>
              <a:solidFill>
                <a:srgbClr val="FF0000"/>
              </a:solidFill>
              <a:ln w="11113">
                <a:solidFill>
                  <a:srgbClr val="000000"/>
                </a:solidFill>
                <a:round/>
                <a:headEnd/>
                <a:tailEnd/>
              </a:ln>
            </p:spPr>
            <p:txBody>
              <a:bodyPr/>
              <a:lstStyle/>
              <a:p>
                <a:endParaRPr lang="en-US"/>
              </a:p>
            </p:txBody>
          </p:sp>
          <p:sp>
            <p:nvSpPr>
              <p:cNvPr id="175" name="Oval 277">
                <a:extLst>
                  <a:ext uri="{FF2B5EF4-FFF2-40B4-BE49-F238E27FC236}">
                    <a16:creationId xmlns:a16="http://schemas.microsoft.com/office/drawing/2014/main" id="{C40BB91C-E345-48B6-9A9C-4497DBB7545D}"/>
                  </a:ext>
                </a:extLst>
              </p:cNvPr>
              <p:cNvSpPr>
                <a:spLocks noChangeArrowheads="1"/>
              </p:cNvSpPr>
              <p:nvPr/>
            </p:nvSpPr>
            <p:spPr bwMode="auto">
              <a:xfrm>
                <a:off x="4544" y="1956"/>
                <a:ext cx="63" cy="63"/>
              </a:xfrm>
              <a:prstGeom prst="ellipse">
                <a:avLst/>
              </a:prstGeom>
              <a:solidFill>
                <a:srgbClr val="FFFFFF"/>
              </a:solidFill>
              <a:ln w="11113">
                <a:solidFill>
                  <a:srgbClr val="000000"/>
                </a:solidFill>
                <a:round/>
                <a:headEnd/>
                <a:tailEnd/>
              </a:ln>
            </p:spPr>
            <p:txBody>
              <a:bodyPr/>
              <a:lstStyle/>
              <a:p>
                <a:endParaRPr lang="en-US"/>
              </a:p>
            </p:txBody>
          </p:sp>
          <p:sp>
            <p:nvSpPr>
              <p:cNvPr id="176" name="Oval 278">
                <a:extLst>
                  <a:ext uri="{FF2B5EF4-FFF2-40B4-BE49-F238E27FC236}">
                    <a16:creationId xmlns:a16="http://schemas.microsoft.com/office/drawing/2014/main" id="{E16ADB87-48B9-4757-B75D-797F804F699D}"/>
                  </a:ext>
                </a:extLst>
              </p:cNvPr>
              <p:cNvSpPr>
                <a:spLocks noChangeArrowheads="1"/>
              </p:cNvSpPr>
              <p:nvPr/>
            </p:nvSpPr>
            <p:spPr bwMode="auto">
              <a:xfrm>
                <a:off x="4475" y="1818"/>
                <a:ext cx="63" cy="63"/>
              </a:xfrm>
              <a:prstGeom prst="ellipse">
                <a:avLst/>
              </a:prstGeom>
              <a:solidFill>
                <a:srgbClr val="FFFFFF"/>
              </a:solidFill>
              <a:ln w="11113">
                <a:solidFill>
                  <a:srgbClr val="000000"/>
                </a:solidFill>
                <a:round/>
                <a:headEnd/>
                <a:tailEnd/>
              </a:ln>
            </p:spPr>
            <p:txBody>
              <a:bodyPr/>
              <a:lstStyle/>
              <a:p>
                <a:endParaRPr lang="en-US"/>
              </a:p>
            </p:txBody>
          </p:sp>
          <p:sp>
            <p:nvSpPr>
              <p:cNvPr id="177" name="Oval 279">
                <a:extLst>
                  <a:ext uri="{FF2B5EF4-FFF2-40B4-BE49-F238E27FC236}">
                    <a16:creationId xmlns:a16="http://schemas.microsoft.com/office/drawing/2014/main" id="{35F85E8F-7C37-479F-AEF1-C3FBFD942B42}"/>
                  </a:ext>
                </a:extLst>
              </p:cNvPr>
              <p:cNvSpPr>
                <a:spLocks noChangeArrowheads="1"/>
              </p:cNvSpPr>
              <p:nvPr/>
            </p:nvSpPr>
            <p:spPr bwMode="auto">
              <a:xfrm>
                <a:off x="4489" y="1846"/>
                <a:ext cx="63" cy="63"/>
              </a:xfrm>
              <a:prstGeom prst="ellipse">
                <a:avLst/>
              </a:prstGeom>
              <a:solidFill>
                <a:srgbClr val="FF0000"/>
              </a:solidFill>
              <a:ln w="11113">
                <a:solidFill>
                  <a:srgbClr val="000000"/>
                </a:solidFill>
                <a:round/>
                <a:headEnd/>
                <a:tailEnd/>
              </a:ln>
            </p:spPr>
            <p:txBody>
              <a:bodyPr/>
              <a:lstStyle/>
              <a:p>
                <a:endParaRPr lang="en-US"/>
              </a:p>
            </p:txBody>
          </p:sp>
          <p:sp>
            <p:nvSpPr>
              <p:cNvPr id="178" name="Oval 280">
                <a:extLst>
                  <a:ext uri="{FF2B5EF4-FFF2-40B4-BE49-F238E27FC236}">
                    <a16:creationId xmlns:a16="http://schemas.microsoft.com/office/drawing/2014/main" id="{FF1D48CE-07C6-44DD-B3FE-FE1B8BA29224}"/>
                  </a:ext>
                </a:extLst>
              </p:cNvPr>
              <p:cNvSpPr>
                <a:spLocks noChangeArrowheads="1"/>
              </p:cNvSpPr>
              <p:nvPr/>
            </p:nvSpPr>
            <p:spPr bwMode="auto">
              <a:xfrm>
                <a:off x="4482" y="1963"/>
                <a:ext cx="63" cy="63"/>
              </a:xfrm>
              <a:prstGeom prst="ellipse">
                <a:avLst/>
              </a:prstGeom>
              <a:solidFill>
                <a:srgbClr val="FF0000"/>
              </a:solidFill>
              <a:ln w="11113">
                <a:solidFill>
                  <a:srgbClr val="000000"/>
                </a:solidFill>
                <a:round/>
                <a:headEnd/>
                <a:tailEnd/>
              </a:ln>
            </p:spPr>
            <p:txBody>
              <a:bodyPr/>
              <a:lstStyle/>
              <a:p>
                <a:endParaRPr lang="en-US"/>
              </a:p>
            </p:txBody>
          </p:sp>
          <p:sp>
            <p:nvSpPr>
              <p:cNvPr id="179" name="Oval 281">
                <a:extLst>
                  <a:ext uri="{FF2B5EF4-FFF2-40B4-BE49-F238E27FC236}">
                    <a16:creationId xmlns:a16="http://schemas.microsoft.com/office/drawing/2014/main" id="{48DA9627-1F2B-4CC4-9C64-91DEAAB7DDD2}"/>
                  </a:ext>
                </a:extLst>
              </p:cNvPr>
              <p:cNvSpPr>
                <a:spLocks noChangeArrowheads="1"/>
              </p:cNvSpPr>
              <p:nvPr/>
            </p:nvSpPr>
            <p:spPr bwMode="auto">
              <a:xfrm>
                <a:off x="4551"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180" name="Oval 282">
                <a:extLst>
                  <a:ext uri="{FF2B5EF4-FFF2-40B4-BE49-F238E27FC236}">
                    <a16:creationId xmlns:a16="http://schemas.microsoft.com/office/drawing/2014/main" id="{EA541A24-D0D7-4C6F-A88B-C87094823226}"/>
                  </a:ext>
                </a:extLst>
              </p:cNvPr>
              <p:cNvSpPr>
                <a:spLocks noChangeArrowheads="1"/>
              </p:cNvSpPr>
              <p:nvPr/>
            </p:nvSpPr>
            <p:spPr bwMode="auto">
              <a:xfrm>
                <a:off x="4448" y="1860"/>
                <a:ext cx="63" cy="63"/>
              </a:xfrm>
              <a:prstGeom prst="ellipse">
                <a:avLst/>
              </a:prstGeom>
              <a:solidFill>
                <a:srgbClr val="FFFFFF"/>
              </a:solidFill>
              <a:ln w="11113">
                <a:solidFill>
                  <a:srgbClr val="000000"/>
                </a:solidFill>
                <a:round/>
                <a:headEnd/>
                <a:tailEnd/>
              </a:ln>
            </p:spPr>
            <p:txBody>
              <a:bodyPr/>
              <a:lstStyle/>
              <a:p>
                <a:endParaRPr lang="en-US"/>
              </a:p>
            </p:txBody>
          </p:sp>
          <p:sp>
            <p:nvSpPr>
              <p:cNvPr id="181" name="Oval 283">
                <a:extLst>
                  <a:ext uri="{FF2B5EF4-FFF2-40B4-BE49-F238E27FC236}">
                    <a16:creationId xmlns:a16="http://schemas.microsoft.com/office/drawing/2014/main" id="{61FD711B-EB6E-477E-9CF5-E9F2C2D35E87}"/>
                  </a:ext>
                </a:extLst>
              </p:cNvPr>
              <p:cNvSpPr>
                <a:spLocks noChangeArrowheads="1"/>
              </p:cNvSpPr>
              <p:nvPr/>
            </p:nvSpPr>
            <p:spPr bwMode="auto">
              <a:xfrm>
                <a:off x="4406" y="1922"/>
                <a:ext cx="63" cy="63"/>
              </a:xfrm>
              <a:prstGeom prst="ellipse">
                <a:avLst/>
              </a:prstGeom>
              <a:solidFill>
                <a:srgbClr val="FF0000"/>
              </a:solidFill>
              <a:ln w="11113">
                <a:solidFill>
                  <a:srgbClr val="000000"/>
                </a:solidFill>
                <a:round/>
                <a:headEnd/>
                <a:tailEnd/>
              </a:ln>
            </p:spPr>
            <p:txBody>
              <a:bodyPr/>
              <a:lstStyle/>
              <a:p>
                <a:endParaRPr lang="en-US"/>
              </a:p>
            </p:txBody>
          </p:sp>
          <p:sp>
            <p:nvSpPr>
              <p:cNvPr id="182" name="Oval 284">
                <a:extLst>
                  <a:ext uri="{FF2B5EF4-FFF2-40B4-BE49-F238E27FC236}">
                    <a16:creationId xmlns:a16="http://schemas.microsoft.com/office/drawing/2014/main" id="{50CCDDC5-F648-49FD-987A-F82E295D8B66}"/>
                  </a:ext>
                </a:extLst>
              </p:cNvPr>
              <p:cNvSpPr>
                <a:spLocks noChangeArrowheads="1"/>
              </p:cNvSpPr>
              <p:nvPr/>
            </p:nvSpPr>
            <p:spPr bwMode="auto">
              <a:xfrm>
                <a:off x="4448"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183" name="Oval 285">
                <a:extLst>
                  <a:ext uri="{FF2B5EF4-FFF2-40B4-BE49-F238E27FC236}">
                    <a16:creationId xmlns:a16="http://schemas.microsoft.com/office/drawing/2014/main" id="{4EB0A729-8B7B-4C44-8214-E126DCC86E6F}"/>
                  </a:ext>
                </a:extLst>
              </p:cNvPr>
              <p:cNvSpPr>
                <a:spLocks noChangeArrowheads="1"/>
              </p:cNvSpPr>
              <p:nvPr/>
            </p:nvSpPr>
            <p:spPr bwMode="auto">
              <a:xfrm>
                <a:off x="4524" y="1860"/>
                <a:ext cx="63" cy="63"/>
              </a:xfrm>
              <a:prstGeom prst="ellipse">
                <a:avLst/>
              </a:prstGeom>
              <a:solidFill>
                <a:srgbClr val="FFFFFF"/>
              </a:solidFill>
              <a:ln w="11113">
                <a:solidFill>
                  <a:srgbClr val="000000"/>
                </a:solidFill>
                <a:round/>
                <a:headEnd/>
                <a:tailEnd/>
              </a:ln>
            </p:spPr>
            <p:txBody>
              <a:bodyPr/>
              <a:lstStyle/>
              <a:p>
                <a:endParaRPr lang="en-US"/>
              </a:p>
            </p:txBody>
          </p:sp>
          <p:sp>
            <p:nvSpPr>
              <p:cNvPr id="184" name="Oval 286">
                <a:extLst>
                  <a:ext uri="{FF2B5EF4-FFF2-40B4-BE49-F238E27FC236}">
                    <a16:creationId xmlns:a16="http://schemas.microsoft.com/office/drawing/2014/main" id="{029103C2-36F8-4495-8034-D5A6525473A3}"/>
                  </a:ext>
                </a:extLst>
              </p:cNvPr>
              <p:cNvSpPr>
                <a:spLocks noChangeArrowheads="1"/>
              </p:cNvSpPr>
              <p:nvPr/>
            </p:nvSpPr>
            <p:spPr bwMode="auto">
              <a:xfrm>
                <a:off x="4517" y="1956"/>
                <a:ext cx="63" cy="63"/>
              </a:xfrm>
              <a:prstGeom prst="ellipse">
                <a:avLst/>
              </a:prstGeom>
              <a:solidFill>
                <a:srgbClr val="FFFFFF"/>
              </a:solidFill>
              <a:ln w="11113">
                <a:solidFill>
                  <a:srgbClr val="000000"/>
                </a:solidFill>
                <a:round/>
                <a:headEnd/>
                <a:tailEnd/>
              </a:ln>
            </p:spPr>
            <p:txBody>
              <a:bodyPr/>
              <a:lstStyle/>
              <a:p>
                <a:endParaRPr lang="en-US"/>
              </a:p>
            </p:txBody>
          </p:sp>
          <p:sp>
            <p:nvSpPr>
              <p:cNvPr id="185" name="Oval 287">
                <a:extLst>
                  <a:ext uri="{FF2B5EF4-FFF2-40B4-BE49-F238E27FC236}">
                    <a16:creationId xmlns:a16="http://schemas.microsoft.com/office/drawing/2014/main" id="{19703046-5F54-46A9-873A-2D34C616D7C1}"/>
                  </a:ext>
                </a:extLst>
              </p:cNvPr>
              <p:cNvSpPr>
                <a:spLocks noChangeArrowheads="1"/>
              </p:cNvSpPr>
              <p:nvPr/>
            </p:nvSpPr>
            <p:spPr bwMode="auto">
              <a:xfrm>
                <a:off x="4448" y="1956"/>
                <a:ext cx="63" cy="63"/>
              </a:xfrm>
              <a:prstGeom prst="ellipse">
                <a:avLst/>
              </a:prstGeom>
              <a:solidFill>
                <a:srgbClr val="FFFFFF"/>
              </a:solidFill>
              <a:ln w="11113">
                <a:solidFill>
                  <a:srgbClr val="000000"/>
                </a:solidFill>
                <a:round/>
                <a:headEnd/>
                <a:tailEnd/>
              </a:ln>
            </p:spPr>
            <p:txBody>
              <a:bodyPr/>
              <a:lstStyle/>
              <a:p>
                <a:endParaRPr lang="en-US"/>
              </a:p>
            </p:txBody>
          </p:sp>
          <p:sp>
            <p:nvSpPr>
              <p:cNvPr id="186" name="Oval 288">
                <a:extLst>
                  <a:ext uri="{FF2B5EF4-FFF2-40B4-BE49-F238E27FC236}">
                    <a16:creationId xmlns:a16="http://schemas.microsoft.com/office/drawing/2014/main" id="{FD1B0B38-EAFA-48A1-8C5C-E5F595C93AE8}"/>
                  </a:ext>
                </a:extLst>
              </p:cNvPr>
              <p:cNvSpPr>
                <a:spLocks noChangeArrowheads="1"/>
              </p:cNvSpPr>
              <p:nvPr/>
            </p:nvSpPr>
            <p:spPr bwMode="auto">
              <a:xfrm>
                <a:off x="4524" y="1894"/>
                <a:ext cx="63" cy="63"/>
              </a:xfrm>
              <a:prstGeom prst="ellipse">
                <a:avLst/>
              </a:prstGeom>
              <a:solidFill>
                <a:srgbClr val="FF0000"/>
              </a:solidFill>
              <a:ln w="11113">
                <a:solidFill>
                  <a:srgbClr val="000000"/>
                </a:solidFill>
                <a:round/>
                <a:headEnd/>
                <a:tailEnd/>
              </a:ln>
            </p:spPr>
            <p:txBody>
              <a:bodyPr/>
              <a:lstStyle/>
              <a:p>
                <a:endParaRPr lang="en-US"/>
              </a:p>
            </p:txBody>
          </p:sp>
          <p:sp>
            <p:nvSpPr>
              <p:cNvPr id="187" name="Oval 289">
                <a:extLst>
                  <a:ext uri="{FF2B5EF4-FFF2-40B4-BE49-F238E27FC236}">
                    <a16:creationId xmlns:a16="http://schemas.microsoft.com/office/drawing/2014/main" id="{7523D5A3-9E63-4A32-924B-996872CEEBD9}"/>
                  </a:ext>
                </a:extLst>
              </p:cNvPr>
              <p:cNvSpPr>
                <a:spLocks noChangeArrowheads="1"/>
              </p:cNvSpPr>
              <p:nvPr/>
            </p:nvSpPr>
            <p:spPr bwMode="auto">
              <a:xfrm>
                <a:off x="4482" y="1901"/>
                <a:ext cx="63" cy="63"/>
              </a:xfrm>
              <a:prstGeom prst="ellipse">
                <a:avLst/>
              </a:prstGeom>
              <a:solidFill>
                <a:srgbClr val="FFFFFF"/>
              </a:solidFill>
              <a:ln w="11113">
                <a:solidFill>
                  <a:srgbClr val="000000"/>
                </a:solidFill>
                <a:round/>
                <a:headEnd/>
                <a:tailEnd/>
              </a:ln>
            </p:spPr>
            <p:txBody>
              <a:bodyPr/>
              <a:lstStyle/>
              <a:p>
                <a:endParaRPr lang="en-US"/>
              </a:p>
            </p:txBody>
          </p:sp>
          <p:sp>
            <p:nvSpPr>
              <p:cNvPr id="188" name="Oval 290">
                <a:extLst>
                  <a:ext uri="{FF2B5EF4-FFF2-40B4-BE49-F238E27FC236}">
                    <a16:creationId xmlns:a16="http://schemas.microsoft.com/office/drawing/2014/main" id="{F4A0FE5E-13ED-48AD-A90A-1417327A6C34}"/>
                  </a:ext>
                </a:extLst>
              </p:cNvPr>
              <p:cNvSpPr>
                <a:spLocks noChangeArrowheads="1"/>
              </p:cNvSpPr>
              <p:nvPr/>
            </p:nvSpPr>
            <p:spPr bwMode="auto">
              <a:xfrm>
                <a:off x="4434" y="1446"/>
                <a:ext cx="63" cy="63"/>
              </a:xfrm>
              <a:prstGeom prst="ellipse">
                <a:avLst/>
              </a:prstGeom>
              <a:solidFill>
                <a:srgbClr val="FF0000"/>
              </a:solidFill>
              <a:ln w="11113">
                <a:solidFill>
                  <a:srgbClr val="000000"/>
                </a:solidFill>
                <a:round/>
                <a:headEnd/>
                <a:tailEnd/>
              </a:ln>
            </p:spPr>
            <p:txBody>
              <a:bodyPr/>
              <a:lstStyle/>
              <a:p>
                <a:endParaRPr lang="en-US"/>
              </a:p>
            </p:txBody>
          </p:sp>
          <p:sp>
            <p:nvSpPr>
              <p:cNvPr id="189" name="Oval 291">
                <a:extLst>
                  <a:ext uri="{FF2B5EF4-FFF2-40B4-BE49-F238E27FC236}">
                    <a16:creationId xmlns:a16="http://schemas.microsoft.com/office/drawing/2014/main" id="{EA2ABCD2-3E06-4110-8A40-0F65E35F8AEC}"/>
                  </a:ext>
                </a:extLst>
              </p:cNvPr>
              <p:cNvSpPr>
                <a:spLocks noChangeArrowheads="1"/>
              </p:cNvSpPr>
              <p:nvPr/>
            </p:nvSpPr>
            <p:spPr bwMode="auto">
              <a:xfrm>
                <a:off x="4544" y="1446"/>
                <a:ext cx="63" cy="63"/>
              </a:xfrm>
              <a:prstGeom prst="ellipse">
                <a:avLst/>
              </a:prstGeom>
              <a:solidFill>
                <a:srgbClr val="FF0000"/>
              </a:solidFill>
              <a:ln w="11113">
                <a:solidFill>
                  <a:srgbClr val="000000"/>
                </a:solidFill>
                <a:round/>
                <a:headEnd/>
                <a:tailEnd/>
              </a:ln>
            </p:spPr>
            <p:txBody>
              <a:bodyPr/>
              <a:lstStyle/>
              <a:p>
                <a:endParaRPr lang="en-US"/>
              </a:p>
            </p:txBody>
          </p:sp>
          <p:sp>
            <p:nvSpPr>
              <p:cNvPr id="190" name="Oval 292">
                <a:extLst>
                  <a:ext uri="{FF2B5EF4-FFF2-40B4-BE49-F238E27FC236}">
                    <a16:creationId xmlns:a16="http://schemas.microsoft.com/office/drawing/2014/main" id="{82B553F4-57A6-429C-A564-7EEB610DA634}"/>
                  </a:ext>
                </a:extLst>
              </p:cNvPr>
              <p:cNvSpPr>
                <a:spLocks noChangeArrowheads="1"/>
              </p:cNvSpPr>
              <p:nvPr/>
            </p:nvSpPr>
            <p:spPr bwMode="auto">
              <a:xfrm>
                <a:off x="4462" y="1460"/>
                <a:ext cx="63" cy="63"/>
              </a:xfrm>
              <a:prstGeom prst="ellipse">
                <a:avLst/>
              </a:prstGeom>
              <a:solidFill>
                <a:srgbClr val="FFFFFF"/>
              </a:solidFill>
              <a:ln w="11113">
                <a:solidFill>
                  <a:srgbClr val="000000"/>
                </a:solidFill>
                <a:round/>
                <a:headEnd/>
                <a:tailEnd/>
              </a:ln>
            </p:spPr>
            <p:txBody>
              <a:bodyPr/>
              <a:lstStyle/>
              <a:p>
                <a:endParaRPr lang="en-US"/>
              </a:p>
            </p:txBody>
          </p:sp>
          <p:sp>
            <p:nvSpPr>
              <p:cNvPr id="191" name="Oval 293">
                <a:extLst>
                  <a:ext uri="{FF2B5EF4-FFF2-40B4-BE49-F238E27FC236}">
                    <a16:creationId xmlns:a16="http://schemas.microsoft.com/office/drawing/2014/main" id="{DF3925AC-452E-44DF-8955-3CF43A0F61A2}"/>
                  </a:ext>
                </a:extLst>
              </p:cNvPr>
              <p:cNvSpPr>
                <a:spLocks noChangeArrowheads="1"/>
              </p:cNvSpPr>
              <p:nvPr/>
            </p:nvSpPr>
            <p:spPr bwMode="auto">
              <a:xfrm>
                <a:off x="4565" y="1404"/>
                <a:ext cx="63" cy="63"/>
              </a:xfrm>
              <a:prstGeom prst="ellipse">
                <a:avLst/>
              </a:prstGeom>
              <a:solidFill>
                <a:srgbClr val="FF0000"/>
              </a:solidFill>
              <a:ln w="11113">
                <a:solidFill>
                  <a:srgbClr val="000000"/>
                </a:solidFill>
                <a:round/>
                <a:headEnd/>
                <a:tailEnd/>
              </a:ln>
            </p:spPr>
            <p:txBody>
              <a:bodyPr/>
              <a:lstStyle/>
              <a:p>
                <a:endParaRPr lang="en-US"/>
              </a:p>
            </p:txBody>
          </p:sp>
          <p:sp>
            <p:nvSpPr>
              <p:cNvPr id="192" name="Oval 294">
                <a:extLst>
                  <a:ext uri="{FF2B5EF4-FFF2-40B4-BE49-F238E27FC236}">
                    <a16:creationId xmlns:a16="http://schemas.microsoft.com/office/drawing/2014/main" id="{154EBFD6-4541-44A9-85D3-4950D55DE0F7}"/>
                  </a:ext>
                </a:extLst>
              </p:cNvPr>
              <p:cNvSpPr>
                <a:spLocks noChangeArrowheads="1"/>
              </p:cNvSpPr>
              <p:nvPr/>
            </p:nvSpPr>
            <p:spPr bwMode="auto">
              <a:xfrm>
                <a:off x="4544" y="1322"/>
                <a:ext cx="63" cy="63"/>
              </a:xfrm>
              <a:prstGeom prst="ellipse">
                <a:avLst/>
              </a:prstGeom>
              <a:solidFill>
                <a:srgbClr val="FF0000"/>
              </a:solidFill>
              <a:ln w="11113">
                <a:solidFill>
                  <a:srgbClr val="000000"/>
                </a:solidFill>
                <a:round/>
                <a:headEnd/>
                <a:tailEnd/>
              </a:ln>
            </p:spPr>
            <p:txBody>
              <a:bodyPr/>
              <a:lstStyle/>
              <a:p>
                <a:endParaRPr lang="en-US"/>
              </a:p>
            </p:txBody>
          </p:sp>
          <p:sp>
            <p:nvSpPr>
              <p:cNvPr id="193" name="Oval 295">
                <a:extLst>
                  <a:ext uri="{FF2B5EF4-FFF2-40B4-BE49-F238E27FC236}">
                    <a16:creationId xmlns:a16="http://schemas.microsoft.com/office/drawing/2014/main" id="{C8129994-45F7-446F-B479-9BF87DC90E99}"/>
                  </a:ext>
                </a:extLst>
              </p:cNvPr>
              <p:cNvSpPr>
                <a:spLocks noChangeArrowheads="1"/>
              </p:cNvSpPr>
              <p:nvPr/>
            </p:nvSpPr>
            <p:spPr bwMode="auto">
              <a:xfrm>
                <a:off x="4496" y="1301"/>
                <a:ext cx="63" cy="63"/>
              </a:xfrm>
              <a:prstGeom prst="ellipse">
                <a:avLst/>
              </a:prstGeom>
              <a:solidFill>
                <a:srgbClr val="FFFFFF"/>
              </a:solidFill>
              <a:ln w="11113">
                <a:solidFill>
                  <a:srgbClr val="000000"/>
                </a:solidFill>
                <a:round/>
                <a:headEnd/>
                <a:tailEnd/>
              </a:ln>
            </p:spPr>
            <p:txBody>
              <a:bodyPr/>
              <a:lstStyle/>
              <a:p>
                <a:endParaRPr lang="en-US"/>
              </a:p>
            </p:txBody>
          </p:sp>
          <p:sp>
            <p:nvSpPr>
              <p:cNvPr id="194" name="Oval 296">
                <a:extLst>
                  <a:ext uri="{FF2B5EF4-FFF2-40B4-BE49-F238E27FC236}">
                    <a16:creationId xmlns:a16="http://schemas.microsoft.com/office/drawing/2014/main" id="{AC523E91-B604-40BD-BC62-223A0A33676A}"/>
                  </a:ext>
                </a:extLst>
              </p:cNvPr>
              <p:cNvSpPr>
                <a:spLocks noChangeArrowheads="1"/>
              </p:cNvSpPr>
              <p:nvPr/>
            </p:nvSpPr>
            <p:spPr bwMode="auto">
              <a:xfrm>
                <a:off x="4448" y="1308"/>
                <a:ext cx="63" cy="63"/>
              </a:xfrm>
              <a:prstGeom prst="ellipse">
                <a:avLst/>
              </a:prstGeom>
              <a:solidFill>
                <a:srgbClr val="FF0000"/>
              </a:solidFill>
              <a:ln w="11113">
                <a:solidFill>
                  <a:srgbClr val="000000"/>
                </a:solidFill>
                <a:round/>
                <a:headEnd/>
                <a:tailEnd/>
              </a:ln>
            </p:spPr>
            <p:txBody>
              <a:bodyPr/>
              <a:lstStyle/>
              <a:p>
                <a:endParaRPr lang="en-US"/>
              </a:p>
            </p:txBody>
          </p:sp>
          <p:sp>
            <p:nvSpPr>
              <p:cNvPr id="195" name="Oval 297">
                <a:extLst>
                  <a:ext uri="{FF2B5EF4-FFF2-40B4-BE49-F238E27FC236}">
                    <a16:creationId xmlns:a16="http://schemas.microsoft.com/office/drawing/2014/main" id="{77A0ADE9-56F4-4B59-A23B-F6F4DC4EBFD6}"/>
                  </a:ext>
                </a:extLst>
              </p:cNvPr>
              <p:cNvSpPr>
                <a:spLocks noChangeArrowheads="1"/>
              </p:cNvSpPr>
              <p:nvPr/>
            </p:nvSpPr>
            <p:spPr bwMode="auto">
              <a:xfrm>
                <a:off x="4406" y="1391"/>
                <a:ext cx="63" cy="63"/>
              </a:xfrm>
              <a:prstGeom prst="ellipse">
                <a:avLst/>
              </a:prstGeom>
              <a:solidFill>
                <a:srgbClr val="FFFFFF"/>
              </a:solidFill>
              <a:ln w="11113">
                <a:solidFill>
                  <a:srgbClr val="000000"/>
                </a:solidFill>
                <a:round/>
                <a:headEnd/>
                <a:tailEnd/>
              </a:ln>
            </p:spPr>
            <p:txBody>
              <a:bodyPr/>
              <a:lstStyle/>
              <a:p>
                <a:endParaRPr lang="en-US"/>
              </a:p>
            </p:txBody>
          </p:sp>
          <p:sp>
            <p:nvSpPr>
              <p:cNvPr id="196" name="Oval 298">
                <a:extLst>
                  <a:ext uri="{FF2B5EF4-FFF2-40B4-BE49-F238E27FC236}">
                    <a16:creationId xmlns:a16="http://schemas.microsoft.com/office/drawing/2014/main" id="{8F6208AC-8328-4AAA-A16A-02C996382BE9}"/>
                  </a:ext>
                </a:extLst>
              </p:cNvPr>
              <p:cNvSpPr>
                <a:spLocks noChangeArrowheads="1"/>
              </p:cNvSpPr>
              <p:nvPr/>
            </p:nvSpPr>
            <p:spPr bwMode="auto">
              <a:xfrm>
                <a:off x="4413" y="1418"/>
                <a:ext cx="63" cy="63"/>
              </a:xfrm>
              <a:prstGeom prst="ellipse">
                <a:avLst/>
              </a:prstGeom>
              <a:solidFill>
                <a:srgbClr val="FFFFFF"/>
              </a:solidFill>
              <a:ln w="11113">
                <a:solidFill>
                  <a:srgbClr val="000000"/>
                </a:solidFill>
                <a:round/>
                <a:headEnd/>
                <a:tailEnd/>
              </a:ln>
            </p:spPr>
            <p:txBody>
              <a:bodyPr/>
              <a:lstStyle/>
              <a:p>
                <a:endParaRPr lang="en-US"/>
              </a:p>
            </p:txBody>
          </p:sp>
          <p:sp>
            <p:nvSpPr>
              <p:cNvPr id="197" name="Oval 299">
                <a:extLst>
                  <a:ext uri="{FF2B5EF4-FFF2-40B4-BE49-F238E27FC236}">
                    <a16:creationId xmlns:a16="http://schemas.microsoft.com/office/drawing/2014/main" id="{CF89A124-0370-4C10-A1A8-CF2F206E07CA}"/>
                  </a:ext>
                </a:extLst>
              </p:cNvPr>
              <p:cNvSpPr>
                <a:spLocks noChangeArrowheads="1"/>
              </p:cNvSpPr>
              <p:nvPr/>
            </p:nvSpPr>
            <p:spPr bwMode="auto">
              <a:xfrm>
                <a:off x="4544" y="1398"/>
                <a:ext cx="63" cy="63"/>
              </a:xfrm>
              <a:prstGeom prst="ellipse">
                <a:avLst/>
              </a:prstGeom>
              <a:solidFill>
                <a:srgbClr val="FFFFFF"/>
              </a:solidFill>
              <a:ln w="11113">
                <a:solidFill>
                  <a:srgbClr val="000000"/>
                </a:solidFill>
                <a:round/>
                <a:headEnd/>
                <a:tailEnd/>
              </a:ln>
            </p:spPr>
            <p:txBody>
              <a:bodyPr/>
              <a:lstStyle/>
              <a:p>
                <a:endParaRPr lang="en-US"/>
              </a:p>
            </p:txBody>
          </p:sp>
          <p:sp>
            <p:nvSpPr>
              <p:cNvPr id="198" name="Oval 300">
                <a:extLst>
                  <a:ext uri="{FF2B5EF4-FFF2-40B4-BE49-F238E27FC236}">
                    <a16:creationId xmlns:a16="http://schemas.microsoft.com/office/drawing/2014/main" id="{E89B8961-6063-4A9D-ACF3-BAFE9593771D}"/>
                  </a:ext>
                </a:extLst>
              </p:cNvPr>
              <p:cNvSpPr>
                <a:spLocks noChangeArrowheads="1"/>
              </p:cNvSpPr>
              <p:nvPr/>
            </p:nvSpPr>
            <p:spPr bwMode="auto">
              <a:xfrm>
                <a:off x="4413" y="1377"/>
                <a:ext cx="63" cy="63"/>
              </a:xfrm>
              <a:prstGeom prst="ellipse">
                <a:avLst/>
              </a:prstGeom>
              <a:solidFill>
                <a:srgbClr val="FF0000"/>
              </a:solidFill>
              <a:ln w="11113">
                <a:solidFill>
                  <a:srgbClr val="000000"/>
                </a:solidFill>
                <a:round/>
                <a:headEnd/>
                <a:tailEnd/>
              </a:ln>
            </p:spPr>
            <p:txBody>
              <a:bodyPr/>
              <a:lstStyle/>
              <a:p>
                <a:endParaRPr lang="en-US"/>
              </a:p>
            </p:txBody>
          </p:sp>
          <p:sp>
            <p:nvSpPr>
              <p:cNvPr id="199" name="Oval 301">
                <a:extLst>
                  <a:ext uri="{FF2B5EF4-FFF2-40B4-BE49-F238E27FC236}">
                    <a16:creationId xmlns:a16="http://schemas.microsoft.com/office/drawing/2014/main" id="{0DB4BB3D-F9AA-4D1B-8ED8-928830CDEA81}"/>
                  </a:ext>
                </a:extLst>
              </p:cNvPr>
              <p:cNvSpPr>
                <a:spLocks noChangeArrowheads="1"/>
              </p:cNvSpPr>
              <p:nvPr/>
            </p:nvSpPr>
            <p:spPr bwMode="auto">
              <a:xfrm>
                <a:off x="4434" y="1329"/>
                <a:ext cx="63" cy="63"/>
              </a:xfrm>
              <a:prstGeom prst="ellipse">
                <a:avLst/>
              </a:prstGeom>
              <a:solidFill>
                <a:srgbClr val="FFFFFF"/>
              </a:solidFill>
              <a:ln w="11113">
                <a:solidFill>
                  <a:srgbClr val="000000"/>
                </a:solidFill>
                <a:round/>
                <a:headEnd/>
                <a:tailEnd/>
              </a:ln>
            </p:spPr>
            <p:txBody>
              <a:bodyPr/>
              <a:lstStyle/>
              <a:p>
                <a:endParaRPr lang="en-US"/>
              </a:p>
            </p:txBody>
          </p:sp>
          <p:sp>
            <p:nvSpPr>
              <p:cNvPr id="200" name="Oval 302">
                <a:extLst>
                  <a:ext uri="{FF2B5EF4-FFF2-40B4-BE49-F238E27FC236}">
                    <a16:creationId xmlns:a16="http://schemas.microsoft.com/office/drawing/2014/main" id="{1AEFFAD4-6B23-4068-BCAB-E9E22CFFBA08}"/>
                  </a:ext>
                </a:extLst>
              </p:cNvPr>
              <p:cNvSpPr>
                <a:spLocks noChangeArrowheads="1"/>
              </p:cNvSpPr>
              <p:nvPr/>
            </p:nvSpPr>
            <p:spPr bwMode="auto">
              <a:xfrm>
                <a:off x="4503" y="1467"/>
                <a:ext cx="63" cy="63"/>
              </a:xfrm>
              <a:prstGeom prst="ellipse">
                <a:avLst/>
              </a:prstGeom>
              <a:solidFill>
                <a:srgbClr val="FFFFFF"/>
              </a:solidFill>
              <a:ln w="11113">
                <a:solidFill>
                  <a:srgbClr val="000000"/>
                </a:solidFill>
                <a:round/>
                <a:headEnd/>
                <a:tailEnd/>
              </a:ln>
            </p:spPr>
            <p:txBody>
              <a:bodyPr/>
              <a:lstStyle/>
              <a:p>
                <a:endParaRPr lang="en-US"/>
              </a:p>
            </p:txBody>
          </p:sp>
          <p:sp>
            <p:nvSpPr>
              <p:cNvPr id="201" name="Oval 303">
                <a:extLst>
                  <a:ext uri="{FF2B5EF4-FFF2-40B4-BE49-F238E27FC236}">
                    <a16:creationId xmlns:a16="http://schemas.microsoft.com/office/drawing/2014/main" id="{5FD6DC95-0A67-4F09-9ABF-D4FE37371F6E}"/>
                  </a:ext>
                </a:extLst>
              </p:cNvPr>
              <p:cNvSpPr>
                <a:spLocks noChangeArrowheads="1"/>
              </p:cNvSpPr>
              <p:nvPr/>
            </p:nvSpPr>
            <p:spPr bwMode="auto">
              <a:xfrm>
                <a:off x="4482" y="1439"/>
                <a:ext cx="63" cy="63"/>
              </a:xfrm>
              <a:prstGeom prst="ellipse">
                <a:avLst/>
              </a:prstGeom>
              <a:solidFill>
                <a:srgbClr val="FF0000"/>
              </a:solidFill>
              <a:ln w="11113">
                <a:solidFill>
                  <a:srgbClr val="000000"/>
                </a:solidFill>
                <a:round/>
                <a:headEnd/>
                <a:tailEnd/>
              </a:ln>
            </p:spPr>
            <p:txBody>
              <a:bodyPr/>
              <a:lstStyle/>
              <a:p>
                <a:endParaRPr lang="en-US"/>
              </a:p>
            </p:txBody>
          </p:sp>
          <p:sp>
            <p:nvSpPr>
              <p:cNvPr id="202" name="Oval 304">
                <a:extLst>
                  <a:ext uri="{FF2B5EF4-FFF2-40B4-BE49-F238E27FC236}">
                    <a16:creationId xmlns:a16="http://schemas.microsoft.com/office/drawing/2014/main" id="{6997309A-8EB8-4145-88EE-740C6D349FF6}"/>
                  </a:ext>
                </a:extLst>
              </p:cNvPr>
              <p:cNvSpPr>
                <a:spLocks noChangeArrowheads="1"/>
              </p:cNvSpPr>
              <p:nvPr/>
            </p:nvSpPr>
            <p:spPr bwMode="auto">
              <a:xfrm>
                <a:off x="4496" y="1315"/>
                <a:ext cx="63" cy="63"/>
              </a:xfrm>
              <a:prstGeom prst="ellipse">
                <a:avLst/>
              </a:prstGeom>
              <a:solidFill>
                <a:srgbClr val="FF0000"/>
              </a:solidFill>
              <a:ln w="11113">
                <a:solidFill>
                  <a:srgbClr val="000000"/>
                </a:solidFill>
                <a:round/>
                <a:headEnd/>
                <a:tailEnd/>
              </a:ln>
            </p:spPr>
            <p:txBody>
              <a:bodyPr/>
              <a:lstStyle/>
              <a:p>
                <a:endParaRPr lang="en-US"/>
              </a:p>
            </p:txBody>
          </p:sp>
          <p:sp>
            <p:nvSpPr>
              <p:cNvPr id="203" name="Oval 305">
                <a:extLst>
                  <a:ext uri="{FF2B5EF4-FFF2-40B4-BE49-F238E27FC236}">
                    <a16:creationId xmlns:a16="http://schemas.microsoft.com/office/drawing/2014/main" id="{8FFE1A20-5D10-4361-B49E-BA4646C9C028}"/>
                  </a:ext>
                </a:extLst>
              </p:cNvPr>
              <p:cNvSpPr>
                <a:spLocks noChangeArrowheads="1"/>
              </p:cNvSpPr>
              <p:nvPr/>
            </p:nvSpPr>
            <p:spPr bwMode="auto">
              <a:xfrm>
                <a:off x="4427" y="1349"/>
                <a:ext cx="63" cy="63"/>
              </a:xfrm>
              <a:prstGeom prst="ellipse">
                <a:avLst/>
              </a:prstGeom>
              <a:solidFill>
                <a:srgbClr val="FFFFFF"/>
              </a:solidFill>
              <a:ln w="11113">
                <a:solidFill>
                  <a:srgbClr val="000000"/>
                </a:solidFill>
                <a:round/>
                <a:headEnd/>
                <a:tailEnd/>
              </a:ln>
            </p:spPr>
            <p:txBody>
              <a:bodyPr/>
              <a:lstStyle/>
              <a:p>
                <a:endParaRPr lang="en-US"/>
              </a:p>
            </p:txBody>
          </p:sp>
          <p:sp>
            <p:nvSpPr>
              <p:cNvPr id="204" name="Oval 306">
                <a:extLst>
                  <a:ext uri="{FF2B5EF4-FFF2-40B4-BE49-F238E27FC236}">
                    <a16:creationId xmlns:a16="http://schemas.microsoft.com/office/drawing/2014/main" id="{69D1842E-8524-48EE-8C51-946A4FAA5D9A}"/>
                  </a:ext>
                </a:extLst>
              </p:cNvPr>
              <p:cNvSpPr>
                <a:spLocks noChangeArrowheads="1"/>
              </p:cNvSpPr>
              <p:nvPr/>
            </p:nvSpPr>
            <p:spPr bwMode="auto">
              <a:xfrm>
                <a:off x="4531" y="1425"/>
                <a:ext cx="63" cy="63"/>
              </a:xfrm>
              <a:prstGeom prst="ellipse">
                <a:avLst/>
              </a:prstGeom>
              <a:solidFill>
                <a:srgbClr val="FFFFFF"/>
              </a:solidFill>
              <a:ln w="11113">
                <a:solidFill>
                  <a:srgbClr val="000000"/>
                </a:solidFill>
                <a:round/>
                <a:headEnd/>
                <a:tailEnd/>
              </a:ln>
            </p:spPr>
            <p:txBody>
              <a:bodyPr/>
              <a:lstStyle/>
              <a:p>
                <a:endParaRPr lang="en-US"/>
              </a:p>
            </p:txBody>
          </p:sp>
          <p:sp>
            <p:nvSpPr>
              <p:cNvPr id="205" name="Oval 307">
                <a:extLst>
                  <a:ext uri="{FF2B5EF4-FFF2-40B4-BE49-F238E27FC236}">
                    <a16:creationId xmlns:a16="http://schemas.microsoft.com/office/drawing/2014/main" id="{4BB11894-5FCE-4DDD-86A8-65D0A7322046}"/>
                  </a:ext>
                </a:extLst>
              </p:cNvPr>
              <p:cNvSpPr>
                <a:spLocks noChangeArrowheads="1"/>
              </p:cNvSpPr>
              <p:nvPr/>
            </p:nvSpPr>
            <p:spPr bwMode="auto">
              <a:xfrm>
                <a:off x="4572" y="1363"/>
                <a:ext cx="63" cy="63"/>
              </a:xfrm>
              <a:prstGeom prst="ellipse">
                <a:avLst/>
              </a:prstGeom>
              <a:solidFill>
                <a:srgbClr val="FF0000"/>
              </a:solidFill>
              <a:ln w="11113">
                <a:solidFill>
                  <a:srgbClr val="000000"/>
                </a:solidFill>
                <a:round/>
                <a:headEnd/>
                <a:tailEnd/>
              </a:ln>
            </p:spPr>
            <p:txBody>
              <a:bodyPr/>
              <a:lstStyle/>
              <a:p>
                <a:endParaRPr lang="en-US"/>
              </a:p>
            </p:txBody>
          </p:sp>
          <p:sp>
            <p:nvSpPr>
              <p:cNvPr id="206" name="Oval 308">
                <a:extLst>
                  <a:ext uri="{FF2B5EF4-FFF2-40B4-BE49-F238E27FC236}">
                    <a16:creationId xmlns:a16="http://schemas.microsoft.com/office/drawing/2014/main" id="{1458F777-BA47-46C7-8B12-2B623F4B232E}"/>
                  </a:ext>
                </a:extLst>
              </p:cNvPr>
              <p:cNvSpPr>
                <a:spLocks noChangeArrowheads="1"/>
              </p:cNvSpPr>
              <p:nvPr/>
            </p:nvSpPr>
            <p:spPr bwMode="auto">
              <a:xfrm>
                <a:off x="4524" y="1384"/>
                <a:ext cx="63" cy="63"/>
              </a:xfrm>
              <a:prstGeom prst="ellipse">
                <a:avLst/>
              </a:prstGeom>
              <a:solidFill>
                <a:srgbClr val="FF0000"/>
              </a:solidFill>
              <a:ln w="11113">
                <a:solidFill>
                  <a:srgbClr val="000000"/>
                </a:solidFill>
                <a:round/>
                <a:headEnd/>
                <a:tailEnd/>
              </a:ln>
            </p:spPr>
            <p:txBody>
              <a:bodyPr/>
              <a:lstStyle/>
              <a:p>
                <a:endParaRPr lang="en-US"/>
              </a:p>
            </p:txBody>
          </p:sp>
          <p:sp>
            <p:nvSpPr>
              <p:cNvPr id="207" name="Oval 309">
                <a:extLst>
                  <a:ext uri="{FF2B5EF4-FFF2-40B4-BE49-F238E27FC236}">
                    <a16:creationId xmlns:a16="http://schemas.microsoft.com/office/drawing/2014/main" id="{AA5185AD-5837-473B-A02E-61AEE2179005}"/>
                  </a:ext>
                </a:extLst>
              </p:cNvPr>
              <p:cNvSpPr>
                <a:spLocks noChangeArrowheads="1"/>
              </p:cNvSpPr>
              <p:nvPr/>
            </p:nvSpPr>
            <p:spPr bwMode="auto">
              <a:xfrm>
                <a:off x="4448" y="1418"/>
                <a:ext cx="63" cy="63"/>
              </a:xfrm>
              <a:prstGeom prst="ellipse">
                <a:avLst/>
              </a:prstGeom>
              <a:solidFill>
                <a:srgbClr val="FFFFFF"/>
              </a:solidFill>
              <a:ln w="11113">
                <a:solidFill>
                  <a:srgbClr val="000000"/>
                </a:solidFill>
                <a:round/>
                <a:headEnd/>
                <a:tailEnd/>
              </a:ln>
            </p:spPr>
            <p:txBody>
              <a:bodyPr/>
              <a:lstStyle/>
              <a:p>
                <a:endParaRPr lang="en-US"/>
              </a:p>
            </p:txBody>
          </p:sp>
          <p:sp>
            <p:nvSpPr>
              <p:cNvPr id="208" name="Oval 310">
                <a:extLst>
                  <a:ext uri="{FF2B5EF4-FFF2-40B4-BE49-F238E27FC236}">
                    <a16:creationId xmlns:a16="http://schemas.microsoft.com/office/drawing/2014/main" id="{47C72208-8ACD-484E-9629-2400B112B555}"/>
                  </a:ext>
                </a:extLst>
              </p:cNvPr>
              <p:cNvSpPr>
                <a:spLocks noChangeArrowheads="1"/>
              </p:cNvSpPr>
              <p:nvPr/>
            </p:nvSpPr>
            <p:spPr bwMode="auto">
              <a:xfrm>
                <a:off x="4462" y="1329"/>
                <a:ext cx="63" cy="63"/>
              </a:xfrm>
              <a:prstGeom prst="ellipse">
                <a:avLst/>
              </a:prstGeom>
              <a:solidFill>
                <a:srgbClr val="FFFFFF"/>
              </a:solidFill>
              <a:ln w="11113">
                <a:solidFill>
                  <a:srgbClr val="000000"/>
                </a:solidFill>
                <a:round/>
                <a:headEnd/>
                <a:tailEnd/>
              </a:ln>
            </p:spPr>
            <p:txBody>
              <a:bodyPr/>
              <a:lstStyle/>
              <a:p>
                <a:endParaRPr lang="en-US"/>
              </a:p>
            </p:txBody>
          </p:sp>
          <p:sp>
            <p:nvSpPr>
              <p:cNvPr id="209" name="Oval 311">
                <a:extLst>
                  <a:ext uri="{FF2B5EF4-FFF2-40B4-BE49-F238E27FC236}">
                    <a16:creationId xmlns:a16="http://schemas.microsoft.com/office/drawing/2014/main" id="{DC5AB867-3D8F-47ED-9EF3-33A8A40ECF22}"/>
                  </a:ext>
                </a:extLst>
              </p:cNvPr>
              <p:cNvSpPr>
                <a:spLocks noChangeArrowheads="1"/>
              </p:cNvSpPr>
              <p:nvPr/>
            </p:nvSpPr>
            <p:spPr bwMode="auto">
              <a:xfrm>
                <a:off x="4531" y="1329"/>
                <a:ext cx="63" cy="63"/>
              </a:xfrm>
              <a:prstGeom prst="ellipse">
                <a:avLst/>
              </a:prstGeom>
              <a:solidFill>
                <a:srgbClr val="FFFFFF"/>
              </a:solidFill>
              <a:ln w="11113">
                <a:solidFill>
                  <a:srgbClr val="000000"/>
                </a:solidFill>
                <a:round/>
                <a:headEnd/>
                <a:tailEnd/>
              </a:ln>
            </p:spPr>
            <p:txBody>
              <a:bodyPr/>
              <a:lstStyle/>
              <a:p>
                <a:endParaRPr lang="en-US"/>
              </a:p>
            </p:txBody>
          </p:sp>
          <p:sp>
            <p:nvSpPr>
              <p:cNvPr id="210" name="Oval 312">
                <a:extLst>
                  <a:ext uri="{FF2B5EF4-FFF2-40B4-BE49-F238E27FC236}">
                    <a16:creationId xmlns:a16="http://schemas.microsoft.com/office/drawing/2014/main" id="{681DE1E6-B8FD-4AC7-B495-E2B7491314B6}"/>
                  </a:ext>
                </a:extLst>
              </p:cNvPr>
              <p:cNvSpPr>
                <a:spLocks noChangeArrowheads="1"/>
              </p:cNvSpPr>
              <p:nvPr/>
            </p:nvSpPr>
            <p:spPr bwMode="auto">
              <a:xfrm>
                <a:off x="4455" y="1384"/>
                <a:ext cx="63" cy="63"/>
              </a:xfrm>
              <a:prstGeom prst="ellipse">
                <a:avLst/>
              </a:prstGeom>
              <a:solidFill>
                <a:srgbClr val="FF0000"/>
              </a:solidFill>
              <a:ln w="11113">
                <a:solidFill>
                  <a:srgbClr val="000000"/>
                </a:solidFill>
                <a:round/>
                <a:headEnd/>
                <a:tailEnd/>
              </a:ln>
            </p:spPr>
            <p:txBody>
              <a:bodyPr/>
              <a:lstStyle/>
              <a:p>
                <a:endParaRPr lang="en-US"/>
              </a:p>
            </p:txBody>
          </p:sp>
          <p:sp>
            <p:nvSpPr>
              <p:cNvPr id="211" name="Oval 313">
                <a:extLst>
                  <a:ext uri="{FF2B5EF4-FFF2-40B4-BE49-F238E27FC236}">
                    <a16:creationId xmlns:a16="http://schemas.microsoft.com/office/drawing/2014/main" id="{6E6BB226-03FD-46AE-9183-62B5C8FD3837}"/>
                  </a:ext>
                </a:extLst>
              </p:cNvPr>
              <p:cNvSpPr>
                <a:spLocks noChangeArrowheads="1"/>
              </p:cNvSpPr>
              <p:nvPr/>
            </p:nvSpPr>
            <p:spPr bwMode="auto">
              <a:xfrm>
                <a:off x="4496" y="1377"/>
                <a:ext cx="63" cy="63"/>
              </a:xfrm>
              <a:prstGeom prst="ellipse">
                <a:avLst/>
              </a:prstGeom>
              <a:solidFill>
                <a:srgbClr val="FFFFFF"/>
              </a:solidFill>
              <a:ln w="11113">
                <a:solidFill>
                  <a:srgbClr val="000000"/>
                </a:solidFill>
                <a:round/>
                <a:headEnd/>
                <a:tailEnd/>
              </a:ln>
            </p:spPr>
            <p:txBody>
              <a:bodyPr/>
              <a:lstStyle/>
              <a:p>
                <a:endParaRPr lang="en-US"/>
              </a:p>
            </p:txBody>
          </p:sp>
          <p:sp>
            <p:nvSpPr>
              <p:cNvPr id="212" name="Oval 314">
                <a:extLst>
                  <a:ext uri="{FF2B5EF4-FFF2-40B4-BE49-F238E27FC236}">
                    <a16:creationId xmlns:a16="http://schemas.microsoft.com/office/drawing/2014/main" id="{B1D96884-5CA6-496A-A3C7-C8D604F9340C}"/>
                  </a:ext>
                </a:extLst>
              </p:cNvPr>
              <p:cNvSpPr>
                <a:spLocks noChangeArrowheads="1"/>
              </p:cNvSpPr>
              <p:nvPr/>
            </p:nvSpPr>
            <p:spPr bwMode="auto">
              <a:xfrm>
                <a:off x="4779" y="1432"/>
                <a:ext cx="63" cy="63"/>
              </a:xfrm>
              <a:prstGeom prst="ellipse">
                <a:avLst/>
              </a:prstGeom>
              <a:solidFill>
                <a:srgbClr val="FF4000"/>
              </a:solidFill>
              <a:ln w="11113">
                <a:solidFill>
                  <a:srgbClr val="000000"/>
                </a:solidFill>
                <a:round/>
                <a:headEnd/>
                <a:tailEnd/>
              </a:ln>
            </p:spPr>
            <p:txBody>
              <a:bodyPr/>
              <a:lstStyle/>
              <a:p>
                <a:endParaRPr lang="en-US"/>
              </a:p>
            </p:txBody>
          </p:sp>
          <p:sp>
            <p:nvSpPr>
              <p:cNvPr id="213" name="Oval 315">
                <a:extLst>
                  <a:ext uri="{FF2B5EF4-FFF2-40B4-BE49-F238E27FC236}">
                    <a16:creationId xmlns:a16="http://schemas.microsoft.com/office/drawing/2014/main" id="{E2B5442B-FE4A-4E79-B536-05F3C5ED1B16}"/>
                  </a:ext>
                </a:extLst>
              </p:cNvPr>
              <p:cNvSpPr>
                <a:spLocks noChangeArrowheads="1"/>
              </p:cNvSpPr>
              <p:nvPr/>
            </p:nvSpPr>
            <p:spPr bwMode="auto">
              <a:xfrm>
                <a:off x="4841" y="1667"/>
                <a:ext cx="63" cy="63"/>
              </a:xfrm>
              <a:prstGeom prst="ellipse">
                <a:avLst/>
              </a:prstGeom>
              <a:solidFill>
                <a:srgbClr val="FF4000"/>
              </a:solidFill>
              <a:ln w="11113">
                <a:solidFill>
                  <a:srgbClr val="000000"/>
                </a:solidFill>
                <a:round/>
                <a:headEnd/>
                <a:tailEnd/>
              </a:ln>
            </p:spPr>
            <p:txBody>
              <a:bodyPr/>
              <a:lstStyle/>
              <a:p>
                <a:endParaRPr lang="en-US"/>
              </a:p>
            </p:txBody>
          </p:sp>
          <p:sp>
            <p:nvSpPr>
              <p:cNvPr id="214" name="Oval 316">
                <a:extLst>
                  <a:ext uri="{FF2B5EF4-FFF2-40B4-BE49-F238E27FC236}">
                    <a16:creationId xmlns:a16="http://schemas.microsoft.com/office/drawing/2014/main" id="{4CEE1727-353A-44A4-A093-6E54C5E32AE8}"/>
                  </a:ext>
                </a:extLst>
              </p:cNvPr>
              <p:cNvSpPr>
                <a:spLocks noChangeArrowheads="1"/>
              </p:cNvSpPr>
              <p:nvPr/>
            </p:nvSpPr>
            <p:spPr bwMode="auto">
              <a:xfrm>
                <a:off x="4269" y="1880"/>
                <a:ext cx="62" cy="63"/>
              </a:xfrm>
              <a:prstGeom prst="ellipse">
                <a:avLst/>
              </a:prstGeom>
              <a:solidFill>
                <a:srgbClr val="FF4000"/>
              </a:solidFill>
              <a:ln w="11113">
                <a:solidFill>
                  <a:srgbClr val="000000"/>
                </a:solidFill>
                <a:round/>
                <a:headEnd/>
                <a:tailEnd/>
              </a:ln>
            </p:spPr>
            <p:txBody>
              <a:bodyPr/>
              <a:lstStyle/>
              <a:p>
                <a:endParaRPr lang="en-US"/>
              </a:p>
            </p:txBody>
          </p:sp>
          <p:sp>
            <p:nvSpPr>
              <p:cNvPr id="215" name="Oval 317">
                <a:extLst>
                  <a:ext uri="{FF2B5EF4-FFF2-40B4-BE49-F238E27FC236}">
                    <a16:creationId xmlns:a16="http://schemas.microsoft.com/office/drawing/2014/main" id="{3BEDAD58-0724-4DC2-89B7-5BEBFB69472B}"/>
                  </a:ext>
                </a:extLst>
              </p:cNvPr>
              <p:cNvSpPr>
                <a:spLocks noChangeArrowheads="1"/>
              </p:cNvSpPr>
              <p:nvPr/>
            </p:nvSpPr>
            <p:spPr bwMode="auto">
              <a:xfrm>
                <a:off x="3124" y="1625"/>
                <a:ext cx="63" cy="63"/>
              </a:xfrm>
              <a:prstGeom prst="ellipse">
                <a:avLst/>
              </a:prstGeom>
              <a:solidFill>
                <a:srgbClr val="FF4000"/>
              </a:solidFill>
              <a:ln w="11113">
                <a:solidFill>
                  <a:srgbClr val="000000"/>
                </a:solidFill>
                <a:round/>
                <a:headEnd/>
                <a:tailEnd/>
              </a:ln>
            </p:spPr>
            <p:txBody>
              <a:bodyPr/>
              <a:lstStyle/>
              <a:p>
                <a:endParaRPr lang="en-US"/>
              </a:p>
            </p:txBody>
          </p:sp>
          <p:sp>
            <p:nvSpPr>
              <p:cNvPr id="216" name="Freeform 318">
                <a:extLst>
                  <a:ext uri="{FF2B5EF4-FFF2-40B4-BE49-F238E27FC236}">
                    <a16:creationId xmlns:a16="http://schemas.microsoft.com/office/drawing/2014/main" id="{AC2C26D9-A2F3-4755-B165-1F70DD2A628B}"/>
                  </a:ext>
                </a:extLst>
              </p:cNvPr>
              <p:cNvSpPr>
                <a:spLocks/>
              </p:cNvSpPr>
              <p:nvPr/>
            </p:nvSpPr>
            <p:spPr bwMode="auto">
              <a:xfrm>
                <a:off x="3307" y="1622"/>
                <a:ext cx="103" cy="55"/>
              </a:xfrm>
              <a:custGeom>
                <a:avLst/>
                <a:gdLst>
                  <a:gd name="T0" fmla="*/ 103 w 103"/>
                  <a:gd name="T1" fmla="*/ 28 h 55"/>
                  <a:gd name="T2" fmla="*/ 0 w 103"/>
                  <a:gd name="T3" fmla="*/ 55 h 55"/>
                  <a:gd name="T4" fmla="*/ 0 w 103"/>
                  <a:gd name="T5" fmla="*/ 28 h 55"/>
                  <a:gd name="T6" fmla="*/ 0 w 103"/>
                  <a:gd name="T7" fmla="*/ 0 h 55"/>
                  <a:gd name="T8" fmla="*/ 103 w 103"/>
                  <a:gd name="T9" fmla="*/ 28 h 55"/>
                  <a:gd name="T10" fmla="*/ 0 60000 65536"/>
                  <a:gd name="T11" fmla="*/ 0 60000 65536"/>
                  <a:gd name="T12" fmla="*/ 0 60000 65536"/>
                  <a:gd name="T13" fmla="*/ 0 60000 65536"/>
                  <a:gd name="T14" fmla="*/ 0 60000 65536"/>
                  <a:gd name="T15" fmla="*/ 0 w 103"/>
                  <a:gd name="T16" fmla="*/ 0 h 55"/>
                  <a:gd name="T17" fmla="*/ 103 w 103"/>
                  <a:gd name="T18" fmla="*/ 55 h 55"/>
                </a:gdLst>
                <a:ahLst/>
                <a:cxnLst>
                  <a:cxn ang="T10">
                    <a:pos x="T0" y="T1"/>
                  </a:cxn>
                  <a:cxn ang="T11">
                    <a:pos x="T2" y="T3"/>
                  </a:cxn>
                  <a:cxn ang="T12">
                    <a:pos x="T4" y="T5"/>
                  </a:cxn>
                  <a:cxn ang="T13">
                    <a:pos x="T6" y="T7"/>
                  </a:cxn>
                  <a:cxn ang="T14">
                    <a:pos x="T8" y="T9"/>
                  </a:cxn>
                </a:cxnLst>
                <a:rect l="T15" t="T16" r="T17" b="T18"/>
                <a:pathLst>
                  <a:path w="103" h="55">
                    <a:moveTo>
                      <a:pt x="103" y="28"/>
                    </a:moveTo>
                    <a:lnTo>
                      <a:pt x="0" y="55"/>
                    </a:lnTo>
                    <a:lnTo>
                      <a:pt x="0" y="28"/>
                    </a:lnTo>
                    <a:lnTo>
                      <a:pt x="0" y="0"/>
                    </a:lnTo>
                    <a:lnTo>
                      <a:pt x="103" y="28"/>
                    </a:lnTo>
                    <a:close/>
                  </a:path>
                </a:pathLst>
              </a:custGeom>
              <a:solidFill>
                <a:srgbClr val="000000"/>
              </a:solidFill>
              <a:ln w="9525">
                <a:noFill/>
                <a:round/>
                <a:headEnd/>
                <a:tailEnd/>
              </a:ln>
            </p:spPr>
            <p:txBody>
              <a:bodyPr/>
              <a:lstStyle/>
              <a:p>
                <a:endParaRPr lang="en-US"/>
              </a:p>
            </p:txBody>
          </p:sp>
          <p:sp>
            <p:nvSpPr>
              <p:cNvPr id="217" name="Line 319">
                <a:extLst>
                  <a:ext uri="{FF2B5EF4-FFF2-40B4-BE49-F238E27FC236}">
                    <a16:creationId xmlns:a16="http://schemas.microsoft.com/office/drawing/2014/main" id="{60CE8ACC-EC81-4DAA-B773-3EDD7AD1B858}"/>
                  </a:ext>
                </a:extLst>
              </p:cNvPr>
              <p:cNvSpPr>
                <a:spLocks noChangeShapeType="1"/>
              </p:cNvSpPr>
              <p:nvPr/>
            </p:nvSpPr>
            <p:spPr bwMode="auto">
              <a:xfrm>
                <a:off x="3231" y="1650"/>
                <a:ext cx="76" cy="1"/>
              </a:xfrm>
              <a:prstGeom prst="line">
                <a:avLst/>
              </a:prstGeom>
              <a:noFill/>
              <a:ln w="11113">
                <a:solidFill>
                  <a:srgbClr val="000000"/>
                </a:solidFill>
                <a:round/>
                <a:headEnd/>
                <a:tailEnd/>
              </a:ln>
            </p:spPr>
            <p:txBody>
              <a:bodyPr/>
              <a:lstStyle/>
              <a:p>
                <a:endParaRPr lang="en-US"/>
              </a:p>
            </p:txBody>
          </p:sp>
          <p:sp>
            <p:nvSpPr>
              <p:cNvPr id="218" name="Rectangle 320">
                <a:extLst>
                  <a:ext uri="{FF2B5EF4-FFF2-40B4-BE49-F238E27FC236}">
                    <a16:creationId xmlns:a16="http://schemas.microsoft.com/office/drawing/2014/main" id="{2C40D686-4383-4FC5-B0EC-F052239BE24E}"/>
                  </a:ext>
                </a:extLst>
              </p:cNvPr>
              <p:cNvSpPr>
                <a:spLocks noChangeArrowheads="1"/>
              </p:cNvSpPr>
              <p:nvPr/>
            </p:nvSpPr>
            <p:spPr bwMode="auto">
              <a:xfrm>
                <a:off x="3210" y="1850"/>
                <a:ext cx="559" cy="96"/>
              </a:xfrm>
              <a:prstGeom prst="rect">
                <a:avLst/>
              </a:prstGeom>
              <a:noFill/>
              <a:ln w="9525">
                <a:noFill/>
                <a:miter lim="800000"/>
                <a:headEnd/>
                <a:tailEnd/>
              </a:ln>
            </p:spPr>
            <p:txBody>
              <a:bodyPr wrap="none" lIns="0" tIns="0" rIns="0" bIns="0">
                <a:spAutoFit/>
              </a:bodyPr>
              <a:lstStyle/>
              <a:p>
                <a:r>
                  <a:rPr lang="en-US" sz="1000" b="0">
                    <a:solidFill>
                      <a:srgbClr val="000000"/>
                    </a:solidFill>
                  </a:rPr>
                  <a:t>Fissile Nucleus </a:t>
                </a:r>
                <a:endParaRPr lang="en-US" sz="1400" b="0">
                  <a:latin typeface="Times New Roman" pitchFamily="18" charset="0"/>
                </a:endParaRPr>
              </a:p>
            </p:txBody>
          </p:sp>
          <p:sp>
            <p:nvSpPr>
              <p:cNvPr id="219" name="Rectangle 321">
                <a:extLst>
                  <a:ext uri="{FF2B5EF4-FFF2-40B4-BE49-F238E27FC236}">
                    <a16:creationId xmlns:a16="http://schemas.microsoft.com/office/drawing/2014/main" id="{39B7874E-A04B-4F1A-9E44-950364A9B739}"/>
                  </a:ext>
                </a:extLst>
              </p:cNvPr>
              <p:cNvSpPr>
                <a:spLocks noChangeArrowheads="1"/>
              </p:cNvSpPr>
              <p:nvPr/>
            </p:nvSpPr>
            <p:spPr bwMode="auto">
              <a:xfrm>
                <a:off x="3528" y="1946"/>
                <a:ext cx="244" cy="86"/>
              </a:xfrm>
              <a:prstGeom prst="rect">
                <a:avLst/>
              </a:prstGeom>
              <a:noFill/>
              <a:ln w="9525">
                <a:noFill/>
                <a:miter lim="800000"/>
                <a:headEnd/>
                <a:tailEnd/>
              </a:ln>
            </p:spPr>
            <p:txBody>
              <a:bodyPr wrap="none" lIns="0" tIns="0" rIns="0" bIns="0">
                <a:spAutoFit/>
              </a:bodyPr>
              <a:lstStyle/>
              <a:p>
                <a:r>
                  <a:rPr lang="en-US" sz="900" b="0">
                    <a:solidFill>
                      <a:srgbClr val="000000"/>
                    </a:solidFill>
                  </a:rPr>
                  <a:t>(U-235)</a:t>
                </a:r>
                <a:endParaRPr lang="en-US" sz="1400" b="0">
                  <a:latin typeface="Times New Roman" pitchFamily="18" charset="0"/>
                </a:endParaRPr>
              </a:p>
            </p:txBody>
          </p:sp>
          <p:sp>
            <p:nvSpPr>
              <p:cNvPr id="220" name="Rectangle 322">
                <a:extLst>
                  <a:ext uri="{FF2B5EF4-FFF2-40B4-BE49-F238E27FC236}">
                    <a16:creationId xmlns:a16="http://schemas.microsoft.com/office/drawing/2014/main" id="{0E285312-E750-4E8F-941B-022452054F91}"/>
                  </a:ext>
                </a:extLst>
              </p:cNvPr>
              <p:cNvSpPr>
                <a:spLocks noChangeArrowheads="1"/>
              </p:cNvSpPr>
              <p:nvPr/>
            </p:nvSpPr>
            <p:spPr bwMode="auto">
              <a:xfrm>
                <a:off x="3024" y="1436"/>
                <a:ext cx="283" cy="96"/>
              </a:xfrm>
              <a:prstGeom prst="rect">
                <a:avLst/>
              </a:prstGeom>
              <a:noFill/>
              <a:ln w="9525">
                <a:noFill/>
                <a:miter lim="800000"/>
                <a:headEnd/>
                <a:tailEnd/>
              </a:ln>
            </p:spPr>
            <p:txBody>
              <a:bodyPr wrap="none" lIns="0" tIns="0" rIns="0" bIns="0">
                <a:spAutoFit/>
              </a:bodyPr>
              <a:lstStyle/>
              <a:p>
                <a:r>
                  <a:rPr lang="en-US" sz="1000" b="0" dirty="0">
                    <a:solidFill>
                      <a:srgbClr val="000000"/>
                    </a:solidFill>
                  </a:rPr>
                  <a:t>Neutron</a:t>
                </a:r>
                <a:endParaRPr lang="en-US" sz="1400" b="0" dirty="0">
                  <a:latin typeface="Times New Roman" pitchFamily="18" charset="0"/>
                </a:endParaRPr>
              </a:p>
            </p:txBody>
          </p:sp>
          <p:sp>
            <p:nvSpPr>
              <p:cNvPr id="221" name="Freeform 323">
                <a:extLst>
                  <a:ext uri="{FF2B5EF4-FFF2-40B4-BE49-F238E27FC236}">
                    <a16:creationId xmlns:a16="http://schemas.microsoft.com/office/drawing/2014/main" id="{D519D853-9E80-4B17-8E8A-FDB1A2491288}"/>
                  </a:ext>
                </a:extLst>
              </p:cNvPr>
              <p:cNvSpPr>
                <a:spLocks/>
              </p:cNvSpPr>
              <p:nvPr/>
            </p:nvSpPr>
            <p:spPr bwMode="auto">
              <a:xfrm>
                <a:off x="4445" y="1595"/>
                <a:ext cx="152" cy="165"/>
              </a:xfrm>
              <a:custGeom>
                <a:avLst/>
                <a:gdLst>
                  <a:gd name="T0" fmla="*/ 48 w 152"/>
                  <a:gd name="T1" fmla="*/ 82 h 165"/>
                  <a:gd name="T2" fmla="*/ 21 w 152"/>
                  <a:gd name="T3" fmla="*/ 34 h 165"/>
                  <a:gd name="T4" fmla="*/ 62 w 152"/>
                  <a:gd name="T5" fmla="*/ 55 h 165"/>
                  <a:gd name="T6" fmla="*/ 83 w 152"/>
                  <a:gd name="T7" fmla="*/ 0 h 165"/>
                  <a:gd name="T8" fmla="*/ 90 w 152"/>
                  <a:gd name="T9" fmla="*/ 75 h 165"/>
                  <a:gd name="T10" fmla="*/ 152 w 152"/>
                  <a:gd name="T11" fmla="*/ 62 h 165"/>
                  <a:gd name="T12" fmla="*/ 103 w 152"/>
                  <a:gd name="T13" fmla="*/ 96 h 165"/>
                  <a:gd name="T14" fmla="*/ 138 w 152"/>
                  <a:gd name="T15" fmla="*/ 144 h 165"/>
                  <a:gd name="T16" fmla="*/ 83 w 152"/>
                  <a:gd name="T17" fmla="*/ 103 h 165"/>
                  <a:gd name="T18" fmla="*/ 62 w 152"/>
                  <a:gd name="T19" fmla="*/ 165 h 165"/>
                  <a:gd name="T20" fmla="*/ 62 w 152"/>
                  <a:gd name="T21" fmla="*/ 110 h 165"/>
                  <a:gd name="T22" fmla="*/ 0 w 152"/>
                  <a:gd name="T23" fmla="*/ 131 h 165"/>
                  <a:gd name="T24" fmla="*/ 48 w 152"/>
                  <a:gd name="T25" fmla="*/ 82 h 1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165"/>
                  <a:gd name="T41" fmla="*/ 152 w 152"/>
                  <a:gd name="T42" fmla="*/ 165 h 1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165">
                    <a:moveTo>
                      <a:pt x="48" y="82"/>
                    </a:moveTo>
                    <a:lnTo>
                      <a:pt x="21" y="34"/>
                    </a:lnTo>
                    <a:lnTo>
                      <a:pt x="62" y="55"/>
                    </a:lnTo>
                    <a:lnTo>
                      <a:pt x="83" y="0"/>
                    </a:lnTo>
                    <a:lnTo>
                      <a:pt x="90" y="75"/>
                    </a:lnTo>
                    <a:lnTo>
                      <a:pt x="152" y="62"/>
                    </a:lnTo>
                    <a:lnTo>
                      <a:pt x="103" y="96"/>
                    </a:lnTo>
                    <a:lnTo>
                      <a:pt x="138" y="144"/>
                    </a:lnTo>
                    <a:lnTo>
                      <a:pt x="83" y="103"/>
                    </a:lnTo>
                    <a:lnTo>
                      <a:pt x="62" y="165"/>
                    </a:lnTo>
                    <a:lnTo>
                      <a:pt x="62" y="110"/>
                    </a:lnTo>
                    <a:lnTo>
                      <a:pt x="0" y="131"/>
                    </a:lnTo>
                    <a:lnTo>
                      <a:pt x="48" y="82"/>
                    </a:lnTo>
                    <a:close/>
                  </a:path>
                </a:pathLst>
              </a:custGeom>
              <a:solidFill>
                <a:srgbClr val="FFFF00"/>
              </a:solidFill>
              <a:ln w="11113">
                <a:solidFill>
                  <a:srgbClr val="FFFF00"/>
                </a:solidFill>
                <a:prstDash val="solid"/>
                <a:round/>
                <a:headEnd/>
                <a:tailEnd/>
              </a:ln>
            </p:spPr>
            <p:txBody>
              <a:bodyPr/>
              <a:lstStyle/>
              <a:p>
                <a:endParaRPr lang="en-US"/>
              </a:p>
            </p:txBody>
          </p:sp>
          <p:sp>
            <p:nvSpPr>
              <p:cNvPr id="222" name="Freeform 324">
                <a:extLst>
                  <a:ext uri="{FF2B5EF4-FFF2-40B4-BE49-F238E27FC236}">
                    <a16:creationId xmlns:a16="http://schemas.microsoft.com/office/drawing/2014/main" id="{0D87D3A6-2DB9-4DEC-8189-DF53083B5238}"/>
                  </a:ext>
                </a:extLst>
              </p:cNvPr>
              <p:cNvSpPr>
                <a:spLocks/>
              </p:cNvSpPr>
              <p:nvPr/>
            </p:nvSpPr>
            <p:spPr bwMode="auto">
              <a:xfrm>
                <a:off x="4652" y="1498"/>
                <a:ext cx="96" cy="83"/>
              </a:xfrm>
              <a:custGeom>
                <a:avLst/>
                <a:gdLst>
                  <a:gd name="T0" fmla="*/ 96 w 96"/>
                  <a:gd name="T1" fmla="*/ 0 h 83"/>
                  <a:gd name="T2" fmla="*/ 34 w 96"/>
                  <a:gd name="T3" fmla="*/ 83 h 83"/>
                  <a:gd name="T4" fmla="*/ 20 w 96"/>
                  <a:gd name="T5" fmla="*/ 62 h 83"/>
                  <a:gd name="T6" fmla="*/ 0 w 96"/>
                  <a:gd name="T7" fmla="*/ 41 h 83"/>
                  <a:gd name="T8" fmla="*/ 96 w 96"/>
                  <a:gd name="T9" fmla="*/ 0 h 83"/>
                  <a:gd name="T10" fmla="*/ 0 60000 65536"/>
                  <a:gd name="T11" fmla="*/ 0 60000 65536"/>
                  <a:gd name="T12" fmla="*/ 0 60000 65536"/>
                  <a:gd name="T13" fmla="*/ 0 60000 65536"/>
                  <a:gd name="T14" fmla="*/ 0 60000 65536"/>
                  <a:gd name="T15" fmla="*/ 0 w 96"/>
                  <a:gd name="T16" fmla="*/ 0 h 83"/>
                  <a:gd name="T17" fmla="*/ 96 w 96"/>
                  <a:gd name="T18" fmla="*/ 83 h 83"/>
                </a:gdLst>
                <a:ahLst/>
                <a:cxnLst>
                  <a:cxn ang="T10">
                    <a:pos x="T0" y="T1"/>
                  </a:cxn>
                  <a:cxn ang="T11">
                    <a:pos x="T2" y="T3"/>
                  </a:cxn>
                  <a:cxn ang="T12">
                    <a:pos x="T4" y="T5"/>
                  </a:cxn>
                  <a:cxn ang="T13">
                    <a:pos x="T6" y="T7"/>
                  </a:cxn>
                  <a:cxn ang="T14">
                    <a:pos x="T8" y="T9"/>
                  </a:cxn>
                </a:cxnLst>
                <a:rect l="T15" t="T16" r="T17" b="T18"/>
                <a:pathLst>
                  <a:path w="96" h="83">
                    <a:moveTo>
                      <a:pt x="96" y="0"/>
                    </a:moveTo>
                    <a:lnTo>
                      <a:pt x="34" y="83"/>
                    </a:lnTo>
                    <a:lnTo>
                      <a:pt x="20" y="62"/>
                    </a:lnTo>
                    <a:lnTo>
                      <a:pt x="0" y="41"/>
                    </a:lnTo>
                    <a:lnTo>
                      <a:pt x="96" y="0"/>
                    </a:lnTo>
                    <a:close/>
                  </a:path>
                </a:pathLst>
              </a:custGeom>
              <a:solidFill>
                <a:srgbClr val="000000"/>
              </a:solidFill>
              <a:ln w="9525">
                <a:noFill/>
                <a:round/>
                <a:headEnd/>
                <a:tailEnd/>
              </a:ln>
            </p:spPr>
            <p:txBody>
              <a:bodyPr/>
              <a:lstStyle/>
              <a:p>
                <a:endParaRPr lang="en-US"/>
              </a:p>
            </p:txBody>
          </p:sp>
          <p:sp>
            <p:nvSpPr>
              <p:cNvPr id="223" name="Line 325">
                <a:extLst>
                  <a:ext uri="{FF2B5EF4-FFF2-40B4-BE49-F238E27FC236}">
                    <a16:creationId xmlns:a16="http://schemas.microsoft.com/office/drawing/2014/main" id="{A5C68702-4CB5-46ED-871F-C420C165B71D}"/>
                  </a:ext>
                </a:extLst>
              </p:cNvPr>
              <p:cNvSpPr>
                <a:spLocks noChangeShapeType="1"/>
              </p:cNvSpPr>
              <p:nvPr/>
            </p:nvSpPr>
            <p:spPr bwMode="auto">
              <a:xfrm flipV="1">
                <a:off x="4590" y="1560"/>
                <a:ext cx="82" cy="69"/>
              </a:xfrm>
              <a:prstGeom prst="line">
                <a:avLst/>
              </a:prstGeom>
              <a:noFill/>
              <a:ln w="11113">
                <a:solidFill>
                  <a:srgbClr val="000000"/>
                </a:solidFill>
                <a:round/>
                <a:headEnd/>
                <a:tailEnd/>
              </a:ln>
            </p:spPr>
            <p:txBody>
              <a:bodyPr/>
              <a:lstStyle/>
              <a:p>
                <a:endParaRPr lang="en-US"/>
              </a:p>
            </p:txBody>
          </p:sp>
          <p:sp>
            <p:nvSpPr>
              <p:cNvPr id="224" name="Freeform 326">
                <a:extLst>
                  <a:ext uri="{FF2B5EF4-FFF2-40B4-BE49-F238E27FC236}">
                    <a16:creationId xmlns:a16="http://schemas.microsoft.com/office/drawing/2014/main" id="{26E58985-CF68-4074-B85F-8363DFECC2F8}"/>
                  </a:ext>
                </a:extLst>
              </p:cNvPr>
              <p:cNvSpPr>
                <a:spLocks/>
              </p:cNvSpPr>
              <p:nvPr/>
            </p:nvSpPr>
            <p:spPr bwMode="auto">
              <a:xfrm>
                <a:off x="4341" y="1781"/>
                <a:ext cx="83" cy="90"/>
              </a:xfrm>
              <a:custGeom>
                <a:avLst/>
                <a:gdLst>
                  <a:gd name="T0" fmla="*/ 0 w 83"/>
                  <a:gd name="T1" fmla="*/ 90 h 90"/>
                  <a:gd name="T2" fmla="*/ 49 w 83"/>
                  <a:gd name="T3" fmla="*/ 0 h 90"/>
                  <a:gd name="T4" fmla="*/ 62 w 83"/>
                  <a:gd name="T5" fmla="*/ 14 h 90"/>
                  <a:gd name="T6" fmla="*/ 83 w 83"/>
                  <a:gd name="T7" fmla="*/ 34 h 90"/>
                  <a:gd name="T8" fmla="*/ 0 w 83"/>
                  <a:gd name="T9" fmla="*/ 90 h 90"/>
                  <a:gd name="T10" fmla="*/ 0 60000 65536"/>
                  <a:gd name="T11" fmla="*/ 0 60000 65536"/>
                  <a:gd name="T12" fmla="*/ 0 60000 65536"/>
                  <a:gd name="T13" fmla="*/ 0 60000 65536"/>
                  <a:gd name="T14" fmla="*/ 0 60000 65536"/>
                  <a:gd name="T15" fmla="*/ 0 w 83"/>
                  <a:gd name="T16" fmla="*/ 0 h 90"/>
                  <a:gd name="T17" fmla="*/ 83 w 83"/>
                  <a:gd name="T18" fmla="*/ 90 h 90"/>
                </a:gdLst>
                <a:ahLst/>
                <a:cxnLst>
                  <a:cxn ang="T10">
                    <a:pos x="T0" y="T1"/>
                  </a:cxn>
                  <a:cxn ang="T11">
                    <a:pos x="T2" y="T3"/>
                  </a:cxn>
                  <a:cxn ang="T12">
                    <a:pos x="T4" y="T5"/>
                  </a:cxn>
                  <a:cxn ang="T13">
                    <a:pos x="T6" y="T7"/>
                  </a:cxn>
                  <a:cxn ang="T14">
                    <a:pos x="T8" y="T9"/>
                  </a:cxn>
                </a:cxnLst>
                <a:rect l="T15" t="T16" r="T17" b="T18"/>
                <a:pathLst>
                  <a:path w="83" h="90">
                    <a:moveTo>
                      <a:pt x="0" y="90"/>
                    </a:moveTo>
                    <a:lnTo>
                      <a:pt x="49" y="0"/>
                    </a:lnTo>
                    <a:lnTo>
                      <a:pt x="62" y="14"/>
                    </a:lnTo>
                    <a:lnTo>
                      <a:pt x="83" y="34"/>
                    </a:lnTo>
                    <a:lnTo>
                      <a:pt x="0" y="90"/>
                    </a:lnTo>
                    <a:close/>
                  </a:path>
                </a:pathLst>
              </a:custGeom>
              <a:solidFill>
                <a:srgbClr val="000000"/>
              </a:solidFill>
              <a:ln w="9525">
                <a:noFill/>
                <a:round/>
                <a:headEnd/>
                <a:tailEnd/>
              </a:ln>
            </p:spPr>
            <p:txBody>
              <a:bodyPr/>
              <a:lstStyle/>
              <a:p>
                <a:endParaRPr lang="en-US"/>
              </a:p>
            </p:txBody>
          </p:sp>
          <p:sp>
            <p:nvSpPr>
              <p:cNvPr id="225" name="Line 327">
                <a:extLst>
                  <a:ext uri="{FF2B5EF4-FFF2-40B4-BE49-F238E27FC236}">
                    <a16:creationId xmlns:a16="http://schemas.microsoft.com/office/drawing/2014/main" id="{31CB2459-3A6B-4D57-9D81-1D160E4214C2}"/>
                  </a:ext>
                </a:extLst>
              </p:cNvPr>
              <p:cNvSpPr>
                <a:spLocks noChangeShapeType="1"/>
              </p:cNvSpPr>
              <p:nvPr/>
            </p:nvSpPr>
            <p:spPr bwMode="auto">
              <a:xfrm flipH="1">
                <a:off x="4403" y="1739"/>
                <a:ext cx="63" cy="56"/>
              </a:xfrm>
              <a:prstGeom prst="line">
                <a:avLst/>
              </a:prstGeom>
              <a:noFill/>
              <a:ln w="11113">
                <a:solidFill>
                  <a:srgbClr val="000000"/>
                </a:solidFill>
                <a:round/>
                <a:headEnd/>
                <a:tailEnd/>
              </a:ln>
            </p:spPr>
            <p:txBody>
              <a:bodyPr/>
              <a:lstStyle/>
              <a:p>
                <a:endParaRPr lang="en-US"/>
              </a:p>
            </p:txBody>
          </p:sp>
          <p:sp>
            <p:nvSpPr>
              <p:cNvPr id="226" name="Freeform 328">
                <a:extLst>
                  <a:ext uri="{FF2B5EF4-FFF2-40B4-BE49-F238E27FC236}">
                    <a16:creationId xmlns:a16="http://schemas.microsoft.com/office/drawing/2014/main" id="{7640472E-6AB1-426A-9030-7791AE7D76C4}"/>
                  </a:ext>
                </a:extLst>
              </p:cNvPr>
              <p:cNvSpPr>
                <a:spLocks/>
              </p:cNvSpPr>
              <p:nvPr/>
            </p:nvSpPr>
            <p:spPr bwMode="auto">
              <a:xfrm>
                <a:off x="4707" y="1657"/>
                <a:ext cx="97" cy="55"/>
              </a:xfrm>
              <a:custGeom>
                <a:avLst/>
                <a:gdLst>
                  <a:gd name="T0" fmla="*/ 97 w 97"/>
                  <a:gd name="T1" fmla="*/ 34 h 55"/>
                  <a:gd name="T2" fmla="*/ 0 w 97"/>
                  <a:gd name="T3" fmla="*/ 55 h 55"/>
                  <a:gd name="T4" fmla="*/ 0 w 97"/>
                  <a:gd name="T5" fmla="*/ 27 h 55"/>
                  <a:gd name="T6" fmla="*/ 0 w 97"/>
                  <a:gd name="T7" fmla="*/ 0 h 55"/>
                  <a:gd name="T8" fmla="*/ 97 w 97"/>
                  <a:gd name="T9" fmla="*/ 34 h 55"/>
                  <a:gd name="T10" fmla="*/ 0 60000 65536"/>
                  <a:gd name="T11" fmla="*/ 0 60000 65536"/>
                  <a:gd name="T12" fmla="*/ 0 60000 65536"/>
                  <a:gd name="T13" fmla="*/ 0 60000 65536"/>
                  <a:gd name="T14" fmla="*/ 0 60000 65536"/>
                  <a:gd name="T15" fmla="*/ 0 w 97"/>
                  <a:gd name="T16" fmla="*/ 0 h 55"/>
                  <a:gd name="T17" fmla="*/ 97 w 97"/>
                  <a:gd name="T18" fmla="*/ 55 h 55"/>
                </a:gdLst>
                <a:ahLst/>
                <a:cxnLst>
                  <a:cxn ang="T10">
                    <a:pos x="T0" y="T1"/>
                  </a:cxn>
                  <a:cxn ang="T11">
                    <a:pos x="T2" y="T3"/>
                  </a:cxn>
                  <a:cxn ang="T12">
                    <a:pos x="T4" y="T5"/>
                  </a:cxn>
                  <a:cxn ang="T13">
                    <a:pos x="T6" y="T7"/>
                  </a:cxn>
                  <a:cxn ang="T14">
                    <a:pos x="T8" y="T9"/>
                  </a:cxn>
                </a:cxnLst>
                <a:rect l="T15" t="T16" r="T17" b="T18"/>
                <a:pathLst>
                  <a:path w="97" h="55">
                    <a:moveTo>
                      <a:pt x="97" y="34"/>
                    </a:moveTo>
                    <a:lnTo>
                      <a:pt x="0" y="55"/>
                    </a:lnTo>
                    <a:lnTo>
                      <a:pt x="0" y="27"/>
                    </a:lnTo>
                    <a:lnTo>
                      <a:pt x="0" y="0"/>
                    </a:lnTo>
                    <a:lnTo>
                      <a:pt x="97" y="34"/>
                    </a:lnTo>
                    <a:close/>
                  </a:path>
                </a:pathLst>
              </a:custGeom>
              <a:solidFill>
                <a:srgbClr val="000000"/>
              </a:solidFill>
              <a:ln w="9525">
                <a:noFill/>
                <a:round/>
                <a:headEnd/>
                <a:tailEnd/>
              </a:ln>
            </p:spPr>
            <p:txBody>
              <a:bodyPr/>
              <a:lstStyle/>
              <a:p>
                <a:endParaRPr lang="en-US"/>
              </a:p>
            </p:txBody>
          </p:sp>
          <p:sp>
            <p:nvSpPr>
              <p:cNvPr id="227" name="Line 329">
                <a:extLst>
                  <a:ext uri="{FF2B5EF4-FFF2-40B4-BE49-F238E27FC236}">
                    <a16:creationId xmlns:a16="http://schemas.microsoft.com/office/drawing/2014/main" id="{8061F5E8-9ACA-4D23-BD43-9B5FF588CCEE}"/>
                  </a:ext>
                </a:extLst>
              </p:cNvPr>
              <p:cNvSpPr>
                <a:spLocks noChangeShapeType="1"/>
              </p:cNvSpPr>
              <p:nvPr/>
            </p:nvSpPr>
            <p:spPr bwMode="auto">
              <a:xfrm>
                <a:off x="4617" y="1684"/>
                <a:ext cx="90" cy="1"/>
              </a:xfrm>
              <a:prstGeom prst="line">
                <a:avLst/>
              </a:prstGeom>
              <a:noFill/>
              <a:ln w="11113">
                <a:solidFill>
                  <a:srgbClr val="000000"/>
                </a:solidFill>
                <a:round/>
                <a:headEnd/>
                <a:tailEnd/>
              </a:ln>
            </p:spPr>
            <p:txBody>
              <a:bodyPr/>
              <a:lstStyle/>
              <a:p>
                <a:endParaRPr lang="en-US"/>
              </a:p>
            </p:txBody>
          </p:sp>
          <p:sp>
            <p:nvSpPr>
              <p:cNvPr id="228" name="Freeform 330">
                <a:extLst>
                  <a:ext uri="{FF2B5EF4-FFF2-40B4-BE49-F238E27FC236}">
                    <a16:creationId xmlns:a16="http://schemas.microsoft.com/office/drawing/2014/main" id="{4582435D-9C05-40F0-959F-99DDAB506760}"/>
                  </a:ext>
                </a:extLst>
              </p:cNvPr>
              <p:cNvSpPr>
                <a:spLocks/>
              </p:cNvSpPr>
              <p:nvPr/>
            </p:nvSpPr>
            <p:spPr bwMode="auto">
              <a:xfrm>
                <a:off x="3886" y="1519"/>
                <a:ext cx="311" cy="310"/>
              </a:xfrm>
              <a:custGeom>
                <a:avLst/>
                <a:gdLst>
                  <a:gd name="T0" fmla="*/ 0 w 311"/>
                  <a:gd name="T1" fmla="*/ 76 h 310"/>
                  <a:gd name="T2" fmla="*/ 0 w 311"/>
                  <a:gd name="T3" fmla="*/ 227 h 310"/>
                  <a:gd name="T4" fmla="*/ 152 w 311"/>
                  <a:gd name="T5" fmla="*/ 227 h 310"/>
                  <a:gd name="T6" fmla="*/ 152 w 311"/>
                  <a:gd name="T7" fmla="*/ 310 h 310"/>
                  <a:gd name="T8" fmla="*/ 311 w 311"/>
                  <a:gd name="T9" fmla="*/ 151 h 310"/>
                  <a:gd name="T10" fmla="*/ 152 w 311"/>
                  <a:gd name="T11" fmla="*/ 0 h 310"/>
                  <a:gd name="T12" fmla="*/ 152 w 311"/>
                  <a:gd name="T13" fmla="*/ 76 h 310"/>
                  <a:gd name="T14" fmla="*/ 0 w 311"/>
                  <a:gd name="T15" fmla="*/ 76 h 310"/>
                  <a:gd name="T16" fmla="*/ 0 60000 65536"/>
                  <a:gd name="T17" fmla="*/ 0 60000 65536"/>
                  <a:gd name="T18" fmla="*/ 0 60000 65536"/>
                  <a:gd name="T19" fmla="*/ 0 60000 65536"/>
                  <a:gd name="T20" fmla="*/ 0 60000 65536"/>
                  <a:gd name="T21" fmla="*/ 0 60000 65536"/>
                  <a:gd name="T22" fmla="*/ 0 60000 65536"/>
                  <a:gd name="T23" fmla="*/ 0 60000 65536"/>
                  <a:gd name="T24" fmla="*/ 0 w 311"/>
                  <a:gd name="T25" fmla="*/ 0 h 310"/>
                  <a:gd name="T26" fmla="*/ 311 w 311"/>
                  <a:gd name="T27" fmla="*/ 310 h 3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1" h="310">
                    <a:moveTo>
                      <a:pt x="0" y="76"/>
                    </a:moveTo>
                    <a:lnTo>
                      <a:pt x="0" y="227"/>
                    </a:lnTo>
                    <a:lnTo>
                      <a:pt x="152" y="227"/>
                    </a:lnTo>
                    <a:lnTo>
                      <a:pt x="152" y="310"/>
                    </a:lnTo>
                    <a:lnTo>
                      <a:pt x="311" y="151"/>
                    </a:lnTo>
                    <a:lnTo>
                      <a:pt x="152" y="0"/>
                    </a:lnTo>
                    <a:lnTo>
                      <a:pt x="152" y="76"/>
                    </a:lnTo>
                    <a:lnTo>
                      <a:pt x="0" y="76"/>
                    </a:lnTo>
                    <a:close/>
                  </a:path>
                </a:pathLst>
              </a:custGeom>
              <a:solidFill>
                <a:srgbClr val="0000FF"/>
              </a:solidFill>
              <a:ln w="9525">
                <a:noFill/>
                <a:round/>
                <a:headEnd/>
                <a:tailEnd/>
              </a:ln>
            </p:spPr>
            <p:txBody>
              <a:bodyPr/>
              <a:lstStyle/>
              <a:p>
                <a:endParaRPr lang="en-US"/>
              </a:p>
            </p:txBody>
          </p:sp>
          <p:sp>
            <p:nvSpPr>
              <p:cNvPr id="229" name="Rectangle 331">
                <a:extLst>
                  <a:ext uri="{FF2B5EF4-FFF2-40B4-BE49-F238E27FC236}">
                    <a16:creationId xmlns:a16="http://schemas.microsoft.com/office/drawing/2014/main" id="{60559088-2D4B-4C9C-8F7C-FB6AAEF4265A}"/>
                  </a:ext>
                </a:extLst>
              </p:cNvPr>
              <p:cNvSpPr>
                <a:spLocks noChangeArrowheads="1"/>
              </p:cNvSpPr>
              <p:nvPr/>
            </p:nvSpPr>
            <p:spPr bwMode="auto">
              <a:xfrm>
                <a:off x="4072" y="2098"/>
                <a:ext cx="540" cy="96"/>
              </a:xfrm>
              <a:prstGeom prst="rect">
                <a:avLst/>
              </a:prstGeom>
              <a:noFill/>
              <a:ln w="9525">
                <a:noFill/>
                <a:miter lim="800000"/>
                <a:headEnd/>
                <a:tailEnd/>
              </a:ln>
            </p:spPr>
            <p:txBody>
              <a:bodyPr wrap="none" lIns="0" tIns="0" rIns="0" bIns="0">
                <a:spAutoFit/>
              </a:bodyPr>
              <a:lstStyle/>
              <a:p>
                <a:r>
                  <a:rPr lang="en-US" sz="1000" b="0">
                    <a:solidFill>
                      <a:srgbClr val="000000"/>
                    </a:solidFill>
                  </a:rPr>
                  <a:t>Product Nuclei </a:t>
                </a:r>
                <a:endParaRPr lang="en-US" sz="1400" b="0">
                  <a:latin typeface="Times New Roman" pitchFamily="18" charset="0"/>
                </a:endParaRPr>
              </a:p>
            </p:txBody>
          </p:sp>
          <p:sp>
            <p:nvSpPr>
              <p:cNvPr id="230" name="Rectangle 332">
                <a:extLst>
                  <a:ext uri="{FF2B5EF4-FFF2-40B4-BE49-F238E27FC236}">
                    <a16:creationId xmlns:a16="http://schemas.microsoft.com/office/drawing/2014/main" id="{AA07242F-943D-4246-998C-9EBB507A13BF}"/>
                  </a:ext>
                </a:extLst>
              </p:cNvPr>
              <p:cNvSpPr>
                <a:spLocks noChangeArrowheads="1"/>
              </p:cNvSpPr>
              <p:nvPr/>
            </p:nvSpPr>
            <p:spPr bwMode="auto">
              <a:xfrm>
                <a:off x="4121" y="2195"/>
                <a:ext cx="496" cy="86"/>
              </a:xfrm>
              <a:prstGeom prst="rect">
                <a:avLst/>
              </a:prstGeom>
              <a:noFill/>
              <a:ln w="9525">
                <a:noFill/>
                <a:miter lim="800000"/>
                <a:headEnd/>
                <a:tailEnd/>
              </a:ln>
            </p:spPr>
            <p:txBody>
              <a:bodyPr wrap="none" lIns="0" tIns="0" rIns="0" bIns="0">
                <a:spAutoFit/>
              </a:bodyPr>
              <a:lstStyle/>
              <a:p>
                <a:r>
                  <a:rPr lang="en-US" sz="900" b="0">
                    <a:solidFill>
                      <a:srgbClr val="000000"/>
                    </a:solidFill>
                  </a:rPr>
                  <a:t>(KE ­ 168 MeV)</a:t>
                </a:r>
                <a:endParaRPr lang="en-US" sz="1400" b="0">
                  <a:latin typeface="Times New Roman" pitchFamily="18" charset="0"/>
                </a:endParaRPr>
              </a:p>
            </p:txBody>
          </p:sp>
          <p:sp>
            <p:nvSpPr>
              <p:cNvPr id="231" name="Rectangle 333">
                <a:extLst>
                  <a:ext uri="{FF2B5EF4-FFF2-40B4-BE49-F238E27FC236}">
                    <a16:creationId xmlns:a16="http://schemas.microsoft.com/office/drawing/2014/main" id="{449FC610-A33F-447D-98A6-266510C5F1E7}"/>
                  </a:ext>
                </a:extLst>
              </p:cNvPr>
              <p:cNvSpPr>
                <a:spLocks noChangeArrowheads="1"/>
              </p:cNvSpPr>
              <p:nvPr/>
            </p:nvSpPr>
            <p:spPr bwMode="auto">
              <a:xfrm>
                <a:off x="4921" y="1456"/>
                <a:ext cx="345" cy="96"/>
              </a:xfrm>
              <a:prstGeom prst="rect">
                <a:avLst/>
              </a:prstGeom>
              <a:noFill/>
              <a:ln w="9525">
                <a:noFill/>
                <a:miter lim="800000"/>
                <a:headEnd/>
                <a:tailEnd/>
              </a:ln>
            </p:spPr>
            <p:txBody>
              <a:bodyPr wrap="none" lIns="0" tIns="0" rIns="0" bIns="0">
                <a:spAutoFit/>
              </a:bodyPr>
              <a:lstStyle/>
              <a:p>
                <a:r>
                  <a:rPr lang="en-US" sz="1000" b="0">
                    <a:solidFill>
                      <a:srgbClr val="000000"/>
                    </a:solidFill>
                  </a:rPr>
                  <a:t>Neutrons </a:t>
                </a:r>
                <a:endParaRPr lang="en-US" sz="1400" b="0">
                  <a:latin typeface="Times New Roman" pitchFamily="18" charset="0"/>
                </a:endParaRPr>
              </a:p>
            </p:txBody>
          </p:sp>
          <p:sp>
            <p:nvSpPr>
              <p:cNvPr id="232" name="Rectangle 334">
                <a:extLst>
                  <a:ext uri="{FF2B5EF4-FFF2-40B4-BE49-F238E27FC236}">
                    <a16:creationId xmlns:a16="http://schemas.microsoft.com/office/drawing/2014/main" id="{60972220-565B-4A1C-AC13-F1027B2BB09F}"/>
                  </a:ext>
                </a:extLst>
              </p:cNvPr>
              <p:cNvSpPr>
                <a:spLocks noChangeArrowheads="1"/>
              </p:cNvSpPr>
              <p:nvPr/>
            </p:nvSpPr>
            <p:spPr bwMode="auto">
              <a:xfrm>
                <a:off x="4944" y="1536"/>
                <a:ext cx="24" cy="86"/>
              </a:xfrm>
              <a:prstGeom prst="rect">
                <a:avLst/>
              </a:prstGeom>
              <a:noFill/>
              <a:ln w="9525">
                <a:noFill/>
                <a:miter lim="800000"/>
                <a:headEnd/>
                <a:tailEnd/>
              </a:ln>
            </p:spPr>
            <p:txBody>
              <a:bodyPr wrap="none" lIns="0" tIns="0" rIns="0" bIns="0">
                <a:spAutoFit/>
              </a:bodyPr>
              <a:lstStyle/>
              <a:p>
                <a:r>
                  <a:rPr lang="en-US" sz="900" b="0">
                    <a:solidFill>
                      <a:srgbClr val="000000"/>
                    </a:solidFill>
                  </a:rPr>
                  <a:t>(</a:t>
                </a:r>
                <a:endParaRPr lang="en-US" sz="1400" b="0">
                  <a:latin typeface="Times New Roman" pitchFamily="18" charset="0"/>
                </a:endParaRPr>
              </a:p>
            </p:txBody>
          </p:sp>
          <p:sp>
            <p:nvSpPr>
              <p:cNvPr id="233" name="Rectangle 335">
                <a:extLst>
                  <a:ext uri="{FF2B5EF4-FFF2-40B4-BE49-F238E27FC236}">
                    <a16:creationId xmlns:a16="http://schemas.microsoft.com/office/drawing/2014/main" id="{43DA5568-9A7F-46F2-AF7F-7917977146A2}"/>
                  </a:ext>
                </a:extLst>
              </p:cNvPr>
              <p:cNvSpPr>
                <a:spLocks noChangeArrowheads="1"/>
              </p:cNvSpPr>
              <p:nvPr/>
            </p:nvSpPr>
            <p:spPr bwMode="auto">
              <a:xfrm>
                <a:off x="4997" y="1553"/>
                <a:ext cx="124" cy="86"/>
              </a:xfrm>
              <a:prstGeom prst="rect">
                <a:avLst/>
              </a:prstGeom>
              <a:noFill/>
              <a:ln w="9525">
                <a:noFill/>
                <a:miter lim="800000"/>
                <a:headEnd/>
                <a:tailEnd/>
              </a:ln>
            </p:spPr>
            <p:txBody>
              <a:bodyPr wrap="none" lIns="0" tIns="0" rIns="0" bIns="0">
                <a:spAutoFit/>
              </a:bodyPr>
              <a:lstStyle/>
              <a:p>
                <a:r>
                  <a:rPr lang="en-US" sz="900" b="0">
                    <a:solidFill>
                      <a:srgbClr val="000000"/>
                    </a:solidFill>
                  </a:rPr>
                  <a:t>2.5)</a:t>
                </a:r>
                <a:endParaRPr lang="en-US" sz="1400" b="0">
                  <a:latin typeface="Times New Roman" pitchFamily="18" charset="0"/>
                </a:endParaRPr>
              </a:p>
            </p:txBody>
          </p:sp>
          <p:sp>
            <p:nvSpPr>
              <p:cNvPr id="234" name="Oval 336">
                <a:extLst>
                  <a:ext uri="{FF2B5EF4-FFF2-40B4-BE49-F238E27FC236}">
                    <a16:creationId xmlns:a16="http://schemas.microsoft.com/office/drawing/2014/main" id="{E2D3E0CD-ECE4-4388-A1B0-8555683C8B27}"/>
                  </a:ext>
                </a:extLst>
              </p:cNvPr>
              <p:cNvSpPr>
                <a:spLocks noChangeArrowheads="1"/>
              </p:cNvSpPr>
              <p:nvPr/>
            </p:nvSpPr>
            <p:spPr bwMode="auto">
              <a:xfrm>
                <a:off x="5013" y="1094"/>
                <a:ext cx="63" cy="63"/>
              </a:xfrm>
              <a:prstGeom prst="ellipse">
                <a:avLst/>
              </a:prstGeom>
              <a:solidFill>
                <a:srgbClr val="FF0000"/>
              </a:solidFill>
              <a:ln w="11113">
                <a:solidFill>
                  <a:srgbClr val="000000"/>
                </a:solidFill>
                <a:round/>
                <a:headEnd/>
                <a:tailEnd/>
              </a:ln>
            </p:spPr>
            <p:txBody>
              <a:bodyPr/>
              <a:lstStyle/>
              <a:p>
                <a:endParaRPr lang="en-US"/>
              </a:p>
            </p:txBody>
          </p:sp>
          <p:sp>
            <p:nvSpPr>
              <p:cNvPr id="235" name="Oval 337">
                <a:extLst>
                  <a:ext uri="{FF2B5EF4-FFF2-40B4-BE49-F238E27FC236}">
                    <a16:creationId xmlns:a16="http://schemas.microsoft.com/office/drawing/2014/main" id="{4555D35A-CBEE-4B75-8418-749015CB6E1D}"/>
                  </a:ext>
                </a:extLst>
              </p:cNvPr>
              <p:cNvSpPr>
                <a:spLocks noChangeArrowheads="1"/>
              </p:cNvSpPr>
              <p:nvPr/>
            </p:nvSpPr>
            <p:spPr bwMode="auto">
              <a:xfrm>
                <a:off x="4986" y="1122"/>
                <a:ext cx="63" cy="63"/>
              </a:xfrm>
              <a:prstGeom prst="ellipse">
                <a:avLst/>
              </a:prstGeom>
              <a:solidFill>
                <a:srgbClr val="FFFFFF"/>
              </a:solidFill>
              <a:ln w="11113">
                <a:solidFill>
                  <a:srgbClr val="000000"/>
                </a:solidFill>
                <a:round/>
                <a:headEnd/>
                <a:tailEnd/>
              </a:ln>
            </p:spPr>
            <p:txBody>
              <a:bodyPr/>
              <a:lstStyle/>
              <a:p>
                <a:endParaRPr lang="en-US"/>
              </a:p>
            </p:txBody>
          </p:sp>
          <p:sp>
            <p:nvSpPr>
              <p:cNvPr id="236" name="Oval 338">
                <a:extLst>
                  <a:ext uri="{FF2B5EF4-FFF2-40B4-BE49-F238E27FC236}">
                    <a16:creationId xmlns:a16="http://schemas.microsoft.com/office/drawing/2014/main" id="{D9C1E896-33A9-435F-8F04-6CBCA7902CD0}"/>
                  </a:ext>
                </a:extLst>
              </p:cNvPr>
              <p:cNvSpPr>
                <a:spLocks noChangeArrowheads="1"/>
              </p:cNvSpPr>
              <p:nvPr/>
            </p:nvSpPr>
            <p:spPr bwMode="auto">
              <a:xfrm>
                <a:off x="4972" y="1170"/>
                <a:ext cx="63" cy="63"/>
              </a:xfrm>
              <a:prstGeom prst="ellipse">
                <a:avLst/>
              </a:prstGeom>
              <a:solidFill>
                <a:srgbClr val="FF0000"/>
              </a:solidFill>
              <a:ln w="11113">
                <a:solidFill>
                  <a:srgbClr val="000000"/>
                </a:solidFill>
                <a:round/>
                <a:headEnd/>
                <a:tailEnd/>
              </a:ln>
            </p:spPr>
            <p:txBody>
              <a:bodyPr/>
              <a:lstStyle/>
              <a:p>
                <a:endParaRPr lang="en-US"/>
              </a:p>
            </p:txBody>
          </p:sp>
          <p:sp>
            <p:nvSpPr>
              <p:cNvPr id="237" name="Oval 339">
                <a:extLst>
                  <a:ext uri="{FF2B5EF4-FFF2-40B4-BE49-F238E27FC236}">
                    <a16:creationId xmlns:a16="http://schemas.microsoft.com/office/drawing/2014/main" id="{66E2C6DB-E299-406B-A536-51FA61E54881}"/>
                  </a:ext>
                </a:extLst>
              </p:cNvPr>
              <p:cNvSpPr>
                <a:spLocks noChangeArrowheads="1"/>
              </p:cNvSpPr>
              <p:nvPr/>
            </p:nvSpPr>
            <p:spPr bwMode="auto">
              <a:xfrm>
                <a:off x="4979" y="1218"/>
                <a:ext cx="63" cy="63"/>
              </a:xfrm>
              <a:prstGeom prst="ellipse">
                <a:avLst/>
              </a:prstGeom>
              <a:solidFill>
                <a:srgbClr val="FFFFFF"/>
              </a:solidFill>
              <a:ln w="11113">
                <a:solidFill>
                  <a:srgbClr val="000000"/>
                </a:solidFill>
                <a:round/>
                <a:headEnd/>
                <a:tailEnd/>
              </a:ln>
            </p:spPr>
            <p:txBody>
              <a:bodyPr/>
              <a:lstStyle/>
              <a:p>
                <a:endParaRPr lang="en-US"/>
              </a:p>
            </p:txBody>
          </p:sp>
          <p:sp>
            <p:nvSpPr>
              <p:cNvPr id="238" name="Oval 340">
                <a:extLst>
                  <a:ext uri="{FF2B5EF4-FFF2-40B4-BE49-F238E27FC236}">
                    <a16:creationId xmlns:a16="http://schemas.microsoft.com/office/drawing/2014/main" id="{B524D0FB-220A-4AE5-8B94-C0FA07DD7D36}"/>
                  </a:ext>
                </a:extLst>
              </p:cNvPr>
              <p:cNvSpPr>
                <a:spLocks noChangeArrowheads="1"/>
              </p:cNvSpPr>
              <p:nvPr/>
            </p:nvSpPr>
            <p:spPr bwMode="auto">
              <a:xfrm>
                <a:off x="5000" y="1253"/>
                <a:ext cx="63" cy="63"/>
              </a:xfrm>
              <a:prstGeom prst="ellipse">
                <a:avLst/>
              </a:prstGeom>
              <a:solidFill>
                <a:srgbClr val="FF0000"/>
              </a:solidFill>
              <a:ln w="11113">
                <a:solidFill>
                  <a:srgbClr val="000000"/>
                </a:solidFill>
                <a:round/>
                <a:headEnd/>
                <a:tailEnd/>
              </a:ln>
            </p:spPr>
            <p:txBody>
              <a:bodyPr/>
              <a:lstStyle/>
              <a:p>
                <a:endParaRPr lang="en-US"/>
              </a:p>
            </p:txBody>
          </p:sp>
          <p:sp>
            <p:nvSpPr>
              <p:cNvPr id="239" name="Oval 341">
                <a:extLst>
                  <a:ext uri="{FF2B5EF4-FFF2-40B4-BE49-F238E27FC236}">
                    <a16:creationId xmlns:a16="http://schemas.microsoft.com/office/drawing/2014/main" id="{F981836B-1CD3-4C94-9BEB-F5F0BAFEF76F}"/>
                  </a:ext>
                </a:extLst>
              </p:cNvPr>
              <p:cNvSpPr>
                <a:spLocks noChangeArrowheads="1"/>
              </p:cNvSpPr>
              <p:nvPr/>
            </p:nvSpPr>
            <p:spPr bwMode="auto">
              <a:xfrm>
                <a:off x="5041" y="1273"/>
                <a:ext cx="63" cy="63"/>
              </a:xfrm>
              <a:prstGeom prst="ellipse">
                <a:avLst/>
              </a:prstGeom>
              <a:solidFill>
                <a:srgbClr val="FFFFFF"/>
              </a:solidFill>
              <a:ln w="11113">
                <a:solidFill>
                  <a:srgbClr val="000000"/>
                </a:solidFill>
                <a:round/>
                <a:headEnd/>
                <a:tailEnd/>
              </a:ln>
            </p:spPr>
            <p:txBody>
              <a:bodyPr/>
              <a:lstStyle/>
              <a:p>
                <a:endParaRPr lang="en-US"/>
              </a:p>
            </p:txBody>
          </p:sp>
          <p:sp>
            <p:nvSpPr>
              <p:cNvPr id="240" name="Oval 342">
                <a:extLst>
                  <a:ext uri="{FF2B5EF4-FFF2-40B4-BE49-F238E27FC236}">
                    <a16:creationId xmlns:a16="http://schemas.microsoft.com/office/drawing/2014/main" id="{005C4411-A2D0-4CE8-970F-6FC192431D63}"/>
                  </a:ext>
                </a:extLst>
              </p:cNvPr>
              <p:cNvSpPr>
                <a:spLocks noChangeArrowheads="1"/>
              </p:cNvSpPr>
              <p:nvPr/>
            </p:nvSpPr>
            <p:spPr bwMode="auto">
              <a:xfrm>
                <a:off x="5089" y="1280"/>
                <a:ext cx="63" cy="63"/>
              </a:xfrm>
              <a:prstGeom prst="ellipse">
                <a:avLst/>
              </a:prstGeom>
              <a:solidFill>
                <a:srgbClr val="FFFFFF"/>
              </a:solidFill>
              <a:ln w="11113">
                <a:solidFill>
                  <a:srgbClr val="000000"/>
                </a:solidFill>
                <a:round/>
                <a:headEnd/>
                <a:tailEnd/>
              </a:ln>
            </p:spPr>
            <p:txBody>
              <a:bodyPr/>
              <a:lstStyle/>
              <a:p>
                <a:endParaRPr lang="en-US"/>
              </a:p>
            </p:txBody>
          </p:sp>
          <p:sp>
            <p:nvSpPr>
              <p:cNvPr id="241" name="Oval 343">
                <a:extLst>
                  <a:ext uri="{FF2B5EF4-FFF2-40B4-BE49-F238E27FC236}">
                    <a16:creationId xmlns:a16="http://schemas.microsoft.com/office/drawing/2014/main" id="{DFB0477C-238E-489B-A80D-2367101FEF63}"/>
                  </a:ext>
                </a:extLst>
              </p:cNvPr>
              <p:cNvSpPr>
                <a:spLocks noChangeArrowheads="1"/>
              </p:cNvSpPr>
              <p:nvPr/>
            </p:nvSpPr>
            <p:spPr bwMode="auto">
              <a:xfrm>
                <a:off x="5138" y="1267"/>
                <a:ext cx="63" cy="62"/>
              </a:xfrm>
              <a:prstGeom prst="ellipse">
                <a:avLst/>
              </a:prstGeom>
              <a:solidFill>
                <a:srgbClr val="FF0000"/>
              </a:solidFill>
              <a:ln w="11113">
                <a:solidFill>
                  <a:srgbClr val="000000"/>
                </a:solidFill>
                <a:round/>
                <a:headEnd/>
                <a:tailEnd/>
              </a:ln>
            </p:spPr>
            <p:txBody>
              <a:bodyPr/>
              <a:lstStyle/>
              <a:p>
                <a:endParaRPr lang="en-US"/>
              </a:p>
            </p:txBody>
          </p:sp>
          <p:sp>
            <p:nvSpPr>
              <p:cNvPr id="242" name="Oval 344">
                <a:extLst>
                  <a:ext uri="{FF2B5EF4-FFF2-40B4-BE49-F238E27FC236}">
                    <a16:creationId xmlns:a16="http://schemas.microsoft.com/office/drawing/2014/main" id="{1B358A20-8EDB-4D67-815D-7DB17CEC3752}"/>
                  </a:ext>
                </a:extLst>
              </p:cNvPr>
              <p:cNvSpPr>
                <a:spLocks noChangeArrowheads="1"/>
              </p:cNvSpPr>
              <p:nvPr/>
            </p:nvSpPr>
            <p:spPr bwMode="auto">
              <a:xfrm>
                <a:off x="5172" y="1239"/>
                <a:ext cx="63" cy="63"/>
              </a:xfrm>
              <a:prstGeom prst="ellipse">
                <a:avLst/>
              </a:prstGeom>
              <a:solidFill>
                <a:srgbClr val="FFFFFF"/>
              </a:solidFill>
              <a:ln w="11113">
                <a:solidFill>
                  <a:srgbClr val="000000"/>
                </a:solidFill>
                <a:round/>
                <a:headEnd/>
                <a:tailEnd/>
              </a:ln>
            </p:spPr>
            <p:txBody>
              <a:bodyPr/>
              <a:lstStyle/>
              <a:p>
                <a:endParaRPr lang="en-US"/>
              </a:p>
            </p:txBody>
          </p:sp>
          <p:sp>
            <p:nvSpPr>
              <p:cNvPr id="243" name="Oval 345">
                <a:extLst>
                  <a:ext uri="{FF2B5EF4-FFF2-40B4-BE49-F238E27FC236}">
                    <a16:creationId xmlns:a16="http://schemas.microsoft.com/office/drawing/2014/main" id="{D4C55EAE-CB09-4204-AEE6-71E43FA1AFC4}"/>
                  </a:ext>
                </a:extLst>
              </p:cNvPr>
              <p:cNvSpPr>
                <a:spLocks noChangeArrowheads="1"/>
              </p:cNvSpPr>
              <p:nvPr/>
            </p:nvSpPr>
            <p:spPr bwMode="auto">
              <a:xfrm>
                <a:off x="5193" y="1191"/>
                <a:ext cx="63" cy="63"/>
              </a:xfrm>
              <a:prstGeom prst="ellipse">
                <a:avLst/>
              </a:prstGeom>
              <a:solidFill>
                <a:srgbClr val="FFFFFF"/>
              </a:solidFill>
              <a:ln w="11113">
                <a:solidFill>
                  <a:srgbClr val="000000"/>
                </a:solidFill>
                <a:round/>
                <a:headEnd/>
                <a:tailEnd/>
              </a:ln>
            </p:spPr>
            <p:txBody>
              <a:bodyPr/>
              <a:lstStyle/>
              <a:p>
                <a:endParaRPr lang="en-US"/>
              </a:p>
            </p:txBody>
          </p:sp>
          <p:sp>
            <p:nvSpPr>
              <p:cNvPr id="244" name="Oval 346">
                <a:extLst>
                  <a:ext uri="{FF2B5EF4-FFF2-40B4-BE49-F238E27FC236}">
                    <a16:creationId xmlns:a16="http://schemas.microsoft.com/office/drawing/2014/main" id="{CA602D41-8E0E-4FB3-809D-A05F31316649}"/>
                  </a:ext>
                </a:extLst>
              </p:cNvPr>
              <p:cNvSpPr>
                <a:spLocks noChangeArrowheads="1"/>
              </p:cNvSpPr>
              <p:nvPr/>
            </p:nvSpPr>
            <p:spPr bwMode="auto">
              <a:xfrm>
                <a:off x="5186" y="1142"/>
                <a:ext cx="63" cy="63"/>
              </a:xfrm>
              <a:prstGeom prst="ellipse">
                <a:avLst/>
              </a:prstGeom>
              <a:solidFill>
                <a:srgbClr val="FFFFFF"/>
              </a:solidFill>
              <a:ln w="11113">
                <a:solidFill>
                  <a:srgbClr val="000000"/>
                </a:solidFill>
                <a:round/>
                <a:headEnd/>
                <a:tailEnd/>
              </a:ln>
            </p:spPr>
            <p:txBody>
              <a:bodyPr/>
              <a:lstStyle/>
              <a:p>
                <a:endParaRPr lang="en-US"/>
              </a:p>
            </p:txBody>
          </p:sp>
          <p:sp>
            <p:nvSpPr>
              <p:cNvPr id="245" name="Oval 347">
                <a:extLst>
                  <a:ext uri="{FF2B5EF4-FFF2-40B4-BE49-F238E27FC236}">
                    <a16:creationId xmlns:a16="http://schemas.microsoft.com/office/drawing/2014/main" id="{413F69F3-26BB-4F60-AECF-DE747B2C8C98}"/>
                  </a:ext>
                </a:extLst>
              </p:cNvPr>
              <p:cNvSpPr>
                <a:spLocks noChangeArrowheads="1"/>
              </p:cNvSpPr>
              <p:nvPr/>
            </p:nvSpPr>
            <p:spPr bwMode="auto">
              <a:xfrm>
                <a:off x="5165" y="1101"/>
                <a:ext cx="63" cy="63"/>
              </a:xfrm>
              <a:prstGeom prst="ellipse">
                <a:avLst/>
              </a:prstGeom>
              <a:solidFill>
                <a:srgbClr val="FFFFFF"/>
              </a:solidFill>
              <a:ln w="11113">
                <a:solidFill>
                  <a:srgbClr val="000000"/>
                </a:solidFill>
                <a:round/>
                <a:headEnd/>
                <a:tailEnd/>
              </a:ln>
            </p:spPr>
            <p:txBody>
              <a:bodyPr/>
              <a:lstStyle/>
              <a:p>
                <a:endParaRPr lang="en-US"/>
              </a:p>
            </p:txBody>
          </p:sp>
          <p:sp>
            <p:nvSpPr>
              <p:cNvPr id="246" name="Oval 348">
                <a:extLst>
                  <a:ext uri="{FF2B5EF4-FFF2-40B4-BE49-F238E27FC236}">
                    <a16:creationId xmlns:a16="http://schemas.microsoft.com/office/drawing/2014/main" id="{EDE6FB1A-DC06-4B46-9CB5-B61E699160D9}"/>
                  </a:ext>
                </a:extLst>
              </p:cNvPr>
              <p:cNvSpPr>
                <a:spLocks noChangeArrowheads="1"/>
              </p:cNvSpPr>
              <p:nvPr/>
            </p:nvSpPr>
            <p:spPr bwMode="auto">
              <a:xfrm>
                <a:off x="5124" y="1073"/>
                <a:ext cx="63" cy="63"/>
              </a:xfrm>
              <a:prstGeom prst="ellipse">
                <a:avLst/>
              </a:prstGeom>
              <a:solidFill>
                <a:srgbClr val="FF0000"/>
              </a:solidFill>
              <a:ln w="11113">
                <a:solidFill>
                  <a:srgbClr val="000000"/>
                </a:solidFill>
                <a:round/>
                <a:headEnd/>
                <a:tailEnd/>
              </a:ln>
            </p:spPr>
            <p:txBody>
              <a:bodyPr/>
              <a:lstStyle/>
              <a:p>
                <a:endParaRPr lang="en-US"/>
              </a:p>
            </p:txBody>
          </p:sp>
          <p:sp>
            <p:nvSpPr>
              <p:cNvPr id="247" name="Oval 349">
                <a:extLst>
                  <a:ext uri="{FF2B5EF4-FFF2-40B4-BE49-F238E27FC236}">
                    <a16:creationId xmlns:a16="http://schemas.microsoft.com/office/drawing/2014/main" id="{D01FFE6D-6F69-43E7-8E84-85EFBB7DBA9F}"/>
                  </a:ext>
                </a:extLst>
              </p:cNvPr>
              <p:cNvSpPr>
                <a:spLocks noChangeArrowheads="1"/>
              </p:cNvSpPr>
              <p:nvPr/>
            </p:nvSpPr>
            <p:spPr bwMode="auto">
              <a:xfrm>
                <a:off x="5082" y="1066"/>
                <a:ext cx="63" cy="63"/>
              </a:xfrm>
              <a:prstGeom prst="ellipse">
                <a:avLst/>
              </a:prstGeom>
              <a:solidFill>
                <a:srgbClr val="FFFFFF"/>
              </a:solidFill>
              <a:ln w="11113">
                <a:solidFill>
                  <a:srgbClr val="000000"/>
                </a:solidFill>
                <a:round/>
                <a:headEnd/>
                <a:tailEnd/>
              </a:ln>
            </p:spPr>
            <p:txBody>
              <a:bodyPr/>
              <a:lstStyle/>
              <a:p>
                <a:endParaRPr lang="en-US"/>
              </a:p>
            </p:txBody>
          </p:sp>
          <p:sp>
            <p:nvSpPr>
              <p:cNvPr id="248" name="Oval 350">
                <a:extLst>
                  <a:ext uri="{FF2B5EF4-FFF2-40B4-BE49-F238E27FC236}">
                    <a16:creationId xmlns:a16="http://schemas.microsoft.com/office/drawing/2014/main" id="{E41C86C4-4602-444C-A8D8-CC347BDC1D15}"/>
                  </a:ext>
                </a:extLst>
              </p:cNvPr>
              <p:cNvSpPr>
                <a:spLocks noChangeArrowheads="1"/>
              </p:cNvSpPr>
              <p:nvPr/>
            </p:nvSpPr>
            <p:spPr bwMode="auto">
              <a:xfrm>
                <a:off x="4986" y="1211"/>
                <a:ext cx="63" cy="63"/>
              </a:xfrm>
              <a:prstGeom prst="ellipse">
                <a:avLst/>
              </a:prstGeom>
              <a:solidFill>
                <a:srgbClr val="FFFFFF"/>
              </a:solidFill>
              <a:ln w="11113">
                <a:solidFill>
                  <a:srgbClr val="000000"/>
                </a:solidFill>
                <a:round/>
                <a:headEnd/>
                <a:tailEnd/>
              </a:ln>
            </p:spPr>
            <p:txBody>
              <a:bodyPr/>
              <a:lstStyle/>
              <a:p>
                <a:endParaRPr lang="en-US"/>
              </a:p>
            </p:txBody>
          </p:sp>
          <p:sp>
            <p:nvSpPr>
              <p:cNvPr id="249" name="Oval 351">
                <a:extLst>
                  <a:ext uri="{FF2B5EF4-FFF2-40B4-BE49-F238E27FC236}">
                    <a16:creationId xmlns:a16="http://schemas.microsoft.com/office/drawing/2014/main" id="{B990BCF4-6A92-4542-978E-B2AB202F75B8}"/>
                  </a:ext>
                </a:extLst>
              </p:cNvPr>
              <p:cNvSpPr>
                <a:spLocks noChangeArrowheads="1"/>
              </p:cNvSpPr>
              <p:nvPr/>
            </p:nvSpPr>
            <p:spPr bwMode="auto">
              <a:xfrm>
                <a:off x="4993" y="1142"/>
                <a:ext cx="63" cy="63"/>
              </a:xfrm>
              <a:prstGeom prst="ellipse">
                <a:avLst/>
              </a:prstGeom>
              <a:solidFill>
                <a:srgbClr val="FFFFFF"/>
              </a:solidFill>
              <a:ln w="11113">
                <a:solidFill>
                  <a:srgbClr val="000000"/>
                </a:solidFill>
                <a:round/>
                <a:headEnd/>
                <a:tailEnd/>
              </a:ln>
            </p:spPr>
            <p:txBody>
              <a:bodyPr/>
              <a:lstStyle/>
              <a:p>
                <a:endParaRPr lang="en-US"/>
              </a:p>
            </p:txBody>
          </p:sp>
          <p:sp>
            <p:nvSpPr>
              <p:cNvPr id="250" name="Oval 352">
                <a:extLst>
                  <a:ext uri="{FF2B5EF4-FFF2-40B4-BE49-F238E27FC236}">
                    <a16:creationId xmlns:a16="http://schemas.microsoft.com/office/drawing/2014/main" id="{A764CE36-B577-4236-BC82-AF6BD52E7F5D}"/>
                  </a:ext>
                </a:extLst>
              </p:cNvPr>
              <p:cNvSpPr>
                <a:spLocks noChangeArrowheads="1"/>
              </p:cNvSpPr>
              <p:nvPr/>
            </p:nvSpPr>
            <p:spPr bwMode="auto">
              <a:xfrm>
                <a:off x="5172" y="1225"/>
                <a:ext cx="63" cy="63"/>
              </a:xfrm>
              <a:prstGeom prst="ellipse">
                <a:avLst/>
              </a:prstGeom>
              <a:solidFill>
                <a:srgbClr val="FF0000"/>
              </a:solidFill>
              <a:ln w="11113">
                <a:solidFill>
                  <a:srgbClr val="000000"/>
                </a:solidFill>
                <a:round/>
                <a:headEnd/>
                <a:tailEnd/>
              </a:ln>
            </p:spPr>
            <p:txBody>
              <a:bodyPr/>
              <a:lstStyle/>
              <a:p>
                <a:endParaRPr lang="en-US"/>
              </a:p>
            </p:txBody>
          </p:sp>
          <p:sp>
            <p:nvSpPr>
              <p:cNvPr id="251" name="Oval 353">
                <a:extLst>
                  <a:ext uri="{FF2B5EF4-FFF2-40B4-BE49-F238E27FC236}">
                    <a16:creationId xmlns:a16="http://schemas.microsoft.com/office/drawing/2014/main" id="{C9E2CAF7-F021-4410-A6A1-9A7D4CA832AB}"/>
                  </a:ext>
                </a:extLst>
              </p:cNvPr>
              <p:cNvSpPr>
                <a:spLocks noChangeArrowheads="1"/>
              </p:cNvSpPr>
              <p:nvPr/>
            </p:nvSpPr>
            <p:spPr bwMode="auto">
              <a:xfrm>
                <a:off x="5138" y="1260"/>
                <a:ext cx="63" cy="63"/>
              </a:xfrm>
              <a:prstGeom prst="ellipse">
                <a:avLst/>
              </a:prstGeom>
              <a:solidFill>
                <a:srgbClr val="FFFFFF"/>
              </a:solidFill>
              <a:ln w="11113">
                <a:solidFill>
                  <a:srgbClr val="000000"/>
                </a:solidFill>
                <a:round/>
                <a:headEnd/>
                <a:tailEnd/>
              </a:ln>
            </p:spPr>
            <p:txBody>
              <a:bodyPr/>
              <a:lstStyle/>
              <a:p>
                <a:endParaRPr lang="en-US"/>
              </a:p>
            </p:txBody>
          </p:sp>
          <p:sp>
            <p:nvSpPr>
              <p:cNvPr id="252" name="Oval 354">
                <a:extLst>
                  <a:ext uri="{FF2B5EF4-FFF2-40B4-BE49-F238E27FC236}">
                    <a16:creationId xmlns:a16="http://schemas.microsoft.com/office/drawing/2014/main" id="{845CEE7E-1AE6-439E-8FD5-BF246FCE7AED}"/>
                  </a:ext>
                </a:extLst>
              </p:cNvPr>
              <p:cNvSpPr>
                <a:spLocks noChangeArrowheads="1"/>
              </p:cNvSpPr>
              <p:nvPr/>
            </p:nvSpPr>
            <p:spPr bwMode="auto">
              <a:xfrm>
                <a:off x="5117" y="1087"/>
                <a:ext cx="63" cy="63"/>
              </a:xfrm>
              <a:prstGeom prst="ellipse">
                <a:avLst/>
              </a:prstGeom>
              <a:solidFill>
                <a:srgbClr val="FFFFFF"/>
              </a:solidFill>
              <a:ln w="11113">
                <a:solidFill>
                  <a:srgbClr val="000000"/>
                </a:solidFill>
                <a:round/>
                <a:headEnd/>
                <a:tailEnd/>
              </a:ln>
            </p:spPr>
            <p:txBody>
              <a:bodyPr/>
              <a:lstStyle/>
              <a:p>
                <a:endParaRPr lang="en-US"/>
              </a:p>
            </p:txBody>
          </p:sp>
          <p:sp>
            <p:nvSpPr>
              <p:cNvPr id="253" name="Oval 355">
                <a:extLst>
                  <a:ext uri="{FF2B5EF4-FFF2-40B4-BE49-F238E27FC236}">
                    <a16:creationId xmlns:a16="http://schemas.microsoft.com/office/drawing/2014/main" id="{709D1308-3D61-464C-86EF-ECACFF2226B7}"/>
                  </a:ext>
                </a:extLst>
              </p:cNvPr>
              <p:cNvSpPr>
                <a:spLocks noChangeArrowheads="1"/>
              </p:cNvSpPr>
              <p:nvPr/>
            </p:nvSpPr>
            <p:spPr bwMode="auto">
              <a:xfrm>
                <a:off x="5041" y="1080"/>
                <a:ext cx="63" cy="63"/>
              </a:xfrm>
              <a:prstGeom prst="ellipse">
                <a:avLst/>
              </a:prstGeom>
              <a:solidFill>
                <a:srgbClr val="FFFFFF"/>
              </a:solidFill>
              <a:ln w="11113">
                <a:solidFill>
                  <a:srgbClr val="000000"/>
                </a:solidFill>
                <a:round/>
                <a:headEnd/>
                <a:tailEnd/>
              </a:ln>
            </p:spPr>
            <p:txBody>
              <a:bodyPr/>
              <a:lstStyle/>
              <a:p>
                <a:endParaRPr lang="en-US"/>
              </a:p>
            </p:txBody>
          </p:sp>
          <p:sp>
            <p:nvSpPr>
              <p:cNvPr id="254" name="Oval 356">
                <a:extLst>
                  <a:ext uri="{FF2B5EF4-FFF2-40B4-BE49-F238E27FC236}">
                    <a16:creationId xmlns:a16="http://schemas.microsoft.com/office/drawing/2014/main" id="{F33628F1-B730-4E07-933D-DD6AE6680E3E}"/>
                  </a:ext>
                </a:extLst>
              </p:cNvPr>
              <p:cNvSpPr>
                <a:spLocks noChangeArrowheads="1"/>
              </p:cNvSpPr>
              <p:nvPr/>
            </p:nvSpPr>
            <p:spPr bwMode="auto">
              <a:xfrm>
                <a:off x="5179" y="1135"/>
                <a:ext cx="63" cy="63"/>
              </a:xfrm>
              <a:prstGeom prst="ellipse">
                <a:avLst/>
              </a:prstGeom>
              <a:solidFill>
                <a:srgbClr val="FF0000"/>
              </a:solidFill>
              <a:ln w="11113">
                <a:solidFill>
                  <a:srgbClr val="000000"/>
                </a:solidFill>
                <a:round/>
                <a:headEnd/>
                <a:tailEnd/>
              </a:ln>
            </p:spPr>
            <p:txBody>
              <a:bodyPr/>
              <a:lstStyle/>
              <a:p>
                <a:endParaRPr lang="en-US"/>
              </a:p>
            </p:txBody>
          </p:sp>
          <p:sp>
            <p:nvSpPr>
              <p:cNvPr id="255" name="Oval 357">
                <a:extLst>
                  <a:ext uri="{FF2B5EF4-FFF2-40B4-BE49-F238E27FC236}">
                    <a16:creationId xmlns:a16="http://schemas.microsoft.com/office/drawing/2014/main" id="{20B4C263-D4B2-4D1F-9F9D-4463F046AD79}"/>
                  </a:ext>
                </a:extLst>
              </p:cNvPr>
              <p:cNvSpPr>
                <a:spLocks noChangeArrowheads="1"/>
              </p:cNvSpPr>
              <p:nvPr/>
            </p:nvSpPr>
            <p:spPr bwMode="auto">
              <a:xfrm>
                <a:off x="4986" y="1170"/>
                <a:ext cx="63" cy="63"/>
              </a:xfrm>
              <a:prstGeom prst="ellipse">
                <a:avLst/>
              </a:prstGeom>
              <a:solidFill>
                <a:srgbClr val="FFFFFF"/>
              </a:solidFill>
              <a:ln w="11113">
                <a:solidFill>
                  <a:srgbClr val="000000"/>
                </a:solidFill>
                <a:round/>
                <a:headEnd/>
                <a:tailEnd/>
              </a:ln>
            </p:spPr>
            <p:txBody>
              <a:bodyPr/>
              <a:lstStyle/>
              <a:p>
                <a:endParaRPr lang="en-US"/>
              </a:p>
            </p:txBody>
          </p:sp>
          <p:sp>
            <p:nvSpPr>
              <p:cNvPr id="256" name="Oval 358">
                <a:extLst>
                  <a:ext uri="{FF2B5EF4-FFF2-40B4-BE49-F238E27FC236}">
                    <a16:creationId xmlns:a16="http://schemas.microsoft.com/office/drawing/2014/main" id="{A2558C44-7848-4537-B453-74EBF138F7B1}"/>
                  </a:ext>
                </a:extLst>
              </p:cNvPr>
              <p:cNvSpPr>
                <a:spLocks noChangeArrowheads="1"/>
              </p:cNvSpPr>
              <p:nvPr/>
            </p:nvSpPr>
            <p:spPr bwMode="auto">
              <a:xfrm>
                <a:off x="5082" y="1080"/>
                <a:ext cx="63" cy="63"/>
              </a:xfrm>
              <a:prstGeom prst="ellipse">
                <a:avLst/>
              </a:prstGeom>
              <a:solidFill>
                <a:srgbClr val="FF0000"/>
              </a:solidFill>
              <a:ln w="11113">
                <a:solidFill>
                  <a:srgbClr val="000000"/>
                </a:solidFill>
                <a:round/>
                <a:headEnd/>
                <a:tailEnd/>
              </a:ln>
            </p:spPr>
            <p:txBody>
              <a:bodyPr/>
              <a:lstStyle/>
              <a:p>
                <a:endParaRPr lang="en-US"/>
              </a:p>
            </p:txBody>
          </p:sp>
          <p:sp>
            <p:nvSpPr>
              <p:cNvPr id="257" name="Oval 359">
                <a:extLst>
                  <a:ext uri="{FF2B5EF4-FFF2-40B4-BE49-F238E27FC236}">
                    <a16:creationId xmlns:a16="http://schemas.microsoft.com/office/drawing/2014/main" id="{53591719-D277-4C54-B717-7B9542C2C5F7}"/>
                  </a:ext>
                </a:extLst>
              </p:cNvPr>
              <p:cNvSpPr>
                <a:spLocks noChangeArrowheads="1"/>
              </p:cNvSpPr>
              <p:nvPr/>
            </p:nvSpPr>
            <p:spPr bwMode="auto">
              <a:xfrm>
                <a:off x="5179" y="1177"/>
                <a:ext cx="63" cy="63"/>
              </a:xfrm>
              <a:prstGeom prst="ellipse">
                <a:avLst/>
              </a:prstGeom>
              <a:solidFill>
                <a:srgbClr val="FFFFFF"/>
              </a:solidFill>
              <a:ln w="11113">
                <a:solidFill>
                  <a:srgbClr val="000000"/>
                </a:solidFill>
                <a:round/>
                <a:headEnd/>
                <a:tailEnd/>
              </a:ln>
            </p:spPr>
            <p:txBody>
              <a:bodyPr/>
              <a:lstStyle/>
              <a:p>
                <a:endParaRPr lang="en-US"/>
              </a:p>
            </p:txBody>
          </p:sp>
          <p:sp>
            <p:nvSpPr>
              <p:cNvPr id="258" name="Oval 360">
                <a:extLst>
                  <a:ext uri="{FF2B5EF4-FFF2-40B4-BE49-F238E27FC236}">
                    <a16:creationId xmlns:a16="http://schemas.microsoft.com/office/drawing/2014/main" id="{2F9A9565-9C05-4EEB-BB33-070A1C72B6AE}"/>
                  </a:ext>
                </a:extLst>
              </p:cNvPr>
              <p:cNvSpPr>
                <a:spLocks noChangeArrowheads="1"/>
              </p:cNvSpPr>
              <p:nvPr/>
            </p:nvSpPr>
            <p:spPr bwMode="auto">
              <a:xfrm>
                <a:off x="5151" y="1108"/>
                <a:ext cx="63" cy="63"/>
              </a:xfrm>
              <a:prstGeom prst="ellipse">
                <a:avLst/>
              </a:prstGeom>
              <a:solidFill>
                <a:srgbClr val="FFFFFF"/>
              </a:solidFill>
              <a:ln w="11113">
                <a:solidFill>
                  <a:srgbClr val="000000"/>
                </a:solidFill>
                <a:round/>
                <a:headEnd/>
                <a:tailEnd/>
              </a:ln>
            </p:spPr>
            <p:txBody>
              <a:bodyPr/>
              <a:lstStyle/>
              <a:p>
                <a:endParaRPr lang="en-US"/>
              </a:p>
            </p:txBody>
          </p:sp>
          <p:sp>
            <p:nvSpPr>
              <p:cNvPr id="259" name="Oval 361">
                <a:extLst>
                  <a:ext uri="{FF2B5EF4-FFF2-40B4-BE49-F238E27FC236}">
                    <a16:creationId xmlns:a16="http://schemas.microsoft.com/office/drawing/2014/main" id="{7B8AA3A9-CF30-48FA-933C-B75220B9C6D8}"/>
                  </a:ext>
                </a:extLst>
              </p:cNvPr>
              <p:cNvSpPr>
                <a:spLocks noChangeArrowheads="1"/>
              </p:cNvSpPr>
              <p:nvPr/>
            </p:nvSpPr>
            <p:spPr bwMode="auto">
              <a:xfrm>
                <a:off x="5151" y="1135"/>
                <a:ext cx="63" cy="63"/>
              </a:xfrm>
              <a:prstGeom prst="ellipse">
                <a:avLst/>
              </a:prstGeom>
              <a:solidFill>
                <a:srgbClr val="FF0000"/>
              </a:solidFill>
              <a:ln w="11113">
                <a:solidFill>
                  <a:srgbClr val="000000"/>
                </a:solidFill>
                <a:round/>
                <a:headEnd/>
                <a:tailEnd/>
              </a:ln>
            </p:spPr>
            <p:txBody>
              <a:bodyPr/>
              <a:lstStyle/>
              <a:p>
                <a:endParaRPr lang="en-US"/>
              </a:p>
            </p:txBody>
          </p:sp>
          <p:sp>
            <p:nvSpPr>
              <p:cNvPr id="260" name="Oval 362">
                <a:extLst>
                  <a:ext uri="{FF2B5EF4-FFF2-40B4-BE49-F238E27FC236}">
                    <a16:creationId xmlns:a16="http://schemas.microsoft.com/office/drawing/2014/main" id="{59CEAB3A-013C-499D-9DC6-076BEAA24196}"/>
                  </a:ext>
                </a:extLst>
              </p:cNvPr>
              <p:cNvSpPr>
                <a:spLocks noChangeArrowheads="1"/>
              </p:cNvSpPr>
              <p:nvPr/>
            </p:nvSpPr>
            <p:spPr bwMode="auto">
              <a:xfrm>
                <a:off x="5117" y="1101"/>
                <a:ext cx="63" cy="63"/>
              </a:xfrm>
              <a:prstGeom prst="ellipse">
                <a:avLst/>
              </a:prstGeom>
              <a:solidFill>
                <a:srgbClr val="FFFFFF"/>
              </a:solidFill>
              <a:ln w="11113">
                <a:solidFill>
                  <a:srgbClr val="000000"/>
                </a:solidFill>
                <a:round/>
                <a:headEnd/>
                <a:tailEnd/>
              </a:ln>
            </p:spPr>
            <p:txBody>
              <a:bodyPr/>
              <a:lstStyle/>
              <a:p>
                <a:endParaRPr lang="en-US"/>
              </a:p>
            </p:txBody>
          </p:sp>
          <p:sp>
            <p:nvSpPr>
              <p:cNvPr id="261" name="Oval 363">
                <a:extLst>
                  <a:ext uri="{FF2B5EF4-FFF2-40B4-BE49-F238E27FC236}">
                    <a16:creationId xmlns:a16="http://schemas.microsoft.com/office/drawing/2014/main" id="{EEFEE957-9AA7-4564-B56E-A5B47D3F3415}"/>
                  </a:ext>
                </a:extLst>
              </p:cNvPr>
              <p:cNvSpPr>
                <a:spLocks noChangeArrowheads="1"/>
              </p:cNvSpPr>
              <p:nvPr/>
            </p:nvSpPr>
            <p:spPr bwMode="auto">
              <a:xfrm>
                <a:off x="5076" y="1273"/>
                <a:ext cx="62" cy="63"/>
              </a:xfrm>
              <a:prstGeom prst="ellipse">
                <a:avLst/>
              </a:prstGeom>
              <a:solidFill>
                <a:srgbClr val="FF0000"/>
              </a:solidFill>
              <a:ln w="11113">
                <a:solidFill>
                  <a:srgbClr val="000000"/>
                </a:solidFill>
                <a:round/>
                <a:headEnd/>
                <a:tailEnd/>
              </a:ln>
            </p:spPr>
            <p:txBody>
              <a:bodyPr/>
              <a:lstStyle/>
              <a:p>
                <a:endParaRPr lang="en-US"/>
              </a:p>
            </p:txBody>
          </p:sp>
          <p:sp>
            <p:nvSpPr>
              <p:cNvPr id="262" name="Oval 364">
                <a:extLst>
                  <a:ext uri="{FF2B5EF4-FFF2-40B4-BE49-F238E27FC236}">
                    <a16:creationId xmlns:a16="http://schemas.microsoft.com/office/drawing/2014/main" id="{3833CB50-32D3-4336-9958-36C199580AB4}"/>
                  </a:ext>
                </a:extLst>
              </p:cNvPr>
              <p:cNvSpPr>
                <a:spLocks noChangeArrowheads="1"/>
              </p:cNvSpPr>
              <p:nvPr/>
            </p:nvSpPr>
            <p:spPr bwMode="auto">
              <a:xfrm>
                <a:off x="5151" y="1239"/>
                <a:ext cx="63" cy="63"/>
              </a:xfrm>
              <a:prstGeom prst="ellipse">
                <a:avLst/>
              </a:prstGeom>
              <a:solidFill>
                <a:srgbClr val="FFFFFF"/>
              </a:solidFill>
              <a:ln w="11113">
                <a:solidFill>
                  <a:srgbClr val="000000"/>
                </a:solidFill>
                <a:round/>
                <a:headEnd/>
                <a:tailEnd/>
              </a:ln>
            </p:spPr>
            <p:txBody>
              <a:bodyPr/>
              <a:lstStyle/>
              <a:p>
                <a:endParaRPr lang="en-US"/>
              </a:p>
            </p:txBody>
          </p:sp>
          <p:sp>
            <p:nvSpPr>
              <p:cNvPr id="263" name="Oval 365">
                <a:extLst>
                  <a:ext uri="{FF2B5EF4-FFF2-40B4-BE49-F238E27FC236}">
                    <a16:creationId xmlns:a16="http://schemas.microsoft.com/office/drawing/2014/main" id="{708A6D1E-E06B-4FD8-BAAE-D61A33DC6E29}"/>
                  </a:ext>
                </a:extLst>
              </p:cNvPr>
              <p:cNvSpPr>
                <a:spLocks noChangeArrowheads="1"/>
              </p:cNvSpPr>
              <p:nvPr/>
            </p:nvSpPr>
            <p:spPr bwMode="auto">
              <a:xfrm>
                <a:off x="5158" y="1204"/>
                <a:ext cx="63" cy="63"/>
              </a:xfrm>
              <a:prstGeom prst="ellipse">
                <a:avLst/>
              </a:prstGeom>
              <a:solidFill>
                <a:srgbClr val="FF0000"/>
              </a:solidFill>
              <a:ln w="11113">
                <a:solidFill>
                  <a:srgbClr val="000000"/>
                </a:solidFill>
                <a:round/>
                <a:headEnd/>
                <a:tailEnd/>
              </a:ln>
            </p:spPr>
            <p:txBody>
              <a:bodyPr/>
              <a:lstStyle/>
              <a:p>
                <a:endParaRPr lang="en-US"/>
              </a:p>
            </p:txBody>
          </p:sp>
          <p:sp>
            <p:nvSpPr>
              <p:cNvPr id="264" name="Oval 366">
                <a:extLst>
                  <a:ext uri="{FF2B5EF4-FFF2-40B4-BE49-F238E27FC236}">
                    <a16:creationId xmlns:a16="http://schemas.microsoft.com/office/drawing/2014/main" id="{CFD3B16B-510E-43A5-AEBE-A11B32C11FD5}"/>
                  </a:ext>
                </a:extLst>
              </p:cNvPr>
              <p:cNvSpPr>
                <a:spLocks noChangeArrowheads="1"/>
              </p:cNvSpPr>
              <p:nvPr/>
            </p:nvSpPr>
            <p:spPr bwMode="auto">
              <a:xfrm>
                <a:off x="5013" y="1108"/>
                <a:ext cx="63" cy="63"/>
              </a:xfrm>
              <a:prstGeom prst="ellipse">
                <a:avLst/>
              </a:prstGeom>
              <a:solidFill>
                <a:srgbClr val="FF0000"/>
              </a:solidFill>
              <a:ln w="11113">
                <a:solidFill>
                  <a:srgbClr val="000000"/>
                </a:solidFill>
                <a:round/>
                <a:headEnd/>
                <a:tailEnd/>
              </a:ln>
            </p:spPr>
            <p:txBody>
              <a:bodyPr/>
              <a:lstStyle/>
              <a:p>
                <a:endParaRPr lang="en-US"/>
              </a:p>
            </p:txBody>
          </p:sp>
          <p:sp>
            <p:nvSpPr>
              <p:cNvPr id="265" name="Oval 367">
                <a:extLst>
                  <a:ext uri="{FF2B5EF4-FFF2-40B4-BE49-F238E27FC236}">
                    <a16:creationId xmlns:a16="http://schemas.microsoft.com/office/drawing/2014/main" id="{1753B0A6-6E94-49F2-9470-AC59B316CE91}"/>
                  </a:ext>
                </a:extLst>
              </p:cNvPr>
              <p:cNvSpPr>
                <a:spLocks noChangeArrowheads="1"/>
              </p:cNvSpPr>
              <p:nvPr/>
            </p:nvSpPr>
            <p:spPr bwMode="auto">
              <a:xfrm>
                <a:off x="5027" y="1170"/>
                <a:ext cx="63" cy="63"/>
              </a:xfrm>
              <a:prstGeom prst="ellipse">
                <a:avLst/>
              </a:prstGeom>
              <a:solidFill>
                <a:srgbClr val="FFFFFF"/>
              </a:solidFill>
              <a:ln w="11113">
                <a:solidFill>
                  <a:srgbClr val="000000"/>
                </a:solidFill>
                <a:round/>
                <a:headEnd/>
                <a:tailEnd/>
              </a:ln>
            </p:spPr>
            <p:txBody>
              <a:bodyPr/>
              <a:lstStyle/>
              <a:p>
                <a:endParaRPr lang="en-US"/>
              </a:p>
            </p:txBody>
          </p:sp>
          <p:sp>
            <p:nvSpPr>
              <p:cNvPr id="266" name="Oval 368">
                <a:extLst>
                  <a:ext uri="{FF2B5EF4-FFF2-40B4-BE49-F238E27FC236}">
                    <a16:creationId xmlns:a16="http://schemas.microsoft.com/office/drawing/2014/main" id="{53FE951A-0FF1-4F73-BD37-0A3D94DAC3B8}"/>
                  </a:ext>
                </a:extLst>
              </p:cNvPr>
              <p:cNvSpPr>
                <a:spLocks noChangeArrowheads="1"/>
              </p:cNvSpPr>
              <p:nvPr/>
            </p:nvSpPr>
            <p:spPr bwMode="auto">
              <a:xfrm>
                <a:off x="5048" y="1108"/>
                <a:ext cx="63" cy="63"/>
              </a:xfrm>
              <a:prstGeom prst="ellipse">
                <a:avLst/>
              </a:prstGeom>
              <a:solidFill>
                <a:srgbClr val="FFFFFF"/>
              </a:solidFill>
              <a:ln w="11113">
                <a:solidFill>
                  <a:srgbClr val="000000"/>
                </a:solidFill>
                <a:round/>
                <a:headEnd/>
                <a:tailEnd/>
              </a:ln>
            </p:spPr>
            <p:txBody>
              <a:bodyPr/>
              <a:lstStyle/>
              <a:p>
                <a:endParaRPr lang="en-US"/>
              </a:p>
            </p:txBody>
          </p:sp>
          <p:sp>
            <p:nvSpPr>
              <p:cNvPr id="267" name="Oval 369">
                <a:extLst>
                  <a:ext uri="{FF2B5EF4-FFF2-40B4-BE49-F238E27FC236}">
                    <a16:creationId xmlns:a16="http://schemas.microsoft.com/office/drawing/2014/main" id="{B9AB20E8-4F0D-42AA-BF5F-206B9F519F3F}"/>
                  </a:ext>
                </a:extLst>
              </p:cNvPr>
              <p:cNvSpPr>
                <a:spLocks noChangeArrowheads="1"/>
              </p:cNvSpPr>
              <p:nvPr/>
            </p:nvSpPr>
            <p:spPr bwMode="auto">
              <a:xfrm>
                <a:off x="5041" y="1135"/>
                <a:ext cx="63" cy="63"/>
              </a:xfrm>
              <a:prstGeom prst="ellipse">
                <a:avLst/>
              </a:prstGeom>
              <a:solidFill>
                <a:srgbClr val="FF0000"/>
              </a:solidFill>
              <a:ln w="11113">
                <a:solidFill>
                  <a:srgbClr val="000000"/>
                </a:solidFill>
                <a:round/>
                <a:headEnd/>
                <a:tailEnd/>
              </a:ln>
            </p:spPr>
            <p:txBody>
              <a:bodyPr/>
              <a:lstStyle/>
              <a:p>
                <a:endParaRPr lang="en-US"/>
              </a:p>
            </p:txBody>
          </p:sp>
          <p:sp>
            <p:nvSpPr>
              <p:cNvPr id="268" name="Oval 370">
                <a:extLst>
                  <a:ext uri="{FF2B5EF4-FFF2-40B4-BE49-F238E27FC236}">
                    <a16:creationId xmlns:a16="http://schemas.microsoft.com/office/drawing/2014/main" id="{388341AA-432D-4499-B178-D398FC306ED8}"/>
                  </a:ext>
                </a:extLst>
              </p:cNvPr>
              <p:cNvSpPr>
                <a:spLocks noChangeArrowheads="1"/>
              </p:cNvSpPr>
              <p:nvPr/>
            </p:nvSpPr>
            <p:spPr bwMode="auto">
              <a:xfrm>
                <a:off x="5007" y="1239"/>
                <a:ext cx="63" cy="63"/>
              </a:xfrm>
              <a:prstGeom prst="ellipse">
                <a:avLst/>
              </a:prstGeom>
              <a:solidFill>
                <a:srgbClr val="FF0000"/>
              </a:solidFill>
              <a:ln w="11113">
                <a:solidFill>
                  <a:srgbClr val="000000"/>
                </a:solidFill>
                <a:round/>
                <a:headEnd/>
                <a:tailEnd/>
              </a:ln>
            </p:spPr>
            <p:txBody>
              <a:bodyPr/>
              <a:lstStyle/>
              <a:p>
                <a:endParaRPr lang="en-US"/>
              </a:p>
            </p:txBody>
          </p:sp>
          <p:sp>
            <p:nvSpPr>
              <p:cNvPr id="269" name="Oval 371">
                <a:extLst>
                  <a:ext uri="{FF2B5EF4-FFF2-40B4-BE49-F238E27FC236}">
                    <a16:creationId xmlns:a16="http://schemas.microsoft.com/office/drawing/2014/main" id="{9C316F4E-A09A-4BE8-842B-5FC95BC96D59}"/>
                  </a:ext>
                </a:extLst>
              </p:cNvPr>
              <p:cNvSpPr>
                <a:spLocks noChangeArrowheads="1"/>
              </p:cNvSpPr>
              <p:nvPr/>
            </p:nvSpPr>
            <p:spPr bwMode="auto">
              <a:xfrm>
                <a:off x="5055" y="1211"/>
                <a:ext cx="63" cy="63"/>
              </a:xfrm>
              <a:prstGeom prst="ellipse">
                <a:avLst/>
              </a:prstGeom>
              <a:solidFill>
                <a:srgbClr val="FF0000"/>
              </a:solidFill>
              <a:ln w="11113">
                <a:solidFill>
                  <a:srgbClr val="000000"/>
                </a:solidFill>
                <a:round/>
                <a:headEnd/>
                <a:tailEnd/>
              </a:ln>
            </p:spPr>
            <p:txBody>
              <a:bodyPr/>
              <a:lstStyle/>
              <a:p>
                <a:endParaRPr lang="en-US"/>
              </a:p>
            </p:txBody>
          </p:sp>
          <p:sp>
            <p:nvSpPr>
              <p:cNvPr id="270" name="Oval 372">
                <a:extLst>
                  <a:ext uri="{FF2B5EF4-FFF2-40B4-BE49-F238E27FC236}">
                    <a16:creationId xmlns:a16="http://schemas.microsoft.com/office/drawing/2014/main" id="{9A8B8451-066E-4FBB-A297-24CFA7B6B4A3}"/>
                  </a:ext>
                </a:extLst>
              </p:cNvPr>
              <p:cNvSpPr>
                <a:spLocks noChangeArrowheads="1"/>
              </p:cNvSpPr>
              <p:nvPr/>
            </p:nvSpPr>
            <p:spPr bwMode="auto">
              <a:xfrm>
                <a:off x="5138" y="1177"/>
                <a:ext cx="63" cy="63"/>
              </a:xfrm>
              <a:prstGeom prst="ellipse">
                <a:avLst/>
              </a:prstGeom>
              <a:solidFill>
                <a:srgbClr val="FFFFFF"/>
              </a:solidFill>
              <a:ln w="11113">
                <a:solidFill>
                  <a:srgbClr val="000000"/>
                </a:solidFill>
                <a:round/>
                <a:headEnd/>
                <a:tailEnd/>
              </a:ln>
            </p:spPr>
            <p:txBody>
              <a:bodyPr/>
              <a:lstStyle/>
              <a:p>
                <a:endParaRPr lang="en-US"/>
              </a:p>
            </p:txBody>
          </p:sp>
          <p:sp>
            <p:nvSpPr>
              <p:cNvPr id="271" name="Oval 373">
                <a:extLst>
                  <a:ext uri="{FF2B5EF4-FFF2-40B4-BE49-F238E27FC236}">
                    <a16:creationId xmlns:a16="http://schemas.microsoft.com/office/drawing/2014/main" id="{A7E61834-25C3-43CA-A402-C6D09512905F}"/>
                  </a:ext>
                </a:extLst>
              </p:cNvPr>
              <p:cNvSpPr>
                <a:spLocks noChangeArrowheads="1"/>
              </p:cNvSpPr>
              <p:nvPr/>
            </p:nvSpPr>
            <p:spPr bwMode="auto">
              <a:xfrm>
                <a:off x="5110" y="1267"/>
                <a:ext cx="63" cy="62"/>
              </a:xfrm>
              <a:prstGeom prst="ellipse">
                <a:avLst/>
              </a:prstGeom>
              <a:solidFill>
                <a:srgbClr val="FFFFFF"/>
              </a:solidFill>
              <a:ln w="11113">
                <a:solidFill>
                  <a:srgbClr val="000000"/>
                </a:solidFill>
                <a:round/>
                <a:headEnd/>
                <a:tailEnd/>
              </a:ln>
            </p:spPr>
            <p:txBody>
              <a:bodyPr/>
              <a:lstStyle/>
              <a:p>
                <a:endParaRPr lang="en-US"/>
              </a:p>
            </p:txBody>
          </p:sp>
          <p:sp>
            <p:nvSpPr>
              <p:cNvPr id="272" name="Oval 374">
                <a:extLst>
                  <a:ext uri="{FF2B5EF4-FFF2-40B4-BE49-F238E27FC236}">
                    <a16:creationId xmlns:a16="http://schemas.microsoft.com/office/drawing/2014/main" id="{A916E213-330D-404F-8352-1B57CDD913A1}"/>
                  </a:ext>
                </a:extLst>
              </p:cNvPr>
              <p:cNvSpPr>
                <a:spLocks noChangeArrowheads="1"/>
              </p:cNvSpPr>
              <p:nvPr/>
            </p:nvSpPr>
            <p:spPr bwMode="auto">
              <a:xfrm>
                <a:off x="5041" y="1260"/>
                <a:ext cx="63" cy="63"/>
              </a:xfrm>
              <a:prstGeom prst="ellipse">
                <a:avLst/>
              </a:prstGeom>
              <a:solidFill>
                <a:srgbClr val="FFFFFF"/>
              </a:solidFill>
              <a:ln w="11113">
                <a:solidFill>
                  <a:srgbClr val="000000"/>
                </a:solidFill>
                <a:round/>
                <a:headEnd/>
                <a:tailEnd/>
              </a:ln>
            </p:spPr>
            <p:txBody>
              <a:bodyPr/>
              <a:lstStyle/>
              <a:p>
                <a:endParaRPr lang="en-US"/>
              </a:p>
            </p:txBody>
          </p:sp>
          <p:sp>
            <p:nvSpPr>
              <p:cNvPr id="273" name="Oval 375">
                <a:extLst>
                  <a:ext uri="{FF2B5EF4-FFF2-40B4-BE49-F238E27FC236}">
                    <a16:creationId xmlns:a16="http://schemas.microsoft.com/office/drawing/2014/main" id="{621EB8E5-90CD-4589-A41F-1730B192D027}"/>
                  </a:ext>
                </a:extLst>
              </p:cNvPr>
              <p:cNvSpPr>
                <a:spLocks noChangeArrowheads="1"/>
              </p:cNvSpPr>
              <p:nvPr/>
            </p:nvSpPr>
            <p:spPr bwMode="auto">
              <a:xfrm>
                <a:off x="5110" y="1135"/>
                <a:ext cx="63" cy="63"/>
              </a:xfrm>
              <a:prstGeom prst="ellipse">
                <a:avLst/>
              </a:prstGeom>
              <a:solidFill>
                <a:srgbClr val="FF0000"/>
              </a:solidFill>
              <a:ln w="11113">
                <a:solidFill>
                  <a:srgbClr val="000000"/>
                </a:solidFill>
                <a:round/>
                <a:headEnd/>
                <a:tailEnd/>
              </a:ln>
            </p:spPr>
            <p:txBody>
              <a:bodyPr/>
              <a:lstStyle/>
              <a:p>
                <a:endParaRPr lang="en-US"/>
              </a:p>
            </p:txBody>
          </p:sp>
          <p:sp>
            <p:nvSpPr>
              <p:cNvPr id="274" name="Oval 376">
                <a:extLst>
                  <a:ext uri="{FF2B5EF4-FFF2-40B4-BE49-F238E27FC236}">
                    <a16:creationId xmlns:a16="http://schemas.microsoft.com/office/drawing/2014/main" id="{937CA921-6609-4AE9-9F1B-5142036B410A}"/>
                  </a:ext>
                </a:extLst>
              </p:cNvPr>
              <p:cNvSpPr>
                <a:spLocks noChangeArrowheads="1"/>
              </p:cNvSpPr>
              <p:nvPr/>
            </p:nvSpPr>
            <p:spPr bwMode="auto">
              <a:xfrm>
                <a:off x="5117" y="1198"/>
                <a:ext cx="63" cy="63"/>
              </a:xfrm>
              <a:prstGeom prst="ellipse">
                <a:avLst/>
              </a:prstGeom>
              <a:solidFill>
                <a:srgbClr val="FF0000"/>
              </a:solidFill>
              <a:ln w="11113">
                <a:solidFill>
                  <a:srgbClr val="000000"/>
                </a:solidFill>
                <a:round/>
                <a:headEnd/>
                <a:tailEnd/>
              </a:ln>
            </p:spPr>
            <p:txBody>
              <a:bodyPr/>
              <a:lstStyle/>
              <a:p>
                <a:endParaRPr lang="en-US"/>
              </a:p>
            </p:txBody>
          </p:sp>
          <p:sp>
            <p:nvSpPr>
              <p:cNvPr id="275" name="Oval 377">
                <a:extLst>
                  <a:ext uri="{FF2B5EF4-FFF2-40B4-BE49-F238E27FC236}">
                    <a16:creationId xmlns:a16="http://schemas.microsoft.com/office/drawing/2014/main" id="{3B5E5BCD-F08D-46C8-BAD0-35D42DBC4CAD}"/>
                  </a:ext>
                </a:extLst>
              </p:cNvPr>
              <p:cNvSpPr>
                <a:spLocks noChangeArrowheads="1"/>
              </p:cNvSpPr>
              <p:nvPr/>
            </p:nvSpPr>
            <p:spPr bwMode="auto">
              <a:xfrm>
                <a:off x="5076" y="1142"/>
                <a:ext cx="62" cy="63"/>
              </a:xfrm>
              <a:prstGeom prst="ellipse">
                <a:avLst/>
              </a:prstGeom>
              <a:solidFill>
                <a:srgbClr val="FFFFFF"/>
              </a:solidFill>
              <a:ln w="11113">
                <a:solidFill>
                  <a:srgbClr val="000000"/>
                </a:solidFill>
                <a:round/>
                <a:headEnd/>
                <a:tailEnd/>
              </a:ln>
            </p:spPr>
            <p:txBody>
              <a:bodyPr/>
              <a:lstStyle/>
              <a:p>
                <a:endParaRPr lang="en-US"/>
              </a:p>
            </p:txBody>
          </p:sp>
          <p:sp>
            <p:nvSpPr>
              <p:cNvPr id="276" name="Oval 378">
                <a:extLst>
                  <a:ext uri="{FF2B5EF4-FFF2-40B4-BE49-F238E27FC236}">
                    <a16:creationId xmlns:a16="http://schemas.microsoft.com/office/drawing/2014/main" id="{606B7906-1F50-42D2-8773-11B4EC4F52CA}"/>
                  </a:ext>
                </a:extLst>
              </p:cNvPr>
              <p:cNvSpPr>
                <a:spLocks noChangeArrowheads="1"/>
              </p:cNvSpPr>
              <p:nvPr/>
            </p:nvSpPr>
            <p:spPr bwMode="auto">
              <a:xfrm>
                <a:off x="5089" y="1204"/>
                <a:ext cx="63" cy="63"/>
              </a:xfrm>
              <a:prstGeom prst="ellipse">
                <a:avLst/>
              </a:prstGeom>
              <a:solidFill>
                <a:srgbClr val="FFFFFF"/>
              </a:solidFill>
              <a:ln w="11113">
                <a:solidFill>
                  <a:srgbClr val="000000"/>
                </a:solidFill>
                <a:round/>
                <a:headEnd/>
                <a:tailEnd/>
              </a:ln>
            </p:spPr>
            <p:txBody>
              <a:bodyPr/>
              <a:lstStyle/>
              <a:p>
                <a:endParaRPr lang="en-US"/>
              </a:p>
            </p:txBody>
          </p:sp>
          <p:sp>
            <p:nvSpPr>
              <p:cNvPr id="277" name="Oval 379">
                <a:extLst>
                  <a:ext uri="{FF2B5EF4-FFF2-40B4-BE49-F238E27FC236}">
                    <a16:creationId xmlns:a16="http://schemas.microsoft.com/office/drawing/2014/main" id="{D7420979-EA5F-4E18-A426-AA562DFD192B}"/>
                  </a:ext>
                </a:extLst>
              </p:cNvPr>
              <p:cNvSpPr>
                <a:spLocks noChangeArrowheads="1"/>
              </p:cNvSpPr>
              <p:nvPr/>
            </p:nvSpPr>
            <p:spPr bwMode="auto">
              <a:xfrm>
                <a:off x="5069" y="1853"/>
                <a:ext cx="63" cy="63"/>
              </a:xfrm>
              <a:prstGeom prst="ellipse">
                <a:avLst/>
              </a:prstGeom>
              <a:solidFill>
                <a:srgbClr val="FF0000"/>
              </a:solidFill>
              <a:ln w="11113">
                <a:solidFill>
                  <a:srgbClr val="000000"/>
                </a:solidFill>
                <a:round/>
                <a:headEnd/>
                <a:tailEnd/>
              </a:ln>
            </p:spPr>
            <p:txBody>
              <a:bodyPr/>
              <a:lstStyle/>
              <a:p>
                <a:endParaRPr lang="en-US"/>
              </a:p>
            </p:txBody>
          </p:sp>
          <p:sp>
            <p:nvSpPr>
              <p:cNvPr id="278" name="Oval 380">
                <a:extLst>
                  <a:ext uri="{FF2B5EF4-FFF2-40B4-BE49-F238E27FC236}">
                    <a16:creationId xmlns:a16="http://schemas.microsoft.com/office/drawing/2014/main" id="{F94285DE-0C6B-4907-86EF-4D1BB32BBB23}"/>
                  </a:ext>
                </a:extLst>
              </p:cNvPr>
              <p:cNvSpPr>
                <a:spLocks noChangeArrowheads="1"/>
              </p:cNvSpPr>
              <p:nvPr/>
            </p:nvSpPr>
            <p:spPr bwMode="auto">
              <a:xfrm>
                <a:off x="5041" y="1887"/>
                <a:ext cx="63" cy="63"/>
              </a:xfrm>
              <a:prstGeom prst="ellipse">
                <a:avLst/>
              </a:prstGeom>
              <a:solidFill>
                <a:srgbClr val="FFFFFF"/>
              </a:solidFill>
              <a:ln w="11113">
                <a:solidFill>
                  <a:srgbClr val="000000"/>
                </a:solidFill>
                <a:round/>
                <a:headEnd/>
                <a:tailEnd/>
              </a:ln>
            </p:spPr>
            <p:txBody>
              <a:bodyPr/>
              <a:lstStyle/>
              <a:p>
                <a:endParaRPr lang="en-US"/>
              </a:p>
            </p:txBody>
          </p:sp>
          <p:sp>
            <p:nvSpPr>
              <p:cNvPr id="279" name="Oval 381">
                <a:extLst>
                  <a:ext uri="{FF2B5EF4-FFF2-40B4-BE49-F238E27FC236}">
                    <a16:creationId xmlns:a16="http://schemas.microsoft.com/office/drawing/2014/main" id="{174FEFA0-CAAC-4856-8CE9-BBAC2C3D8A52}"/>
                  </a:ext>
                </a:extLst>
              </p:cNvPr>
              <p:cNvSpPr>
                <a:spLocks noChangeArrowheads="1"/>
              </p:cNvSpPr>
              <p:nvPr/>
            </p:nvSpPr>
            <p:spPr bwMode="auto">
              <a:xfrm>
                <a:off x="5027" y="1929"/>
                <a:ext cx="63" cy="63"/>
              </a:xfrm>
              <a:prstGeom prst="ellipse">
                <a:avLst/>
              </a:prstGeom>
              <a:solidFill>
                <a:srgbClr val="FF0000"/>
              </a:solidFill>
              <a:ln w="11113">
                <a:solidFill>
                  <a:srgbClr val="000000"/>
                </a:solidFill>
                <a:round/>
                <a:headEnd/>
                <a:tailEnd/>
              </a:ln>
            </p:spPr>
            <p:txBody>
              <a:bodyPr/>
              <a:lstStyle/>
              <a:p>
                <a:endParaRPr lang="en-US"/>
              </a:p>
            </p:txBody>
          </p:sp>
          <p:sp>
            <p:nvSpPr>
              <p:cNvPr id="280" name="Oval 382">
                <a:extLst>
                  <a:ext uri="{FF2B5EF4-FFF2-40B4-BE49-F238E27FC236}">
                    <a16:creationId xmlns:a16="http://schemas.microsoft.com/office/drawing/2014/main" id="{CFE94D0C-1838-44AB-8CBD-F02118927DDE}"/>
                  </a:ext>
                </a:extLst>
              </p:cNvPr>
              <p:cNvSpPr>
                <a:spLocks noChangeArrowheads="1"/>
              </p:cNvSpPr>
              <p:nvPr/>
            </p:nvSpPr>
            <p:spPr bwMode="auto">
              <a:xfrm>
                <a:off x="5034" y="1977"/>
                <a:ext cx="63" cy="63"/>
              </a:xfrm>
              <a:prstGeom prst="ellipse">
                <a:avLst/>
              </a:prstGeom>
              <a:solidFill>
                <a:srgbClr val="FFFFFF"/>
              </a:solidFill>
              <a:ln w="11113">
                <a:solidFill>
                  <a:srgbClr val="000000"/>
                </a:solidFill>
                <a:round/>
                <a:headEnd/>
                <a:tailEnd/>
              </a:ln>
            </p:spPr>
            <p:txBody>
              <a:bodyPr/>
              <a:lstStyle/>
              <a:p>
                <a:endParaRPr lang="en-US"/>
              </a:p>
            </p:txBody>
          </p:sp>
          <p:sp>
            <p:nvSpPr>
              <p:cNvPr id="281" name="Oval 383">
                <a:extLst>
                  <a:ext uri="{FF2B5EF4-FFF2-40B4-BE49-F238E27FC236}">
                    <a16:creationId xmlns:a16="http://schemas.microsoft.com/office/drawing/2014/main" id="{E766842A-15F2-46D4-98F8-88560EB5931D}"/>
                  </a:ext>
                </a:extLst>
              </p:cNvPr>
              <p:cNvSpPr>
                <a:spLocks noChangeArrowheads="1"/>
              </p:cNvSpPr>
              <p:nvPr/>
            </p:nvSpPr>
            <p:spPr bwMode="auto">
              <a:xfrm>
                <a:off x="5055" y="2018"/>
                <a:ext cx="63" cy="63"/>
              </a:xfrm>
              <a:prstGeom prst="ellipse">
                <a:avLst/>
              </a:prstGeom>
              <a:solidFill>
                <a:srgbClr val="FF0000"/>
              </a:solidFill>
              <a:ln w="11113">
                <a:solidFill>
                  <a:srgbClr val="000000"/>
                </a:solidFill>
                <a:round/>
                <a:headEnd/>
                <a:tailEnd/>
              </a:ln>
            </p:spPr>
            <p:txBody>
              <a:bodyPr/>
              <a:lstStyle/>
              <a:p>
                <a:endParaRPr lang="en-US"/>
              </a:p>
            </p:txBody>
          </p:sp>
          <p:sp>
            <p:nvSpPr>
              <p:cNvPr id="282" name="Oval 384">
                <a:extLst>
                  <a:ext uri="{FF2B5EF4-FFF2-40B4-BE49-F238E27FC236}">
                    <a16:creationId xmlns:a16="http://schemas.microsoft.com/office/drawing/2014/main" id="{6BBE0D68-39E6-49FA-8234-16809466F758}"/>
                  </a:ext>
                </a:extLst>
              </p:cNvPr>
              <p:cNvSpPr>
                <a:spLocks noChangeArrowheads="1"/>
              </p:cNvSpPr>
              <p:nvPr/>
            </p:nvSpPr>
            <p:spPr bwMode="auto">
              <a:xfrm>
                <a:off x="5096" y="2039"/>
                <a:ext cx="63" cy="63"/>
              </a:xfrm>
              <a:prstGeom prst="ellipse">
                <a:avLst/>
              </a:prstGeom>
              <a:solidFill>
                <a:srgbClr val="FFFFFF"/>
              </a:solidFill>
              <a:ln w="11113">
                <a:solidFill>
                  <a:srgbClr val="000000"/>
                </a:solidFill>
                <a:round/>
                <a:headEnd/>
                <a:tailEnd/>
              </a:ln>
            </p:spPr>
            <p:txBody>
              <a:bodyPr/>
              <a:lstStyle/>
              <a:p>
                <a:endParaRPr lang="en-US"/>
              </a:p>
            </p:txBody>
          </p:sp>
          <p:sp>
            <p:nvSpPr>
              <p:cNvPr id="283" name="Oval 385">
                <a:extLst>
                  <a:ext uri="{FF2B5EF4-FFF2-40B4-BE49-F238E27FC236}">
                    <a16:creationId xmlns:a16="http://schemas.microsoft.com/office/drawing/2014/main" id="{60FAD3F0-6431-41CE-81B9-6F5101BAF730}"/>
                  </a:ext>
                </a:extLst>
              </p:cNvPr>
              <p:cNvSpPr>
                <a:spLocks noChangeArrowheads="1"/>
              </p:cNvSpPr>
              <p:nvPr/>
            </p:nvSpPr>
            <p:spPr bwMode="auto">
              <a:xfrm>
                <a:off x="5144" y="2046"/>
                <a:ext cx="63" cy="63"/>
              </a:xfrm>
              <a:prstGeom prst="ellipse">
                <a:avLst/>
              </a:prstGeom>
              <a:solidFill>
                <a:srgbClr val="FFFFFF"/>
              </a:solidFill>
              <a:ln w="11113">
                <a:solidFill>
                  <a:srgbClr val="000000"/>
                </a:solidFill>
                <a:round/>
                <a:headEnd/>
                <a:tailEnd/>
              </a:ln>
            </p:spPr>
            <p:txBody>
              <a:bodyPr/>
              <a:lstStyle/>
              <a:p>
                <a:endParaRPr lang="en-US"/>
              </a:p>
            </p:txBody>
          </p:sp>
          <p:sp>
            <p:nvSpPr>
              <p:cNvPr id="284" name="Oval 386">
                <a:extLst>
                  <a:ext uri="{FF2B5EF4-FFF2-40B4-BE49-F238E27FC236}">
                    <a16:creationId xmlns:a16="http://schemas.microsoft.com/office/drawing/2014/main" id="{E25B128E-F771-415C-B32D-D67B9EA37868}"/>
                  </a:ext>
                </a:extLst>
              </p:cNvPr>
              <p:cNvSpPr>
                <a:spLocks noChangeArrowheads="1"/>
              </p:cNvSpPr>
              <p:nvPr/>
            </p:nvSpPr>
            <p:spPr bwMode="auto">
              <a:xfrm>
                <a:off x="5193" y="2032"/>
                <a:ext cx="63" cy="63"/>
              </a:xfrm>
              <a:prstGeom prst="ellipse">
                <a:avLst/>
              </a:prstGeom>
              <a:solidFill>
                <a:srgbClr val="FF0000"/>
              </a:solidFill>
              <a:ln w="11113">
                <a:solidFill>
                  <a:srgbClr val="000000"/>
                </a:solidFill>
                <a:round/>
                <a:headEnd/>
                <a:tailEnd/>
              </a:ln>
            </p:spPr>
            <p:txBody>
              <a:bodyPr/>
              <a:lstStyle/>
              <a:p>
                <a:endParaRPr lang="en-US"/>
              </a:p>
            </p:txBody>
          </p:sp>
          <p:sp>
            <p:nvSpPr>
              <p:cNvPr id="285" name="Oval 387">
                <a:extLst>
                  <a:ext uri="{FF2B5EF4-FFF2-40B4-BE49-F238E27FC236}">
                    <a16:creationId xmlns:a16="http://schemas.microsoft.com/office/drawing/2014/main" id="{96D72B29-B429-4227-88E3-DBBAC0FF319C}"/>
                  </a:ext>
                </a:extLst>
              </p:cNvPr>
              <p:cNvSpPr>
                <a:spLocks noChangeArrowheads="1"/>
              </p:cNvSpPr>
              <p:nvPr/>
            </p:nvSpPr>
            <p:spPr bwMode="auto">
              <a:xfrm>
                <a:off x="5227" y="2005"/>
                <a:ext cx="63" cy="63"/>
              </a:xfrm>
              <a:prstGeom prst="ellipse">
                <a:avLst/>
              </a:prstGeom>
              <a:solidFill>
                <a:srgbClr val="FFFFFF"/>
              </a:solidFill>
              <a:ln w="11113">
                <a:solidFill>
                  <a:srgbClr val="000000"/>
                </a:solidFill>
                <a:round/>
                <a:headEnd/>
                <a:tailEnd/>
              </a:ln>
            </p:spPr>
            <p:txBody>
              <a:bodyPr/>
              <a:lstStyle/>
              <a:p>
                <a:endParaRPr lang="en-US"/>
              </a:p>
            </p:txBody>
          </p:sp>
          <p:sp>
            <p:nvSpPr>
              <p:cNvPr id="286" name="Oval 388">
                <a:extLst>
                  <a:ext uri="{FF2B5EF4-FFF2-40B4-BE49-F238E27FC236}">
                    <a16:creationId xmlns:a16="http://schemas.microsoft.com/office/drawing/2014/main" id="{9F14C4D3-3EF2-4575-B242-123E93918F04}"/>
                  </a:ext>
                </a:extLst>
              </p:cNvPr>
              <p:cNvSpPr>
                <a:spLocks noChangeArrowheads="1"/>
              </p:cNvSpPr>
              <p:nvPr/>
            </p:nvSpPr>
            <p:spPr bwMode="auto">
              <a:xfrm>
                <a:off x="5248" y="1956"/>
                <a:ext cx="63" cy="63"/>
              </a:xfrm>
              <a:prstGeom prst="ellipse">
                <a:avLst/>
              </a:prstGeom>
              <a:solidFill>
                <a:srgbClr val="FFFFFF"/>
              </a:solidFill>
              <a:ln w="11113">
                <a:solidFill>
                  <a:srgbClr val="000000"/>
                </a:solidFill>
                <a:round/>
                <a:headEnd/>
                <a:tailEnd/>
              </a:ln>
            </p:spPr>
            <p:txBody>
              <a:bodyPr/>
              <a:lstStyle/>
              <a:p>
                <a:endParaRPr lang="en-US"/>
              </a:p>
            </p:txBody>
          </p:sp>
          <p:sp>
            <p:nvSpPr>
              <p:cNvPr id="287" name="Oval 389">
                <a:extLst>
                  <a:ext uri="{FF2B5EF4-FFF2-40B4-BE49-F238E27FC236}">
                    <a16:creationId xmlns:a16="http://schemas.microsoft.com/office/drawing/2014/main" id="{30BDB060-FE31-4AC1-A51F-E64351CF1A7B}"/>
                  </a:ext>
                </a:extLst>
              </p:cNvPr>
              <p:cNvSpPr>
                <a:spLocks noChangeArrowheads="1"/>
              </p:cNvSpPr>
              <p:nvPr/>
            </p:nvSpPr>
            <p:spPr bwMode="auto">
              <a:xfrm>
                <a:off x="5241" y="1901"/>
                <a:ext cx="63" cy="63"/>
              </a:xfrm>
              <a:prstGeom prst="ellipse">
                <a:avLst/>
              </a:prstGeom>
              <a:solidFill>
                <a:srgbClr val="FFFFFF"/>
              </a:solidFill>
              <a:ln w="11113">
                <a:solidFill>
                  <a:srgbClr val="000000"/>
                </a:solidFill>
                <a:round/>
                <a:headEnd/>
                <a:tailEnd/>
              </a:ln>
            </p:spPr>
            <p:txBody>
              <a:bodyPr/>
              <a:lstStyle/>
              <a:p>
                <a:endParaRPr lang="en-US"/>
              </a:p>
            </p:txBody>
          </p:sp>
          <p:sp>
            <p:nvSpPr>
              <p:cNvPr id="288" name="Oval 390">
                <a:extLst>
                  <a:ext uri="{FF2B5EF4-FFF2-40B4-BE49-F238E27FC236}">
                    <a16:creationId xmlns:a16="http://schemas.microsoft.com/office/drawing/2014/main" id="{43644207-A05E-40E4-AC80-8BA563A4C95B}"/>
                  </a:ext>
                </a:extLst>
              </p:cNvPr>
              <p:cNvSpPr>
                <a:spLocks noChangeArrowheads="1"/>
              </p:cNvSpPr>
              <p:nvPr/>
            </p:nvSpPr>
            <p:spPr bwMode="auto">
              <a:xfrm>
                <a:off x="5220" y="1860"/>
                <a:ext cx="63" cy="63"/>
              </a:xfrm>
              <a:prstGeom prst="ellipse">
                <a:avLst/>
              </a:prstGeom>
              <a:solidFill>
                <a:srgbClr val="FFFFFF"/>
              </a:solidFill>
              <a:ln w="11113">
                <a:solidFill>
                  <a:srgbClr val="000000"/>
                </a:solidFill>
                <a:round/>
                <a:headEnd/>
                <a:tailEnd/>
              </a:ln>
            </p:spPr>
            <p:txBody>
              <a:bodyPr/>
              <a:lstStyle/>
              <a:p>
                <a:endParaRPr lang="en-US"/>
              </a:p>
            </p:txBody>
          </p:sp>
          <p:sp>
            <p:nvSpPr>
              <p:cNvPr id="289" name="Oval 391">
                <a:extLst>
                  <a:ext uri="{FF2B5EF4-FFF2-40B4-BE49-F238E27FC236}">
                    <a16:creationId xmlns:a16="http://schemas.microsoft.com/office/drawing/2014/main" id="{DBE22743-CE87-4126-B04C-AEF0A2344608}"/>
                  </a:ext>
                </a:extLst>
              </p:cNvPr>
              <p:cNvSpPr>
                <a:spLocks noChangeArrowheads="1"/>
              </p:cNvSpPr>
              <p:nvPr/>
            </p:nvSpPr>
            <p:spPr bwMode="auto">
              <a:xfrm>
                <a:off x="5179" y="1839"/>
                <a:ext cx="63" cy="63"/>
              </a:xfrm>
              <a:prstGeom prst="ellipse">
                <a:avLst/>
              </a:prstGeom>
              <a:solidFill>
                <a:srgbClr val="FF0000"/>
              </a:solidFill>
              <a:ln w="11113">
                <a:solidFill>
                  <a:srgbClr val="000000"/>
                </a:solidFill>
                <a:round/>
                <a:headEnd/>
                <a:tailEnd/>
              </a:ln>
            </p:spPr>
            <p:txBody>
              <a:bodyPr/>
              <a:lstStyle/>
              <a:p>
                <a:endParaRPr lang="en-US"/>
              </a:p>
            </p:txBody>
          </p:sp>
          <p:sp>
            <p:nvSpPr>
              <p:cNvPr id="290" name="Oval 392">
                <a:extLst>
                  <a:ext uri="{FF2B5EF4-FFF2-40B4-BE49-F238E27FC236}">
                    <a16:creationId xmlns:a16="http://schemas.microsoft.com/office/drawing/2014/main" id="{E884C692-937B-477F-9053-E214830B8093}"/>
                  </a:ext>
                </a:extLst>
              </p:cNvPr>
              <p:cNvSpPr>
                <a:spLocks noChangeArrowheads="1"/>
              </p:cNvSpPr>
              <p:nvPr/>
            </p:nvSpPr>
            <p:spPr bwMode="auto">
              <a:xfrm>
                <a:off x="5138" y="1832"/>
                <a:ext cx="63" cy="63"/>
              </a:xfrm>
              <a:prstGeom prst="ellipse">
                <a:avLst/>
              </a:prstGeom>
              <a:solidFill>
                <a:srgbClr val="FFFFFF"/>
              </a:solidFill>
              <a:ln w="11113">
                <a:solidFill>
                  <a:srgbClr val="000000"/>
                </a:solidFill>
                <a:round/>
                <a:headEnd/>
                <a:tailEnd/>
              </a:ln>
            </p:spPr>
            <p:txBody>
              <a:bodyPr/>
              <a:lstStyle/>
              <a:p>
                <a:endParaRPr lang="en-US"/>
              </a:p>
            </p:txBody>
          </p:sp>
          <p:sp>
            <p:nvSpPr>
              <p:cNvPr id="291" name="Oval 393">
                <a:extLst>
                  <a:ext uri="{FF2B5EF4-FFF2-40B4-BE49-F238E27FC236}">
                    <a16:creationId xmlns:a16="http://schemas.microsoft.com/office/drawing/2014/main" id="{7B9E116D-7015-4C10-9AE5-8DB0FE864314}"/>
                  </a:ext>
                </a:extLst>
              </p:cNvPr>
              <p:cNvSpPr>
                <a:spLocks noChangeArrowheads="1"/>
              </p:cNvSpPr>
              <p:nvPr/>
            </p:nvSpPr>
            <p:spPr bwMode="auto">
              <a:xfrm>
                <a:off x="5041" y="1970"/>
                <a:ext cx="63" cy="63"/>
              </a:xfrm>
              <a:prstGeom prst="ellipse">
                <a:avLst/>
              </a:prstGeom>
              <a:solidFill>
                <a:srgbClr val="FFFFFF"/>
              </a:solidFill>
              <a:ln w="11113">
                <a:solidFill>
                  <a:srgbClr val="000000"/>
                </a:solidFill>
                <a:round/>
                <a:headEnd/>
                <a:tailEnd/>
              </a:ln>
            </p:spPr>
            <p:txBody>
              <a:bodyPr/>
              <a:lstStyle/>
              <a:p>
                <a:endParaRPr lang="en-US"/>
              </a:p>
            </p:txBody>
          </p:sp>
          <p:sp>
            <p:nvSpPr>
              <p:cNvPr id="292" name="Oval 394">
                <a:extLst>
                  <a:ext uri="{FF2B5EF4-FFF2-40B4-BE49-F238E27FC236}">
                    <a16:creationId xmlns:a16="http://schemas.microsoft.com/office/drawing/2014/main" id="{DCED9FCC-D6A2-41C6-8862-A695E1FC9F4A}"/>
                  </a:ext>
                </a:extLst>
              </p:cNvPr>
              <p:cNvSpPr>
                <a:spLocks noChangeArrowheads="1"/>
              </p:cNvSpPr>
              <p:nvPr/>
            </p:nvSpPr>
            <p:spPr bwMode="auto">
              <a:xfrm>
                <a:off x="5048" y="1901"/>
                <a:ext cx="63" cy="63"/>
              </a:xfrm>
              <a:prstGeom prst="ellipse">
                <a:avLst/>
              </a:prstGeom>
              <a:solidFill>
                <a:srgbClr val="FFFFFF"/>
              </a:solidFill>
              <a:ln w="11113">
                <a:solidFill>
                  <a:srgbClr val="000000"/>
                </a:solidFill>
                <a:round/>
                <a:headEnd/>
                <a:tailEnd/>
              </a:ln>
            </p:spPr>
            <p:txBody>
              <a:bodyPr/>
              <a:lstStyle/>
              <a:p>
                <a:endParaRPr lang="en-US"/>
              </a:p>
            </p:txBody>
          </p:sp>
          <p:sp>
            <p:nvSpPr>
              <p:cNvPr id="293" name="Oval 395">
                <a:extLst>
                  <a:ext uri="{FF2B5EF4-FFF2-40B4-BE49-F238E27FC236}">
                    <a16:creationId xmlns:a16="http://schemas.microsoft.com/office/drawing/2014/main" id="{9C077E6A-A2EB-4D4D-94F7-79FC42C5F921}"/>
                  </a:ext>
                </a:extLst>
              </p:cNvPr>
              <p:cNvSpPr>
                <a:spLocks noChangeArrowheads="1"/>
              </p:cNvSpPr>
              <p:nvPr/>
            </p:nvSpPr>
            <p:spPr bwMode="auto">
              <a:xfrm>
                <a:off x="5227" y="1984"/>
                <a:ext cx="63" cy="63"/>
              </a:xfrm>
              <a:prstGeom prst="ellipse">
                <a:avLst/>
              </a:prstGeom>
              <a:solidFill>
                <a:srgbClr val="FF0000"/>
              </a:solidFill>
              <a:ln w="11113">
                <a:solidFill>
                  <a:srgbClr val="000000"/>
                </a:solidFill>
                <a:round/>
                <a:headEnd/>
                <a:tailEnd/>
              </a:ln>
            </p:spPr>
            <p:txBody>
              <a:bodyPr/>
              <a:lstStyle/>
              <a:p>
                <a:endParaRPr lang="en-US"/>
              </a:p>
            </p:txBody>
          </p:sp>
          <p:sp>
            <p:nvSpPr>
              <p:cNvPr id="294" name="Oval 396">
                <a:extLst>
                  <a:ext uri="{FF2B5EF4-FFF2-40B4-BE49-F238E27FC236}">
                    <a16:creationId xmlns:a16="http://schemas.microsoft.com/office/drawing/2014/main" id="{82FC7CAE-33F2-4B8B-8156-5E0BF6FA37FB}"/>
                  </a:ext>
                </a:extLst>
              </p:cNvPr>
              <p:cNvSpPr>
                <a:spLocks noChangeArrowheads="1"/>
              </p:cNvSpPr>
              <p:nvPr/>
            </p:nvSpPr>
            <p:spPr bwMode="auto">
              <a:xfrm>
                <a:off x="5193" y="2018"/>
                <a:ext cx="63" cy="63"/>
              </a:xfrm>
              <a:prstGeom prst="ellipse">
                <a:avLst/>
              </a:prstGeom>
              <a:solidFill>
                <a:srgbClr val="FFFFFF"/>
              </a:solidFill>
              <a:ln w="11113">
                <a:solidFill>
                  <a:srgbClr val="000000"/>
                </a:solidFill>
                <a:round/>
                <a:headEnd/>
                <a:tailEnd/>
              </a:ln>
            </p:spPr>
            <p:txBody>
              <a:bodyPr/>
              <a:lstStyle/>
              <a:p>
                <a:endParaRPr lang="en-US"/>
              </a:p>
            </p:txBody>
          </p:sp>
          <p:sp>
            <p:nvSpPr>
              <p:cNvPr id="295" name="Oval 397">
                <a:extLst>
                  <a:ext uri="{FF2B5EF4-FFF2-40B4-BE49-F238E27FC236}">
                    <a16:creationId xmlns:a16="http://schemas.microsoft.com/office/drawing/2014/main" id="{B46F4050-9692-443F-9CF3-04BA10F6CFFD}"/>
                  </a:ext>
                </a:extLst>
              </p:cNvPr>
              <p:cNvSpPr>
                <a:spLocks noChangeArrowheads="1"/>
              </p:cNvSpPr>
              <p:nvPr/>
            </p:nvSpPr>
            <p:spPr bwMode="auto">
              <a:xfrm>
                <a:off x="5172" y="1846"/>
                <a:ext cx="63" cy="63"/>
              </a:xfrm>
              <a:prstGeom prst="ellipse">
                <a:avLst/>
              </a:prstGeom>
              <a:solidFill>
                <a:srgbClr val="FFFFFF"/>
              </a:solidFill>
              <a:ln w="11113">
                <a:solidFill>
                  <a:srgbClr val="000000"/>
                </a:solidFill>
                <a:round/>
                <a:headEnd/>
                <a:tailEnd/>
              </a:ln>
            </p:spPr>
            <p:txBody>
              <a:bodyPr/>
              <a:lstStyle/>
              <a:p>
                <a:endParaRPr lang="en-US"/>
              </a:p>
            </p:txBody>
          </p:sp>
          <p:sp>
            <p:nvSpPr>
              <p:cNvPr id="296" name="Oval 398">
                <a:extLst>
                  <a:ext uri="{FF2B5EF4-FFF2-40B4-BE49-F238E27FC236}">
                    <a16:creationId xmlns:a16="http://schemas.microsoft.com/office/drawing/2014/main" id="{8EBFB6E7-678A-4A94-A2D7-654A825141EF}"/>
                  </a:ext>
                </a:extLst>
              </p:cNvPr>
              <p:cNvSpPr>
                <a:spLocks noChangeArrowheads="1"/>
              </p:cNvSpPr>
              <p:nvPr/>
            </p:nvSpPr>
            <p:spPr bwMode="auto">
              <a:xfrm>
                <a:off x="5096" y="1846"/>
                <a:ext cx="63" cy="63"/>
              </a:xfrm>
              <a:prstGeom prst="ellipse">
                <a:avLst/>
              </a:prstGeom>
              <a:solidFill>
                <a:srgbClr val="FFFFFF"/>
              </a:solidFill>
              <a:ln w="11113">
                <a:solidFill>
                  <a:srgbClr val="000000"/>
                </a:solidFill>
                <a:round/>
                <a:headEnd/>
                <a:tailEnd/>
              </a:ln>
            </p:spPr>
            <p:txBody>
              <a:bodyPr/>
              <a:lstStyle/>
              <a:p>
                <a:endParaRPr lang="en-US"/>
              </a:p>
            </p:txBody>
          </p:sp>
          <p:sp>
            <p:nvSpPr>
              <p:cNvPr id="297" name="Oval 399">
                <a:extLst>
                  <a:ext uri="{FF2B5EF4-FFF2-40B4-BE49-F238E27FC236}">
                    <a16:creationId xmlns:a16="http://schemas.microsoft.com/office/drawing/2014/main" id="{70F54408-67AF-4DB0-A1AE-F84FCFA98603}"/>
                  </a:ext>
                </a:extLst>
              </p:cNvPr>
              <p:cNvSpPr>
                <a:spLocks noChangeArrowheads="1"/>
              </p:cNvSpPr>
              <p:nvPr/>
            </p:nvSpPr>
            <p:spPr bwMode="auto">
              <a:xfrm>
                <a:off x="5234"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298" name="Oval 400">
                <a:extLst>
                  <a:ext uri="{FF2B5EF4-FFF2-40B4-BE49-F238E27FC236}">
                    <a16:creationId xmlns:a16="http://schemas.microsoft.com/office/drawing/2014/main" id="{E2E4C965-A41A-4B3A-BD0D-3E510D312D51}"/>
                  </a:ext>
                </a:extLst>
              </p:cNvPr>
              <p:cNvSpPr>
                <a:spLocks noChangeArrowheads="1"/>
              </p:cNvSpPr>
              <p:nvPr/>
            </p:nvSpPr>
            <p:spPr bwMode="auto">
              <a:xfrm>
                <a:off x="5041"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299" name="Oval 401">
                <a:extLst>
                  <a:ext uri="{FF2B5EF4-FFF2-40B4-BE49-F238E27FC236}">
                    <a16:creationId xmlns:a16="http://schemas.microsoft.com/office/drawing/2014/main" id="{026FEB73-1E04-48D8-9CC8-D93D7EED9C25}"/>
                  </a:ext>
                </a:extLst>
              </p:cNvPr>
              <p:cNvSpPr>
                <a:spLocks noChangeArrowheads="1"/>
              </p:cNvSpPr>
              <p:nvPr/>
            </p:nvSpPr>
            <p:spPr bwMode="auto">
              <a:xfrm>
                <a:off x="5138" y="1839"/>
                <a:ext cx="63" cy="63"/>
              </a:xfrm>
              <a:prstGeom prst="ellipse">
                <a:avLst/>
              </a:prstGeom>
              <a:solidFill>
                <a:srgbClr val="FF0000"/>
              </a:solidFill>
              <a:ln w="11113">
                <a:solidFill>
                  <a:srgbClr val="000000"/>
                </a:solidFill>
                <a:round/>
                <a:headEnd/>
                <a:tailEnd/>
              </a:ln>
            </p:spPr>
            <p:txBody>
              <a:bodyPr/>
              <a:lstStyle/>
              <a:p>
                <a:endParaRPr lang="en-US"/>
              </a:p>
            </p:txBody>
          </p:sp>
          <p:sp>
            <p:nvSpPr>
              <p:cNvPr id="300" name="Oval 402">
                <a:extLst>
                  <a:ext uri="{FF2B5EF4-FFF2-40B4-BE49-F238E27FC236}">
                    <a16:creationId xmlns:a16="http://schemas.microsoft.com/office/drawing/2014/main" id="{066BD8ED-FBD5-454C-8FF4-B8449F17A1D5}"/>
                  </a:ext>
                </a:extLst>
              </p:cNvPr>
              <p:cNvSpPr>
                <a:spLocks noChangeArrowheads="1"/>
              </p:cNvSpPr>
              <p:nvPr/>
            </p:nvSpPr>
            <p:spPr bwMode="auto">
              <a:xfrm>
                <a:off x="5234"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301" name="Oval 403">
                <a:extLst>
                  <a:ext uri="{FF2B5EF4-FFF2-40B4-BE49-F238E27FC236}">
                    <a16:creationId xmlns:a16="http://schemas.microsoft.com/office/drawing/2014/main" id="{4E4914A1-A076-4970-956E-92910ABA5ADD}"/>
                  </a:ext>
                </a:extLst>
              </p:cNvPr>
              <p:cNvSpPr>
                <a:spLocks noChangeArrowheads="1"/>
              </p:cNvSpPr>
              <p:nvPr/>
            </p:nvSpPr>
            <p:spPr bwMode="auto">
              <a:xfrm>
                <a:off x="5207" y="1867"/>
                <a:ext cx="63" cy="63"/>
              </a:xfrm>
              <a:prstGeom prst="ellipse">
                <a:avLst/>
              </a:prstGeom>
              <a:solidFill>
                <a:srgbClr val="FFFFFF"/>
              </a:solidFill>
              <a:ln w="11113">
                <a:solidFill>
                  <a:srgbClr val="000000"/>
                </a:solidFill>
                <a:round/>
                <a:headEnd/>
                <a:tailEnd/>
              </a:ln>
            </p:spPr>
            <p:txBody>
              <a:bodyPr/>
              <a:lstStyle/>
              <a:p>
                <a:endParaRPr lang="en-US"/>
              </a:p>
            </p:txBody>
          </p:sp>
          <p:sp>
            <p:nvSpPr>
              <p:cNvPr id="302" name="Oval 404">
                <a:extLst>
                  <a:ext uri="{FF2B5EF4-FFF2-40B4-BE49-F238E27FC236}">
                    <a16:creationId xmlns:a16="http://schemas.microsoft.com/office/drawing/2014/main" id="{105DB227-0F71-43DD-A445-9B78E2A69F05}"/>
                  </a:ext>
                </a:extLst>
              </p:cNvPr>
              <p:cNvSpPr>
                <a:spLocks noChangeArrowheads="1"/>
              </p:cNvSpPr>
              <p:nvPr/>
            </p:nvSpPr>
            <p:spPr bwMode="auto">
              <a:xfrm>
                <a:off x="5207"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303" name="Oval 405">
                <a:extLst>
                  <a:ext uri="{FF2B5EF4-FFF2-40B4-BE49-F238E27FC236}">
                    <a16:creationId xmlns:a16="http://schemas.microsoft.com/office/drawing/2014/main" id="{98AD3B6B-3C6E-4A81-996C-7120611DCE5B}"/>
                  </a:ext>
                </a:extLst>
              </p:cNvPr>
              <p:cNvSpPr>
                <a:spLocks noChangeArrowheads="1"/>
              </p:cNvSpPr>
              <p:nvPr/>
            </p:nvSpPr>
            <p:spPr bwMode="auto">
              <a:xfrm>
                <a:off x="5172" y="1867"/>
                <a:ext cx="63" cy="63"/>
              </a:xfrm>
              <a:prstGeom prst="ellipse">
                <a:avLst/>
              </a:prstGeom>
              <a:solidFill>
                <a:srgbClr val="FFFFFF"/>
              </a:solidFill>
              <a:ln w="11113">
                <a:solidFill>
                  <a:srgbClr val="000000"/>
                </a:solidFill>
                <a:round/>
                <a:headEnd/>
                <a:tailEnd/>
              </a:ln>
            </p:spPr>
            <p:txBody>
              <a:bodyPr/>
              <a:lstStyle/>
              <a:p>
                <a:endParaRPr lang="en-US"/>
              </a:p>
            </p:txBody>
          </p:sp>
          <p:sp>
            <p:nvSpPr>
              <p:cNvPr id="304" name="Oval 406">
                <a:extLst>
                  <a:ext uri="{FF2B5EF4-FFF2-40B4-BE49-F238E27FC236}">
                    <a16:creationId xmlns:a16="http://schemas.microsoft.com/office/drawing/2014/main" id="{7CDCAE08-98E5-467E-A04A-2693AA8D9DC9}"/>
                  </a:ext>
                </a:extLst>
              </p:cNvPr>
              <p:cNvSpPr>
                <a:spLocks noChangeArrowheads="1"/>
              </p:cNvSpPr>
              <p:nvPr/>
            </p:nvSpPr>
            <p:spPr bwMode="auto">
              <a:xfrm>
                <a:off x="5131" y="2039"/>
                <a:ext cx="63" cy="63"/>
              </a:xfrm>
              <a:prstGeom prst="ellipse">
                <a:avLst/>
              </a:prstGeom>
              <a:solidFill>
                <a:srgbClr val="FF0000"/>
              </a:solidFill>
              <a:ln w="11113">
                <a:solidFill>
                  <a:srgbClr val="000000"/>
                </a:solidFill>
                <a:round/>
                <a:headEnd/>
                <a:tailEnd/>
              </a:ln>
            </p:spPr>
            <p:txBody>
              <a:bodyPr/>
              <a:lstStyle/>
              <a:p>
                <a:endParaRPr lang="en-US"/>
              </a:p>
            </p:txBody>
          </p:sp>
          <p:sp>
            <p:nvSpPr>
              <p:cNvPr id="305" name="Oval 407">
                <a:extLst>
                  <a:ext uri="{FF2B5EF4-FFF2-40B4-BE49-F238E27FC236}">
                    <a16:creationId xmlns:a16="http://schemas.microsoft.com/office/drawing/2014/main" id="{E129D750-0C01-4BDA-A862-690FDA024300}"/>
                  </a:ext>
                </a:extLst>
              </p:cNvPr>
              <p:cNvSpPr>
                <a:spLocks noChangeArrowheads="1"/>
              </p:cNvSpPr>
              <p:nvPr/>
            </p:nvSpPr>
            <p:spPr bwMode="auto">
              <a:xfrm>
                <a:off x="5207" y="2005"/>
                <a:ext cx="63" cy="63"/>
              </a:xfrm>
              <a:prstGeom prst="ellipse">
                <a:avLst/>
              </a:prstGeom>
              <a:solidFill>
                <a:srgbClr val="FFFFFF"/>
              </a:solidFill>
              <a:ln w="11113">
                <a:solidFill>
                  <a:srgbClr val="000000"/>
                </a:solidFill>
                <a:round/>
                <a:headEnd/>
                <a:tailEnd/>
              </a:ln>
            </p:spPr>
            <p:txBody>
              <a:bodyPr/>
              <a:lstStyle/>
              <a:p>
                <a:endParaRPr lang="en-US"/>
              </a:p>
            </p:txBody>
          </p:sp>
          <p:sp>
            <p:nvSpPr>
              <p:cNvPr id="306" name="Oval 408">
                <a:extLst>
                  <a:ext uri="{FF2B5EF4-FFF2-40B4-BE49-F238E27FC236}">
                    <a16:creationId xmlns:a16="http://schemas.microsoft.com/office/drawing/2014/main" id="{9DDD1E85-4DFF-4CED-85BC-5EEAAE69FCAB}"/>
                  </a:ext>
                </a:extLst>
              </p:cNvPr>
              <p:cNvSpPr>
                <a:spLocks noChangeArrowheads="1"/>
              </p:cNvSpPr>
              <p:nvPr/>
            </p:nvSpPr>
            <p:spPr bwMode="auto">
              <a:xfrm>
                <a:off x="5213" y="1963"/>
                <a:ext cx="63" cy="63"/>
              </a:xfrm>
              <a:prstGeom prst="ellipse">
                <a:avLst/>
              </a:prstGeom>
              <a:solidFill>
                <a:srgbClr val="FF0000"/>
              </a:solidFill>
              <a:ln w="11113">
                <a:solidFill>
                  <a:srgbClr val="000000"/>
                </a:solidFill>
                <a:round/>
                <a:headEnd/>
                <a:tailEnd/>
              </a:ln>
            </p:spPr>
            <p:txBody>
              <a:bodyPr/>
              <a:lstStyle/>
              <a:p>
                <a:endParaRPr lang="en-US"/>
              </a:p>
            </p:txBody>
          </p:sp>
          <p:sp>
            <p:nvSpPr>
              <p:cNvPr id="307" name="Oval 409">
                <a:extLst>
                  <a:ext uri="{FF2B5EF4-FFF2-40B4-BE49-F238E27FC236}">
                    <a16:creationId xmlns:a16="http://schemas.microsoft.com/office/drawing/2014/main" id="{2A88A4FE-88DF-4565-9A46-5C71D04A1529}"/>
                  </a:ext>
                </a:extLst>
              </p:cNvPr>
              <p:cNvSpPr>
                <a:spLocks noChangeArrowheads="1"/>
              </p:cNvSpPr>
              <p:nvPr/>
            </p:nvSpPr>
            <p:spPr bwMode="auto">
              <a:xfrm>
                <a:off x="5069" y="1874"/>
                <a:ext cx="63" cy="62"/>
              </a:xfrm>
              <a:prstGeom prst="ellipse">
                <a:avLst/>
              </a:prstGeom>
              <a:solidFill>
                <a:srgbClr val="FF0000"/>
              </a:solidFill>
              <a:ln w="11113">
                <a:solidFill>
                  <a:srgbClr val="000000"/>
                </a:solidFill>
                <a:round/>
                <a:headEnd/>
                <a:tailEnd/>
              </a:ln>
            </p:spPr>
            <p:txBody>
              <a:bodyPr/>
              <a:lstStyle/>
              <a:p>
                <a:endParaRPr lang="en-US"/>
              </a:p>
            </p:txBody>
          </p:sp>
          <p:sp>
            <p:nvSpPr>
              <p:cNvPr id="308" name="Oval 410">
                <a:extLst>
                  <a:ext uri="{FF2B5EF4-FFF2-40B4-BE49-F238E27FC236}">
                    <a16:creationId xmlns:a16="http://schemas.microsoft.com/office/drawing/2014/main" id="{386A651F-0F67-43BC-B22F-016679A46537}"/>
                  </a:ext>
                </a:extLst>
              </p:cNvPr>
              <p:cNvSpPr>
                <a:spLocks noChangeArrowheads="1"/>
              </p:cNvSpPr>
              <p:nvPr/>
            </p:nvSpPr>
            <p:spPr bwMode="auto">
              <a:xfrm>
                <a:off x="5082"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309" name="Oval 411">
                <a:extLst>
                  <a:ext uri="{FF2B5EF4-FFF2-40B4-BE49-F238E27FC236}">
                    <a16:creationId xmlns:a16="http://schemas.microsoft.com/office/drawing/2014/main" id="{EC90A056-0AB1-44EF-B2A2-F03291418BE9}"/>
                  </a:ext>
                </a:extLst>
              </p:cNvPr>
              <p:cNvSpPr>
                <a:spLocks noChangeArrowheads="1"/>
              </p:cNvSpPr>
              <p:nvPr/>
            </p:nvSpPr>
            <p:spPr bwMode="auto">
              <a:xfrm>
                <a:off x="5103" y="1874"/>
                <a:ext cx="63" cy="62"/>
              </a:xfrm>
              <a:prstGeom prst="ellipse">
                <a:avLst/>
              </a:prstGeom>
              <a:solidFill>
                <a:srgbClr val="FFFFFF"/>
              </a:solidFill>
              <a:ln w="11113">
                <a:solidFill>
                  <a:srgbClr val="000000"/>
                </a:solidFill>
                <a:round/>
                <a:headEnd/>
                <a:tailEnd/>
              </a:ln>
            </p:spPr>
            <p:txBody>
              <a:bodyPr/>
              <a:lstStyle/>
              <a:p>
                <a:endParaRPr lang="en-US"/>
              </a:p>
            </p:txBody>
          </p:sp>
          <p:sp>
            <p:nvSpPr>
              <p:cNvPr id="310" name="Oval 412">
                <a:extLst>
                  <a:ext uri="{FF2B5EF4-FFF2-40B4-BE49-F238E27FC236}">
                    <a16:creationId xmlns:a16="http://schemas.microsoft.com/office/drawing/2014/main" id="{EE763A02-D0DB-413E-89E9-103788CCFDAA}"/>
                  </a:ext>
                </a:extLst>
              </p:cNvPr>
              <p:cNvSpPr>
                <a:spLocks noChangeArrowheads="1"/>
              </p:cNvSpPr>
              <p:nvPr/>
            </p:nvSpPr>
            <p:spPr bwMode="auto">
              <a:xfrm>
                <a:off x="5096"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311" name="Oval 413">
                <a:extLst>
                  <a:ext uri="{FF2B5EF4-FFF2-40B4-BE49-F238E27FC236}">
                    <a16:creationId xmlns:a16="http://schemas.microsoft.com/office/drawing/2014/main" id="{C7A2616F-7E94-4E5F-901A-58928A5C4895}"/>
                  </a:ext>
                </a:extLst>
              </p:cNvPr>
              <p:cNvSpPr>
                <a:spLocks noChangeArrowheads="1"/>
              </p:cNvSpPr>
              <p:nvPr/>
            </p:nvSpPr>
            <p:spPr bwMode="auto">
              <a:xfrm>
                <a:off x="5062" y="2005"/>
                <a:ext cx="63" cy="63"/>
              </a:xfrm>
              <a:prstGeom prst="ellipse">
                <a:avLst/>
              </a:prstGeom>
              <a:solidFill>
                <a:srgbClr val="FF0000"/>
              </a:solidFill>
              <a:ln w="11113">
                <a:solidFill>
                  <a:srgbClr val="000000"/>
                </a:solidFill>
                <a:round/>
                <a:headEnd/>
                <a:tailEnd/>
              </a:ln>
            </p:spPr>
            <p:txBody>
              <a:bodyPr/>
              <a:lstStyle/>
              <a:p>
                <a:endParaRPr lang="en-US"/>
              </a:p>
            </p:txBody>
          </p:sp>
          <p:sp>
            <p:nvSpPr>
              <p:cNvPr id="312" name="Oval 414">
                <a:extLst>
                  <a:ext uri="{FF2B5EF4-FFF2-40B4-BE49-F238E27FC236}">
                    <a16:creationId xmlns:a16="http://schemas.microsoft.com/office/drawing/2014/main" id="{5D1AA730-8FAE-44A4-9D73-1B0EE8451F24}"/>
                  </a:ext>
                </a:extLst>
              </p:cNvPr>
              <p:cNvSpPr>
                <a:spLocks noChangeArrowheads="1"/>
              </p:cNvSpPr>
              <p:nvPr/>
            </p:nvSpPr>
            <p:spPr bwMode="auto">
              <a:xfrm>
                <a:off x="5110" y="1970"/>
                <a:ext cx="63" cy="63"/>
              </a:xfrm>
              <a:prstGeom prst="ellipse">
                <a:avLst/>
              </a:prstGeom>
              <a:solidFill>
                <a:srgbClr val="FF0000"/>
              </a:solidFill>
              <a:ln w="11113">
                <a:solidFill>
                  <a:srgbClr val="000000"/>
                </a:solidFill>
                <a:round/>
                <a:headEnd/>
                <a:tailEnd/>
              </a:ln>
            </p:spPr>
            <p:txBody>
              <a:bodyPr/>
              <a:lstStyle/>
              <a:p>
                <a:endParaRPr lang="en-US"/>
              </a:p>
            </p:txBody>
          </p:sp>
          <p:sp>
            <p:nvSpPr>
              <p:cNvPr id="313" name="Oval 415">
                <a:extLst>
                  <a:ext uri="{FF2B5EF4-FFF2-40B4-BE49-F238E27FC236}">
                    <a16:creationId xmlns:a16="http://schemas.microsoft.com/office/drawing/2014/main" id="{1C029DD0-4064-4764-830F-C0CC3559A7F7}"/>
                  </a:ext>
                </a:extLst>
              </p:cNvPr>
              <p:cNvSpPr>
                <a:spLocks noChangeArrowheads="1"/>
              </p:cNvSpPr>
              <p:nvPr/>
            </p:nvSpPr>
            <p:spPr bwMode="auto">
              <a:xfrm>
                <a:off x="5193"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314" name="Oval 416">
                <a:extLst>
                  <a:ext uri="{FF2B5EF4-FFF2-40B4-BE49-F238E27FC236}">
                    <a16:creationId xmlns:a16="http://schemas.microsoft.com/office/drawing/2014/main" id="{71C09DBF-719C-4C41-978A-62FB22B160DF}"/>
                  </a:ext>
                </a:extLst>
              </p:cNvPr>
              <p:cNvSpPr>
                <a:spLocks noChangeArrowheads="1"/>
              </p:cNvSpPr>
              <p:nvPr/>
            </p:nvSpPr>
            <p:spPr bwMode="auto">
              <a:xfrm>
                <a:off x="5165" y="2025"/>
                <a:ext cx="63" cy="63"/>
              </a:xfrm>
              <a:prstGeom prst="ellipse">
                <a:avLst/>
              </a:prstGeom>
              <a:solidFill>
                <a:srgbClr val="FFFFFF"/>
              </a:solidFill>
              <a:ln w="11113">
                <a:solidFill>
                  <a:srgbClr val="000000"/>
                </a:solidFill>
                <a:round/>
                <a:headEnd/>
                <a:tailEnd/>
              </a:ln>
            </p:spPr>
            <p:txBody>
              <a:bodyPr/>
              <a:lstStyle/>
              <a:p>
                <a:endParaRPr lang="en-US"/>
              </a:p>
            </p:txBody>
          </p:sp>
          <p:sp>
            <p:nvSpPr>
              <p:cNvPr id="315" name="Oval 417">
                <a:extLst>
                  <a:ext uri="{FF2B5EF4-FFF2-40B4-BE49-F238E27FC236}">
                    <a16:creationId xmlns:a16="http://schemas.microsoft.com/office/drawing/2014/main" id="{D6DF4912-8D21-4752-AC15-2135AA91183D}"/>
                  </a:ext>
                </a:extLst>
              </p:cNvPr>
              <p:cNvSpPr>
                <a:spLocks noChangeArrowheads="1"/>
              </p:cNvSpPr>
              <p:nvPr/>
            </p:nvSpPr>
            <p:spPr bwMode="auto">
              <a:xfrm>
                <a:off x="5096" y="2025"/>
                <a:ext cx="63" cy="63"/>
              </a:xfrm>
              <a:prstGeom prst="ellipse">
                <a:avLst/>
              </a:prstGeom>
              <a:solidFill>
                <a:srgbClr val="FFFFFF"/>
              </a:solidFill>
              <a:ln w="11113">
                <a:solidFill>
                  <a:srgbClr val="000000"/>
                </a:solidFill>
                <a:round/>
                <a:headEnd/>
                <a:tailEnd/>
              </a:ln>
            </p:spPr>
            <p:txBody>
              <a:bodyPr/>
              <a:lstStyle/>
              <a:p>
                <a:endParaRPr lang="en-US"/>
              </a:p>
            </p:txBody>
          </p:sp>
          <p:sp>
            <p:nvSpPr>
              <p:cNvPr id="316" name="Oval 418">
                <a:extLst>
                  <a:ext uri="{FF2B5EF4-FFF2-40B4-BE49-F238E27FC236}">
                    <a16:creationId xmlns:a16="http://schemas.microsoft.com/office/drawing/2014/main" id="{CAC9258D-E757-4E4D-8384-0EC2B27A1200}"/>
                  </a:ext>
                </a:extLst>
              </p:cNvPr>
              <p:cNvSpPr>
                <a:spLocks noChangeArrowheads="1"/>
              </p:cNvSpPr>
              <p:nvPr/>
            </p:nvSpPr>
            <p:spPr bwMode="auto">
              <a:xfrm>
                <a:off x="5165"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317" name="Oval 419">
                <a:extLst>
                  <a:ext uri="{FF2B5EF4-FFF2-40B4-BE49-F238E27FC236}">
                    <a16:creationId xmlns:a16="http://schemas.microsoft.com/office/drawing/2014/main" id="{E410B18C-5E50-4BF9-85B5-DE5B2847DE38}"/>
                  </a:ext>
                </a:extLst>
              </p:cNvPr>
              <p:cNvSpPr>
                <a:spLocks noChangeArrowheads="1"/>
              </p:cNvSpPr>
              <p:nvPr/>
            </p:nvSpPr>
            <p:spPr bwMode="auto">
              <a:xfrm>
                <a:off x="5172" y="1956"/>
                <a:ext cx="63" cy="63"/>
              </a:xfrm>
              <a:prstGeom prst="ellipse">
                <a:avLst/>
              </a:prstGeom>
              <a:solidFill>
                <a:srgbClr val="FF0000"/>
              </a:solidFill>
              <a:ln w="11113">
                <a:solidFill>
                  <a:srgbClr val="000000"/>
                </a:solidFill>
                <a:round/>
                <a:headEnd/>
                <a:tailEnd/>
              </a:ln>
            </p:spPr>
            <p:txBody>
              <a:bodyPr/>
              <a:lstStyle/>
              <a:p>
                <a:endParaRPr lang="en-US"/>
              </a:p>
            </p:txBody>
          </p:sp>
          <p:sp>
            <p:nvSpPr>
              <p:cNvPr id="318" name="Oval 420">
                <a:extLst>
                  <a:ext uri="{FF2B5EF4-FFF2-40B4-BE49-F238E27FC236}">
                    <a16:creationId xmlns:a16="http://schemas.microsoft.com/office/drawing/2014/main" id="{17CA871C-E92D-4764-BBC4-E650BE5BE9B9}"/>
                  </a:ext>
                </a:extLst>
              </p:cNvPr>
              <p:cNvSpPr>
                <a:spLocks noChangeArrowheads="1"/>
              </p:cNvSpPr>
              <p:nvPr/>
            </p:nvSpPr>
            <p:spPr bwMode="auto">
              <a:xfrm>
                <a:off x="5131" y="1908"/>
                <a:ext cx="63" cy="63"/>
              </a:xfrm>
              <a:prstGeom prst="ellipse">
                <a:avLst/>
              </a:prstGeom>
              <a:solidFill>
                <a:srgbClr val="FFFFFF"/>
              </a:solidFill>
              <a:ln w="11113">
                <a:solidFill>
                  <a:srgbClr val="000000"/>
                </a:solidFill>
                <a:round/>
                <a:headEnd/>
                <a:tailEnd/>
              </a:ln>
            </p:spPr>
            <p:txBody>
              <a:bodyPr/>
              <a:lstStyle/>
              <a:p>
                <a:endParaRPr lang="en-US"/>
              </a:p>
            </p:txBody>
          </p:sp>
          <p:sp>
            <p:nvSpPr>
              <p:cNvPr id="319" name="Oval 421">
                <a:extLst>
                  <a:ext uri="{FF2B5EF4-FFF2-40B4-BE49-F238E27FC236}">
                    <a16:creationId xmlns:a16="http://schemas.microsoft.com/office/drawing/2014/main" id="{D9C91BA4-2610-48D2-9D5B-B696448CC2DE}"/>
                  </a:ext>
                </a:extLst>
              </p:cNvPr>
              <p:cNvSpPr>
                <a:spLocks noChangeArrowheads="1"/>
              </p:cNvSpPr>
              <p:nvPr/>
            </p:nvSpPr>
            <p:spPr bwMode="auto">
              <a:xfrm>
                <a:off x="5144" y="1970"/>
                <a:ext cx="63" cy="63"/>
              </a:xfrm>
              <a:prstGeom prst="ellipse">
                <a:avLst/>
              </a:prstGeom>
              <a:solidFill>
                <a:srgbClr val="FFFFFF"/>
              </a:solidFill>
              <a:ln w="11113">
                <a:solidFill>
                  <a:srgbClr val="000000"/>
                </a:solidFill>
                <a:round/>
                <a:headEnd/>
                <a:tailEnd/>
              </a:ln>
            </p:spPr>
            <p:txBody>
              <a:bodyPr/>
              <a:lstStyle/>
              <a:p>
                <a:endParaRPr lang="en-US"/>
              </a:p>
            </p:txBody>
          </p:sp>
          <p:sp>
            <p:nvSpPr>
              <p:cNvPr id="320" name="Freeform 422">
                <a:extLst>
                  <a:ext uri="{FF2B5EF4-FFF2-40B4-BE49-F238E27FC236}">
                    <a16:creationId xmlns:a16="http://schemas.microsoft.com/office/drawing/2014/main" id="{EA1C7276-F30D-4F89-8954-0ADE9641AC20}"/>
                  </a:ext>
                </a:extLst>
              </p:cNvPr>
              <p:cNvSpPr>
                <a:spLocks/>
              </p:cNvSpPr>
              <p:nvPr/>
            </p:nvSpPr>
            <p:spPr bwMode="auto">
              <a:xfrm>
                <a:off x="4879" y="1312"/>
                <a:ext cx="97" cy="83"/>
              </a:xfrm>
              <a:custGeom>
                <a:avLst/>
                <a:gdLst>
                  <a:gd name="T0" fmla="*/ 97 w 97"/>
                  <a:gd name="T1" fmla="*/ 0 h 83"/>
                  <a:gd name="T2" fmla="*/ 35 w 97"/>
                  <a:gd name="T3" fmla="*/ 83 h 83"/>
                  <a:gd name="T4" fmla="*/ 21 w 97"/>
                  <a:gd name="T5" fmla="*/ 62 h 83"/>
                  <a:gd name="T6" fmla="*/ 0 w 97"/>
                  <a:gd name="T7" fmla="*/ 41 h 83"/>
                  <a:gd name="T8" fmla="*/ 97 w 97"/>
                  <a:gd name="T9" fmla="*/ 0 h 83"/>
                  <a:gd name="T10" fmla="*/ 0 60000 65536"/>
                  <a:gd name="T11" fmla="*/ 0 60000 65536"/>
                  <a:gd name="T12" fmla="*/ 0 60000 65536"/>
                  <a:gd name="T13" fmla="*/ 0 60000 65536"/>
                  <a:gd name="T14" fmla="*/ 0 60000 65536"/>
                  <a:gd name="T15" fmla="*/ 0 w 97"/>
                  <a:gd name="T16" fmla="*/ 0 h 83"/>
                  <a:gd name="T17" fmla="*/ 97 w 97"/>
                  <a:gd name="T18" fmla="*/ 83 h 83"/>
                </a:gdLst>
                <a:ahLst/>
                <a:cxnLst>
                  <a:cxn ang="T10">
                    <a:pos x="T0" y="T1"/>
                  </a:cxn>
                  <a:cxn ang="T11">
                    <a:pos x="T2" y="T3"/>
                  </a:cxn>
                  <a:cxn ang="T12">
                    <a:pos x="T4" y="T5"/>
                  </a:cxn>
                  <a:cxn ang="T13">
                    <a:pos x="T6" y="T7"/>
                  </a:cxn>
                  <a:cxn ang="T14">
                    <a:pos x="T8" y="T9"/>
                  </a:cxn>
                </a:cxnLst>
                <a:rect l="T15" t="T16" r="T17" b="T18"/>
                <a:pathLst>
                  <a:path w="97" h="83">
                    <a:moveTo>
                      <a:pt x="97" y="0"/>
                    </a:moveTo>
                    <a:lnTo>
                      <a:pt x="35" y="83"/>
                    </a:lnTo>
                    <a:lnTo>
                      <a:pt x="21" y="62"/>
                    </a:lnTo>
                    <a:lnTo>
                      <a:pt x="0" y="41"/>
                    </a:lnTo>
                    <a:lnTo>
                      <a:pt x="97" y="0"/>
                    </a:lnTo>
                    <a:close/>
                  </a:path>
                </a:pathLst>
              </a:custGeom>
              <a:solidFill>
                <a:srgbClr val="000000"/>
              </a:solidFill>
              <a:ln w="9525">
                <a:noFill/>
                <a:round/>
                <a:headEnd/>
                <a:tailEnd/>
              </a:ln>
            </p:spPr>
            <p:txBody>
              <a:bodyPr/>
              <a:lstStyle/>
              <a:p>
                <a:endParaRPr lang="en-US"/>
              </a:p>
            </p:txBody>
          </p:sp>
          <p:sp>
            <p:nvSpPr>
              <p:cNvPr id="321" name="Line 423">
                <a:extLst>
                  <a:ext uri="{FF2B5EF4-FFF2-40B4-BE49-F238E27FC236}">
                    <a16:creationId xmlns:a16="http://schemas.microsoft.com/office/drawing/2014/main" id="{1576CD94-35A2-4C40-A6E3-DF8799FD590E}"/>
                  </a:ext>
                </a:extLst>
              </p:cNvPr>
              <p:cNvSpPr>
                <a:spLocks noChangeShapeType="1"/>
              </p:cNvSpPr>
              <p:nvPr/>
            </p:nvSpPr>
            <p:spPr bwMode="auto">
              <a:xfrm flipV="1">
                <a:off x="4852" y="1374"/>
                <a:ext cx="48" cy="41"/>
              </a:xfrm>
              <a:prstGeom prst="line">
                <a:avLst/>
              </a:prstGeom>
              <a:noFill/>
              <a:ln w="11113">
                <a:solidFill>
                  <a:srgbClr val="000000"/>
                </a:solidFill>
                <a:round/>
                <a:headEnd/>
                <a:tailEnd/>
              </a:ln>
            </p:spPr>
            <p:txBody>
              <a:bodyPr/>
              <a:lstStyle/>
              <a:p>
                <a:endParaRPr lang="en-US"/>
              </a:p>
            </p:txBody>
          </p:sp>
          <p:sp>
            <p:nvSpPr>
              <p:cNvPr id="322" name="Rectangle 424">
                <a:extLst>
                  <a:ext uri="{FF2B5EF4-FFF2-40B4-BE49-F238E27FC236}">
                    <a16:creationId xmlns:a16="http://schemas.microsoft.com/office/drawing/2014/main" id="{4B5C92A5-CFDA-4930-AA2D-C129A6549461}"/>
                  </a:ext>
                </a:extLst>
              </p:cNvPr>
              <p:cNvSpPr>
                <a:spLocks noChangeArrowheads="1"/>
              </p:cNvSpPr>
              <p:nvPr/>
            </p:nvSpPr>
            <p:spPr bwMode="auto">
              <a:xfrm>
                <a:off x="4238" y="1636"/>
                <a:ext cx="316" cy="86"/>
              </a:xfrm>
              <a:prstGeom prst="rect">
                <a:avLst/>
              </a:prstGeom>
              <a:noFill/>
              <a:ln w="9525">
                <a:noFill/>
                <a:miter lim="800000"/>
                <a:headEnd/>
                <a:tailEnd/>
              </a:ln>
            </p:spPr>
            <p:txBody>
              <a:bodyPr wrap="none" lIns="0" tIns="0" rIns="0" bIns="0">
                <a:spAutoFit/>
              </a:bodyPr>
              <a:lstStyle/>
              <a:p>
                <a:r>
                  <a:rPr lang="en-US" sz="900" b="0">
                    <a:solidFill>
                      <a:srgbClr val="000000"/>
                    </a:solidFill>
                  </a:rPr>
                  <a:t>190 MeV*</a:t>
                </a:r>
                <a:endParaRPr lang="en-US" sz="1400" b="0">
                  <a:latin typeface="Times New Roman" pitchFamily="18" charset="0"/>
                </a:endParaRPr>
              </a:p>
            </p:txBody>
          </p:sp>
          <p:sp>
            <p:nvSpPr>
              <p:cNvPr id="323" name="Freeform 425">
                <a:extLst>
                  <a:ext uri="{FF2B5EF4-FFF2-40B4-BE49-F238E27FC236}">
                    <a16:creationId xmlns:a16="http://schemas.microsoft.com/office/drawing/2014/main" id="{245AFA13-1982-499D-8C8B-E0A770650732}"/>
                  </a:ext>
                </a:extLst>
              </p:cNvPr>
              <p:cNvSpPr>
                <a:spLocks/>
              </p:cNvSpPr>
              <p:nvPr/>
            </p:nvSpPr>
            <p:spPr bwMode="auto">
              <a:xfrm>
                <a:off x="4259" y="1408"/>
                <a:ext cx="82" cy="90"/>
              </a:xfrm>
              <a:custGeom>
                <a:avLst/>
                <a:gdLst>
                  <a:gd name="T0" fmla="*/ 0 w 82"/>
                  <a:gd name="T1" fmla="*/ 0 h 90"/>
                  <a:gd name="T2" fmla="*/ 82 w 82"/>
                  <a:gd name="T3" fmla="*/ 56 h 90"/>
                  <a:gd name="T4" fmla="*/ 62 w 82"/>
                  <a:gd name="T5" fmla="*/ 69 h 90"/>
                  <a:gd name="T6" fmla="*/ 48 w 82"/>
                  <a:gd name="T7" fmla="*/ 90 h 90"/>
                  <a:gd name="T8" fmla="*/ 0 w 82"/>
                  <a:gd name="T9" fmla="*/ 0 h 90"/>
                  <a:gd name="T10" fmla="*/ 0 60000 65536"/>
                  <a:gd name="T11" fmla="*/ 0 60000 65536"/>
                  <a:gd name="T12" fmla="*/ 0 60000 65536"/>
                  <a:gd name="T13" fmla="*/ 0 60000 65536"/>
                  <a:gd name="T14" fmla="*/ 0 60000 65536"/>
                  <a:gd name="T15" fmla="*/ 0 w 82"/>
                  <a:gd name="T16" fmla="*/ 0 h 90"/>
                  <a:gd name="T17" fmla="*/ 82 w 82"/>
                  <a:gd name="T18" fmla="*/ 90 h 90"/>
                </a:gdLst>
                <a:ahLst/>
                <a:cxnLst>
                  <a:cxn ang="T10">
                    <a:pos x="T0" y="T1"/>
                  </a:cxn>
                  <a:cxn ang="T11">
                    <a:pos x="T2" y="T3"/>
                  </a:cxn>
                  <a:cxn ang="T12">
                    <a:pos x="T4" y="T5"/>
                  </a:cxn>
                  <a:cxn ang="T13">
                    <a:pos x="T6" y="T7"/>
                  </a:cxn>
                  <a:cxn ang="T14">
                    <a:pos x="T8" y="T9"/>
                  </a:cxn>
                </a:cxnLst>
                <a:rect l="T15" t="T16" r="T17" b="T18"/>
                <a:pathLst>
                  <a:path w="82" h="90">
                    <a:moveTo>
                      <a:pt x="0" y="0"/>
                    </a:moveTo>
                    <a:lnTo>
                      <a:pt x="82" y="56"/>
                    </a:lnTo>
                    <a:lnTo>
                      <a:pt x="62" y="69"/>
                    </a:lnTo>
                    <a:lnTo>
                      <a:pt x="48" y="90"/>
                    </a:lnTo>
                    <a:lnTo>
                      <a:pt x="0" y="0"/>
                    </a:lnTo>
                    <a:close/>
                  </a:path>
                </a:pathLst>
              </a:custGeom>
              <a:solidFill>
                <a:srgbClr val="000000"/>
              </a:solidFill>
              <a:ln w="9525">
                <a:noFill/>
                <a:round/>
                <a:headEnd/>
                <a:tailEnd/>
              </a:ln>
            </p:spPr>
            <p:txBody>
              <a:bodyPr/>
              <a:lstStyle/>
              <a:p>
                <a:endParaRPr lang="en-US"/>
              </a:p>
            </p:txBody>
          </p:sp>
          <p:sp>
            <p:nvSpPr>
              <p:cNvPr id="324" name="Line 426">
                <a:extLst>
                  <a:ext uri="{FF2B5EF4-FFF2-40B4-BE49-F238E27FC236}">
                    <a16:creationId xmlns:a16="http://schemas.microsoft.com/office/drawing/2014/main" id="{D9BF05AE-233F-4803-8031-9B6D7B01EE84}"/>
                  </a:ext>
                </a:extLst>
              </p:cNvPr>
              <p:cNvSpPr>
                <a:spLocks noChangeShapeType="1"/>
              </p:cNvSpPr>
              <p:nvPr/>
            </p:nvSpPr>
            <p:spPr bwMode="auto">
              <a:xfrm flipH="1" flipV="1">
                <a:off x="4410" y="1567"/>
                <a:ext cx="21" cy="28"/>
              </a:xfrm>
              <a:prstGeom prst="line">
                <a:avLst/>
              </a:prstGeom>
              <a:noFill/>
              <a:ln w="11113">
                <a:solidFill>
                  <a:srgbClr val="000000"/>
                </a:solidFill>
                <a:round/>
                <a:headEnd/>
                <a:tailEnd/>
              </a:ln>
            </p:spPr>
            <p:txBody>
              <a:bodyPr/>
              <a:lstStyle/>
              <a:p>
                <a:endParaRPr lang="en-US"/>
              </a:p>
            </p:txBody>
          </p:sp>
          <p:sp>
            <p:nvSpPr>
              <p:cNvPr id="325" name="Line 427">
                <a:extLst>
                  <a:ext uri="{FF2B5EF4-FFF2-40B4-BE49-F238E27FC236}">
                    <a16:creationId xmlns:a16="http://schemas.microsoft.com/office/drawing/2014/main" id="{25D9C277-E17F-4017-A0BE-773D1191593F}"/>
                  </a:ext>
                </a:extLst>
              </p:cNvPr>
              <p:cNvSpPr>
                <a:spLocks noChangeShapeType="1"/>
              </p:cNvSpPr>
              <p:nvPr/>
            </p:nvSpPr>
            <p:spPr bwMode="auto">
              <a:xfrm flipH="1" flipV="1">
                <a:off x="4362" y="1526"/>
                <a:ext cx="28" cy="20"/>
              </a:xfrm>
              <a:prstGeom prst="line">
                <a:avLst/>
              </a:prstGeom>
              <a:noFill/>
              <a:ln w="11113">
                <a:solidFill>
                  <a:srgbClr val="000000"/>
                </a:solidFill>
                <a:round/>
                <a:headEnd/>
                <a:tailEnd/>
              </a:ln>
            </p:spPr>
            <p:txBody>
              <a:bodyPr/>
              <a:lstStyle/>
              <a:p>
                <a:endParaRPr lang="en-US"/>
              </a:p>
            </p:txBody>
          </p:sp>
          <p:sp>
            <p:nvSpPr>
              <p:cNvPr id="326" name="Line 428">
                <a:extLst>
                  <a:ext uri="{FF2B5EF4-FFF2-40B4-BE49-F238E27FC236}">
                    <a16:creationId xmlns:a16="http://schemas.microsoft.com/office/drawing/2014/main" id="{1F501EE0-BAE0-42F4-860F-46EA57F787CC}"/>
                  </a:ext>
                </a:extLst>
              </p:cNvPr>
              <p:cNvSpPr>
                <a:spLocks noChangeShapeType="1"/>
              </p:cNvSpPr>
              <p:nvPr/>
            </p:nvSpPr>
            <p:spPr bwMode="auto">
              <a:xfrm flipH="1" flipV="1">
                <a:off x="4321" y="1477"/>
                <a:ext cx="27" cy="28"/>
              </a:xfrm>
              <a:prstGeom prst="line">
                <a:avLst/>
              </a:prstGeom>
              <a:noFill/>
              <a:ln w="11113">
                <a:solidFill>
                  <a:srgbClr val="000000"/>
                </a:solidFill>
                <a:round/>
                <a:headEnd/>
                <a:tailEnd/>
              </a:ln>
            </p:spPr>
            <p:txBody>
              <a:bodyPr/>
              <a:lstStyle/>
              <a:p>
                <a:endParaRPr lang="en-US"/>
              </a:p>
            </p:txBody>
          </p:sp>
          <p:sp>
            <p:nvSpPr>
              <p:cNvPr id="327" name="Rectangle 429">
                <a:extLst>
                  <a:ext uri="{FF2B5EF4-FFF2-40B4-BE49-F238E27FC236}">
                    <a16:creationId xmlns:a16="http://schemas.microsoft.com/office/drawing/2014/main" id="{FCC9D4FF-067C-45B8-80AF-0C667004C97E}"/>
                  </a:ext>
                </a:extLst>
              </p:cNvPr>
              <p:cNvSpPr>
                <a:spLocks noChangeArrowheads="1"/>
              </p:cNvSpPr>
              <p:nvPr/>
            </p:nvSpPr>
            <p:spPr bwMode="auto">
              <a:xfrm>
                <a:off x="4217" y="1325"/>
                <a:ext cx="33" cy="96"/>
              </a:xfrm>
              <a:prstGeom prst="rect">
                <a:avLst/>
              </a:prstGeom>
              <a:noFill/>
              <a:ln w="9525">
                <a:noFill/>
                <a:miter lim="800000"/>
                <a:headEnd/>
                <a:tailEnd/>
              </a:ln>
            </p:spPr>
            <p:txBody>
              <a:bodyPr wrap="none" lIns="0" tIns="0" rIns="0" bIns="0">
                <a:spAutoFit/>
              </a:bodyPr>
              <a:lstStyle/>
              <a:p>
                <a:r>
                  <a:rPr lang="en-US" sz="1000" b="0">
                    <a:solidFill>
                      <a:srgbClr val="000000"/>
                    </a:solidFill>
                    <a:latin typeface="Symbol" pitchFamily="18" charset="2"/>
                  </a:rPr>
                  <a:t>g</a:t>
                </a:r>
                <a:endParaRPr lang="en-US" sz="1400" b="0">
                  <a:latin typeface="Times New Roman" pitchFamily="18" charset="0"/>
                </a:endParaRPr>
              </a:p>
            </p:txBody>
          </p:sp>
          <p:sp>
            <p:nvSpPr>
              <p:cNvPr id="328" name="Freeform 430">
                <a:extLst>
                  <a:ext uri="{FF2B5EF4-FFF2-40B4-BE49-F238E27FC236}">
                    <a16:creationId xmlns:a16="http://schemas.microsoft.com/office/drawing/2014/main" id="{6B2E3891-9DE3-4977-B850-F0FB48228F4A}"/>
                  </a:ext>
                </a:extLst>
              </p:cNvPr>
              <p:cNvSpPr>
                <a:spLocks/>
              </p:cNvSpPr>
              <p:nvPr/>
            </p:nvSpPr>
            <p:spPr bwMode="auto">
              <a:xfrm>
                <a:off x="4748" y="1815"/>
                <a:ext cx="97" cy="76"/>
              </a:xfrm>
              <a:custGeom>
                <a:avLst/>
                <a:gdLst>
                  <a:gd name="T0" fmla="*/ 97 w 97"/>
                  <a:gd name="T1" fmla="*/ 76 h 76"/>
                  <a:gd name="T2" fmla="*/ 0 w 97"/>
                  <a:gd name="T3" fmla="*/ 42 h 76"/>
                  <a:gd name="T4" fmla="*/ 14 w 97"/>
                  <a:gd name="T5" fmla="*/ 21 h 76"/>
                  <a:gd name="T6" fmla="*/ 28 w 97"/>
                  <a:gd name="T7" fmla="*/ 0 h 76"/>
                  <a:gd name="T8" fmla="*/ 97 w 97"/>
                  <a:gd name="T9" fmla="*/ 76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97" y="76"/>
                    </a:moveTo>
                    <a:lnTo>
                      <a:pt x="0" y="42"/>
                    </a:lnTo>
                    <a:lnTo>
                      <a:pt x="14" y="21"/>
                    </a:lnTo>
                    <a:lnTo>
                      <a:pt x="28" y="0"/>
                    </a:lnTo>
                    <a:lnTo>
                      <a:pt x="97" y="76"/>
                    </a:lnTo>
                    <a:close/>
                  </a:path>
                </a:pathLst>
              </a:custGeom>
              <a:solidFill>
                <a:srgbClr val="000000"/>
              </a:solidFill>
              <a:ln w="9525">
                <a:noFill/>
                <a:round/>
                <a:headEnd/>
                <a:tailEnd/>
              </a:ln>
            </p:spPr>
            <p:txBody>
              <a:bodyPr/>
              <a:lstStyle/>
              <a:p>
                <a:endParaRPr lang="en-US"/>
              </a:p>
            </p:txBody>
          </p:sp>
          <p:sp>
            <p:nvSpPr>
              <p:cNvPr id="329" name="Line 431">
                <a:extLst>
                  <a:ext uri="{FF2B5EF4-FFF2-40B4-BE49-F238E27FC236}">
                    <a16:creationId xmlns:a16="http://schemas.microsoft.com/office/drawing/2014/main" id="{4784F391-0311-4A83-B7E8-25EC565103EC}"/>
                  </a:ext>
                </a:extLst>
              </p:cNvPr>
              <p:cNvSpPr>
                <a:spLocks noChangeShapeType="1"/>
              </p:cNvSpPr>
              <p:nvPr/>
            </p:nvSpPr>
            <p:spPr bwMode="auto">
              <a:xfrm>
                <a:off x="4597" y="1726"/>
                <a:ext cx="27" cy="13"/>
              </a:xfrm>
              <a:prstGeom prst="line">
                <a:avLst/>
              </a:prstGeom>
              <a:noFill/>
              <a:ln w="11113">
                <a:solidFill>
                  <a:srgbClr val="000000"/>
                </a:solidFill>
                <a:round/>
                <a:headEnd/>
                <a:tailEnd/>
              </a:ln>
            </p:spPr>
            <p:txBody>
              <a:bodyPr/>
              <a:lstStyle/>
              <a:p>
                <a:endParaRPr lang="en-US"/>
              </a:p>
            </p:txBody>
          </p:sp>
          <p:sp>
            <p:nvSpPr>
              <p:cNvPr id="330" name="Line 432">
                <a:extLst>
                  <a:ext uri="{FF2B5EF4-FFF2-40B4-BE49-F238E27FC236}">
                    <a16:creationId xmlns:a16="http://schemas.microsoft.com/office/drawing/2014/main" id="{EA376FDA-38EC-4A47-B90B-E5A6C29C912F}"/>
                  </a:ext>
                </a:extLst>
              </p:cNvPr>
              <p:cNvSpPr>
                <a:spLocks noChangeShapeType="1"/>
              </p:cNvSpPr>
              <p:nvPr/>
            </p:nvSpPr>
            <p:spPr bwMode="auto">
              <a:xfrm>
                <a:off x="4645" y="1753"/>
                <a:ext cx="27" cy="21"/>
              </a:xfrm>
              <a:prstGeom prst="line">
                <a:avLst/>
              </a:prstGeom>
              <a:noFill/>
              <a:ln w="11113">
                <a:solidFill>
                  <a:srgbClr val="000000"/>
                </a:solidFill>
                <a:round/>
                <a:headEnd/>
                <a:tailEnd/>
              </a:ln>
            </p:spPr>
            <p:txBody>
              <a:bodyPr/>
              <a:lstStyle/>
              <a:p>
                <a:endParaRPr lang="en-US"/>
              </a:p>
            </p:txBody>
          </p:sp>
          <p:sp>
            <p:nvSpPr>
              <p:cNvPr id="331" name="Line 433">
                <a:extLst>
                  <a:ext uri="{FF2B5EF4-FFF2-40B4-BE49-F238E27FC236}">
                    <a16:creationId xmlns:a16="http://schemas.microsoft.com/office/drawing/2014/main" id="{7D595449-3527-463E-8DD3-E12ECB8CA597}"/>
                  </a:ext>
                </a:extLst>
              </p:cNvPr>
              <p:cNvSpPr>
                <a:spLocks noChangeShapeType="1"/>
              </p:cNvSpPr>
              <p:nvPr/>
            </p:nvSpPr>
            <p:spPr bwMode="auto">
              <a:xfrm>
                <a:off x="4693" y="1788"/>
                <a:ext cx="35" cy="20"/>
              </a:xfrm>
              <a:prstGeom prst="line">
                <a:avLst/>
              </a:prstGeom>
              <a:noFill/>
              <a:ln w="11113">
                <a:solidFill>
                  <a:srgbClr val="000000"/>
                </a:solidFill>
                <a:round/>
                <a:headEnd/>
                <a:tailEnd/>
              </a:ln>
            </p:spPr>
            <p:txBody>
              <a:bodyPr/>
              <a:lstStyle/>
              <a:p>
                <a:endParaRPr lang="en-US"/>
              </a:p>
            </p:txBody>
          </p:sp>
          <p:sp>
            <p:nvSpPr>
              <p:cNvPr id="332" name="Line 434">
                <a:extLst>
                  <a:ext uri="{FF2B5EF4-FFF2-40B4-BE49-F238E27FC236}">
                    <a16:creationId xmlns:a16="http://schemas.microsoft.com/office/drawing/2014/main" id="{D2E34CBC-2029-44C0-91F8-6E408007A5D4}"/>
                  </a:ext>
                </a:extLst>
              </p:cNvPr>
              <p:cNvSpPr>
                <a:spLocks noChangeShapeType="1"/>
              </p:cNvSpPr>
              <p:nvPr/>
            </p:nvSpPr>
            <p:spPr bwMode="auto">
              <a:xfrm>
                <a:off x="4748" y="1822"/>
                <a:ext cx="14" cy="14"/>
              </a:xfrm>
              <a:prstGeom prst="line">
                <a:avLst/>
              </a:prstGeom>
              <a:noFill/>
              <a:ln w="11113">
                <a:solidFill>
                  <a:srgbClr val="000000"/>
                </a:solidFill>
                <a:round/>
                <a:headEnd/>
                <a:tailEnd/>
              </a:ln>
            </p:spPr>
            <p:txBody>
              <a:bodyPr/>
              <a:lstStyle/>
              <a:p>
                <a:endParaRPr lang="en-US"/>
              </a:p>
            </p:txBody>
          </p:sp>
          <p:sp>
            <p:nvSpPr>
              <p:cNvPr id="333" name="Rectangle 435">
                <a:extLst>
                  <a:ext uri="{FF2B5EF4-FFF2-40B4-BE49-F238E27FC236}">
                    <a16:creationId xmlns:a16="http://schemas.microsoft.com/office/drawing/2014/main" id="{AE39C946-291E-42A8-B330-4BFCF073439B}"/>
                  </a:ext>
                </a:extLst>
              </p:cNvPr>
              <p:cNvSpPr>
                <a:spLocks noChangeArrowheads="1"/>
              </p:cNvSpPr>
              <p:nvPr/>
            </p:nvSpPr>
            <p:spPr bwMode="auto">
              <a:xfrm>
                <a:off x="4859" y="1836"/>
                <a:ext cx="33" cy="96"/>
              </a:xfrm>
              <a:prstGeom prst="rect">
                <a:avLst/>
              </a:prstGeom>
              <a:noFill/>
              <a:ln w="9525">
                <a:noFill/>
                <a:miter lim="800000"/>
                <a:headEnd/>
                <a:tailEnd/>
              </a:ln>
            </p:spPr>
            <p:txBody>
              <a:bodyPr wrap="none" lIns="0" tIns="0" rIns="0" bIns="0">
                <a:spAutoFit/>
              </a:bodyPr>
              <a:lstStyle/>
              <a:p>
                <a:r>
                  <a:rPr lang="en-US" sz="1000" b="0">
                    <a:solidFill>
                      <a:srgbClr val="000000"/>
                    </a:solidFill>
                    <a:latin typeface="Symbol" pitchFamily="18" charset="2"/>
                  </a:rPr>
                  <a:t>g</a:t>
                </a:r>
                <a:endParaRPr lang="en-US" sz="1400" b="0">
                  <a:latin typeface="Times New Roman" pitchFamily="18" charset="0"/>
                </a:endParaRPr>
              </a:p>
            </p:txBody>
          </p:sp>
          <p:sp>
            <p:nvSpPr>
              <p:cNvPr id="334" name="Rectangle 436">
                <a:extLst>
                  <a:ext uri="{FF2B5EF4-FFF2-40B4-BE49-F238E27FC236}">
                    <a16:creationId xmlns:a16="http://schemas.microsoft.com/office/drawing/2014/main" id="{D011A5BA-E7DD-4B89-8F28-9EC42AAFE1E6}"/>
                  </a:ext>
                </a:extLst>
              </p:cNvPr>
              <p:cNvSpPr>
                <a:spLocks noChangeArrowheads="1"/>
              </p:cNvSpPr>
              <p:nvPr/>
            </p:nvSpPr>
            <p:spPr bwMode="auto">
              <a:xfrm>
                <a:off x="5010" y="946"/>
                <a:ext cx="217" cy="96"/>
              </a:xfrm>
              <a:prstGeom prst="rect">
                <a:avLst/>
              </a:prstGeom>
              <a:noFill/>
              <a:ln w="9525">
                <a:noFill/>
                <a:miter lim="800000"/>
                <a:headEnd/>
                <a:tailEnd/>
              </a:ln>
            </p:spPr>
            <p:txBody>
              <a:bodyPr wrap="none" lIns="0" tIns="0" rIns="0" bIns="0">
                <a:spAutoFit/>
              </a:bodyPr>
              <a:lstStyle/>
              <a:p>
                <a:r>
                  <a:rPr lang="en-US" sz="1000" b="0">
                    <a:solidFill>
                      <a:srgbClr val="000000"/>
                    </a:solidFill>
                  </a:rPr>
                  <a:t>U-235</a:t>
                </a:r>
                <a:endParaRPr lang="en-US" sz="1400" b="0">
                  <a:latin typeface="Times New Roman" pitchFamily="18" charset="0"/>
                </a:endParaRPr>
              </a:p>
            </p:txBody>
          </p:sp>
          <p:sp>
            <p:nvSpPr>
              <p:cNvPr id="335" name="Rectangle 437">
                <a:extLst>
                  <a:ext uri="{FF2B5EF4-FFF2-40B4-BE49-F238E27FC236}">
                    <a16:creationId xmlns:a16="http://schemas.microsoft.com/office/drawing/2014/main" id="{60DD2DF1-F5AA-4FBC-99D9-D088717B58B5}"/>
                  </a:ext>
                </a:extLst>
              </p:cNvPr>
              <p:cNvSpPr>
                <a:spLocks noChangeArrowheads="1"/>
              </p:cNvSpPr>
              <p:nvPr/>
            </p:nvSpPr>
            <p:spPr bwMode="auto">
              <a:xfrm>
                <a:off x="5073" y="2126"/>
                <a:ext cx="217" cy="96"/>
              </a:xfrm>
              <a:prstGeom prst="rect">
                <a:avLst/>
              </a:prstGeom>
              <a:noFill/>
              <a:ln w="9525">
                <a:noFill/>
                <a:miter lim="800000"/>
                <a:headEnd/>
                <a:tailEnd/>
              </a:ln>
            </p:spPr>
            <p:txBody>
              <a:bodyPr wrap="none" lIns="0" tIns="0" rIns="0" bIns="0">
                <a:spAutoFit/>
              </a:bodyPr>
              <a:lstStyle/>
              <a:p>
                <a:r>
                  <a:rPr lang="en-US" sz="1000" b="0">
                    <a:solidFill>
                      <a:srgbClr val="000000"/>
                    </a:solidFill>
                  </a:rPr>
                  <a:t>U-235</a:t>
                </a:r>
                <a:endParaRPr lang="en-US" sz="1400" b="0">
                  <a:latin typeface="Times New Roman" pitchFamily="18" charset="0"/>
                </a:endParaRPr>
              </a:p>
            </p:txBody>
          </p:sp>
        </p:grpSp>
      </p:grpSp>
      <p:sp>
        <p:nvSpPr>
          <p:cNvPr id="336" name="TextBox 335">
            <a:extLst>
              <a:ext uri="{FF2B5EF4-FFF2-40B4-BE49-F238E27FC236}">
                <a16:creationId xmlns:a16="http://schemas.microsoft.com/office/drawing/2014/main" id="{76D81B97-4342-4794-987D-79900C52B647}"/>
              </a:ext>
            </a:extLst>
          </p:cNvPr>
          <p:cNvSpPr txBox="1"/>
          <p:nvPr/>
        </p:nvSpPr>
        <p:spPr>
          <a:xfrm>
            <a:off x="462782" y="1464155"/>
            <a:ext cx="1984839" cy="461665"/>
          </a:xfrm>
          <a:prstGeom prst="rect">
            <a:avLst/>
          </a:prstGeom>
          <a:noFill/>
        </p:spPr>
        <p:txBody>
          <a:bodyPr wrap="none" rtlCol="0">
            <a:spAutoFit/>
          </a:bodyPr>
          <a:lstStyle/>
          <a:p>
            <a:r>
              <a:rPr lang="en-US" dirty="0"/>
              <a:t>Radioisotope</a:t>
            </a:r>
          </a:p>
        </p:txBody>
      </p:sp>
      <p:sp>
        <p:nvSpPr>
          <p:cNvPr id="337" name="Rectangle 336">
            <a:extLst>
              <a:ext uri="{FF2B5EF4-FFF2-40B4-BE49-F238E27FC236}">
                <a16:creationId xmlns:a16="http://schemas.microsoft.com/office/drawing/2014/main" id="{B423049A-DD07-43BA-91A5-B9287B069723}"/>
              </a:ext>
            </a:extLst>
          </p:cNvPr>
          <p:cNvSpPr/>
          <p:nvPr/>
        </p:nvSpPr>
        <p:spPr>
          <a:xfrm>
            <a:off x="7138486" y="1419379"/>
            <a:ext cx="1160895" cy="461665"/>
          </a:xfrm>
          <a:prstGeom prst="rect">
            <a:avLst/>
          </a:prstGeom>
        </p:spPr>
        <p:txBody>
          <a:bodyPr wrap="none">
            <a:spAutoFit/>
          </a:bodyPr>
          <a:lstStyle/>
          <a:p>
            <a:r>
              <a:rPr lang="en-US" dirty="0"/>
              <a:t>Fission</a:t>
            </a:r>
          </a:p>
        </p:txBody>
      </p:sp>
      <p:sp>
        <p:nvSpPr>
          <p:cNvPr id="338" name="Text Box 442">
            <a:extLst>
              <a:ext uri="{FF2B5EF4-FFF2-40B4-BE49-F238E27FC236}">
                <a16:creationId xmlns:a16="http://schemas.microsoft.com/office/drawing/2014/main" id="{A8DB1C4C-E226-4155-8068-A0DB6DE56795}"/>
              </a:ext>
            </a:extLst>
          </p:cNvPr>
          <p:cNvSpPr txBox="1">
            <a:spLocks noChangeArrowheads="1"/>
          </p:cNvSpPr>
          <p:nvPr/>
        </p:nvSpPr>
        <p:spPr bwMode="auto">
          <a:xfrm>
            <a:off x="735496" y="3561836"/>
            <a:ext cx="4510551" cy="577081"/>
          </a:xfrm>
          <a:prstGeom prst="rect">
            <a:avLst/>
          </a:prstGeom>
          <a:noFill/>
          <a:ln w="9525">
            <a:noFill/>
            <a:miter lim="800000"/>
            <a:headEnd/>
            <a:tailEnd/>
          </a:ln>
        </p:spPr>
        <p:txBody>
          <a:bodyPr wrap="square">
            <a:spAutoFit/>
          </a:bodyPr>
          <a:lstStyle/>
          <a:p>
            <a:pPr algn="ctr">
              <a:spcBef>
                <a:spcPct val="25000"/>
              </a:spcBef>
            </a:pPr>
            <a:r>
              <a:rPr lang="en-US" altLang="en-US" sz="1400" b="0" i="1" dirty="0"/>
              <a:t>Heat Energy = 0.023 </a:t>
            </a:r>
            <a:r>
              <a:rPr lang="en-US" altLang="en-US" sz="1400" b="0" i="1" dirty="0" err="1"/>
              <a:t>MeV</a:t>
            </a:r>
            <a:r>
              <a:rPr lang="en-US" altLang="en-US" sz="1400" b="0" i="1" dirty="0"/>
              <a:t>/nucleon (0.558 W/g Pu-238)</a:t>
            </a:r>
          </a:p>
          <a:p>
            <a:pPr algn="ctr">
              <a:spcBef>
                <a:spcPct val="25000"/>
              </a:spcBef>
            </a:pPr>
            <a:r>
              <a:rPr lang="en-US" altLang="en-US" sz="1400" b="0" i="1" dirty="0"/>
              <a:t>Natural decay rate (87.7-year half-life)</a:t>
            </a:r>
          </a:p>
        </p:txBody>
      </p:sp>
      <p:sp>
        <p:nvSpPr>
          <p:cNvPr id="339" name="Text Box 443">
            <a:extLst>
              <a:ext uri="{FF2B5EF4-FFF2-40B4-BE49-F238E27FC236}">
                <a16:creationId xmlns:a16="http://schemas.microsoft.com/office/drawing/2014/main" id="{C2192322-79C5-4A2F-8FD6-4662876A4024}"/>
              </a:ext>
            </a:extLst>
          </p:cNvPr>
          <p:cNvSpPr txBox="1">
            <a:spLocks noChangeArrowheads="1"/>
          </p:cNvSpPr>
          <p:nvPr/>
        </p:nvSpPr>
        <p:spPr bwMode="auto">
          <a:xfrm>
            <a:off x="7229552" y="3621681"/>
            <a:ext cx="4253564" cy="577081"/>
          </a:xfrm>
          <a:prstGeom prst="rect">
            <a:avLst/>
          </a:prstGeom>
          <a:noFill/>
          <a:ln w="9525">
            <a:noFill/>
            <a:miter lim="800000"/>
            <a:headEnd/>
            <a:tailEnd/>
          </a:ln>
        </p:spPr>
        <p:txBody>
          <a:bodyPr wrap="square">
            <a:spAutoFit/>
          </a:bodyPr>
          <a:lstStyle/>
          <a:p>
            <a:pPr algn="ctr">
              <a:spcBef>
                <a:spcPct val="25000"/>
              </a:spcBef>
            </a:pPr>
            <a:r>
              <a:rPr lang="en-US" altLang="en-US" sz="1400" b="0" i="1" dirty="0"/>
              <a:t>Heat Energy = 0.851 </a:t>
            </a:r>
            <a:r>
              <a:rPr lang="en-US" altLang="en-US" sz="1400" b="0" i="1" dirty="0" err="1"/>
              <a:t>MeV</a:t>
            </a:r>
            <a:r>
              <a:rPr lang="en-US" altLang="en-US" sz="1400" b="0" i="1" dirty="0"/>
              <a:t>/nucleon</a:t>
            </a:r>
          </a:p>
          <a:p>
            <a:pPr algn="ctr">
              <a:spcBef>
                <a:spcPct val="25000"/>
              </a:spcBef>
            </a:pPr>
            <a:r>
              <a:rPr lang="en-US" altLang="en-US" sz="1400" b="0" i="1" dirty="0"/>
              <a:t>Controllable reaction rate (variable power levels</a:t>
            </a:r>
            <a:r>
              <a:rPr lang="en-US" altLang="en-US" sz="1200" b="0" i="1" dirty="0"/>
              <a:t>)</a:t>
            </a:r>
          </a:p>
        </p:txBody>
      </p:sp>
      <p:sp>
        <p:nvSpPr>
          <p:cNvPr id="340" name="Rectangle 3">
            <a:extLst>
              <a:ext uri="{FF2B5EF4-FFF2-40B4-BE49-F238E27FC236}">
                <a16:creationId xmlns:a16="http://schemas.microsoft.com/office/drawing/2014/main" id="{4D55BB90-BB25-48E8-9C89-1277C25C0866}"/>
              </a:ext>
            </a:extLst>
          </p:cNvPr>
          <p:cNvSpPr txBox="1">
            <a:spLocks noChangeArrowheads="1"/>
          </p:cNvSpPr>
          <p:nvPr/>
        </p:nvSpPr>
        <p:spPr>
          <a:xfrm>
            <a:off x="246081" y="4325917"/>
            <a:ext cx="5162827" cy="2169825"/>
          </a:xfrm>
          <a:prstGeom prst="rect">
            <a:avLst/>
          </a:prstGeom>
        </p:spPr>
        <p:txBody>
          <a:bodyPr>
            <a:normAutofit/>
          </a:bodyPr>
          <a:lstStyle>
            <a:lvl1pPr marL="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Arial" panose="020B0604020202020204" pitchFamily="34" charset="0"/>
                <a:ea typeface="ＭＳ Ｐゴシック" charset="-128"/>
                <a:cs typeface="Arial" panose="020B0604020202020204" pitchFamily="34" charset="0"/>
              </a:defRPr>
            </a:lvl1pPr>
            <a:lvl2pPr marL="548640" indent="0" algn="ctr" defTabSz="548640" rtl="0" eaLnBrk="1" fontAlgn="base" hangingPunct="1">
              <a:spcBef>
                <a:spcPct val="20000"/>
              </a:spcBef>
              <a:spcAft>
                <a:spcPct val="0"/>
              </a:spcAft>
              <a:buFont typeface="Arial" pitchFamily="34" charset="0"/>
              <a:buNone/>
              <a:defRPr sz="3360" kern="1200">
                <a:solidFill>
                  <a:schemeClr val="tx1">
                    <a:tint val="75000"/>
                  </a:schemeClr>
                </a:solidFill>
                <a:latin typeface="+mn-lt"/>
                <a:ea typeface="ＭＳ Ｐゴシック" charset="-128"/>
                <a:cs typeface="+mn-cs"/>
              </a:defRPr>
            </a:lvl2pPr>
            <a:lvl3pPr marL="1097280" indent="0" algn="ctr" defTabSz="548640" rtl="0" eaLnBrk="1" fontAlgn="base" hangingPunct="1">
              <a:spcBef>
                <a:spcPct val="20000"/>
              </a:spcBef>
              <a:spcAft>
                <a:spcPct val="0"/>
              </a:spcAft>
              <a:buFont typeface="Arial" pitchFamily="34" charset="0"/>
              <a:buNone/>
              <a:defRPr sz="2880" kern="1200">
                <a:solidFill>
                  <a:schemeClr val="tx1">
                    <a:tint val="75000"/>
                  </a:schemeClr>
                </a:solidFill>
                <a:latin typeface="+mn-lt"/>
                <a:ea typeface="ＭＳ Ｐゴシック" charset="-128"/>
                <a:cs typeface="+mn-cs"/>
              </a:defRPr>
            </a:lvl3pPr>
            <a:lvl4pPr marL="164592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4pPr>
            <a:lvl5pPr marL="219456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5pPr>
            <a:lvl6pPr marL="274320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6pPr>
            <a:lvl7pPr marL="329184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7pPr>
            <a:lvl8pPr marL="384048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8pPr>
            <a:lvl9pPr marL="438912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9pPr>
          </a:lstStyle>
          <a:p>
            <a:pPr marL="285750" indent="-285750" algn="l">
              <a:spcBef>
                <a:spcPct val="25000"/>
              </a:spcBef>
              <a:spcAft>
                <a:spcPct val="25000"/>
              </a:spcAft>
              <a:buClr>
                <a:schemeClr val="tx1"/>
              </a:buClr>
              <a:buFont typeface="Arial" panose="020B0604020202020204" pitchFamily="34" charset="0"/>
              <a:buChar char="•"/>
            </a:pPr>
            <a:r>
              <a:rPr lang="en-US" sz="1350" dirty="0">
                <a:solidFill>
                  <a:schemeClr val="tx1"/>
                </a:solidFill>
              </a:rPr>
              <a:t>Long history of use on Apollo and space science missions </a:t>
            </a:r>
          </a:p>
          <a:p>
            <a:pPr marL="834390" lvl="1" indent="-285750" algn="l">
              <a:spcBef>
                <a:spcPct val="25000"/>
              </a:spcBef>
              <a:spcAft>
                <a:spcPct val="25000"/>
              </a:spcAft>
              <a:buClr>
                <a:schemeClr val="tx1"/>
              </a:buClr>
              <a:buFont typeface="Arial" panose="020B0604020202020204" pitchFamily="34" charset="0"/>
              <a:buChar char="-"/>
            </a:pPr>
            <a:r>
              <a:rPr lang="en-US" sz="1350" dirty="0">
                <a:solidFill>
                  <a:schemeClr val="tx1"/>
                </a:solidFill>
                <a:latin typeface="Arial" panose="020B0604020202020204" pitchFamily="34" charset="0"/>
                <a:cs typeface="Arial" panose="020B0604020202020204" pitchFamily="34" charset="0"/>
              </a:rPr>
              <a:t>44 Radioisotope Thermal Electric (RTGs) and hundreds of Radioisotope Heater Unit (RHUs) launched by U.S. during past 5 decades</a:t>
            </a:r>
          </a:p>
          <a:p>
            <a:pPr marL="285750" indent="-285750" algn="l">
              <a:spcBef>
                <a:spcPct val="25000"/>
              </a:spcBef>
              <a:spcAft>
                <a:spcPct val="25000"/>
              </a:spcAft>
              <a:buClr>
                <a:schemeClr val="tx1"/>
              </a:buClr>
              <a:buFont typeface="Arial" panose="020B0604020202020204" pitchFamily="34" charset="0"/>
              <a:buChar char="•"/>
            </a:pPr>
            <a:r>
              <a:rPr lang="en-US" sz="1350" dirty="0">
                <a:solidFill>
                  <a:schemeClr val="tx1"/>
                </a:solidFill>
              </a:rPr>
              <a:t>Heat produced from natural alpha (</a:t>
            </a:r>
            <a:r>
              <a:rPr lang="en-US" sz="1350" dirty="0">
                <a:solidFill>
                  <a:schemeClr val="tx1"/>
                </a:solidFill>
                <a:latin typeface="Symbol" panose="05050102010706020507" pitchFamily="18" charset="2"/>
              </a:rPr>
              <a:t>a</a:t>
            </a:r>
            <a:r>
              <a:rPr lang="en-US" sz="1350" dirty="0">
                <a:solidFill>
                  <a:schemeClr val="tx1"/>
                </a:solidFill>
              </a:rPr>
              <a:t>) particle decay of Plutonium (Pu-238)</a:t>
            </a:r>
          </a:p>
          <a:p>
            <a:pPr marL="285750" indent="-285750" algn="l">
              <a:spcBef>
                <a:spcPct val="25000"/>
              </a:spcBef>
              <a:spcAft>
                <a:spcPct val="25000"/>
              </a:spcAft>
              <a:buClr>
                <a:schemeClr val="tx1"/>
              </a:buClr>
              <a:buFont typeface="Arial" panose="020B0604020202020204" pitchFamily="34" charset="0"/>
              <a:buChar char="•"/>
            </a:pPr>
            <a:r>
              <a:rPr lang="en-US" sz="1350" dirty="0">
                <a:solidFill>
                  <a:schemeClr val="tx1"/>
                </a:solidFill>
              </a:rPr>
              <a:t>Used for both thermal management and electricity production</a:t>
            </a:r>
          </a:p>
          <a:p>
            <a:pPr marL="285750" indent="-285750" algn="l">
              <a:spcBef>
                <a:spcPct val="25000"/>
              </a:spcBef>
              <a:spcAft>
                <a:spcPct val="25000"/>
              </a:spcAft>
              <a:buClr>
                <a:srgbClr val="FF0000"/>
              </a:buClr>
              <a:buFont typeface="Arial" panose="020B0604020202020204" pitchFamily="34" charset="0"/>
              <a:buChar char="•"/>
            </a:pPr>
            <a:endParaRPr lang="en-US" sz="1350" dirty="0"/>
          </a:p>
        </p:txBody>
      </p:sp>
      <p:sp>
        <p:nvSpPr>
          <p:cNvPr id="341" name="Rectangle 444">
            <a:extLst>
              <a:ext uri="{FF2B5EF4-FFF2-40B4-BE49-F238E27FC236}">
                <a16:creationId xmlns:a16="http://schemas.microsoft.com/office/drawing/2014/main" id="{978AAE52-0974-434D-9AC5-626A786A03D0}"/>
              </a:ext>
            </a:extLst>
          </p:cNvPr>
          <p:cNvSpPr>
            <a:spLocks noChangeArrowheads="1"/>
          </p:cNvSpPr>
          <p:nvPr/>
        </p:nvSpPr>
        <p:spPr bwMode="auto">
          <a:xfrm>
            <a:off x="6468035" y="4274148"/>
            <a:ext cx="5477884" cy="2377574"/>
          </a:xfrm>
          <a:prstGeom prst="rect">
            <a:avLst/>
          </a:prstGeom>
          <a:noFill/>
          <a:ln w="9525">
            <a:noFill/>
            <a:miter lim="800000"/>
            <a:headEnd/>
            <a:tailEnd/>
          </a:ln>
        </p:spPr>
        <p:txBody>
          <a:bodyPr wrap="square">
            <a:spAutoFit/>
          </a:bodyPr>
          <a:lstStyle/>
          <a:p>
            <a:pPr marL="285750" indent="-285750">
              <a:spcBef>
                <a:spcPts val="0"/>
              </a:spcBef>
              <a:spcAft>
                <a:spcPts val="0"/>
              </a:spcAft>
              <a:buFont typeface="Arial" panose="020B0604020202020204" pitchFamily="34" charset="0"/>
              <a:buChar char="•"/>
            </a:pPr>
            <a:r>
              <a:rPr lang="en-US" sz="1350" dirty="0"/>
              <a:t>Used terrestrially for over 70 years</a:t>
            </a:r>
          </a:p>
          <a:p>
            <a:pPr marL="742950" lvl="1" indent="-285750">
              <a:spcBef>
                <a:spcPts val="0"/>
              </a:spcBef>
              <a:spcAft>
                <a:spcPts val="0"/>
              </a:spcAft>
              <a:buFont typeface="Arial" panose="020B0604020202020204" pitchFamily="34" charset="0"/>
              <a:buChar char="-"/>
            </a:pPr>
            <a:r>
              <a:rPr lang="en-US" sz="1350" b="0" dirty="0" err="1"/>
              <a:t>Fissioning</a:t>
            </a:r>
            <a:r>
              <a:rPr lang="en-US" sz="1350" b="0" dirty="0"/>
              <a:t> 1 kg of uranium yields as much energy as burning 2,700,000 kg of coal (&gt;20 GW-hr)</a:t>
            </a:r>
          </a:p>
          <a:p>
            <a:pPr marL="285750" indent="-285750">
              <a:spcBef>
                <a:spcPts val="0"/>
              </a:spcBef>
              <a:spcAft>
                <a:spcPts val="0"/>
              </a:spcAft>
              <a:buFont typeface="Arial" panose="020B0604020202020204" pitchFamily="34" charset="0"/>
              <a:buChar char="•"/>
            </a:pPr>
            <a:r>
              <a:rPr lang="en-US" sz="1350" dirty="0"/>
              <a:t>One US space reactor (SNAP-10A) flown (1965)</a:t>
            </a:r>
            <a:endParaRPr lang="en-US" sz="1350" b="0" dirty="0"/>
          </a:p>
          <a:p>
            <a:pPr marL="742950" lvl="1" indent="-285750">
              <a:spcBef>
                <a:spcPts val="0"/>
              </a:spcBef>
              <a:spcAft>
                <a:spcPts val="0"/>
              </a:spcAft>
              <a:buFont typeface="Arial" panose="020B0604020202020204" pitchFamily="34" charset="0"/>
              <a:buChar char="-"/>
            </a:pPr>
            <a:r>
              <a:rPr lang="en-US" sz="1350" dirty="0"/>
              <a:t>F</a:t>
            </a:r>
            <a:r>
              <a:rPr lang="en-US" sz="1350" b="0" dirty="0"/>
              <a:t>ormer U.S.S.R. flew 33 space reactors</a:t>
            </a:r>
          </a:p>
          <a:p>
            <a:pPr marL="285750" indent="-285750">
              <a:spcBef>
                <a:spcPts val="0"/>
              </a:spcBef>
              <a:spcAft>
                <a:spcPts val="0"/>
              </a:spcAft>
              <a:buFont typeface="Arial" panose="020B0604020202020204" pitchFamily="34" charset="0"/>
              <a:buChar char="•"/>
            </a:pPr>
            <a:r>
              <a:rPr lang="en-US" sz="1350" dirty="0"/>
              <a:t>Heat produced from neutron-induced splitting of a nucleus (e.g. U-235)</a:t>
            </a:r>
          </a:p>
          <a:p>
            <a:pPr marL="630238" lvl="1" indent="-285750">
              <a:spcBef>
                <a:spcPts val="0"/>
              </a:spcBef>
              <a:spcAft>
                <a:spcPts val="0"/>
              </a:spcAft>
              <a:buFont typeface="Arial" panose="020B0604020202020204" pitchFamily="34" charset="0"/>
              <a:buChar char="-"/>
            </a:pPr>
            <a:r>
              <a:rPr lang="en-US" sz="1350" b="0" dirty="0"/>
              <a:t>At steady-state, 1 of the 2 to 3 neutrons released in the reaction causes a subsequent fission in a “chain reaction” process</a:t>
            </a:r>
          </a:p>
          <a:p>
            <a:pPr marL="285750" indent="-285750">
              <a:spcBef>
                <a:spcPts val="0"/>
              </a:spcBef>
              <a:spcAft>
                <a:spcPts val="0"/>
              </a:spcAft>
              <a:buFont typeface="Arial" panose="020B0604020202020204" pitchFamily="34" charset="0"/>
              <a:buChar char="•"/>
            </a:pPr>
            <a:r>
              <a:rPr lang="en-US" sz="1350" dirty="0"/>
              <a:t>Heat converted to electricity, or used directly to heat a propellant</a:t>
            </a:r>
          </a:p>
        </p:txBody>
      </p:sp>
      <p:sp>
        <p:nvSpPr>
          <p:cNvPr id="2" name="Rectangle 1"/>
          <p:cNvSpPr/>
          <p:nvPr/>
        </p:nvSpPr>
        <p:spPr>
          <a:xfrm>
            <a:off x="188258" y="1225027"/>
            <a:ext cx="5499847" cy="303769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2" name="Rectangle 341"/>
          <p:cNvSpPr/>
          <p:nvPr/>
        </p:nvSpPr>
        <p:spPr>
          <a:xfrm>
            <a:off x="6494929" y="1229509"/>
            <a:ext cx="5513295" cy="3033208"/>
          </a:xfrm>
          <a:prstGeom prst="rect">
            <a:avLst/>
          </a:prstGeom>
          <a:noFill/>
          <a:ln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180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 Box 3">
            <a:extLst>
              <a:ext uri="{FF2B5EF4-FFF2-40B4-BE49-F238E27FC236}">
                <a16:creationId xmlns:a16="http://schemas.microsoft.com/office/drawing/2014/main" id="{848B8BE9-5C54-47A0-9949-147C04F9425E}"/>
              </a:ext>
            </a:extLst>
          </p:cNvPr>
          <p:cNvSpPr txBox="1">
            <a:spLocks noChangeArrowheads="1"/>
          </p:cNvSpPr>
          <p:nvPr/>
        </p:nvSpPr>
        <p:spPr bwMode="auto">
          <a:xfrm>
            <a:off x="0" y="1516828"/>
            <a:ext cx="7258050"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7800" indent="-177800">
              <a:defRPr sz="2400">
                <a:solidFill>
                  <a:schemeClr val="tx1"/>
                </a:solidFill>
                <a:latin typeface="Times New Roman" pitchFamily="18" charset="0"/>
              </a:defRPr>
            </a:lvl1pPr>
            <a:lvl2pPr indent="-165100">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Bef>
                <a:spcPct val="50000"/>
              </a:spcBef>
              <a:buFontTx/>
              <a:buChar char="•"/>
            </a:pPr>
            <a:endParaRPr lang="en-US" altLang="en-US" sz="1800" dirty="0">
              <a:latin typeface="Arial" panose="020B0604020202020204" pitchFamily="34" charset="0"/>
              <a:cs typeface="Arial" panose="020B0604020202020204" pitchFamily="34" charset="0"/>
            </a:endParaRPr>
          </a:p>
          <a:p>
            <a:pPr marL="0" indent="0">
              <a:spcBef>
                <a:spcPct val="50000"/>
              </a:spcBef>
            </a:pPr>
            <a:endParaRPr lang="en-US" altLang="en-US" sz="1800" dirty="0">
              <a:latin typeface="Arial" panose="020B0604020202020204" pitchFamily="34" charset="0"/>
              <a:cs typeface="Arial" panose="020B0604020202020204" pitchFamily="34" charset="0"/>
            </a:endParaRPr>
          </a:p>
          <a:p>
            <a:pPr>
              <a:spcBef>
                <a:spcPct val="50000"/>
              </a:spcBef>
              <a:buFontTx/>
              <a:buChar char="•"/>
            </a:pPr>
            <a:r>
              <a:rPr lang="en-US" altLang="en-US" sz="1600" dirty="0">
                <a:latin typeface="Arial" panose="020B0604020202020204" pitchFamily="34" charset="0"/>
                <a:cs typeface="Arial" panose="020B0604020202020204" pitchFamily="34" charset="0"/>
              </a:rPr>
              <a:t>Directly reduce cost through savings related to safeguards and security</a:t>
            </a:r>
          </a:p>
          <a:p>
            <a:pPr>
              <a:spcBef>
                <a:spcPct val="50000"/>
              </a:spcBef>
              <a:buFontTx/>
              <a:buChar char="•"/>
            </a:pPr>
            <a:r>
              <a:rPr lang="en-US" altLang="en-US" sz="1600" dirty="0">
                <a:latin typeface="Arial" panose="020B0604020202020204" pitchFamily="34" charset="0"/>
                <a:cs typeface="Arial" panose="020B0604020202020204" pitchFamily="34" charset="0"/>
              </a:rPr>
              <a:t>Indirectly (and more significantly) reduced cost through enabling use of an optimal development approach and team</a:t>
            </a:r>
          </a:p>
          <a:p>
            <a:pPr>
              <a:spcBef>
                <a:spcPct val="50000"/>
              </a:spcBef>
              <a:buFontTx/>
              <a:buChar char="•"/>
            </a:pPr>
            <a:r>
              <a:rPr lang="en-US" altLang="en-US" sz="1600" dirty="0">
                <a:latin typeface="Arial" panose="020B0604020202020204" pitchFamily="34" charset="0"/>
                <a:cs typeface="Arial" panose="020B0604020202020204" pitchFamily="34" charset="0"/>
              </a:rPr>
              <a:t>Consistent with ongoing programs to convert operational Highly Enriched Uranium (HEU) systems to LEU</a:t>
            </a:r>
          </a:p>
          <a:p>
            <a:pPr marL="177800" lvl="1" indent="-177800">
              <a:spcBef>
                <a:spcPct val="50000"/>
              </a:spcBef>
              <a:buFontTx/>
              <a:buChar char="•"/>
            </a:pPr>
            <a:r>
              <a:rPr lang="en-US" altLang="en-US" sz="1600" dirty="0">
                <a:latin typeface="Arial" panose="020B0604020202020204" pitchFamily="34" charset="0"/>
                <a:cs typeface="Arial" panose="020B0604020202020204" pitchFamily="34" charset="0"/>
              </a:rPr>
              <a:t>Consistent with US policy. </a:t>
            </a:r>
            <a:r>
              <a:rPr lang="en-US" sz="1600" dirty="0">
                <a:latin typeface="Arial" panose="020B0604020202020204" pitchFamily="34" charset="0"/>
                <a:cs typeface="Arial" panose="020B0604020202020204" pitchFamily="34" charset="0"/>
              </a:rPr>
              <a:t>“The United States is committed to eliminating the use of HEU in all civilian applications, including in the production of medical radioisotopes, because of its direct significance for potential use in nuclear weapons, acts of nuclear terrorism, or other malevolent purposes.” (2012 White House “Fact Sheet”)</a:t>
            </a:r>
          </a:p>
          <a:p>
            <a:pPr marL="742950" lvl="2" indent="-285750">
              <a:spcBef>
                <a:spcPct val="50000"/>
              </a:spcBef>
              <a:buFont typeface="Arial" panose="020B0604020202020204" pitchFamily="34" charset="0"/>
              <a:buChar char="-"/>
            </a:pPr>
            <a:r>
              <a:rPr lang="en-US" sz="1600" dirty="0">
                <a:latin typeface="Arial" panose="020B0604020202020204" pitchFamily="34" charset="0"/>
                <a:cs typeface="Arial" panose="020B0604020202020204" pitchFamily="34" charset="0"/>
              </a:rPr>
              <a:t>Space Policy Directive 6 (12/2020) also mandates use of LEU in most cases</a:t>
            </a:r>
          </a:p>
          <a:p>
            <a:pPr marL="0" lvl="1" indent="0" algn="ctr">
              <a:spcBef>
                <a:spcPct val="50000"/>
              </a:spcBef>
            </a:pPr>
            <a:r>
              <a:rPr lang="en-US" sz="1600" b="1" dirty="0">
                <a:latin typeface="Arial" panose="020B0604020202020204" pitchFamily="34" charset="0"/>
                <a:cs typeface="Arial" panose="020B0604020202020204" pitchFamily="34" charset="0"/>
              </a:rPr>
              <a:t>Initial LEU Conceptual Designs Very Promising</a:t>
            </a:r>
          </a:p>
          <a:p>
            <a:pPr>
              <a:spcBef>
                <a:spcPct val="50000"/>
              </a:spcBef>
              <a:buFontTx/>
              <a:buChar char="•"/>
            </a:pPr>
            <a:endParaRPr lang="en-US" altLang="en-US" sz="1800" dirty="0">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39F68A99-AFAF-46C7-B0EA-FB0E3ED52A86}"/>
              </a:ext>
            </a:extLst>
          </p:cNvPr>
          <p:cNvSpPr txBox="1">
            <a:spLocks/>
          </p:cNvSpPr>
          <p:nvPr/>
        </p:nvSpPr>
        <p:spPr>
          <a:xfrm>
            <a:off x="0" y="1241837"/>
            <a:ext cx="6903720" cy="724124"/>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t>Can NTP Systems Using Low-Enriched Uranium (LEU) be Developed?</a:t>
            </a:r>
          </a:p>
        </p:txBody>
      </p:sp>
      <p:pic>
        <p:nvPicPr>
          <p:cNvPr id="14" name="Picture 13">
            <a:extLst>
              <a:ext uri="{FF2B5EF4-FFF2-40B4-BE49-F238E27FC236}">
                <a16:creationId xmlns:a16="http://schemas.microsoft.com/office/drawing/2014/main" id="{53115142-1188-4D60-AE17-BAB9C932A57B}"/>
              </a:ext>
            </a:extLst>
          </p:cNvPr>
          <p:cNvPicPr>
            <a:picLocks noChangeAspect="1"/>
          </p:cNvPicPr>
          <p:nvPr/>
        </p:nvPicPr>
        <p:blipFill>
          <a:blip r:embed="rId4"/>
          <a:stretch>
            <a:fillRect/>
          </a:stretch>
        </p:blipFill>
        <p:spPr>
          <a:xfrm>
            <a:off x="7452106" y="1657304"/>
            <a:ext cx="4334878" cy="3827189"/>
          </a:xfrm>
          <a:prstGeom prst="rect">
            <a:avLst/>
          </a:prstGeom>
        </p:spPr>
      </p:pic>
      <p:sp>
        <p:nvSpPr>
          <p:cNvPr id="15" name="TextBox 14">
            <a:extLst>
              <a:ext uri="{FF2B5EF4-FFF2-40B4-BE49-F238E27FC236}">
                <a16:creationId xmlns:a16="http://schemas.microsoft.com/office/drawing/2014/main" id="{75990EF0-076F-4EE2-9227-5B4922B653C4}"/>
              </a:ext>
            </a:extLst>
          </p:cNvPr>
          <p:cNvSpPr txBox="1"/>
          <p:nvPr/>
        </p:nvSpPr>
        <p:spPr>
          <a:xfrm>
            <a:off x="8315661" y="5533465"/>
            <a:ext cx="2232211" cy="307777"/>
          </a:xfrm>
          <a:prstGeom prst="rect">
            <a:avLst/>
          </a:prstGeom>
          <a:noFill/>
          <a:ln>
            <a:solidFill>
              <a:schemeClr val="tx1"/>
            </a:solidFill>
          </a:ln>
        </p:spPr>
        <p:txBody>
          <a:bodyPr wrap="square" rtlCol="0">
            <a:spAutoFit/>
          </a:bodyPr>
          <a:lstStyle/>
          <a:p>
            <a:pPr algn="ctr"/>
            <a:r>
              <a:rPr lang="en-US" sz="1400" dirty="0"/>
              <a:t>Image Courtesy of BWXT</a:t>
            </a:r>
          </a:p>
        </p:txBody>
      </p:sp>
      <p:sp>
        <p:nvSpPr>
          <p:cNvPr id="17" name="Rectangle 16">
            <a:extLst>
              <a:ext uri="{FF2B5EF4-FFF2-40B4-BE49-F238E27FC236}">
                <a16:creationId xmlns:a16="http://schemas.microsoft.com/office/drawing/2014/main" id="{685D2D01-78A2-4F57-90DC-DC7FAC2F8932}"/>
              </a:ext>
            </a:extLst>
          </p:cNvPr>
          <p:cNvSpPr/>
          <p:nvPr/>
        </p:nvSpPr>
        <p:spPr>
          <a:xfrm>
            <a:off x="617221" y="297181"/>
            <a:ext cx="10972799" cy="461665"/>
          </a:xfrm>
          <a:prstGeom prst="rect">
            <a:avLst/>
          </a:prstGeom>
        </p:spPr>
        <p:txBody>
          <a:bodyPr wrap="square">
            <a:spAutoFit/>
          </a:bodyPr>
          <a:lstStyle/>
          <a:p>
            <a:pPr algn="ctr"/>
            <a:r>
              <a:rPr lang="en-US" sz="2400" b="1" dirty="0">
                <a:solidFill>
                  <a:schemeClr val="bg1"/>
                </a:solidFill>
              </a:rPr>
              <a:t>High Assay Low-Enriched Uranium (HALEU)</a:t>
            </a:r>
          </a:p>
        </p:txBody>
      </p:sp>
    </p:spTree>
    <p:extLst>
      <p:ext uri="{BB962C8B-B14F-4D97-AF65-F5344CB8AC3E}">
        <p14:creationId xmlns:p14="http://schemas.microsoft.com/office/powerpoint/2010/main" val="1553630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0153B845-0D2E-46E8-810D-222F3B63D355}"/>
              </a:ext>
            </a:extLst>
          </p:cNvPr>
          <p:cNvSpPr txBox="1">
            <a:spLocks/>
          </p:cNvSpPr>
          <p:nvPr/>
        </p:nvSpPr>
        <p:spPr>
          <a:xfrm>
            <a:off x="615203" y="303456"/>
            <a:ext cx="10949940" cy="607582"/>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solidFill>
                  <a:schemeClr val="bg1"/>
                </a:solidFill>
              </a:rPr>
              <a:t>How Does Nuclear Thermal Propulsion (NTP) Work?</a:t>
            </a:r>
          </a:p>
        </p:txBody>
      </p:sp>
      <p:sp>
        <p:nvSpPr>
          <p:cNvPr id="8" name="Rectangle 3">
            <a:extLst>
              <a:ext uri="{FF2B5EF4-FFF2-40B4-BE49-F238E27FC236}">
                <a16:creationId xmlns:a16="http://schemas.microsoft.com/office/drawing/2014/main" id="{85D31AD2-3546-4D81-BAA8-D52DF6F3D4FE}"/>
              </a:ext>
            </a:extLst>
          </p:cNvPr>
          <p:cNvSpPr txBox="1">
            <a:spLocks noChangeArrowheads="1"/>
          </p:cNvSpPr>
          <p:nvPr/>
        </p:nvSpPr>
        <p:spPr bwMode="auto">
          <a:xfrm>
            <a:off x="234612" y="1358689"/>
            <a:ext cx="8196694" cy="24368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Arial" panose="020B0604020202020204" pitchFamily="34" charset="0"/>
                <a:ea typeface="ＭＳ Ｐゴシック" charset="-128"/>
                <a:cs typeface="Arial" panose="020B0604020202020204" pitchFamily="34" charset="0"/>
              </a:defRPr>
            </a:lvl1pPr>
            <a:lvl2pPr marL="548640" indent="0" algn="ctr" defTabSz="548640" rtl="0" eaLnBrk="1" fontAlgn="base" hangingPunct="1">
              <a:spcBef>
                <a:spcPct val="20000"/>
              </a:spcBef>
              <a:spcAft>
                <a:spcPct val="0"/>
              </a:spcAft>
              <a:buFont typeface="Arial" pitchFamily="34" charset="0"/>
              <a:buNone/>
              <a:defRPr sz="3360" kern="1200">
                <a:solidFill>
                  <a:schemeClr val="tx1">
                    <a:tint val="75000"/>
                  </a:schemeClr>
                </a:solidFill>
                <a:latin typeface="+mn-lt"/>
                <a:ea typeface="ＭＳ Ｐゴシック" charset="-128"/>
                <a:cs typeface="+mn-cs"/>
              </a:defRPr>
            </a:lvl2pPr>
            <a:lvl3pPr marL="1097280" indent="0" algn="ctr" defTabSz="548640" rtl="0" eaLnBrk="1" fontAlgn="base" hangingPunct="1">
              <a:spcBef>
                <a:spcPct val="20000"/>
              </a:spcBef>
              <a:spcAft>
                <a:spcPct val="0"/>
              </a:spcAft>
              <a:buFont typeface="Arial" pitchFamily="34" charset="0"/>
              <a:buNone/>
              <a:defRPr sz="2880" kern="1200">
                <a:solidFill>
                  <a:schemeClr val="tx1">
                    <a:tint val="75000"/>
                  </a:schemeClr>
                </a:solidFill>
                <a:latin typeface="+mn-lt"/>
                <a:ea typeface="ＭＳ Ｐゴシック" charset="-128"/>
                <a:cs typeface="+mn-cs"/>
              </a:defRPr>
            </a:lvl3pPr>
            <a:lvl4pPr marL="164592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4pPr>
            <a:lvl5pPr marL="219456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5pPr>
            <a:lvl6pPr marL="274320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6pPr>
            <a:lvl7pPr marL="329184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7pPr>
            <a:lvl8pPr marL="384048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8pPr>
            <a:lvl9pPr marL="438912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9pPr>
          </a:lstStyle>
          <a:p>
            <a:pPr marL="285750" indent="-285750" algn="l">
              <a:spcBef>
                <a:spcPts val="600"/>
              </a:spcBef>
              <a:buFont typeface="Arial" panose="020B0604020202020204" pitchFamily="34" charset="0"/>
              <a:buChar char="•"/>
            </a:pPr>
            <a:r>
              <a:rPr lang="en-US" altLang="en-US" sz="1600" dirty="0">
                <a:solidFill>
                  <a:schemeClr val="tx1"/>
                </a:solidFill>
                <a:ea typeface="ＭＳ Ｐゴシック" panose="020B0600070205080204" pitchFamily="34" charset="-128"/>
              </a:rPr>
              <a:t>Propellant heated directly by a nuclear reactor and thermally expanded/accelerated through a nozzle (Low molecular weight propellant – typically Hydrogen)</a:t>
            </a:r>
          </a:p>
          <a:p>
            <a:pPr marL="285750" indent="-285750" algn="l">
              <a:spcBef>
                <a:spcPts val="600"/>
              </a:spcBef>
              <a:buFont typeface="Arial" panose="020B0604020202020204" pitchFamily="34" charset="0"/>
              <a:buChar char="•"/>
            </a:pPr>
            <a:r>
              <a:rPr lang="en-US" altLang="en-US" sz="1600" dirty="0">
                <a:solidFill>
                  <a:schemeClr val="tx1"/>
                </a:solidFill>
                <a:ea typeface="ＭＳ Ｐゴシック" panose="020B0600070205080204" pitchFamily="34" charset="-128"/>
              </a:rPr>
              <a:t>Thrust directly related to thermal power of reactor:  100,000 N ≈ 450 </a:t>
            </a:r>
            <a:r>
              <a:rPr lang="en-US" altLang="en-US" sz="1600" dirty="0" err="1">
                <a:solidFill>
                  <a:schemeClr val="tx1"/>
                </a:solidFill>
                <a:ea typeface="ＭＳ Ｐゴシック" panose="020B0600070205080204" pitchFamily="34" charset="-128"/>
              </a:rPr>
              <a:t>MW</a:t>
            </a:r>
            <a:r>
              <a:rPr lang="en-US" altLang="en-US" sz="1600" baseline="-25000" dirty="0" err="1">
                <a:solidFill>
                  <a:schemeClr val="tx1"/>
                </a:solidFill>
                <a:ea typeface="ＭＳ Ｐゴシック" panose="020B0600070205080204" pitchFamily="34" charset="-128"/>
              </a:rPr>
              <a:t>th</a:t>
            </a:r>
            <a:r>
              <a:rPr lang="en-US" altLang="en-US" sz="1600" dirty="0">
                <a:solidFill>
                  <a:schemeClr val="tx1"/>
                </a:solidFill>
                <a:ea typeface="ＭＳ Ｐゴシック" panose="020B0600070205080204" pitchFamily="34" charset="-128"/>
              </a:rPr>
              <a:t> at 900 sec</a:t>
            </a:r>
          </a:p>
          <a:p>
            <a:pPr marL="285750" indent="-285750" algn="l">
              <a:spcBef>
                <a:spcPts val="600"/>
              </a:spcBef>
              <a:buFont typeface="Arial" panose="020B0604020202020204" pitchFamily="34" charset="0"/>
              <a:buChar char="•"/>
            </a:pPr>
            <a:r>
              <a:rPr lang="en-US" altLang="en-US" sz="1600" dirty="0">
                <a:solidFill>
                  <a:schemeClr val="tx1"/>
                </a:solidFill>
                <a:ea typeface="ＭＳ Ｐゴシック" panose="020B0600070205080204" pitchFamily="34" charset="-128"/>
              </a:rPr>
              <a:t>Specific Impulse directly related to exhaust temperature: 830 - 1000 sec (2300 - 3100K)</a:t>
            </a:r>
          </a:p>
          <a:p>
            <a:pPr marL="285750" indent="-285750" algn="l">
              <a:spcBef>
                <a:spcPts val="600"/>
              </a:spcBef>
              <a:buFont typeface="Arial" panose="020B0604020202020204" pitchFamily="34" charset="0"/>
              <a:buChar char="•"/>
            </a:pPr>
            <a:r>
              <a:rPr lang="en-US" altLang="en-US" sz="1600" dirty="0">
                <a:solidFill>
                  <a:schemeClr val="tx1"/>
                </a:solidFill>
                <a:ea typeface="ＭＳ Ｐゴシック" panose="020B0600070205080204" pitchFamily="34" charset="-128"/>
              </a:rPr>
              <a:t>Specific Impulse improvement over chemical rockets due to lower molecular weight of propellant (exhaust stream of O</a:t>
            </a:r>
            <a:r>
              <a:rPr lang="en-US" altLang="en-US" sz="1600" baseline="-25000" dirty="0">
                <a:solidFill>
                  <a:schemeClr val="tx1"/>
                </a:solidFill>
                <a:ea typeface="ＭＳ Ｐゴシック" panose="020B0600070205080204" pitchFamily="34" charset="-128"/>
              </a:rPr>
              <a:t>2</a:t>
            </a:r>
            <a:r>
              <a:rPr lang="en-US" altLang="en-US" sz="1600" dirty="0">
                <a:solidFill>
                  <a:schemeClr val="tx1"/>
                </a:solidFill>
                <a:ea typeface="ＭＳ Ｐゴシック" panose="020B0600070205080204" pitchFamily="34" charset="-128"/>
              </a:rPr>
              <a:t>/H</a:t>
            </a:r>
            <a:r>
              <a:rPr lang="en-US" altLang="en-US" sz="1600" baseline="-25000" dirty="0">
                <a:solidFill>
                  <a:schemeClr val="tx1"/>
                </a:solidFill>
                <a:ea typeface="ＭＳ Ｐゴシック" panose="020B0600070205080204" pitchFamily="34" charset="-128"/>
              </a:rPr>
              <a:t>2</a:t>
            </a:r>
            <a:r>
              <a:rPr lang="en-US" altLang="en-US" sz="1600" dirty="0">
                <a:solidFill>
                  <a:schemeClr val="tx1"/>
                </a:solidFill>
                <a:ea typeface="ＭＳ Ｐゴシック" panose="020B0600070205080204" pitchFamily="34" charset="-128"/>
              </a:rPr>
              <a:t> engine runs much hotter than NTP)</a:t>
            </a:r>
          </a:p>
        </p:txBody>
      </p:sp>
      <p:pic>
        <p:nvPicPr>
          <p:cNvPr id="12" name="Picture 13">
            <a:extLst>
              <a:ext uri="{FF2B5EF4-FFF2-40B4-BE49-F238E27FC236}">
                <a16:creationId xmlns:a16="http://schemas.microsoft.com/office/drawing/2014/main" id="{25A79F47-5736-4583-B33C-54242DE839D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734" y="3617319"/>
            <a:ext cx="44958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Text Box 5">
            <a:extLst>
              <a:ext uri="{FF2B5EF4-FFF2-40B4-BE49-F238E27FC236}">
                <a16:creationId xmlns:a16="http://schemas.microsoft.com/office/drawing/2014/main" id="{BFDAA12D-3488-4A44-8CE1-58D65C8FA558}"/>
              </a:ext>
            </a:extLst>
          </p:cNvPr>
          <p:cNvSpPr txBox="1">
            <a:spLocks noChangeArrowheads="1"/>
          </p:cNvSpPr>
          <p:nvPr/>
        </p:nvSpPr>
        <p:spPr bwMode="auto">
          <a:xfrm>
            <a:off x="1969994" y="6243408"/>
            <a:ext cx="4419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200" b="1" dirty="0">
                <a:solidFill>
                  <a:srgbClr val="000000"/>
                </a:solidFill>
                <a:latin typeface="Arial" panose="020B0604020202020204" pitchFamily="34" charset="0"/>
                <a:ea typeface="ＭＳ Ｐゴシック" panose="020B0600070205080204" pitchFamily="34" charset="-128"/>
              </a:rPr>
              <a:t>Major Elements of a Nuclear Thermal Rocket</a:t>
            </a:r>
            <a:endParaRPr lang="en-US" altLang="en-US" sz="1200" dirty="0">
              <a:solidFill>
                <a:srgbClr val="000000"/>
              </a:solidFill>
              <a:latin typeface="Arial" panose="020B0604020202020204" pitchFamily="34" charset="0"/>
              <a:ea typeface="ＭＳ Ｐゴシック" panose="020B0600070205080204" pitchFamily="34" charset="-128"/>
            </a:endParaRPr>
          </a:p>
        </p:txBody>
      </p:sp>
      <p:pic>
        <p:nvPicPr>
          <p:cNvPr id="14" name="Picture 4" descr="NERVA">
            <a:extLst>
              <a:ext uri="{FF2B5EF4-FFF2-40B4-BE49-F238E27FC236}">
                <a16:creationId xmlns:a16="http://schemas.microsoft.com/office/drawing/2014/main" id="{666A6179-61DC-4975-972F-2608A54BDF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6374" y="1327955"/>
            <a:ext cx="22383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a:extLst>
              <a:ext uri="{FF2B5EF4-FFF2-40B4-BE49-F238E27FC236}">
                <a16:creationId xmlns:a16="http://schemas.microsoft.com/office/drawing/2014/main" id="{66AFE065-8598-4661-B5D8-17BBAFA39E86}"/>
              </a:ext>
            </a:extLst>
          </p:cNvPr>
          <p:cNvSpPr txBox="1">
            <a:spLocks noChangeArrowheads="1"/>
          </p:cNvSpPr>
          <p:nvPr/>
        </p:nvSpPr>
        <p:spPr bwMode="auto">
          <a:xfrm>
            <a:off x="9006855" y="6281258"/>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200" b="1" dirty="0">
                <a:solidFill>
                  <a:srgbClr val="000000"/>
                </a:solidFill>
                <a:latin typeface="Arial" panose="020B0604020202020204" pitchFamily="34" charset="0"/>
                <a:ea typeface="ＭＳ Ｐゴシック" panose="020B0600070205080204" pitchFamily="34" charset="-128"/>
              </a:rPr>
              <a:t>NERVA Nuclear Thermal Rocket Prototype</a:t>
            </a:r>
            <a:endParaRPr lang="en-US" altLang="en-US" sz="12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6386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1C3D8866-C976-4202-89CE-ED79F76262F3}"/>
              </a:ext>
            </a:extLst>
          </p:cNvPr>
          <p:cNvSpPr txBox="1">
            <a:spLocks/>
          </p:cNvSpPr>
          <p:nvPr/>
        </p:nvSpPr>
        <p:spPr>
          <a:xfrm>
            <a:off x="605790" y="302068"/>
            <a:ext cx="10984230" cy="543751"/>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solidFill>
                  <a:schemeClr val="bg1"/>
                </a:solidFill>
              </a:rPr>
              <a:t>Development Plan for NTP</a:t>
            </a:r>
          </a:p>
        </p:txBody>
      </p:sp>
      <p:pic>
        <p:nvPicPr>
          <p:cNvPr id="7" name="Picture 6">
            <a:extLst>
              <a:ext uri="{FF2B5EF4-FFF2-40B4-BE49-F238E27FC236}">
                <a16:creationId xmlns:a16="http://schemas.microsoft.com/office/drawing/2014/main" id="{20D3E1F8-0FD0-CF4A-BB06-2B44B0C7BB70}"/>
              </a:ext>
            </a:extLst>
          </p:cNvPr>
          <p:cNvPicPr/>
          <p:nvPr/>
        </p:nvPicPr>
        <p:blipFill>
          <a:blip r:embed="rId4" cstate="print">
            <a:extLst>
              <a:ext uri="{28A0092B-C50C-407E-A947-70E740481C1C}">
                <a14:useLocalDpi xmlns:a14="http://schemas.microsoft.com/office/drawing/2010/main"/>
              </a:ext>
            </a:extLst>
          </a:blip>
          <a:stretch>
            <a:fillRect/>
          </a:stretch>
        </p:blipFill>
        <p:spPr>
          <a:xfrm>
            <a:off x="6247060" y="1289677"/>
            <a:ext cx="5623719" cy="3507176"/>
          </a:xfrm>
          <a:prstGeom prst="rect">
            <a:avLst/>
          </a:prstGeom>
          <a:solidFill>
            <a:schemeClr val="bg1"/>
          </a:solidFill>
          <a:ln>
            <a:solidFill>
              <a:schemeClr val="tx1"/>
            </a:solidFill>
          </a:ln>
        </p:spPr>
      </p:pic>
      <p:pic>
        <p:nvPicPr>
          <p:cNvPr id="6" name="Picture 5" descr="A screenshot of a video game&#10;&#10;Description automatically generated">
            <a:extLst>
              <a:ext uri="{FF2B5EF4-FFF2-40B4-BE49-F238E27FC236}">
                <a16:creationId xmlns:a16="http://schemas.microsoft.com/office/drawing/2014/main" id="{67F2C768-F526-0346-95C8-EC822C0737AE}"/>
              </a:ext>
            </a:extLst>
          </p:cNvPr>
          <p:cNvPicPr/>
          <p:nvPr/>
        </p:nvPicPr>
        <p:blipFill>
          <a:blip r:embed="rId5"/>
          <a:stretch>
            <a:fillRect/>
          </a:stretch>
        </p:blipFill>
        <p:spPr>
          <a:xfrm>
            <a:off x="7330189" y="4306483"/>
            <a:ext cx="4540589" cy="2241276"/>
          </a:xfrm>
          <a:prstGeom prst="rect">
            <a:avLst/>
          </a:prstGeom>
          <a:solidFill>
            <a:schemeClr val="bg1"/>
          </a:solidFill>
        </p:spPr>
      </p:pic>
      <p:sp>
        <p:nvSpPr>
          <p:cNvPr id="13" name="Content Placeholder 3">
            <a:extLst>
              <a:ext uri="{FF2B5EF4-FFF2-40B4-BE49-F238E27FC236}">
                <a16:creationId xmlns:a16="http://schemas.microsoft.com/office/drawing/2014/main" id="{E5585500-1BCB-8A4C-B4B9-0C5E9039AB37}"/>
              </a:ext>
            </a:extLst>
          </p:cNvPr>
          <p:cNvSpPr txBox="1">
            <a:spLocks/>
          </p:cNvSpPr>
          <p:nvPr/>
        </p:nvSpPr>
        <p:spPr>
          <a:xfrm>
            <a:off x="19050" y="1289677"/>
            <a:ext cx="6096000" cy="315936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Aft>
                <a:spcPts val="600"/>
              </a:spcAft>
              <a:buFont typeface="Arial" charset="0"/>
              <a:buNone/>
              <a:defRPr/>
            </a:pPr>
            <a:r>
              <a:rPr lang="en-US" sz="2000" b="1" dirty="0">
                <a:solidFill>
                  <a:prstClr val="black"/>
                </a:solidFill>
                <a:latin typeface="Arial" panose="020B0604020202020204" pitchFamily="34" charset="0"/>
                <a:cs typeface="Arial" panose="020B0604020202020204" pitchFamily="34" charset="0"/>
              </a:rPr>
              <a:t>Overall Nuclear Thermal Propulsion Strategy:</a:t>
            </a:r>
          </a:p>
          <a:p>
            <a:pPr marL="0" indent="0">
              <a:spcAft>
                <a:spcPts val="600"/>
              </a:spcAft>
              <a:buFont typeface="Arial" charset="0"/>
              <a:buNone/>
              <a:defRPr/>
            </a:pPr>
            <a:r>
              <a:rPr lang="en-US" sz="1800" dirty="0">
                <a:solidFill>
                  <a:prstClr val="black"/>
                </a:solidFill>
                <a:latin typeface="Arial" panose="020B0604020202020204" pitchFamily="34" charset="0"/>
                <a:cs typeface="Arial" panose="020B0604020202020204" pitchFamily="34" charset="0"/>
              </a:rPr>
              <a:t>Develop a subscale nuclear engine that demonstrates a viable NTP propulsion system and is scalable to the Mars mission engine needs. Evolve to Mars engine system as a part of a Mars NP propulsive stage.</a:t>
            </a:r>
          </a:p>
          <a:p>
            <a:pPr marL="640080" lvl="1" indent="-342900">
              <a:spcAft>
                <a:spcPts val="600"/>
              </a:spcAft>
              <a:buFont typeface="+mj-lt"/>
              <a:buAutoNum type="arabicPeriod"/>
              <a:defRPr/>
            </a:pPr>
            <a:r>
              <a:rPr lang="en-US" sz="1800" dirty="0">
                <a:solidFill>
                  <a:prstClr val="black"/>
                </a:solidFill>
                <a:latin typeface="Arial" panose="020B0604020202020204" pitchFamily="34" charset="0"/>
                <a:cs typeface="Arial" panose="020B0604020202020204" pitchFamily="34" charset="0"/>
              </a:rPr>
              <a:t>Develop a HALEU solid solution fuel form that can provide reactor exit temperatures </a:t>
            </a:r>
            <a:r>
              <a:rPr lang="en-US" sz="1800" u="sng" dirty="0">
                <a:solidFill>
                  <a:prstClr val="black"/>
                </a:solidFill>
                <a:latin typeface="Arial" panose="020B0604020202020204" pitchFamily="34" charset="0"/>
                <a:cs typeface="Arial" panose="020B0604020202020204" pitchFamily="34" charset="0"/>
              </a:rPr>
              <a:t>&gt;</a:t>
            </a:r>
            <a:r>
              <a:rPr lang="en-US" sz="1800" dirty="0">
                <a:solidFill>
                  <a:prstClr val="black"/>
                </a:solidFill>
                <a:latin typeface="Arial" panose="020B0604020202020204" pitchFamily="34" charset="0"/>
                <a:cs typeface="Arial" panose="020B0604020202020204" pitchFamily="34" charset="0"/>
              </a:rPr>
              <a:t> 2700</a:t>
            </a:r>
            <a:r>
              <a:rPr lang="en-US" sz="1800" baseline="30000" dirty="0">
                <a:solidFill>
                  <a:prstClr val="black"/>
                </a:solidFill>
                <a:latin typeface="Arial" panose="020B0604020202020204" pitchFamily="34" charset="0"/>
                <a:cs typeface="Arial" panose="020B0604020202020204" pitchFamily="34" charset="0"/>
              </a:rPr>
              <a:t> </a:t>
            </a:r>
            <a:r>
              <a:rPr lang="en-US" sz="1800" dirty="0">
                <a:solidFill>
                  <a:prstClr val="black"/>
                </a:solidFill>
                <a:latin typeface="Arial" panose="020B0604020202020204" pitchFamily="34" charset="0"/>
                <a:cs typeface="Arial" panose="020B0604020202020204" pitchFamily="34" charset="0"/>
              </a:rPr>
              <a:t>K (corresponds to </a:t>
            </a:r>
            <a:r>
              <a:rPr lang="en-US" sz="1800" u="sng" dirty="0">
                <a:solidFill>
                  <a:prstClr val="black"/>
                </a:solidFill>
                <a:latin typeface="Arial" panose="020B0604020202020204" pitchFamily="34" charset="0"/>
                <a:cs typeface="Arial" panose="020B0604020202020204" pitchFamily="34" charset="0"/>
              </a:rPr>
              <a:t>&gt;</a:t>
            </a:r>
            <a:r>
              <a:rPr lang="en-US" sz="1800" dirty="0">
                <a:solidFill>
                  <a:prstClr val="black"/>
                </a:solidFill>
                <a:latin typeface="Arial" panose="020B0604020202020204" pitchFamily="34" charset="0"/>
                <a:cs typeface="Arial" panose="020B0604020202020204" pitchFamily="34" charset="0"/>
              </a:rPr>
              <a:t> 900s I</a:t>
            </a:r>
            <a:r>
              <a:rPr lang="en-US" sz="1800" baseline="-25000" dirty="0">
                <a:solidFill>
                  <a:prstClr val="black"/>
                </a:solidFill>
                <a:latin typeface="Arial" panose="020B0604020202020204" pitchFamily="34" charset="0"/>
                <a:cs typeface="Arial" panose="020B0604020202020204" pitchFamily="34" charset="0"/>
              </a:rPr>
              <a:t>sp</a:t>
            </a:r>
            <a:r>
              <a:rPr lang="en-US" sz="1800" dirty="0">
                <a:solidFill>
                  <a:prstClr val="black"/>
                </a:solidFill>
                <a:latin typeface="Arial" panose="020B0604020202020204" pitchFamily="34" charset="0"/>
                <a:cs typeface="Arial" panose="020B0604020202020204" pitchFamily="34" charset="0"/>
              </a:rPr>
              <a:t>).</a:t>
            </a:r>
          </a:p>
          <a:p>
            <a:pPr marL="640080" lvl="1" indent="-342900">
              <a:spcAft>
                <a:spcPts val="600"/>
              </a:spcAft>
              <a:buFont typeface="+mj-lt"/>
              <a:buAutoNum type="arabicPeriod"/>
              <a:defRPr/>
            </a:pPr>
            <a:r>
              <a:rPr lang="en-US" sz="1800" dirty="0">
                <a:solidFill>
                  <a:prstClr val="black"/>
                </a:solidFill>
                <a:latin typeface="Arial" panose="020B0604020202020204" pitchFamily="34" charset="0"/>
                <a:cs typeface="Arial" panose="020B0604020202020204" pitchFamily="34" charset="0"/>
              </a:rPr>
              <a:t>Design a reactor with an eye toward capability to be scaled to a size to support Mars mission engine needs. (Scaling is to be an engineering solution rather than further tech development.)</a:t>
            </a:r>
          </a:p>
          <a:p>
            <a:pPr marL="640080" lvl="1" indent="-342900">
              <a:spcAft>
                <a:spcPts val="600"/>
              </a:spcAft>
              <a:buFont typeface="+mj-lt"/>
              <a:buAutoNum type="arabicPeriod"/>
              <a:defRPr/>
            </a:pPr>
            <a:r>
              <a:rPr lang="en-US" sz="1800" dirty="0">
                <a:solidFill>
                  <a:prstClr val="black"/>
                </a:solidFill>
                <a:latin typeface="Arial" panose="020B0604020202020204" pitchFamily="34" charset="0"/>
                <a:cs typeface="Arial" panose="020B0604020202020204" pitchFamily="34" charset="0"/>
              </a:rPr>
              <a:t>Design and develop a subscale engine (Key attribute goals: 10K-15K lbf thrust, 900s I</a:t>
            </a:r>
            <a:r>
              <a:rPr lang="en-US" sz="1800" baseline="-25000" dirty="0">
                <a:solidFill>
                  <a:prstClr val="black"/>
                </a:solidFill>
                <a:latin typeface="Arial" panose="020B0604020202020204" pitchFamily="34" charset="0"/>
                <a:cs typeface="Arial" panose="020B0604020202020204" pitchFamily="34" charset="0"/>
              </a:rPr>
              <a:t>sp</a:t>
            </a:r>
            <a:r>
              <a:rPr lang="en-US" sz="1800" dirty="0">
                <a:solidFill>
                  <a:prstClr val="black"/>
                </a:solidFill>
                <a:latin typeface="Arial" panose="020B0604020202020204" pitchFamily="34" charset="0"/>
                <a:cs typeface="Arial" panose="020B0604020202020204" pitchFamily="34" charset="0"/>
              </a:rPr>
              <a:t>)</a:t>
            </a:r>
          </a:p>
          <a:p>
            <a:pPr marL="640080" lvl="1" indent="-342900">
              <a:spcAft>
                <a:spcPts val="600"/>
              </a:spcAft>
              <a:buFont typeface="+mj-lt"/>
              <a:buAutoNum type="arabicPeriod"/>
              <a:defRPr/>
            </a:pPr>
            <a:r>
              <a:rPr lang="en-US" sz="1800" dirty="0">
                <a:solidFill>
                  <a:prstClr val="black"/>
                </a:solidFill>
                <a:latin typeface="Arial" panose="020B0604020202020204" pitchFamily="34" charset="0"/>
                <a:cs typeface="Arial" panose="020B0604020202020204" pitchFamily="34" charset="0"/>
              </a:rPr>
              <a:t>Determine Demonstration option (either ground test or demonstration flight).</a:t>
            </a:r>
          </a:p>
        </p:txBody>
      </p:sp>
    </p:spTree>
    <p:extLst>
      <p:ext uri="{BB962C8B-B14F-4D97-AF65-F5344CB8AC3E}">
        <p14:creationId xmlns:p14="http://schemas.microsoft.com/office/powerpoint/2010/main" val="3722392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D142D52-C7F5-B947-8B14-DE5F3DFD479E}"/>
              </a:ext>
            </a:extLst>
          </p:cNvPr>
          <p:cNvSpPr txBox="1"/>
          <p:nvPr/>
        </p:nvSpPr>
        <p:spPr>
          <a:xfrm>
            <a:off x="628650" y="274321"/>
            <a:ext cx="10949940" cy="457200"/>
          </a:xfrm>
          <a:prstGeom prst="rect">
            <a:avLst/>
          </a:prstGeom>
          <a:noFill/>
        </p:spPr>
        <p:txBody>
          <a:bodyPr wrap="square" rtlCol="0">
            <a:spAutoFit/>
          </a:bodyPr>
          <a:lstStyle/>
          <a:p>
            <a:pPr algn="ctr"/>
            <a:r>
              <a:rPr lang="en-US" sz="2400" b="1" dirty="0">
                <a:solidFill>
                  <a:schemeClr val="bg1"/>
                </a:solidFill>
              </a:rPr>
              <a:t>How Does Nuclear Electric Propulsion (NEP) System Work?</a:t>
            </a:r>
          </a:p>
        </p:txBody>
      </p:sp>
      <p:sp>
        <p:nvSpPr>
          <p:cNvPr id="5" name="Content Placeholder 3">
            <a:extLst>
              <a:ext uri="{FF2B5EF4-FFF2-40B4-BE49-F238E27FC236}">
                <a16:creationId xmlns:a16="http://schemas.microsoft.com/office/drawing/2014/main" id="{36666C5B-0F5E-8047-A474-B117370F2515}"/>
              </a:ext>
            </a:extLst>
          </p:cNvPr>
          <p:cNvSpPr txBox="1">
            <a:spLocks/>
          </p:cNvSpPr>
          <p:nvPr/>
        </p:nvSpPr>
        <p:spPr>
          <a:xfrm>
            <a:off x="8172450" y="1486774"/>
            <a:ext cx="3912870" cy="4527693"/>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spcAft>
                <a:spcPts val="0"/>
              </a:spcAft>
            </a:pPr>
            <a:r>
              <a:rPr lang="en-US" sz="2200" dirty="0">
                <a:latin typeface="Arial" panose="020B0604020202020204" pitchFamily="34" charset="0"/>
                <a:cs typeface="Arial" panose="020B0604020202020204" pitchFamily="34" charset="0"/>
              </a:rPr>
              <a:t>NEP uses the system (shown diagrammatically) to convert nuclear power to electricity that can power an electric propulsion system</a:t>
            </a:r>
          </a:p>
          <a:p>
            <a:pPr>
              <a:spcBef>
                <a:spcPts val="600"/>
              </a:spcBef>
              <a:spcAft>
                <a:spcPts val="0"/>
              </a:spcAft>
            </a:pPr>
            <a:r>
              <a:rPr lang="en-US" sz="2200" dirty="0">
                <a:latin typeface="Arial" panose="020B0604020202020204" pitchFamily="34" charset="0"/>
                <a:cs typeface="Arial" panose="020B0604020202020204" pitchFamily="34" charset="0"/>
              </a:rPr>
              <a:t>NEP system broken into 5 Critical Technology Elements (CTE)</a:t>
            </a:r>
          </a:p>
          <a:p>
            <a:pPr>
              <a:spcBef>
                <a:spcPts val="600"/>
              </a:spcBef>
              <a:spcAft>
                <a:spcPts val="0"/>
              </a:spcAft>
            </a:pPr>
            <a:r>
              <a:rPr lang="en-US" sz="2200" dirty="0">
                <a:latin typeface="Arial" panose="020B0604020202020204" pitchFamily="34" charset="0"/>
                <a:cs typeface="Arial" panose="020B0604020202020204" pitchFamily="34" charset="0"/>
              </a:rPr>
              <a:t>Each CTE is further divided into assemblies and components</a:t>
            </a:r>
          </a:p>
        </p:txBody>
      </p:sp>
      <p:pic>
        <p:nvPicPr>
          <p:cNvPr id="3" name="Picture 2" descr="Diagram&#10;&#10;Description automatically generated">
            <a:extLst>
              <a:ext uri="{FF2B5EF4-FFF2-40B4-BE49-F238E27FC236}">
                <a16:creationId xmlns:a16="http://schemas.microsoft.com/office/drawing/2014/main" id="{682F89D7-9977-45D4-884F-FD767C09FC3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48358" y="1268881"/>
            <a:ext cx="8213072" cy="4527694"/>
          </a:xfrm>
          <a:prstGeom prst="rect">
            <a:avLst/>
          </a:prstGeom>
        </p:spPr>
      </p:pic>
      <p:sp>
        <p:nvSpPr>
          <p:cNvPr id="7" name="TextBox 6">
            <a:extLst>
              <a:ext uri="{FF2B5EF4-FFF2-40B4-BE49-F238E27FC236}">
                <a16:creationId xmlns:a16="http://schemas.microsoft.com/office/drawing/2014/main" id="{97024E0C-E876-4A7A-B33F-FC89F9108E0E}"/>
              </a:ext>
            </a:extLst>
          </p:cNvPr>
          <p:cNvSpPr txBox="1"/>
          <p:nvPr/>
        </p:nvSpPr>
        <p:spPr>
          <a:xfrm>
            <a:off x="337338" y="5965894"/>
            <a:ext cx="11438760" cy="707886"/>
          </a:xfrm>
          <a:prstGeom prst="rect">
            <a:avLst/>
          </a:prstGeom>
          <a:solidFill>
            <a:schemeClr val="accent2"/>
          </a:solidFill>
        </p:spPr>
        <p:txBody>
          <a:bodyPr wrap="square" rtlCol="0">
            <a:spAutoFit/>
          </a:bodyPr>
          <a:lstStyle/>
          <a:p>
            <a:pPr algn="ctr"/>
            <a:r>
              <a:rPr lang="en-US" sz="20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NEP technology choices should be based on numerous metrics: performance (on the system level), manufacturability, operability, testability, robustness, cost, industry alignment</a:t>
            </a:r>
            <a:endParaRPr lang="en-US" sz="2000" b="1" dirty="0">
              <a:solidFill>
                <a:schemeClr val="bg1"/>
              </a:solidFill>
            </a:endParaRPr>
          </a:p>
        </p:txBody>
      </p:sp>
    </p:spTree>
    <p:extLst>
      <p:ext uri="{BB962C8B-B14F-4D97-AF65-F5344CB8AC3E}">
        <p14:creationId xmlns:p14="http://schemas.microsoft.com/office/powerpoint/2010/main" val="3607411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srcRect l="17337" t="9408" r="1785" b="15863"/>
          <a:stretch/>
        </p:blipFill>
        <p:spPr>
          <a:xfrm rot="14694156">
            <a:off x="8058892" y="2531741"/>
            <a:ext cx="4343399" cy="2297433"/>
          </a:xfrm>
          <a:prstGeom prst="rect">
            <a:avLst/>
          </a:prstGeom>
        </p:spPr>
      </p:pic>
      <p:sp>
        <p:nvSpPr>
          <p:cNvPr id="5" name="Content Placeholder 3">
            <a:extLst>
              <a:ext uri="{FF2B5EF4-FFF2-40B4-BE49-F238E27FC236}">
                <a16:creationId xmlns:a16="http://schemas.microsoft.com/office/drawing/2014/main" id="{36666C5B-0F5E-8047-A474-B117370F2515}"/>
              </a:ext>
            </a:extLst>
          </p:cNvPr>
          <p:cNvSpPr txBox="1">
            <a:spLocks/>
          </p:cNvSpPr>
          <p:nvPr/>
        </p:nvSpPr>
        <p:spPr>
          <a:xfrm>
            <a:off x="114300" y="1234440"/>
            <a:ext cx="9406890" cy="373761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spcAft>
                <a:spcPts val="600"/>
              </a:spcAft>
            </a:pPr>
            <a:r>
              <a:rPr lang="en-US" sz="1800" dirty="0">
                <a:latin typeface="Arial" panose="020B0604020202020204" pitchFamily="34" charset="0"/>
                <a:cs typeface="Arial" panose="020B0604020202020204" pitchFamily="34" charset="0"/>
              </a:rPr>
              <a:t>Development of a technology maturation plan (TMP) and definition of requirements to guide early stage NEP development (TMP development already started in FY21)</a:t>
            </a:r>
          </a:p>
          <a:p>
            <a:pPr>
              <a:spcBef>
                <a:spcPts val="600"/>
              </a:spcBef>
              <a:spcAft>
                <a:spcPts val="600"/>
              </a:spcAft>
            </a:pPr>
            <a:r>
              <a:rPr lang="en-US" sz="1800" dirty="0">
                <a:latin typeface="Arial" panose="020B0604020202020204" pitchFamily="34" charset="0"/>
                <a:cs typeface="Arial" panose="020B0604020202020204" pitchFamily="34" charset="0"/>
              </a:rPr>
              <a:t>Industry and Government to continue with parallel technology maturation efforts, including </a:t>
            </a:r>
          </a:p>
          <a:p>
            <a:pPr lvl="1">
              <a:spcBef>
                <a:spcPts val="600"/>
              </a:spcBef>
              <a:spcAft>
                <a:spcPts val="600"/>
              </a:spcAft>
            </a:pPr>
            <a:r>
              <a:rPr lang="en-US" sz="1800" dirty="0">
                <a:latin typeface="Arial" panose="020B0604020202020204" pitchFamily="34" charset="0"/>
                <a:cs typeface="Arial" panose="020B0604020202020204" pitchFamily="34" charset="0"/>
              </a:rPr>
              <a:t>Early phase risk reduction for high risk elements, targeting near-term TRL advancement payoff </a:t>
            </a:r>
          </a:p>
          <a:p>
            <a:pPr lvl="1">
              <a:spcBef>
                <a:spcPts val="600"/>
              </a:spcBef>
              <a:spcAft>
                <a:spcPts val="600"/>
              </a:spcAft>
            </a:pPr>
            <a:r>
              <a:rPr lang="en-US" sz="1800" dirty="0">
                <a:latin typeface="Arial" panose="020B0604020202020204" pitchFamily="34" charset="0"/>
                <a:cs typeface="Arial" panose="020B0604020202020204" pitchFamily="34" charset="0"/>
              </a:rPr>
              <a:t>Fabrication and test of prototype systems </a:t>
            </a:r>
          </a:p>
          <a:p>
            <a:pPr lvl="1">
              <a:spcBef>
                <a:spcPts val="600"/>
              </a:spcBef>
              <a:spcAft>
                <a:spcPts val="600"/>
              </a:spcAft>
            </a:pPr>
            <a:r>
              <a:rPr lang="en-US" sz="1800" dirty="0">
                <a:latin typeface="Arial" panose="020B0604020202020204" pitchFamily="34" charset="0"/>
                <a:cs typeface="Arial" panose="020B0604020202020204" pitchFamily="34" charset="0"/>
              </a:rPr>
              <a:t>A focus on subsystems with historically long lead times for development and/or acquisition </a:t>
            </a:r>
          </a:p>
          <a:p>
            <a:pPr lvl="1">
              <a:spcBef>
                <a:spcPts val="600"/>
              </a:spcBef>
              <a:spcAft>
                <a:spcPts val="600"/>
              </a:spcAft>
            </a:pPr>
            <a:r>
              <a:rPr lang="en-US" sz="1800" dirty="0">
                <a:latin typeface="Arial" panose="020B0604020202020204" pitchFamily="34" charset="0"/>
                <a:cs typeface="Arial" panose="020B0604020202020204" pitchFamily="34" charset="0"/>
              </a:rPr>
              <a:t>Modeling &amp; Simulation (M&amp;S) efforts to drive tasking for FY23 (and beyond) (SNP-sponsored M&amp;S work on reactor already started in FY21)</a:t>
            </a:r>
          </a:p>
          <a:p>
            <a:pPr lvl="1">
              <a:spcBef>
                <a:spcPts val="600"/>
              </a:spcBef>
              <a:spcAft>
                <a:spcPts val="600"/>
              </a:spcAft>
            </a:pPr>
            <a:r>
              <a:rPr lang="en-US" sz="1800" dirty="0">
                <a:latin typeface="Arial" panose="020B0604020202020204" pitchFamily="34" charset="0"/>
                <a:cs typeface="Arial" panose="020B0604020202020204" pitchFamily="34" charset="0"/>
              </a:rPr>
              <a:t>System-level analytical assessments of technology/design options to support down-selections in the NEP system (work already started in FY21)</a:t>
            </a:r>
          </a:p>
          <a:p>
            <a:pPr lvl="1">
              <a:spcBef>
                <a:spcPts val="600"/>
              </a:spcBef>
              <a:spcAft>
                <a:spcPts val="600"/>
              </a:spcAft>
            </a:pPr>
            <a:endParaRPr lang="en-US" sz="1800" dirty="0">
              <a:latin typeface="Arial" panose="020B0604020202020204" pitchFamily="34" charset="0"/>
              <a:cs typeface="Arial" panose="020B0604020202020204" pitchFamily="34" charset="0"/>
            </a:endParaRPr>
          </a:p>
          <a:p>
            <a:pPr lvl="1">
              <a:spcBef>
                <a:spcPts val="600"/>
              </a:spcBef>
              <a:spcAft>
                <a:spcPts val="0"/>
              </a:spcAft>
            </a:pPr>
            <a:endParaRPr lang="en-US" sz="1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D142D52-C7F5-B947-8B14-DE5F3DFD479E}"/>
              </a:ext>
            </a:extLst>
          </p:cNvPr>
          <p:cNvSpPr txBox="1"/>
          <p:nvPr/>
        </p:nvSpPr>
        <p:spPr>
          <a:xfrm>
            <a:off x="617220" y="297180"/>
            <a:ext cx="10938510" cy="461665"/>
          </a:xfrm>
          <a:prstGeom prst="rect">
            <a:avLst/>
          </a:prstGeom>
          <a:noFill/>
        </p:spPr>
        <p:txBody>
          <a:bodyPr wrap="square" rtlCol="0">
            <a:spAutoFit/>
          </a:bodyPr>
          <a:lstStyle/>
          <a:p>
            <a:pPr algn="ctr"/>
            <a:r>
              <a:rPr lang="en-US" sz="2400" b="1" dirty="0">
                <a:solidFill>
                  <a:schemeClr val="bg1"/>
                </a:solidFill>
              </a:rPr>
              <a:t>Development Plan for NEP</a:t>
            </a:r>
          </a:p>
        </p:txBody>
      </p:sp>
      <p:sp>
        <p:nvSpPr>
          <p:cNvPr id="7" name="TextBox 6">
            <a:extLst>
              <a:ext uri="{FF2B5EF4-FFF2-40B4-BE49-F238E27FC236}">
                <a16:creationId xmlns:a16="http://schemas.microsoft.com/office/drawing/2014/main" id="{97024E0C-E876-4A7A-B33F-FC89F9108E0E}"/>
              </a:ext>
            </a:extLst>
          </p:cNvPr>
          <p:cNvSpPr txBox="1"/>
          <p:nvPr/>
        </p:nvSpPr>
        <p:spPr>
          <a:xfrm>
            <a:off x="337338" y="5965894"/>
            <a:ext cx="11438760" cy="646331"/>
          </a:xfrm>
          <a:prstGeom prst="rect">
            <a:avLst/>
          </a:prstGeom>
          <a:solidFill>
            <a:schemeClr val="accent2"/>
          </a:solidFill>
        </p:spPr>
        <p:txBody>
          <a:bodyPr wrap="square" rtlCol="0">
            <a:spAutoFit/>
          </a:bodyPr>
          <a:lstStyle/>
          <a:p>
            <a:pPr algn="ctr"/>
            <a:r>
              <a:rPr lang="en-US"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SNP plans to use expected NEP funding to target a few high-payoff activities, and is actively developing a plan that expands NEP work to a far greater range if more funding becomes available </a:t>
            </a:r>
            <a:endParaRPr lang="en-US" b="1" dirty="0">
              <a:solidFill>
                <a:schemeClr val="bg1"/>
              </a:solidFill>
            </a:endParaRPr>
          </a:p>
        </p:txBody>
      </p:sp>
    </p:spTree>
    <p:extLst>
      <p:ext uri="{BB962C8B-B14F-4D97-AF65-F5344CB8AC3E}">
        <p14:creationId xmlns:p14="http://schemas.microsoft.com/office/powerpoint/2010/main" val="1971831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95FD34-A060-8442-847D-3AD39CCE0E51}"/>
              </a:ext>
            </a:extLst>
          </p:cNvPr>
          <p:cNvSpPr>
            <a:spLocks noGrp="1"/>
          </p:cNvSpPr>
          <p:nvPr>
            <p:ph type="sldNum" sz="quarter" idx="10"/>
          </p:nvPr>
        </p:nvSpPr>
        <p:spPr/>
        <p:txBody>
          <a:bodyPr/>
          <a:lstStyle/>
          <a:p>
            <a:pPr>
              <a:defRPr/>
            </a:pPr>
            <a:fld id="{75D13D49-2B6F-174C-9E1E-1013A06E5C50}" type="slidenum">
              <a:rPr lang="uk-UA" smtClean="0"/>
              <a:pPr>
                <a:defRPr/>
              </a:pPr>
              <a:t>9</a:t>
            </a:fld>
            <a:endParaRPr lang="uk-UA" dirty="0"/>
          </a:p>
        </p:txBody>
      </p:sp>
      <p:pic>
        <p:nvPicPr>
          <p:cNvPr id="9" name="Picture 8"/>
          <p:cNvPicPr>
            <a:picLocks noChangeAspect="1"/>
          </p:cNvPicPr>
          <p:nvPr/>
        </p:nvPicPr>
        <p:blipFill>
          <a:blip r:embed="rId3"/>
          <a:stretch>
            <a:fillRect/>
          </a:stretch>
        </p:blipFill>
        <p:spPr>
          <a:xfrm rot="16200000">
            <a:off x="-918497" y="2489651"/>
            <a:ext cx="5227885" cy="2724329"/>
          </a:xfrm>
          <a:prstGeom prst="rect">
            <a:avLst/>
          </a:prstGeom>
        </p:spPr>
      </p:pic>
      <p:sp>
        <p:nvSpPr>
          <p:cNvPr id="3" name="Title 2">
            <a:extLst>
              <a:ext uri="{FF2B5EF4-FFF2-40B4-BE49-F238E27FC236}">
                <a16:creationId xmlns:a16="http://schemas.microsoft.com/office/drawing/2014/main" id="{187D79BE-B860-7B49-92CD-5E7A4F152F3F}"/>
              </a:ext>
            </a:extLst>
          </p:cNvPr>
          <p:cNvSpPr>
            <a:spLocks noGrp="1"/>
          </p:cNvSpPr>
          <p:nvPr>
            <p:ph type="title"/>
          </p:nvPr>
        </p:nvSpPr>
        <p:spPr>
          <a:xfrm>
            <a:off x="617220" y="182880"/>
            <a:ext cx="10972800" cy="685800"/>
          </a:xfrm>
        </p:spPr>
        <p:txBody>
          <a:bodyPr/>
          <a:lstStyle/>
          <a:p>
            <a:r>
              <a:rPr lang="en-US" dirty="0"/>
              <a:t>Conclusions: Why Nuclear, Why Now?</a:t>
            </a:r>
          </a:p>
        </p:txBody>
      </p:sp>
      <p:sp>
        <p:nvSpPr>
          <p:cNvPr id="4" name="Rectangle 3">
            <a:extLst>
              <a:ext uri="{FF2B5EF4-FFF2-40B4-BE49-F238E27FC236}">
                <a16:creationId xmlns:a16="http://schemas.microsoft.com/office/drawing/2014/main" id="{B0B6E0BF-CF20-6C4F-AF5A-BE20B8445C93}"/>
              </a:ext>
            </a:extLst>
          </p:cNvPr>
          <p:cNvSpPr/>
          <p:nvPr/>
        </p:nvSpPr>
        <p:spPr>
          <a:xfrm>
            <a:off x="3244917" y="1760220"/>
            <a:ext cx="8727106" cy="4278094"/>
          </a:xfrm>
          <a:prstGeom prst="rect">
            <a:avLst/>
          </a:prstGeom>
        </p:spPr>
        <p:txBody>
          <a:bodyPr wrap="square">
            <a:spAutoFit/>
          </a:bodyPr>
          <a:lstStyle/>
          <a:p>
            <a:pPr marL="457200" indent="-457200">
              <a:buFont typeface="Arial" panose="020B0604020202020204" pitchFamily="34" charset="0"/>
              <a:buChar char="•"/>
            </a:pPr>
            <a:r>
              <a:rPr lang="en-US" sz="2400" dirty="0"/>
              <a:t>Space fission propulsion systems are game changing technologies for space exploration and cis-lunar mobility.</a:t>
            </a:r>
          </a:p>
          <a:p>
            <a:pPr marL="285750" indent="-285750">
              <a:buFont typeface="Arial" panose="020B0604020202020204" pitchFamily="34" charset="0"/>
              <a:buChar char="•"/>
            </a:pPr>
            <a:endParaRPr lang="en-US" sz="1200" dirty="0"/>
          </a:p>
          <a:p>
            <a:pPr marL="457200" indent="-457200">
              <a:buFont typeface="Arial" panose="020B0604020202020204" pitchFamily="34" charset="0"/>
              <a:buChar char="•"/>
            </a:pPr>
            <a:r>
              <a:rPr lang="en-US" sz="2400" dirty="0"/>
              <a:t>First generation NTP systems provide significant benefits to sustained human Mars exploration and other missions.</a:t>
            </a:r>
          </a:p>
          <a:p>
            <a:pPr marL="800100" lvl="1" indent="-342900">
              <a:buFont typeface="Arial" panose="020B0604020202020204" pitchFamily="34" charset="0"/>
              <a:buChar char="-"/>
            </a:pPr>
            <a:r>
              <a:rPr lang="en-US" sz="2000" dirty="0"/>
              <a:t>Imagine Earth-Mars transit times of 120 days; imagine 540 day total Mars mission times; imagine reduced crew health effects from cosmic radiation and exposure to microgravity; imagine robust architectures including abort capability. </a:t>
            </a:r>
          </a:p>
          <a:p>
            <a:pPr marL="285750" indent="-285750">
              <a:buFont typeface="Arial" panose="020B0604020202020204" pitchFamily="34" charset="0"/>
              <a:buChar char="•"/>
            </a:pPr>
            <a:endParaRPr lang="en-US" sz="1200" dirty="0"/>
          </a:p>
          <a:p>
            <a:pPr marL="457200" indent="-457200">
              <a:buFont typeface="Arial" panose="020B0604020202020204" pitchFamily="34" charset="0"/>
              <a:buChar char="•"/>
            </a:pPr>
            <a:r>
              <a:rPr lang="en-US" sz="2400" dirty="0"/>
              <a:t>Advanced space fission power and propulsion systems will enable extremely ambitious space exploration and development.</a:t>
            </a:r>
          </a:p>
        </p:txBody>
      </p:sp>
    </p:spTree>
    <p:extLst>
      <p:ext uri="{BB962C8B-B14F-4D97-AF65-F5344CB8AC3E}">
        <p14:creationId xmlns:p14="http://schemas.microsoft.com/office/powerpoint/2010/main" val="3801404235"/>
      </p:ext>
    </p:extLst>
  </p:cSld>
  <p:clrMapOvr>
    <a:masterClrMapping/>
  </p:clrMapOvr>
</p:sld>
</file>

<file path=ppt/theme/theme1.xml><?xml version="1.0" encoding="utf-8"?>
<a:theme xmlns:a="http://schemas.openxmlformats.org/drawingml/2006/main" name="NTP Demo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6B8C2269-4732-45AF-B042-6600AAC6DA57}" vid="{37807119-B141-44DE-BFAF-FA15E0E84F8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ce204e60-067e-4038-94f2-854b39719b5c">4SDW4C4EAYDZ-725850164-646</_dlc_DocId>
    <_dlc_DocIdUrl xmlns="ce204e60-067e-4038-94f2-854b39719b5c">
      <Url>https://sharepoint.msfc.nasa.gov/sites/sciencetech/ST20/NTP/_layouts/15/DocIdRedir.aspx?ID=4SDW4C4EAYDZ-725850164-646</Url>
      <Description>4SDW4C4EAYDZ-725850164-646</Description>
    </_dlc_DocIdUrl>
    <Contact xmlns="0c3365e8-5630-4eff-82ee-bdfb9b1b6edf" xsi:nil="true"/>
    <Point_x0020_of_x0020_Contact xmlns="0c3365e8-5630-4eff-82ee-bdfb9b1b6edf" xsi:nil="true"/>
    <Contact_x0020_E_x002d_mail xmlns="0c3365e8-5630-4eff-82ee-bdfb9b1b6edf" xsi:nil="true"/>
    <dadc xmlns="0c3365e8-5630-4eff-82ee-bdfb9b1b6edf" xsi:nil="true"/>
    <sdgi xmlns="0c3365e8-5630-4eff-82ee-bdfb9b1b6edf" xsi:nil="true"/>
    <POC xmlns="0c3365e8-5630-4eff-82ee-bdfb9b1b6edf" xsi:nil="true"/>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F5D8F7ADA582F40B7193A8FC8851B24" ma:contentTypeVersion="8" ma:contentTypeDescription="Create a new document." ma:contentTypeScope="" ma:versionID="40cf2886666a20b0eea4418c862517b8">
  <xsd:schema xmlns:xsd="http://www.w3.org/2001/XMLSchema" xmlns:xs="http://www.w3.org/2001/XMLSchema" xmlns:p="http://schemas.microsoft.com/office/2006/metadata/properties" xmlns:ns2="ce204e60-067e-4038-94f2-854b39719b5c" xmlns:ns3="0c3365e8-5630-4eff-82ee-bdfb9b1b6edf" xmlns:ns4="http://schemas.microsoft.com/sharepoint/v4" targetNamespace="http://schemas.microsoft.com/office/2006/metadata/properties" ma:root="true" ma:fieldsID="e593f84c2e663de176164ceb3e6a5db8" ns2:_="" ns3:_="" ns4:_="">
    <xsd:import namespace="ce204e60-067e-4038-94f2-854b39719b5c"/>
    <xsd:import namespace="0c3365e8-5630-4eff-82ee-bdfb9b1b6edf"/>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3:POC" minOccurs="0"/>
                <xsd:element ref="ns3:Contact" minOccurs="0"/>
                <xsd:element ref="ns3:dadc" minOccurs="0"/>
                <xsd:element ref="ns3:sdgi" minOccurs="0"/>
                <xsd:element ref="ns3:Point_x0020_of_x0020_Contact" minOccurs="0"/>
                <xsd:element ref="ns3:Contact_x0020_E_x002d_mail"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204e60-067e-4038-94f2-854b39719b5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c3365e8-5630-4eff-82ee-bdfb9b1b6edf" elementFormDefault="qualified">
    <xsd:import namespace="http://schemas.microsoft.com/office/2006/documentManagement/types"/>
    <xsd:import namespace="http://schemas.microsoft.com/office/infopath/2007/PartnerControls"/>
    <xsd:element name="POC" ma:index="12" nillable="true" ma:displayName="POC" ma:description="POC" ma:internalName="POC">
      <xsd:simpleType>
        <xsd:restriction base="dms:Text"/>
      </xsd:simpleType>
    </xsd:element>
    <xsd:element name="Contact" ma:index="13" nillable="true" ma:displayName="Contact" ma:description="Contact info for POC" ma:internalName="Contact">
      <xsd:simpleType>
        <xsd:restriction base="dms:Text">
          <xsd:maxLength value="255"/>
        </xsd:restriction>
      </xsd:simpleType>
    </xsd:element>
    <xsd:element name="dadc" ma:index="14" nillable="true" ma:displayName="POC" ma:internalName="dadc">
      <xsd:simpleType>
        <xsd:restriction base="dms:Text"/>
      </xsd:simpleType>
    </xsd:element>
    <xsd:element name="sdgi" ma:index="15" nillable="true" ma:displayName="Contact Info" ma:internalName="sdgi">
      <xsd:simpleType>
        <xsd:restriction base="dms:Text"/>
      </xsd:simpleType>
    </xsd:element>
    <xsd:element name="Point_x0020_of_x0020_Contact" ma:index="16" nillable="true" ma:displayName="Point of Contact" ma:internalName="Point_x0020_of_x0020_Contact">
      <xsd:simpleType>
        <xsd:restriction base="dms:Text">
          <xsd:maxLength value="255"/>
        </xsd:restriction>
      </xsd:simpleType>
    </xsd:element>
    <xsd:element name="Contact_x0020_E_x002d_mail" ma:index="17" nillable="true" ma:displayName="Contact E-mail" ma:internalName="Contact_x0020_E_x002d_mail">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2.xml><?xml version="1.0" encoding="utf-8"?>
<ds:datastoreItem xmlns:ds="http://schemas.openxmlformats.org/officeDocument/2006/customXml" ds:itemID="{07F6CF94-3835-4291-A7F5-6B61552363F6}">
  <ds:schemaRefs>
    <ds:schemaRef ds:uri="http://purl.org/dc/terms/"/>
    <ds:schemaRef ds:uri="ce204e60-067e-4038-94f2-854b39719b5c"/>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sharepoint/v4"/>
    <ds:schemaRef ds:uri="0c3365e8-5630-4eff-82ee-bdfb9b1b6edf"/>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FD3AA190-64A1-46F4-8B7E-C49DFA0D58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204e60-067e-4038-94f2-854b39719b5c"/>
    <ds:schemaRef ds:uri="0c3365e8-5630-4eff-82ee-bdfb9b1b6edf"/>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2125125-9FCC-4AF6-AB15-E6DBEA36A8A5}">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38436</TotalTime>
  <Words>1099</Words>
  <Application>Microsoft Office PowerPoint</Application>
  <PresentationFormat>Widescreen</PresentationFormat>
  <Paragraphs>115</Paragraphs>
  <Slides>9</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vt:i4>
      </vt:variant>
    </vt:vector>
  </HeadingPairs>
  <TitlesOfParts>
    <vt:vector size="21" baseType="lpstr">
      <vt:lpstr>MS PGothic</vt:lpstr>
      <vt:lpstr>MS PGothic</vt:lpstr>
      <vt:lpstr>Arial</vt:lpstr>
      <vt:lpstr>Arial Bold</vt:lpstr>
      <vt:lpstr>Arial Regular</vt:lpstr>
      <vt:lpstr>Calibri</vt:lpstr>
      <vt:lpstr>Helvetica</vt:lpstr>
      <vt:lpstr>Helvetica Neue</vt:lpstr>
      <vt:lpstr>Symbol</vt:lpstr>
      <vt:lpstr>System Font Regular</vt:lpstr>
      <vt:lpstr>Times New Roman</vt:lpstr>
      <vt:lpstr>NTP Demo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 Why Nuclear, Why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dc:creator>
  <cp:lastModifiedBy>Woodham, Mary D. (MSFC-ED10)[MIPSS CMDM]</cp:lastModifiedBy>
  <cp:revision>887</cp:revision>
  <cp:lastPrinted>2017-06-09T12:17:02Z</cp:lastPrinted>
  <dcterms:created xsi:type="dcterms:W3CDTF">2011-06-13T11:07:26Z</dcterms:created>
  <dcterms:modified xsi:type="dcterms:W3CDTF">2021-07-28T13:56:40Z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0x010100DF5D8F7ADA582F40B7193A8FC8851B24</vt:lpwstr>
  </property>
  <property fmtid="{D5CDD505-2E9C-101B-9397-08002B2CF9AE}" pid="3" name="Order">
    <vt:r8>939900</vt:r8>
  </property>
  <property fmtid="{D5CDD505-2E9C-101B-9397-08002B2CF9AE}" pid="4" name="ComplianceAssetId">
    <vt:lpwstr/>
  </property>
  <property fmtid="{D5CDD505-2E9C-101B-9397-08002B2CF9AE}" pid="5" name="_dlc_DocIdItemGuid">
    <vt:lpwstr>9e6c5db8-4ec9-42d9-b553-5b239fe14159</vt:lpwstr>
  </property>
</Properties>
</file>