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8"/>
  </p:notesMasterIdLst>
  <p:handoutMasterIdLst>
    <p:handoutMasterId r:id="rId9"/>
  </p:handoutMasterIdLst>
  <p:sldIdLst>
    <p:sldId id="278" r:id="rId2"/>
    <p:sldId id="305" r:id="rId3"/>
    <p:sldId id="322" r:id="rId4"/>
    <p:sldId id="317" r:id="rId5"/>
    <p:sldId id="307" r:id="rId6"/>
    <p:sldId id="325" r:id="rId7"/>
  </p:sldIdLst>
  <p:sldSz cx="12192000" cy="6858000"/>
  <p:notesSz cx="6858000" cy="9144000"/>
  <p:defaultTextStyle>
    <a:lvl1pPr defTabSz="457200">
      <a:defRPr>
        <a:solidFill>
          <a:srgbClr val="002569"/>
        </a:solidFill>
      </a:defRPr>
    </a:lvl1pPr>
    <a:lvl2pPr indent="457200" defTabSz="457200">
      <a:defRPr>
        <a:solidFill>
          <a:srgbClr val="002569"/>
        </a:solidFill>
      </a:defRPr>
    </a:lvl2pPr>
    <a:lvl3pPr indent="914400" defTabSz="457200">
      <a:defRPr>
        <a:solidFill>
          <a:srgbClr val="002569"/>
        </a:solidFill>
      </a:defRPr>
    </a:lvl3pPr>
    <a:lvl4pPr indent="1371600" defTabSz="457200">
      <a:defRPr>
        <a:solidFill>
          <a:srgbClr val="002569"/>
        </a:solidFill>
      </a:defRPr>
    </a:lvl4pPr>
    <a:lvl5pPr indent="1828800" defTabSz="457200">
      <a:defRPr>
        <a:solidFill>
          <a:srgbClr val="002569"/>
        </a:solidFill>
      </a:defRPr>
    </a:lvl5pPr>
    <a:lvl6pPr indent="2286000" defTabSz="457200">
      <a:defRPr>
        <a:solidFill>
          <a:srgbClr val="002569"/>
        </a:solidFill>
      </a:defRPr>
    </a:lvl6pPr>
    <a:lvl7pPr indent="2743200" defTabSz="457200">
      <a:defRPr>
        <a:solidFill>
          <a:srgbClr val="002569"/>
        </a:solidFill>
      </a:defRPr>
    </a:lvl7pPr>
    <a:lvl8pPr indent="3200400" defTabSz="457200">
      <a:defRPr>
        <a:solidFill>
          <a:srgbClr val="002569"/>
        </a:solidFill>
      </a:defRPr>
    </a:lvl8pPr>
    <a:lvl9pPr indent="3657600" defTabSz="457200">
      <a:defRPr>
        <a:solidFill>
          <a:srgbClr val="002569"/>
        </a:solidFil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A3E"/>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Ref idx="major">
          <a:srgbClr val="002569"/>
        </a:fontRef>
        <a:srgbClr val="002569"/>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DDCA"/>
          </a:solidFill>
        </a:fill>
      </a:tcStyle>
    </a:wholeTbl>
    <a:band2H>
      <a:tcTxStyle/>
      <a:tcStyle>
        <a:tcBdr/>
        <a:fill>
          <a:solidFill>
            <a:srgbClr val="FFEFE6"/>
          </a:solidFill>
        </a:fill>
      </a:tcStyle>
    </a:band2H>
    <a:firstCol>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9A00"/>
          </a:solidFill>
        </a:fill>
      </a:tcStyle>
    </a:firstCol>
    <a:la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9A00"/>
          </a:solidFill>
        </a:fill>
      </a:tcStyle>
    </a:lastRow>
    <a:fir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9A00"/>
          </a:solidFill>
        </a:fill>
      </a:tcStyle>
    </a:firstRow>
  </a:tblStyle>
  <a:tblStyle styleId="{C7B018BB-80A7-4F77-B60F-C8B233D01FF8}" styleName="">
    <a:tblBg/>
    <a:wholeTbl>
      <a:tcTxStyle b="on" i="on">
        <a:fontRef idx="major">
          <a:srgbClr val="002569"/>
        </a:fontRef>
        <a:srgbClr val="002569"/>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wholeTbl>
    <a:band2H>
      <a:tcTxStyle/>
      <a:tcStyle>
        <a:tcBdr/>
        <a:fill>
          <a:solidFill>
            <a:srgbClr val="FFFFFF"/>
          </a:solidFill>
        </a:fill>
      </a:tcStyle>
    </a:band2H>
    <a:firstCol>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Col>
    <a:la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lastRow>
    <a:fir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Row>
  </a:tblStyle>
  <a:tblStyle styleId="{EEE7283C-3CF3-47DC-8721-378D4A62B228}" styleName="">
    <a:tblBg/>
    <a:wholeTbl>
      <a:tcTxStyle b="on" i="on">
        <a:fontRef idx="major">
          <a:srgbClr val="002569"/>
        </a:fontRef>
        <a:srgbClr val="002569"/>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BCBCB"/>
          </a:solidFill>
        </a:fill>
      </a:tcStyle>
    </a:wholeTbl>
    <a:band2H>
      <a:tcTxStyle/>
      <a:tcStyle>
        <a:tcBdr/>
        <a:fill>
          <a:solidFill>
            <a:srgbClr val="EEE7E7"/>
          </a:solidFill>
        </a:fill>
      </a:tcStyle>
    </a:band2H>
    <a:firstCol>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0281C"/>
          </a:solidFill>
        </a:fill>
      </a:tcStyle>
    </a:firstCol>
    <a:la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0281C"/>
          </a:solidFill>
        </a:fill>
      </a:tcStyle>
    </a:lastRow>
    <a:fir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0281C"/>
          </a:solidFill>
        </a:fill>
      </a:tcStyle>
    </a:firstRow>
  </a:tblStyle>
  <a:tblStyle styleId="{CF821DB8-F4EB-4A41-A1BA-3FCAFE7338EE}" styleName="">
    <a:tblBg/>
    <a:wholeTbl>
      <a:tcTxStyle b="on" i="on">
        <a:fontRef idx="major">
          <a:srgbClr val="002569"/>
        </a:fontRef>
        <a:srgbClr val="002569"/>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7EA"/>
          </a:solidFill>
        </a:fill>
      </a:tcStyle>
    </a:wholeTbl>
    <a:band2H>
      <a:tcTxStyle/>
      <a:tcStyle>
        <a:tcBdr/>
        <a:fill>
          <a:solidFill>
            <a:srgbClr val="FFFFFF"/>
          </a:solidFill>
        </a:fill>
      </a:tcStyle>
    </a:band2H>
    <a:firstCol>
      <a:tcTxStyle b="on" i="on">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9A00"/>
          </a:solidFill>
        </a:fill>
      </a:tcStyle>
    </a:firstCol>
    <a:lastRow>
      <a:tcTxStyle b="on" i="on">
        <a:fontRef idx="major">
          <a:srgbClr val="002569"/>
        </a:fontRef>
        <a:srgbClr val="002569"/>
      </a:tcTxStyle>
      <a:tcStyle>
        <a:tcBdr>
          <a:left>
            <a:ln w="12700" cap="flat">
              <a:noFill/>
              <a:miter lim="400000"/>
            </a:ln>
          </a:left>
          <a:right>
            <a:ln w="12700" cap="flat">
              <a:noFill/>
              <a:miter lim="400000"/>
            </a:ln>
          </a:right>
          <a:top>
            <a:ln w="50800" cap="flat">
              <a:solidFill>
                <a:srgbClr val="002569"/>
              </a:solidFill>
              <a:prstDash val="solid"/>
              <a:bevel/>
            </a:ln>
          </a:top>
          <a:bottom>
            <a:ln w="25400" cap="flat">
              <a:solidFill>
                <a:srgbClr val="002569"/>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Ref idx="major">
          <a:srgbClr val="FFFFFF"/>
        </a:fontRef>
        <a:srgbClr val="FFFFFF"/>
      </a:tcTxStyle>
      <a:tcStyle>
        <a:tcBdr>
          <a:left>
            <a:ln w="12700" cap="flat">
              <a:noFill/>
              <a:miter lim="400000"/>
            </a:ln>
          </a:left>
          <a:right>
            <a:ln w="12700" cap="flat">
              <a:noFill/>
              <a:miter lim="400000"/>
            </a:ln>
          </a:right>
          <a:top>
            <a:ln w="25400" cap="flat">
              <a:solidFill>
                <a:srgbClr val="002569"/>
              </a:solidFill>
              <a:prstDash val="solid"/>
              <a:bevel/>
            </a:ln>
          </a:top>
          <a:bottom>
            <a:ln w="25400" cap="flat">
              <a:solidFill>
                <a:srgbClr val="002569"/>
              </a:solidFill>
              <a:prstDash val="solid"/>
              <a:bevel/>
            </a:ln>
          </a:bottom>
          <a:insideH>
            <a:ln w="12700" cap="flat">
              <a:noFill/>
              <a:miter lim="400000"/>
            </a:ln>
          </a:insideH>
          <a:insideV>
            <a:ln w="12700" cap="flat">
              <a:noFill/>
              <a:miter lim="400000"/>
            </a:ln>
          </a:insideV>
        </a:tcBdr>
        <a:fill>
          <a:solidFill>
            <a:srgbClr val="FF9A00"/>
          </a:solidFill>
        </a:fill>
      </a:tcStyle>
    </a:firstRow>
  </a:tblStyle>
  <a:tblStyle styleId="{33BA23B1-9221-436E-865A-0063620EA4FD}" styleName="">
    <a:tblBg/>
    <a:wholeTbl>
      <a:tcTxStyle b="on" i="on">
        <a:fontRef idx="major">
          <a:srgbClr val="002569"/>
        </a:fontRef>
        <a:srgbClr val="002569"/>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BD3"/>
          </a:solidFill>
        </a:fill>
      </a:tcStyle>
    </a:wholeTbl>
    <a:band2H>
      <a:tcTxStyle/>
      <a:tcStyle>
        <a:tcBdr/>
        <a:fill>
          <a:solidFill>
            <a:srgbClr val="E6E7EA"/>
          </a:solidFill>
        </a:fill>
      </a:tcStyle>
    </a:band2H>
    <a:firstCol>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2569"/>
          </a:solidFill>
        </a:fill>
      </a:tcStyle>
    </a:firstCol>
    <a:la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2569"/>
          </a:solidFill>
        </a:fill>
      </a:tcStyle>
    </a:lastRow>
    <a:fir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2569"/>
          </a:solidFill>
        </a:fill>
      </a:tcStyle>
    </a:firstRow>
  </a:tblStyle>
  <a:tblStyle styleId="{2708684C-4D16-4618-839F-0558EEFCDFE6}" styleName="">
    <a:tblBg/>
    <a:wholeTbl>
      <a:tcTxStyle b="on" i="on">
        <a:fontRef idx="major">
          <a:srgbClr val="002569"/>
        </a:fontRef>
        <a:srgbClr val="002569"/>
      </a:tcTxStyle>
      <a:tcStyle>
        <a:tcBdr>
          <a:left>
            <a:ln w="12700" cap="flat">
              <a:solidFill>
                <a:srgbClr val="002569"/>
              </a:solidFill>
              <a:prstDash val="solid"/>
              <a:bevel/>
            </a:ln>
          </a:left>
          <a:right>
            <a:ln w="12700" cap="flat">
              <a:solidFill>
                <a:srgbClr val="002569"/>
              </a:solidFill>
              <a:prstDash val="solid"/>
              <a:bevel/>
            </a:ln>
          </a:right>
          <a:top>
            <a:ln w="12700" cap="flat">
              <a:solidFill>
                <a:srgbClr val="002569"/>
              </a:solidFill>
              <a:prstDash val="solid"/>
              <a:bevel/>
            </a:ln>
          </a:top>
          <a:bottom>
            <a:ln w="12700" cap="flat">
              <a:solidFill>
                <a:srgbClr val="002569"/>
              </a:solidFill>
              <a:prstDash val="solid"/>
              <a:bevel/>
            </a:ln>
          </a:bottom>
          <a:insideH>
            <a:ln w="12700" cap="flat">
              <a:solidFill>
                <a:srgbClr val="002569"/>
              </a:solidFill>
              <a:prstDash val="solid"/>
              <a:bevel/>
            </a:ln>
          </a:insideH>
          <a:insideV>
            <a:ln w="12700" cap="flat">
              <a:solidFill>
                <a:srgbClr val="002569"/>
              </a:solidFill>
              <a:prstDash val="solid"/>
              <a:bevel/>
            </a:ln>
          </a:insideV>
        </a:tcBdr>
        <a:fill>
          <a:solidFill>
            <a:srgbClr val="002569">
              <a:alpha val="20000"/>
            </a:srgbClr>
          </a:solidFill>
        </a:fill>
      </a:tcStyle>
    </a:wholeTbl>
    <a:band2H>
      <a:tcTxStyle/>
      <a:tcStyle>
        <a:tcBdr/>
        <a:fill>
          <a:solidFill>
            <a:srgbClr val="FFFFFF"/>
          </a:solidFill>
        </a:fill>
      </a:tcStyle>
    </a:band2H>
    <a:firstCol>
      <a:tcTxStyle b="on" i="on">
        <a:fontRef idx="major">
          <a:srgbClr val="002569"/>
        </a:fontRef>
        <a:srgbClr val="002569"/>
      </a:tcTxStyle>
      <a:tcStyle>
        <a:tcBdr>
          <a:left>
            <a:ln w="12700" cap="flat">
              <a:solidFill>
                <a:srgbClr val="002569"/>
              </a:solidFill>
              <a:prstDash val="solid"/>
              <a:bevel/>
            </a:ln>
          </a:left>
          <a:right>
            <a:ln w="12700" cap="flat">
              <a:solidFill>
                <a:srgbClr val="002569"/>
              </a:solidFill>
              <a:prstDash val="solid"/>
              <a:bevel/>
            </a:ln>
          </a:right>
          <a:top>
            <a:ln w="12700" cap="flat">
              <a:solidFill>
                <a:srgbClr val="002569"/>
              </a:solidFill>
              <a:prstDash val="solid"/>
              <a:bevel/>
            </a:ln>
          </a:top>
          <a:bottom>
            <a:ln w="12700" cap="flat">
              <a:solidFill>
                <a:srgbClr val="002569"/>
              </a:solidFill>
              <a:prstDash val="solid"/>
              <a:bevel/>
            </a:ln>
          </a:bottom>
          <a:insideH>
            <a:ln w="12700" cap="flat">
              <a:solidFill>
                <a:srgbClr val="002569"/>
              </a:solidFill>
              <a:prstDash val="solid"/>
              <a:bevel/>
            </a:ln>
          </a:insideH>
          <a:insideV>
            <a:ln w="12700" cap="flat">
              <a:solidFill>
                <a:srgbClr val="002569"/>
              </a:solidFill>
              <a:prstDash val="solid"/>
              <a:bevel/>
            </a:ln>
          </a:insideV>
        </a:tcBdr>
        <a:fill>
          <a:solidFill>
            <a:srgbClr val="002569">
              <a:alpha val="20000"/>
            </a:srgbClr>
          </a:solidFill>
        </a:fill>
      </a:tcStyle>
    </a:firstCol>
    <a:lastRow>
      <a:tcTxStyle b="on" i="on">
        <a:fontRef idx="major">
          <a:srgbClr val="002569"/>
        </a:fontRef>
        <a:srgbClr val="002569"/>
      </a:tcTxStyle>
      <a:tcStyle>
        <a:tcBdr>
          <a:left>
            <a:ln w="12700" cap="flat">
              <a:solidFill>
                <a:srgbClr val="002569"/>
              </a:solidFill>
              <a:prstDash val="solid"/>
              <a:bevel/>
            </a:ln>
          </a:left>
          <a:right>
            <a:ln w="12700" cap="flat">
              <a:solidFill>
                <a:srgbClr val="002569"/>
              </a:solidFill>
              <a:prstDash val="solid"/>
              <a:bevel/>
            </a:ln>
          </a:right>
          <a:top>
            <a:ln w="50800" cap="flat">
              <a:solidFill>
                <a:srgbClr val="002569"/>
              </a:solidFill>
              <a:prstDash val="solid"/>
              <a:bevel/>
            </a:ln>
          </a:top>
          <a:bottom>
            <a:ln w="12700" cap="flat">
              <a:solidFill>
                <a:srgbClr val="002569"/>
              </a:solidFill>
              <a:prstDash val="solid"/>
              <a:bevel/>
            </a:ln>
          </a:bottom>
          <a:insideH>
            <a:ln w="12700" cap="flat">
              <a:solidFill>
                <a:srgbClr val="002569"/>
              </a:solidFill>
              <a:prstDash val="solid"/>
              <a:bevel/>
            </a:ln>
          </a:insideH>
          <a:insideV>
            <a:ln w="12700" cap="flat">
              <a:solidFill>
                <a:srgbClr val="002569"/>
              </a:solidFill>
              <a:prstDash val="solid"/>
              <a:bevel/>
            </a:ln>
          </a:insideV>
        </a:tcBdr>
        <a:fill>
          <a:noFill/>
        </a:fill>
      </a:tcStyle>
    </a:lastRow>
    <a:firstRow>
      <a:tcTxStyle b="on" i="on">
        <a:fontRef idx="major">
          <a:srgbClr val="002569"/>
        </a:fontRef>
        <a:srgbClr val="002569"/>
      </a:tcTxStyle>
      <a:tcStyle>
        <a:tcBdr>
          <a:left>
            <a:ln w="12700" cap="flat">
              <a:solidFill>
                <a:srgbClr val="002569"/>
              </a:solidFill>
              <a:prstDash val="solid"/>
              <a:bevel/>
            </a:ln>
          </a:left>
          <a:right>
            <a:ln w="12700" cap="flat">
              <a:solidFill>
                <a:srgbClr val="002569"/>
              </a:solidFill>
              <a:prstDash val="solid"/>
              <a:bevel/>
            </a:ln>
          </a:right>
          <a:top>
            <a:ln w="12700" cap="flat">
              <a:solidFill>
                <a:srgbClr val="002569"/>
              </a:solidFill>
              <a:prstDash val="solid"/>
              <a:bevel/>
            </a:ln>
          </a:top>
          <a:bottom>
            <a:ln w="25400" cap="flat">
              <a:solidFill>
                <a:srgbClr val="002569"/>
              </a:solidFill>
              <a:prstDash val="solid"/>
              <a:bevel/>
            </a:ln>
          </a:bottom>
          <a:insideH>
            <a:ln w="12700" cap="flat">
              <a:solidFill>
                <a:srgbClr val="002569"/>
              </a:solidFill>
              <a:prstDash val="solid"/>
              <a:bevel/>
            </a:ln>
          </a:insideH>
          <a:insideV>
            <a:ln w="12700" cap="flat">
              <a:solidFill>
                <a:srgbClr val="002569"/>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97"/>
    <p:restoredTop sz="85986"/>
  </p:normalViewPr>
  <p:slideViewPr>
    <p:cSldViewPr>
      <p:cViewPr varScale="1">
        <p:scale>
          <a:sx n="74" d="100"/>
          <a:sy n="74" d="100"/>
        </p:scale>
        <p:origin x="1459" y="72"/>
      </p:cViewPr>
      <p:guideLst>
        <p:guide orient="horz" pos="2160"/>
        <p:guide pos="3840"/>
      </p:guideLst>
    </p:cSldViewPr>
  </p:slideViewPr>
  <p:notesTextViewPr>
    <p:cViewPr>
      <p:scale>
        <a:sx n="3" d="2"/>
        <a:sy n="3" d="2"/>
      </p:scale>
      <p:origin x="0" y="0"/>
    </p:cViewPr>
  </p:notesTextViewPr>
  <p:notesViewPr>
    <p:cSldViewPr>
      <p:cViewPr varScale="1">
        <p:scale>
          <a:sx n="59" d="100"/>
          <a:sy n="59" d="100"/>
        </p:scale>
        <p:origin x="197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A7AE822-5B76-4584-9152-97072E48E658}" type="datetimeFigureOut">
              <a:rPr kumimoji="1" lang="ja-JP" altLang="en-US" smtClean="0"/>
              <a:t>2021/10/4</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88F355A-6072-486E-98A3-2FD9B75B57D9}" type="slidenum">
              <a:rPr kumimoji="1" lang="ja-JP" altLang="en-US" smtClean="0"/>
              <a:t>‹#›</a:t>
            </a:fld>
            <a:endParaRPr kumimoji="1" lang="ja-JP" altLang="en-US"/>
          </a:p>
        </p:txBody>
      </p:sp>
    </p:spTree>
    <p:extLst>
      <p:ext uri="{BB962C8B-B14F-4D97-AF65-F5344CB8AC3E}">
        <p14:creationId xmlns:p14="http://schemas.microsoft.com/office/powerpoint/2010/main" val="35111931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Shape 7"/>
          <p:cNvSpPr>
            <a:spLocks noGrp="1" noRot="1" noChangeAspect="1"/>
          </p:cNvSpPr>
          <p:nvPr>
            <p:ph type="sldImg"/>
          </p:nvPr>
        </p:nvSpPr>
        <p:spPr>
          <a:xfrm>
            <a:off x="381000" y="685800"/>
            <a:ext cx="6096000" cy="3429000"/>
          </a:xfrm>
          <a:prstGeom prst="rect">
            <a:avLst/>
          </a:prstGeom>
        </p:spPr>
        <p:txBody>
          <a:bodyPr/>
          <a:lstStyle/>
          <a:p>
            <a:pPr lvl="0"/>
            <a:endParaRPr dirty="0"/>
          </a:p>
        </p:txBody>
      </p:sp>
      <p:sp>
        <p:nvSpPr>
          <p:cNvPr id="8" name="Shape 8"/>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3530218368"/>
      </p:ext>
    </p:extLst>
  </p:cSld>
  <p:clrMap bg1="lt1" tx1="dk1" bg2="lt2" tx2="dk2" accent1="accent1" accent2="accent2" accent3="accent3" accent4="accent4" accent5="accent5" accent6="accent6" hlink="hlink" folHlink="folHlink"/>
  <p:notesStyle>
    <a:lvl1pPr defTabSz="457200">
      <a:lnSpc>
        <a:spcPct val="125000"/>
      </a:lnSpc>
      <a:defRPr sz="2400">
        <a:latin typeface="+mn-lt"/>
        <a:ea typeface="+mn-ea"/>
        <a:cs typeface="+mn-cs"/>
        <a:sym typeface="Avenir Roman"/>
      </a:defRPr>
    </a:lvl1pPr>
    <a:lvl2pPr indent="228600" defTabSz="457200">
      <a:lnSpc>
        <a:spcPct val="125000"/>
      </a:lnSpc>
      <a:defRPr sz="2400">
        <a:latin typeface="+mn-lt"/>
        <a:ea typeface="+mn-ea"/>
        <a:cs typeface="+mn-cs"/>
        <a:sym typeface="Avenir Roman"/>
      </a:defRPr>
    </a:lvl2pPr>
    <a:lvl3pPr indent="457200" defTabSz="457200">
      <a:lnSpc>
        <a:spcPct val="125000"/>
      </a:lnSpc>
      <a:defRPr sz="2400">
        <a:latin typeface="+mn-lt"/>
        <a:ea typeface="+mn-ea"/>
        <a:cs typeface="+mn-cs"/>
        <a:sym typeface="Avenir Roman"/>
      </a:defRPr>
    </a:lvl3pPr>
    <a:lvl4pPr indent="685800" defTabSz="457200">
      <a:lnSpc>
        <a:spcPct val="125000"/>
      </a:lnSpc>
      <a:defRPr sz="2400">
        <a:latin typeface="+mn-lt"/>
        <a:ea typeface="+mn-ea"/>
        <a:cs typeface="+mn-cs"/>
        <a:sym typeface="Avenir Roman"/>
      </a:defRPr>
    </a:lvl4pPr>
    <a:lvl5pPr indent="914400" defTabSz="457200">
      <a:lnSpc>
        <a:spcPct val="125000"/>
      </a:lnSpc>
      <a:defRPr sz="2400">
        <a:latin typeface="+mn-lt"/>
        <a:ea typeface="+mn-ea"/>
        <a:cs typeface="+mn-cs"/>
        <a:sym typeface="Avenir Roman"/>
      </a:defRPr>
    </a:lvl5pPr>
    <a:lvl6pPr indent="1143000" defTabSz="457200">
      <a:lnSpc>
        <a:spcPct val="125000"/>
      </a:lnSpc>
      <a:defRPr sz="2400">
        <a:latin typeface="+mn-lt"/>
        <a:ea typeface="+mn-ea"/>
        <a:cs typeface="+mn-cs"/>
        <a:sym typeface="Avenir Roman"/>
      </a:defRPr>
    </a:lvl6pPr>
    <a:lvl7pPr indent="1371600" defTabSz="457200">
      <a:lnSpc>
        <a:spcPct val="125000"/>
      </a:lnSpc>
      <a:defRPr sz="2400">
        <a:latin typeface="+mn-lt"/>
        <a:ea typeface="+mn-ea"/>
        <a:cs typeface="+mn-cs"/>
        <a:sym typeface="Avenir Roman"/>
      </a:defRPr>
    </a:lvl7pPr>
    <a:lvl8pPr indent="1600200" defTabSz="457200">
      <a:lnSpc>
        <a:spcPct val="125000"/>
      </a:lnSpc>
      <a:defRPr sz="2400">
        <a:latin typeface="+mn-lt"/>
        <a:ea typeface="+mn-ea"/>
        <a:cs typeface="+mn-cs"/>
        <a:sym typeface="Avenir Roman"/>
      </a:defRPr>
    </a:lvl8pPr>
    <a:lvl9pPr indent="1828800" defTabSz="457200">
      <a:lnSpc>
        <a:spcPct val="125000"/>
      </a:lnSpc>
      <a:defRPr sz="2400">
        <a:latin typeface="+mn-lt"/>
        <a:ea typeface="+mn-ea"/>
        <a:cs typeface="+mn-cs"/>
        <a:sym typeface="Avenir Roman"/>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x-none" altLang="x-none" dirty="0">
              <a:latin typeface="Times New Roman" charset="0"/>
            </a:endParaRPr>
          </a:p>
        </p:txBody>
      </p:sp>
      <p:sp>
        <p:nvSpPr>
          <p:cNvPr id="26628" name="Slide Number Placeholder 3"/>
          <p:cNvSpPr>
            <a:spLocks noGrp="1"/>
          </p:cNvSpPr>
          <p:nvPr>
            <p:ph type="sldNum" sz="quarter" idx="5"/>
          </p:nvPr>
        </p:nvSpPr>
        <p:spPr>
          <a:xfrm>
            <a:off x="3884613" y="8815388"/>
            <a:ext cx="2960687" cy="4667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a:defRPr sz="1000">
                <a:solidFill>
                  <a:schemeClr val="tx1"/>
                </a:solidFill>
                <a:latin typeface="Arial Unicode MS" charset="0"/>
                <a:ea typeface="ＭＳ Ｐゴシック" charset="-128"/>
              </a:defRPr>
            </a:lvl1pPr>
            <a:lvl2pPr marL="37931725" indent="-37474525" defTabSz="977900">
              <a:defRPr sz="1000">
                <a:solidFill>
                  <a:schemeClr val="tx1"/>
                </a:solidFill>
                <a:latin typeface="Arial Unicode MS" charset="0"/>
                <a:ea typeface="ＭＳ Ｐゴシック" charset="-128"/>
              </a:defRPr>
            </a:lvl2pPr>
            <a:lvl3pPr>
              <a:defRPr sz="1000">
                <a:solidFill>
                  <a:schemeClr val="tx1"/>
                </a:solidFill>
                <a:latin typeface="Arial Unicode MS" charset="0"/>
                <a:ea typeface="ＭＳ Ｐゴシック" charset="-128"/>
              </a:defRPr>
            </a:lvl3pPr>
            <a:lvl4pPr>
              <a:defRPr sz="1000">
                <a:solidFill>
                  <a:schemeClr val="tx1"/>
                </a:solidFill>
                <a:latin typeface="Arial Unicode MS" charset="0"/>
                <a:ea typeface="ＭＳ Ｐゴシック" charset="-128"/>
              </a:defRPr>
            </a:lvl4pPr>
            <a:lvl5pPr>
              <a:defRPr sz="1000">
                <a:solidFill>
                  <a:schemeClr val="tx1"/>
                </a:solidFill>
                <a:latin typeface="Arial Unicode MS" charset="0"/>
                <a:ea typeface="ＭＳ Ｐゴシック" charset="-128"/>
              </a:defRPr>
            </a:lvl5pPr>
            <a:lvl6pPr marL="457200" eaLnBrk="0" fontAlgn="base" hangingPunct="0">
              <a:spcBef>
                <a:spcPct val="50000"/>
              </a:spcBef>
              <a:spcAft>
                <a:spcPct val="0"/>
              </a:spcAft>
              <a:defRPr sz="1000">
                <a:solidFill>
                  <a:schemeClr val="tx1"/>
                </a:solidFill>
                <a:latin typeface="Arial Unicode MS" charset="0"/>
                <a:ea typeface="ＭＳ Ｐゴシック" charset="-128"/>
              </a:defRPr>
            </a:lvl6pPr>
            <a:lvl7pPr marL="914400" eaLnBrk="0" fontAlgn="base" hangingPunct="0">
              <a:spcBef>
                <a:spcPct val="50000"/>
              </a:spcBef>
              <a:spcAft>
                <a:spcPct val="0"/>
              </a:spcAft>
              <a:defRPr sz="1000">
                <a:solidFill>
                  <a:schemeClr val="tx1"/>
                </a:solidFill>
                <a:latin typeface="Arial Unicode MS" charset="0"/>
                <a:ea typeface="ＭＳ Ｐゴシック" charset="-128"/>
              </a:defRPr>
            </a:lvl7pPr>
            <a:lvl8pPr marL="1371600" eaLnBrk="0" fontAlgn="base" hangingPunct="0">
              <a:spcBef>
                <a:spcPct val="50000"/>
              </a:spcBef>
              <a:spcAft>
                <a:spcPct val="0"/>
              </a:spcAft>
              <a:defRPr sz="1000">
                <a:solidFill>
                  <a:schemeClr val="tx1"/>
                </a:solidFill>
                <a:latin typeface="Arial Unicode MS" charset="0"/>
                <a:ea typeface="ＭＳ Ｐゴシック" charset="-128"/>
              </a:defRPr>
            </a:lvl8pPr>
            <a:lvl9pPr marL="1828800" eaLnBrk="0" fontAlgn="base" hangingPunct="0">
              <a:spcBef>
                <a:spcPct val="50000"/>
              </a:spcBef>
              <a:spcAft>
                <a:spcPct val="0"/>
              </a:spcAft>
              <a:defRPr sz="1000">
                <a:solidFill>
                  <a:schemeClr val="tx1"/>
                </a:solidFill>
                <a:latin typeface="Arial Unicode MS" charset="0"/>
                <a:ea typeface="ＭＳ Ｐゴシック" charset="-128"/>
              </a:defRPr>
            </a:lvl9pPr>
          </a:lstStyle>
          <a:p>
            <a:pPr marL="0" marR="0" lvl="0" indent="0" algn="r" defTabSz="977900" rtl="0" eaLnBrk="1" fontAlgn="auto" latinLnBrk="0" hangingPunct="1">
              <a:lnSpc>
                <a:spcPct val="100000"/>
              </a:lnSpc>
              <a:spcBef>
                <a:spcPts val="0"/>
              </a:spcBef>
              <a:spcAft>
                <a:spcPts val="0"/>
              </a:spcAft>
              <a:buClrTx/>
              <a:buSzTx/>
              <a:buFontTx/>
              <a:buNone/>
              <a:tabLst/>
              <a:defRPr/>
            </a:pPr>
            <a:fld id="{14C105F5-BAE2-9F4A-B85A-608305CAB83A}" type="slidenum">
              <a:rPr kumimoji="0" lang="en-US" altLang="x-none" sz="1000" b="0" i="0" u="none" strike="noStrike" kern="1200" cap="none" spc="0" normalizeH="0" baseline="0" noProof="0">
                <a:ln>
                  <a:noFill/>
                </a:ln>
                <a:solidFill>
                  <a:prstClr val="black"/>
                </a:solidFill>
                <a:effectLst/>
                <a:uLnTx/>
                <a:uFillTx/>
                <a:latin typeface="Calibri" charset="0"/>
                <a:ea typeface="ＭＳ Ｐゴシック" charset="-128"/>
                <a:cs typeface="+mn-cs"/>
              </a:rPr>
              <a:pPr marL="0" marR="0" lvl="0" indent="0" algn="r" defTabSz="977900" rtl="0" eaLnBrk="1" fontAlgn="auto" latinLnBrk="0" hangingPunct="1">
                <a:lnSpc>
                  <a:spcPct val="100000"/>
                </a:lnSpc>
                <a:spcBef>
                  <a:spcPts val="0"/>
                </a:spcBef>
                <a:spcAft>
                  <a:spcPts val="0"/>
                </a:spcAft>
                <a:buClrTx/>
                <a:buSzTx/>
                <a:buFontTx/>
                <a:buNone/>
                <a:tabLst/>
                <a:defRPr/>
              </a:pPr>
              <a:t>2</a:t>
            </a:fld>
            <a:endParaRPr kumimoji="0" lang="en-US" altLang="x-none" sz="1000" b="0" i="0" u="none" strike="noStrike" kern="1200" cap="none" spc="0" normalizeH="0" baseline="0" noProof="0" dirty="0">
              <a:ln>
                <a:noFill/>
              </a:ln>
              <a:solidFill>
                <a:prstClr val="black"/>
              </a:solidFill>
              <a:effectLst/>
              <a:uLnTx/>
              <a:uFillTx/>
              <a:latin typeface="Calibri" charset="0"/>
              <a:ea typeface="ＭＳ Ｐゴシック" charset="-128"/>
              <a:cs typeface="+mn-cs"/>
            </a:endParaRPr>
          </a:p>
        </p:txBody>
      </p:sp>
      <p:sp>
        <p:nvSpPr>
          <p:cNvPr id="26629" name="Header Placeholder 4"/>
          <p:cNvSpPr>
            <a:spLocks noGrp="1"/>
          </p:cNvSpPr>
          <p:nvPr>
            <p:ph type="hdr" sz="quarter"/>
          </p:nvPr>
        </p:nvSpPr>
        <p:spPr>
          <a:xfrm>
            <a:off x="12700" y="12700"/>
            <a:ext cx="2960688" cy="4667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a:defRPr sz="1000">
                <a:solidFill>
                  <a:schemeClr val="tx1"/>
                </a:solidFill>
                <a:latin typeface="Arial Unicode MS" charset="0"/>
                <a:ea typeface="ＭＳ Ｐゴシック" charset="-128"/>
              </a:defRPr>
            </a:lvl1pPr>
            <a:lvl2pPr marL="37931725" indent="-37474525" defTabSz="977900">
              <a:defRPr sz="1000">
                <a:solidFill>
                  <a:schemeClr val="tx1"/>
                </a:solidFill>
                <a:latin typeface="Arial Unicode MS" charset="0"/>
                <a:ea typeface="ＭＳ Ｐゴシック" charset="-128"/>
              </a:defRPr>
            </a:lvl2pPr>
            <a:lvl3pPr>
              <a:defRPr sz="1000">
                <a:solidFill>
                  <a:schemeClr val="tx1"/>
                </a:solidFill>
                <a:latin typeface="Arial Unicode MS" charset="0"/>
                <a:ea typeface="ＭＳ Ｐゴシック" charset="-128"/>
              </a:defRPr>
            </a:lvl3pPr>
            <a:lvl4pPr>
              <a:defRPr sz="1000">
                <a:solidFill>
                  <a:schemeClr val="tx1"/>
                </a:solidFill>
                <a:latin typeface="Arial Unicode MS" charset="0"/>
                <a:ea typeface="ＭＳ Ｐゴシック" charset="-128"/>
              </a:defRPr>
            </a:lvl4pPr>
            <a:lvl5pPr>
              <a:defRPr sz="1000">
                <a:solidFill>
                  <a:schemeClr val="tx1"/>
                </a:solidFill>
                <a:latin typeface="Arial Unicode MS" charset="0"/>
                <a:ea typeface="ＭＳ Ｐゴシック" charset="-128"/>
              </a:defRPr>
            </a:lvl5pPr>
            <a:lvl6pPr marL="457200" eaLnBrk="0" fontAlgn="base" hangingPunct="0">
              <a:spcBef>
                <a:spcPct val="50000"/>
              </a:spcBef>
              <a:spcAft>
                <a:spcPct val="0"/>
              </a:spcAft>
              <a:defRPr sz="1000">
                <a:solidFill>
                  <a:schemeClr val="tx1"/>
                </a:solidFill>
                <a:latin typeface="Arial Unicode MS" charset="0"/>
                <a:ea typeface="ＭＳ Ｐゴシック" charset="-128"/>
              </a:defRPr>
            </a:lvl6pPr>
            <a:lvl7pPr marL="914400" eaLnBrk="0" fontAlgn="base" hangingPunct="0">
              <a:spcBef>
                <a:spcPct val="50000"/>
              </a:spcBef>
              <a:spcAft>
                <a:spcPct val="0"/>
              </a:spcAft>
              <a:defRPr sz="1000">
                <a:solidFill>
                  <a:schemeClr val="tx1"/>
                </a:solidFill>
                <a:latin typeface="Arial Unicode MS" charset="0"/>
                <a:ea typeface="ＭＳ Ｐゴシック" charset="-128"/>
              </a:defRPr>
            </a:lvl7pPr>
            <a:lvl8pPr marL="1371600" eaLnBrk="0" fontAlgn="base" hangingPunct="0">
              <a:spcBef>
                <a:spcPct val="50000"/>
              </a:spcBef>
              <a:spcAft>
                <a:spcPct val="0"/>
              </a:spcAft>
              <a:defRPr sz="1000">
                <a:solidFill>
                  <a:schemeClr val="tx1"/>
                </a:solidFill>
                <a:latin typeface="Arial Unicode MS" charset="0"/>
                <a:ea typeface="ＭＳ Ｐゴシック" charset="-128"/>
              </a:defRPr>
            </a:lvl8pPr>
            <a:lvl9pPr marL="1828800" eaLnBrk="0" fontAlgn="base" hangingPunct="0">
              <a:spcBef>
                <a:spcPct val="50000"/>
              </a:spcBef>
              <a:spcAft>
                <a:spcPct val="0"/>
              </a:spcAft>
              <a:defRPr sz="1000">
                <a:solidFill>
                  <a:schemeClr val="tx1"/>
                </a:solidFill>
                <a:latin typeface="Arial Unicode MS" charset="0"/>
                <a:ea typeface="ＭＳ Ｐゴシック" charset="-128"/>
              </a:defRPr>
            </a:lvl9pPr>
          </a:lstStyle>
          <a:p>
            <a:pPr marL="0" marR="0" lvl="0" indent="0" algn="l" defTabSz="977900" rtl="0" eaLnBrk="1" fontAlgn="auto" latinLnBrk="0" hangingPunct="1">
              <a:lnSpc>
                <a:spcPct val="100000"/>
              </a:lnSpc>
              <a:spcBef>
                <a:spcPts val="0"/>
              </a:spcBef>
              <a:spcAft>
                <a:spcPts val="0"/>
              </a:spcAft>
              <a:buClrTx/>
              <a:buSzTx/>
              <a:buFontTx/>
              <a:buNone/>
              <a:tabLst/>
              <a:defRPr/>
            </a:pPr>
            <a:endParaRPr kumimoji="0" lang="x-none" altLang="x-none" sz="1000" b="0" i="0" u="none" strike="noStrike" kern="1200" cap="none" spc="0" normalizeH="0" baseline="0" noProof="0">
              <a:ln>
                <a:noFill/>
              </a:ln>
              <a:solidFill>
                <a:prstClr val="black"/>
              </a:solidFill>
              <a:effectLst/>
              <a:uLnTx/>
              <a:uFillTx/>
              <a:latin typeface="Times New Roman" charset="0"/>
              <a:ea typeface="ＭＳ Ｐゴシック" charset="-128"/>
              <a:cs typeface="+mn-cs"/>
            </a:endParaRPr>
          </a:p>
        </p:txBody>
      </p:sp>
    </p:spTree>
    <p:extLst>
      <p:ext uri="{BB962C8B-B14F-4D97-AF65-F5344CB8AC3E}">
        <p14:creationId xmlns:p14="http://schemas.microsoft.com/office/powerpoint/2010/main" val="2229026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x-none" altLang="x-none">
              <a:latin typeface="Times New Roman" charset="0"/>
            </a:endParaRPr>
          </a:p>
        </p:txBody>
      </p:sp>
      <p:sp>
        <p:nvSpPr>
          <p:cNvPr id="26628" name="Slide Number Placeholder 3"/>
          <p:cNvSpPr>
            <a:spLocks noGrp="1"/>
          </p:cNvSpPr>
          <p:nvPr>
            <p:ph type="sldNum" sz="quarter" idx="5"/>
          </p:nvPr>
        </p:nvSpPr>
        <p:spPr>
          <a:xfrm>
            <a:off x="3884613" y="8815388"/>
            <a:ext cx="2960687" cy="4667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a:defRPr sz="1000">
                <a:solidFill>
                  <a:schemeClr val="tx1"/>
                </a:solidFill>
                <a:latin typeface="Arial Unicode MS" charset="0"/>
                <a:ea typeface="ＭＳ Ｐゴシック" charset="-128"/>
              </a:defRPr>
            </a:lvl1pPr>
            <a:lvl2pPr marL="37931725" indent="-37474525" defTabSz="977900">
              <a:defRPr sz="1000">
                <a:solidFill>
                  <a:schemeClr val="tx1"/>
                </a:solidFill>
                <a:latin typeface="Arial Unicode MS" charset="0"/>
                <a:ea typeface="ＭＳ Ｐゴシック" charset="-128"/>
              </a:defRPr>
            </a:lvl2pPr>
            <a:lvl3pPr>
              <a:defRPr sz="1000">
                <a:solidFill>
                  <a:schemeClr val="tx1"/>
                </a:solidFill>
                <a:latin typeface="Arial Unicode MS" charset="0"/>
                <a:ea typeface="ＭＳ Ｐゴシック" charset="-128"/>
              </a:defRPr>
            </a:lvl3pPr>
            <a:lvl4pPr>
              <a:defRPr sz="1000">
                <a:solidFill>
                  <a:schemeClr val="tx1"/>
                </a:solidFill>
                <a:latin typeface="Arial Unicode MS" charset="0"/>
                <a:ea typeface="ＭＳ Ｐゴシック" charset="-128"/>
              </a:defRPr>
            </a:lvl4pPr>
            <a:lvl5pPr>
              <a:defRPr sz="1000">
                <a:solidFill>
                  <a:schemeClr val="tx1"/>
                </a:solidFill>
                <a:latin typeface="Arial Unicode MS" charset="0"/>
                <a:ea typeface="ＭＳ Ｐゴシック" charset="-128"/>
              </a:defRPr>
            </a:lvl5pPr>
            <a:lvl6pPr marL="457200" eaLnBrk="0" fontAlgn="base" hangingPunct="0">
              <a:spcBef>
                <a:spcPct val="50000"/>
              </a:spcBef>
              <a:spcAft>
                <a:spcPct val="0"/>
              </a:spcAft>
              <a:defRPr sz="1000">
                <a:solidFill>
                  <a:schemeClr val="tx1"/>
                </a:solidFill>
                <a:latin typeface="Arial Unicode MS" charset="0"/>
                <a:ea typeface="ＭＳ Ｐゴシック" charset="-128"/>
              </a:defRPr>
            </a:lvl6pPr>
            <a:lvl7pPr marL="914400" eaLnBrk="0" fontAlgn="base" hangingPunct="0">
              <a:spcBef>
                <a:spcPct val="50000"/>
              </a:spcBef>
              <a:spcAft>
                <a:spcPct val="0"/>
              </a:spcAft>
              <a:defRPr sz="1000">
                <a:solidFill>
                  <a:schemeClr val="tx1"/>
                </a:solidFill>
                <a:latin typeface="Arial Unicode MS" charset="0"/>
                <a:ea typeface="ＭＳ Ｐゴシック" charset="-128"/>
              </a:defRPr>
            </a:lvl7pPr>
            <a:lvl8pPr marL="1371600" eaLnBrk="0" fontAlgn="base" hangingPunct="0">
              <a:spcBef>
                <a:spcPct val="50000"/>
              </a:spcBef>
              <a:spcAft>
                <a:spcPct val="0"/>
              </a:spcAft>
              <a:defRPr sz="1000">
                <a:solidFill>
                  <a:schemeClr val="tx1"/>
                </a:solidFill>
                <a:latin typeface="Arial Unicode MS" charset="0"/>
                <a:ea typeface="ＭＳ Ｐゴシック" charset="-128"/>
              </a:defRPr>
            </a:lvl8pPr>
            <a:lvl9pPr marL="1828800" eaLnBrk="0" fontAlgn="base" hangingPunct="0">
              <a:spcBef>
                <a:spcPct val="50000"/>
              </a:spcBef>
              <a:spcAft>
                <a:spcPct val="0"/>
              </a:spcAft>
              <a:defRPr sz="1000">
                <a:solidFill>
                  <a:schemeClr val="tx1"/>
                </a:solidFill>
                <a:latin typeface="Arial Unicode MS" charset="0"/>
                <a:ea typeface="ＭＳ Ｐゴシック" charset="-128"/>
              </a:defRPr>
            </a:lvl9pPr>
          </a:lstStyle>
          <a:p>
            <a:pPr marL="0" marR="0" lvl="0" indent="0" algn="r" defTabSz="977900" rtl="0" eaLnBrk="1" fontAlgn="auto" latinLnBrk="0" hangingPunct="1">
              <a:lnSpc>
                <a:spcPct val="100000"/>
              </a:lnSpc>
              <a:spcBef>
                <a:spcPts val="0"/>
              </a:spcBef>
              <a:spcAft>
                <a:spcPts val="0"/>
              </a:spcAft>
              <a:buClrTx/>
              <a:buSzTx/>
              <a:buFontTx/>
              <a:buNone/>
              <a:tabLst/>
              <a:defRPr/>
            </a:pPr>
            <a:fld id="{14C105F5-BAE2-9F4A-B85A-608305CAB83A}" type="slidenum">
              <a:rPr kumimoji="0" lang="en-US" altLang="x-none" sz="1000" b="0" i="0" u="none" strike="noStrike" kern="1200" cap="none" spc="0" normalizeH="0" baseline="0" noProof="0">
                <a:ln>
                  <a:noFill/>
                </a:ln>
                <a:solidFill>
                  <a:prstClr val="black"/>
                </a:solidFill>
                <a:effectLst/>
                <a:uLnTx/>
                <a:uFillTx/>
                <a:latin typeface="Calibri" charset="0"/>
                <a:ea typeface="ＭＳ Ｐゴシック" charset="-128"/>
                <a:cs typeface="+mn-cs"/>
              </a:rPr>
              <a:pPr marL="0" marR="0" lvl="0" indent="0" algn="r" defTabSz="977900" rtl="0" eaLnBrk="1" fontAlgn="auto" latinLnBrk="0" hangingPunct="1">
                <a:lnSpc>
                  <a:spcPct val="100000"/>
                </a:lnSpc>
                <a:spcBef>
                  <a:spcPts val="0"/>
                </a:spcBef>
                <a:spcAft>
                  <a:spcPts val="0"/>
                </a:spcAft>
                <a:buClrTx/>
                <a:buSzTx/>
                <a:buFontTx/>
                <a:buNone/>
                <a:tabLst/>
                <a:defRPr/>
              </a:pPr>
              <a:t>3</a:t>
            </a:fld>
            <a:endParaRPr kumimoji="0" lang="en-US" altLang="x-none" sz="1000" b="0" i="0" u="none" strike="noStrike" kern="1200" cap="none" spc="0" normalizeH="0" baseline="0" noProof="0" dirty="0">
              <a:ln>
                <a:noFill/>
              </a:ln>
              <a:solidFill>
                <a:prstClr val="black"/>
              </a:solidFill>
              <a:effectLst/>
              <a:uLnTx/>
              <a:uFillTx/>
              <a:latin typeface="Calibri" charset="0"/>
              <a:ea typeface="ＭＳ Ｐゴシック" charset="-128"/>
              <a:cs typeface="+mn-cs"/>
            </a:endParaRPr>
          </a:p>
        </p:txBody>
      </p:sp>
      <p:sp>
        <p:nvSpPr>
          <p:cNvPr id="26629" name="Header Placeholder 4"/>
          <p:cNvSpPr>
            <a:spLocks noGrp="1"/>
          </p:cNvSpPr>
          <p:nvPr>
            <p:ph type="hdr" sz="quarter"/>
          </p:nvPr>
        </p:nvSpPr>
        <p:spPr>
          <a:xfrm>
            <a:off x="12700" y="12700"/>
            <a:ext cx="2960688" cy="4667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a:defRPr sz="1000">
                <a:solidFill>
                  <a:schemeClr val="tx1"/>
                </a:solidFill>
                <a:latin typeface="Arial Unicode MS" charset="0"/>
                <a:ea typeface="ＭＳ Ｐゴシック" charset="-128"/>
              </a:defRPr>
            </a:lvl1pPr>
            <a:lvl2pPr marL="37931725" indent="-37474525" defTabSz="977900">
              <a:defRPr sz="1000">
                <a:solidFill>
                  <a:schemeClr val="tx1"/>
                </a:solidFill>
                <a:latin typeface="Arial Unicode MS" charset="0"/>
                <a:ea typeface="ＭＳ Ｐゴシック" charset="-128"/>
              </a:defRPr>
            </a:lvl2pPr>
            <a:lvl3pPr>
              <a:defRPr sz="1000">
                <a:solidFill>
                  <a:schemeClr val="tx1"/>
                </a:solidFill>
                <a:latin typeface="Arial Unicode MS" charset="0"/>
                <a:ea typeface="ＭＳ Ｐゴシック" charset="-128"/>
              </a:defRPr>
            </a:lvl3pPr>
            <a:lvl4pPr>
              <a:defRPr sz="1000">
                <a:solidFill>
                  <a:schemeClr val="tx1"/>
                </a:solidFill>
                <a:latin typeface="Arial Unicode MS" charset="0"/>
                <a:ea typeface="ＭＳ Ｐゴシック" charset="-128"/>
              </a:defRPr>
            </a:lvl4pPr>
            <a:lvl5pPr>
              <a:defRPr sz="1000">
                <a:solidFill>
                  <a:schemeClr val="tx1"/>
                </a:solidFill>
                <a:latin typeface="Arial Unicode MS" charset="0"/>
                <a:ea typeface="ＭＳ Ｐゴシック" charset="-128"/>
              </a:defRPr>
            </a:lvl5pPr>
            <a:lvl6pPr marL="457200" eaLnBrk="0" fontAlgn="base" hangingPunct="0">
              <a:spcBef>
                <a:spcPct val="50000"/>
              </a:spcBef>
              <a:spcAft>
                <a:spcPct val="0"/>
              </a:spcAft>
              <a:defRPr sz="1000">
                <a:solidFill>
                  <a:schemeClr val="tx1"/>
                </a:solidFill>
                <a:latin typeface="Arial Unicode MS" charset="0"/>
                <a:ea typeface="ＭＳ Ｐゴシック" charset="-128"/>
              </a:defRPr>
            </a:lvl6pPr>
            <a:lvl7pPr marL="914400" eaLnBrk="0" fontAlgn="base" hangingPunct="0">
              <a:spcBef>
                <a:spcPct val="50000"/>
              </a:spcBef>
              <a:spcAft>
                <a:spcPct val="0"/>
              </a:spcAft>
              <a:defRPr sz="1000">
                <a:solidFill>
                  <a:schemeClr val="tx1"/>
                </a:solidFill>
                <a:latin typeface="Arial Unicode MS" charset="0"/>
                <a:ea typeface="ＭＳ Ｐゴシック" charset="-128"/>
              </a:defRPr>
            </a:lvl7pPr>
            <a:lvl8pPr marL="1371600" eaLnBrk="0" fontAlgn="base" hangingPunct="0">
              <a:spcBef>
                <a:spcPct val="50000"/>
              </a:spcBef>
              <a:spcAft>
                <a:spcPct val="0"/>
              </a:spcAft>
              <a:defRPr sz="1000">
                <a:solidFill>
                  <a:schemeClr val="tx1"/>
                </a:solidFill>
                <a:latin typeface="Arial Unicode MS" charset="0"/>
                <a:ea typeface="ＭＳ Ｐゴシック" charset="-128"/>
              </a:defRPr>
            </a:lvl8pPr>
            <a:lvl9pPr marL="1828800" eaLnBrk="0" fontAlgn="base" hangingPunct="0">
              <a:spcBef>
                <a:spcPct val="50000"/>
              </a:spcBef>
              <a:spcAft>
                <a:spcPct val="0"/>
              </a:spcAft>
              <a:defRPr sz="1000">
                <a:solidFill>
                  <a:schemeClr val="tx1"/>
                </a:solidFill>
                <a:latin typeface="Arial Unicode MS" charset="0"/>
                <a:ea typeface="ＭＳ Ｐゴシック" charset="-128"/>
              </a:defRPr>
            </a:lvl9pPr>
          </a:lstStyle>
          <a:p>
            <a:pPr marL="0" marR="0" lvl="0" indent="0" algn="l" defTabSz="977900" rtl="0" eaLnBrk="1" fontAlgn="auto" latinLnBrk="0" hangingPunct="1">
              <a:lnSpc>
                <a:spcPct val="100000"/>
              </a:lnSpc>
              <a:spcBef>
                <a:spcPts val="0"/>
              </a:spcBef>
              <a:spcAft>
                <a:spcPts val="0"/>
              </a:spcAft>
              <a:buClrTx/>
              <a:buSzTx/>
              <a:buFontTx/>
              <a:buNone/>
              <a:tabLst/>
              <a:defRPr/>
            </a:pPr>
            <a:endParaRPr kumimoji="0" lang="x-none" altLang="x-none" sz="1000" b="0" i="0" u="none" strike="noStrike" kern="1200" cap="none" spc="0" normalizeH="0" baseline="0" noProof="0">
              <a:ln>
                <a:noFill/>
              </a:ln>
              <a:solidFill>
                <a:prstClr val="black"/>
              </a:solidFill>
              <a:effectLst/>
              <a:uLnTx/>
              <a:uFillTx/>
              <a:latin typeface="Times New Roman" charset="0"/>
              <a:ea typeface="ＭＳ Ｐゴシック" charset="-128"/>
              <a:cs typeface="+mn-cs"/>
            </a:endParaRPr>
          </a:p>
        </p:txBody>
      </p:sp>
    </p:spTree>
    <p:extLst>
      <p:ext uri="{BB962C8B-B14F-4D97-AF65-F5344CB8AC3E}">
        <p14:creationId xmlns:p14="http://schemas.microsoft.com/office/powerpoint/2010/main" val="3693803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x-none" altLang="x-none">
              <a:latin typeface="Times New Roman" charset="0"/>
            </a:endParaRPr>
          </a:p>
        </p:txBody>
      </p:sp>
      <p:sp>
        <p:nvSpPr>
          <p:cNvPr id="26628" name="Slide Number Placeholder 3"/>
          <p:cNvSpPr>
            <a:spLocks noGrp="1"/>
          </p:cNvSpPr>
          <p:nvPr>
            <p:ph type="sldNum" sz="quarter" idx="5"/>
          </p:nvPr>
        </p:nvSpPr>
        <p:spPr>
          <a:xfrm>
            <a:off x="3884613" y="8815388"/>
            <a:ext cx="2960687" cy="4667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a:defRPr sz="1000">
                <a:solidFill>
                  <a:schemeClr val="tx1"/>
                </a:solidFill>
                <a:latin typeface="Arial Unicode MS" charset="0"/>
                <a:ea typeface="ＭＳ Ｐゴシック" charset="-128"/>
              </a:defRPr>
            </a:lvl1pPr>
            <a:lvl2pPr marL="37931725" indent="-37474525" defTabSz="977900">
              <a:defRPr sz="1000">
                <a:solidFill>
                  <a:schemeClr val="tx1"/>
                </a:solidFill>
                <a:latin typeface="Arial Unicode MS" charset="0"/>
                <a:ea typeface="ＭＳ Ｐゴシック" charset="-128"/>
              </a:defRPr>
            </a:lvl2pPr>
            <a:lvl3pPr>
              <a:defRPr sz="1000">
                <a:solidFill>
                  <a:schemeClr val="tx1"/>
                </a:solidFill>
                <a:latin typeface="Arial Unicode MS" charset="0"/>
                <a:ea typeface="ＭＳ Ｐゴシック" charset="-128"/>
              </a:defRPr>
            </a:lvl3pPr>
            <a:lvl4pPr>
              <a:defRPr sz="1000">
                <a:solidFill>
                  <a:schemeClr val="tx1"/>
                </a:solidFill>
                <a:latin typeface="Arial Unicode MS" charset="0"/>
                <a:ea typeface="ＭＳ Ｐゴシック" charset="-128"/>
              </a:defRPr>
            </a:lvl4pPr>
            <a:lvl5pPr>
              <a:defRPr sz="1000">
                <a:solidFill>
                  <a:schemeClr val="tx1"/>
                </a:solidFill>
                <a:latin typeface="Arial Unicode MS" charset="0"/>
                <a:ea typeface="ＭＳ Ｐゴシック" charset="-128"/>
              </a:defRPr>
            </a:lvl5pPr>
            <a:lvl6pPr marL="457200" eaLnBrk="0" fontAlgn="base" hangingPunct="0">
              <a:spcBef>
                <a:spcPct val="50000"/>
              </a:spcBef>
              <a:spcAft>
                <a:spcPct val="0"/>
              </a:spcAft>
              <a:defRPr sz="1000">
                <a:solidFill>
                  <a:schemeClr val="tx1"/>
                </a:solidFill>
                <a:latin typeface="Arial Unicode MS" charset="0"/>
                <a:ea typeface="ＭＳ Ｐゴシック" charset="-128"/>
              </a:defRPr>
            </a:lvl6pPr>
            <a:lvl7pPr marL="914400" eaLnBrk="0" fontAlgn="base" hangingPunct="0">
              <a:spcBef>
                <a:spcPct val="50000"/>
              </a:spcBef>
              <a:spcAft>
                <a:spcPct val="0"/>
              </a:spcAft>
              <a:defRPr sz="1000">
                <a:solidFill>
                  <a:schemeClr val="tx1"/>
                </a:solidFill>
                <a:latin typeface="Arial Unicode MS" charset="0"/>
                <a:ea typeface="ＭＳ Ｐゴシック" charset="-128"/>
              </a:defRPr>
            </a:lvl7pPr>
            <a:lvl8pPr marL="1371600" eaLnBrk="0" fontAlgn="base" hangingPunct="0">
              <a:spcBef>
                <a:spcPct val="50000"/>
              </a:spcBef>
              <a:spcAft>
                <a:spcPct val="0"/>
              </a:spcAft>
              <a:defRPr sz="1000">
                <a:solidFill>
                  <a:schemeClr val="tx1"/>
                </a:solidFill>
                <a:latin typeface="Arial Unicode MS" charset="0"/>
                <a:ea typeface="ＭＳ Ｐゴシック" charset="-128"/>
              </a:defRPr>
            </a:lvl8pPr>
            <a:lvl9pPr marL="1828800" eaLnBrk="0" fontAlgn="base" hangingPunct="0">
              <a:spcBef>
                <a:spcPct val="50000"/>
              </a:spcBef>
              <a:spcAft>
                <a:spcPct val="0"/>
              </a:spcAft>
              <a:defRPr sz="1000">
                <a:solidFill>
                  <a:schemeClr val="tx1"/>
                </a:solidFill>
                <a:latin typeface="Arial Unicode MS" charset="0"/>
                <a:ea typeface="ＭＳ Ｐゴシック" charset="-128"/>
              </a:defRPr>
            </a:lvl9pPr>
          </a:lstStyle>
          <a:p>
            <a:pPr marL="0" marR="0" lvl="0" indent="0" algn="r" defTabSz="977900" rtl="0" eaLnBrk="1" fontAlgn="auto" latinLnBrk="0" hangingPunct="1">
              <a:lnSpc>
                <a:spcPct val="100000"/>
              </a:lnSpc>
              <a:spcBef>
                <a:spcPts val="0"/>
              </a:spcBef>
              <a:spcAft>
                <a:spcPts val="0"/>
              </a:spcAft>
              <a:buClrTx/>
              <a:buSzTx/>
              <a:buFontTx/>
              <a:buNone/>
              <a:tabLst/>
              <a:defRPr/>
            </a:pPr>
            <a:fld id="{14C105F5-BAE2-9F4A-B85A-608305CAB83A}" type="slidenum">
              <a:rPr kumimoji="0" lang="en-US" altLang="x-none" sz="1000" b="0" i="0" u="none" strike="noStrike" kern="1200" cap="none" spc="0" normalizeH="0" baseline="0" noProof="0">
                <a:ln>
                  <a:noFill/>
                </a:ln>
                <a:solidFill>
                  <a:prstClr val="black"/>
                </a:solidFill>
                <a:effectLst/>
                <a:uLnTx/>
                <a:uFillTx/>
                <a:latin typeface="Calibri" charset="0"/>
                <a:ea typeface="ＭＳ Ｐゴシック" charset="-128"/>
                <a:cs typeface="+mn-cs"/>
              </a:rPr>
              <a:pPr marL="0" marR="0" lvl="0" indent="0" algn="r" defTabSz="977900" rtl="0" eaLnBrk="1" fontAlgn="auto" latinLnBrk="0" hangingPunct="1">
                <a:lnSpc>
                  <a:spcPct val="100000"/>
                </a:lnSpc>
                <a:spcBef>
                  <a:spcPts val="0"/>
                </a:spcBef>
                <a:spcAft>
                  <a:spcPts val="0"/>
                </a:spcAft>
                <a:buClrTx/>
                <a:buSzTx/>
                <a:buFontTx/>
                <a:buNone/>
                <a:tabLst/>
                <a:defRPr/>
              </a:pPr>
              <a:t>4</a:t>
            </a:fld>
            <a:endParaRPr kumimoji="0" lang="en-US" altLang="x-none" sz="1000" b="0" i="0" u="none" strike="noStrike" kern="1200" cap="none" spc="0" normalizeH="0" baseline="0" noProof="0" dirty="0">
              <a:ln>
                <a:noFill/>
              </a:ln>
              <a:solidFill>
                <a:prstClr val="black"/>
              </a:solidFill>
              <a:effectLst/>
              <a:uLnTx/>
              <a:uFillTx/>
              <a:latin typeface="Calibri" charset="0"/>
              <a:ea typeface="ＭＳ Ｐゴシック" charset="-128"/>
              <a:cs typeface="+mn-cs"/>
            </a:endParaRPr>
          </a:p>
        </p:txBody>
      </p:sp>
      <p:sp>
        <p:nvSpPr>
          <p:cNvPr id="26629" name="Header Placeholder 4"/>
          <p:cNvSpPr>
            <a:spLocks noGrp="1"/>
          </p:cNvSpPr>
          <p:nvPr>
            <p:ph type="hdr" sz="quarter"/>
          </p:nvPr>
        </p:nvSpPr>
        <p:spPr>
          <a:xfrm>
            <a:off x="12700" y="12700"/>
            <a:ext cx="2960688" cy="4667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a:defRPr sz="1000">
                <a:solidFill>
                  <a:schemeClr val="tx1"/>
                </a:solidFill>
                <a:latin typeface="Arial Unicode MS" charset="0"/>
                <a:ea typeface="ＭＳ Ｐゴシック" charset="-128"/>
              </a:defRPr>
            </a:lvl1pPr>
            <a:lvl2pPr marL="37931725" indent="-37474525" defTabSz="977900">
              <a:defRPr sz="1000">
                <a:solidFill>
                  <a:schemeClr val="tx1"/>
                </a:solidFill>
                <a:latin typeface="Arial Unicode MS" charset="0"/>
                <a:ea typeface="ＭＳ Ｐゴシック" charset="-128"/>
              </a:defRPr>
            </a:lvl2pPr>
            <a:lvl3pPr>
              <a:defRPr sz="1000">
                <a:solidFill>
                  <a:schemeClr val="tx1"/>
                </a:solidFill>
                <a:latin typeface="Arial Unicode MS" charset="0"/>
                <a:ea typeface="ＭＳ Ｐゴシック" charset="-128"/>
              </a:defRPr>
            </a:lvl3pPr>
            <a:lvl4pPr>
              <a:defRPr sz="1000">
                <a:solidFill>
                  <a:schemeClr val="tx1"/>
                </a:solidFill>
                <a:latin typeface="Arial Unicode MS" charset="0"/>
                <a:ea typeface="ＭＳ Ｐゴシック" charset="-128"/>
              </a:defRPr>
            </a:lvl4pPr>
            <a:lvl5pPr>
              <a:defRPr sz="1000">
                <a:solidFill>
                  <a:schemeClr val="tx1"/>
                </a:solidFill>
                <a:latin typeface="Arial Unicode MS" charset="0"/>
                <a:ea typeface="ＭＳ Ｐゴシック" charset="-128"/>
              </a:defRPr>
            </a:lvl5pPr>
            <a:lvl6pPr marL="457200" eaLnBrk="0" fontAlgn="base" hangingPunct="0">
              <a:spcBef>
                <a:spcPct val="50000"/>
              </a:spcBef>
              <a:spcAft>
                <a:spcPct val="0"/>
              </a:spcAft>
              <a:defRPr sz="1000">
                <a:solidFill>
                  <a:schemeClr val="tx1"/>
                </a:solidFill>
                <a:latin typeface="Arial Unicode MS" charset="0"/>
                <a:ea typeface="ＭＳ Ｐゴシック" charset="-128"/>
              </a:defRPr>
            </a:lvl6pPr>
            <a:lvl7pPr marL="914400" eaLnBrk="0" fontAlgn="base" hangingPunct="0">
              <a:spcBef>
                <a:spcPct val="50000"/>
              </a:spcBef>
              <a:spcAft>
                <a:spcPct val="0"/>
              </a:spcAft>
              <a:defRPr sz="1000">
                <a:solidFill>
                  <a:schemeClr val="tx1"/>
                </a:solidFill>
                <a:latin typeface="Arial Unicode MS" charset="0"/>
                <a:ea typeface="ＭＳ Ｐゴシック" charset="-128"/>
              </a:defRPr>
            </a:lvl7pPr>
            <a:lvl8pPr marL="1371600" eaLnBrk="0" fontAlgn="base" hangingPunct="0">
              <a:spcBef>
                <a:spcPct val="50000"/>
              </a:spcBef>
              <a:spcAft>
                <a:spcPct val="0"/>
              </a:spcAft>
              <a:defRPr sz="1000">
                <a:solidFill>
                  <a:schemeClr val="tx1"/>
                </a:solidFill>
                <a:latin typeface="Arial Unicode MS" charset="0"/>
                <a:ea typeface="ＭＳ Ｐゴシック" charset="-128"/>
              </a:defRPr>
            </a:lvl8pPr>
            <a:lvl9pPr marL="1828800" eaLnBrk="0" fontAlgn="base" hangingPunct="0">
              <a:spcBef>
                <a:spcPct val="50000"/>
              </a:spcBef>
              <a:spcAft>
                <a:spcPct val="0"/>
              </a:spcAft>
              <a:defRPr sz="1000">
                <a:solidFill>
                  <a:schemeClr val="tx1"/>
                </a:solidFill>
                <a:latin typeface="Arial Unicode MS" charset="0"/>
                <a:ea typeface="ＭＳ Ｐゴシック" charset="-128"/>
              </a:defRPr>
            </a:lvl9pPr>
          </a:lstStyle>
          <a:p>
            <a:pPr marL="0" marR="0" lvl="0" indent="0" algn="l" defTabSz="977900" rtl="0" eaLnBrk="1" fontAlgn="auto" latinLnBrk="0" hangingPunct="1">
              <a:lnSpc>
                <a:spcPct val="100000"/>
              </a:lnSpc>
              <a:spcBef>
                <a:spcPts val="0"/>
              </a:spcBef>
              <a:spcAft>
                <a:spcPts val="0"/>
              </a:spcAft>
              <a:buClrTx/>
              <a:buSzTx/>
              <a:buFontTx/>
              <a:buNone/>
              <a:tabLst/>
              <a:defRPr/>
            </a:pPr>
            <a:endParaRPr kumimoji="0" lang="x-none" altLang="x-none" sz="1000" b="0" i="0" u="none" strike="noStrike" kern="1200" cap="none" spc="0" normalizeH="0" baseline="0" noProof="0">
              <a:ln>
                <a:noFill/>
              </a:ln>
              <a:solidFill>
                <a:prstClr val="black"/>
              </a:solidFill>
              <a:effectLst/>
              <a:uLnTx/>
              <a:uFillTx/>
              <a:latin typeface="Times New Roman" charset="0"/>
              <a:ea typeface="ＭＳ Ｐゴシック" charset="-128"/>
              <a:cs typeface="+mn-cs"/>
            </a:endParaRPr>
          </a:p>
        </p:txBody>
      </p:sp>
    </p:spTree>
    <p:extLst>
      <p:ext uri="{BB962C8B-B14F-4D97-AF65-F5344CB8AC3E}">
        <p14:creationId xmlns:p14="http://schemas.microsoft.com/office/powerpoint/2010/main" val="39906345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x-none" altLang="x-none">
              <a:latin typeface="Times New Roman" charset="0"/>
            </a:endParaRPr>
          </a:p>
        </p:txBody>
      </p:sp>
      <p:sp>
        <p:nvSpPr>
          <p:cNvPr id="26628" name="Slide Number Placeholder 3"/>
          <p:cNvSpPr>
            <a:spLocks noGrp="1"/>
          </p:cNvSpPr>
          <p:nvPr>
            <p:ph type="sldNum" sz="quarter" idx="5"/>
          </p:nvPr>
        </p:nvSpPr>
        <p:spPr>
          <a:xfrm>
            <a:off x="3884613" y="8815388"/>
            <a:ext cx="2960687" cy="4667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a:defRPr sz="1000">
                <a:solidFill>
                  <a:schemeClr val="tx1"/>
                </a:solidFill>
                <a:latin typeface="Arial Unicode MS" charset="0"/>
                <a:ea typeface="ＭＳ Ｐゴシック" charset="-128"/>
              </a:defRPr>
            </a:lvl1pPr>
            <a:lvl2pPr marL="37931725" indent="-37474525" defTabSz="977900">
              <a:defRPr sz="1000">
                <a:solidFill>
                  <a:schemeClr val="tx1"/>
                </a:solidFill>
                <a:latin typeface="Arial Unicode MS" charset="0"/>
                <a:ea typeface="ＭＳ Ｐゴシック" charset="-128"/>
              </a:defRPr>
            </a:lvl2pPr>
            <a:lvl3pPr>
              <a:defRPr sz="1000">
                <a:solidFill>
                  <a:schemeClr val="tx1"/>
                </a:solidFill>
                <a:latin typeface="Arial Unicode MS" charset="0"/>
                <a:ea typeface="ＭＳ Ｐゴシック" charset="-128"/>
              </a:defRPr>
            </a:lvl3pPr>
            <a:lvl4pPr>
              <a:defRPr sz="1000">
                <a:solidFill>
                  <a:schemeClr val="tx1"/>
                </a:solidFill>
                <a:latin typeface="Arial Unicode MS" charset="0"/>
                <a:ea typeface="ＭＳ Ｐゴシック" charset="-128"/>
              </a:defRPr>
            </a:lvl4pPr>
            <a:lvl5pPr>
              <a:defRPr sz="1000">
                <a:solidFill>
                  <a:schemeClr val="tx1"/>
                </a:solidFill>
                <a:latin typeface="Arial Unicode MS" charset="0"/>
                <a:ea typeface="ＭＳ Ｐゴシック" charset="-128"/>
              </a:defRPr>
            </a:lvl5pPr>
            <a:lvl6pPr marL="457200" eaLnBrk="0" fontAlgn="base" hangingPunct="0">
              <a:spcBef>
                <a:spcPct val="50000"/>
              </a:spcBef>
              <a:spcAft>
                <a:spcPct val="0"/>
              </a:spcAft>
              <a:defRPr sz="1000">
                <a:solidFill>
                  <a:schemeClr val="tx1"/>
                </a:solidFill>
                <a:latin typeface="Arial Unicode MS" charset="0"/>
                <a:ea typeface="ＭＳ Ｐゴシック" charset="-128"/>
              </a:defRPr>
            </a:lvl6pPr>
            <a:lvl7pPr marL="914400" eaLnBrk="0" fontAlgn="base" hangingPunct="0">
              <a:spcBef>
                <a:spcPct val="50000"/>
              </a:spcBef>
              <a:spcAft>
                <a:spcPct val="0"/>
              </a:spcAft>
              <a:defRPr sz="1000">
                <a:solidFill>
                  <a:schemeClr val="tx1"/>
                </a:solidFill>
                <a:latin typeface="Arial Unicode MS" charset="0"/>
                <a:ea typeface="ＭＳ Ｐゴシック" charset="-128"/>
              </a:defRPr>
            </a:lvl7pPr>
            <a:lvl8pPr marL="1371600" eaLnBrk="0" fontAlgn="base" hangingPunct="0">
              <a:spcBef>
                <a:spcPct val="50000"/>
              </a:spcBef>
              <a:spcAft>
                <a:spcPct val="0"/>
              </a:spcAft>
              <a:defRPr sz="1000">
                <a:solidFill>
                  <a:schemeClr val="tx1"/>
                </a:solidFill>
                <a:latin typeface="Arial Unicode MS" charset="0"/>
                <a:ea typeface="ＭＳ Ｐゴシック" charset="-128"/>
              </a:defRPr>
            </a:lvl8pPr>
            <a:lvl9pPr marL="1828800" eaLnBrk="0" fontAlgn="base" hangingPunct="0">
              <a:spcBef>
                <a:spcPct val="50000"/>
              </a:spcBef>
              <a:spcAft>
                <a:spcPct val="0"/>
              </a:spcAft>
              <a:defRPr sz="1000">
                <a:solidFill>
                  <a:schemeClr val="tx1"/>
                </a:solidFill>
                <a:latin typeface="Arial Unicode MS" charset="0"/>
                <a:ea typeface="ＭＳ Ｐゴシック" charset="-128"/>
              </a:defRPr>
            </a:lvl9pPr>
          </a:lstStyle>
          <a:p>
            <a:pPr marL="0" marR="0" lvl="0" indent="0" algn="r" defTabSz="977900" rtl="0" eaLnBrk="1" fontAlgn="auto" latinLnBrk="0" hangingPunct="1">
              <a:lnSpc>
                <a:spcPct val="100000"/>
              </a:lnSpc>
              <a:spcBef>
                <a:spcPts val="0"/>
              </a:spcBef>
              <a:spcAft>
                <a:spcPts val="0"/>
              </a:spcAft>
              <a:buClrTx/>
              <a:buSzTx/>
              <a:buFontTx/>
              <a:buNone/>
              <a:tabLst/>
              <a:defRPr/>
            </a:pPr>
            <a:fld id="{14C105F5-BAE2-9F4A-B85A-608305CAB83A}" type="slidenum">
              <a:rPr kumimoji="0" lang="en-US" altLang="x-none" sz="1000" b="0" i="0" u="none" strike="noStrike" kern="1200" cap="none" spc="0" normalizeH="0" baseline="0" noProof="0">
                <a:ln>
                  <a:noFill/>
                </a:ln>
                <a:solidFill>
                  <a:prstClr val="black"/>
                </a:solidFill>
                <a:effectLst/>
                <a:uLnTx/>
                <a:uFillTx/>
                <a:latin typeface="Calibri" charset="0"/>
                <a:ea typeface="ＭＳ Ｐゴシック" charset="-128"/>
                <a:cs typeface="+mn-cs"/>
              </a:rPr>
              <a:pPr marL="0" marR="0" lvl="0" indent="0" algn="r" defTabSz="977900" rtl="0" eaLnBrk="1" fontAlgn="auto" latinLnBrk="0" hangingPunct="1">
                <a:lnSpc>
                  <a:spcPct val="100000"/>
                </a:lnSpc>
                <a:spcBef>
                  <a:spcPts val="0"/>
                </a:spcBef>
                <a:spcAft>
                  <a:spcPts val="0"/>
                </a:spcAft>
                <a:buClrTx/>
                <a:buSzTx/>
                <a:buFontTx/>
                <a:buNone/>
                <a:tabLst/>
                <a:defRPr/>
              </a:pPr>
              <a:t>5</a:t>
            </a:fld>
            <a:endParaRPr kumimoji="0" lang="en-US" altLang="x-none" sz="1000" b="0" i="0" u="none" strike="noStrike" kern="1200" cap="none" spc="0" normalizeH="0" baseline="0" noProof="0" dirty="0">
              <a:ln>
                <a:noFill/>
              </a:ln>
              <a:solidFill>
                <a:prstClr val="black"/>
              </a:solidFill>
              <a:effectLst/>
              <a:uLnTx/>
              <a:uFillTx/>
              <a:latin typeface="Calibri" charset="0"/>
              <a:ea typeface="ＭＳ Ｐゴシック" charset="-128"/>
              <a:cs typeface="+mn-cs"/>
            </a:endParaRPr>
          </a:p>
        </p:txBody>
      </p:sp>
      <p:sp>
        <p:nvSpPr>
          <p:cNvPr id="26629" name="Header Placeholder 4"/>
          <p:cNvSpPr>
            <a:spLocks noGrp="1"/>
          </p:cNvSpPr>
          <p:nvPr>
            <p:ph type="hdr" sz="quarter"/>
          </p:nvPr>
        </p:nvSpPr>
        <p:spPr>
          <a:xfrm>
            <a:off x="12700" y="12700"/>
            <a:ext cx="2960688" cy="4667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a:defRPr sz="1000">
                <a:solidFill>
                  <a:schemeClr val="tx1"/>
                </a:solidFill>
                <a:latin typeface="Arial Unicode MS" charset="0"/>
                <a:ea typeface="ＭＳ Ｐゴシック" charset="-128"/>
              </a:defRPr>
            </a:lvl1pPr>
            <a:lvl2pPr marL="37931725" indent="-37474525" defTabSz="977900">
              <a:defRPr sz="1000">
                <a:solidFill>
                  <a:schemeClr val="tx1"/>
                </a:solidFill>
                <a:latin typeface="Arial Unicode MS" charset="0"/>
                <a:ea typeface="ＭＳ Ｐゴシック" charset="-128"/>
              </a:defRPr>
            </a:lvl2pPr>
            <a:lvl3pPr>
              <a:defRPr sz="1000">
                <a:solidFill>
                  <a:schemeClr val="tx1"/>
                </a:solidFill>
                <a:latin typeface="Arial Unicode MS" charset="0"/>
                <a:ea typeface="ＭＳ Ｐゴシック" charset="-128"/>
              </a:defRPr>
            </a:lvl3pPr>
            <a:lvl4pPr>
              <a:defRPr sz="1000">
                <a:solidFill>
                  <a:schemeClr val="tx1"/>
                </a:solidFill>
                <a:latin typeface="Arial Unicode MS" charset="0"/>
                <a:ea typeface="ＭＳ Ｐゴシック" charset="-128"/>
              </a:defRPr>
            </a:lvl4pPr>
            <a:lvl5pPr>
              <a:defRPr sz="1000">
                <a:solidFill>
                  <a:schemeClr val="tx1"/>
                </a:solidFill>
                <a:latin typeface="Arial Unicode MS" charset="0"/>
                <a:ea typeface="ＭＳ Ｐゴシック" charset="-128"/>
              </a:defRPr>
            </a:lvl5pPr>
            <a:lvl6pPr marL="457200" eaLnBrk="0" fontAlgn="base" hangingPunct="0">
              <a:spcBef>
                <a:spcPct val="50000"/>
              </a:spcBef>
              <a:spcAft>
                <a:spcPct val="0"/>
              </a:spcAft>
              <a:defRPr sz="1000">
                <a:solidFill>
                  <a:schemeClr val="tx1"/>
                </a:solidFill>
                <a:latin typeface="Arial Unicode MS" charset="0"/>
                <a:ea typeface="ＭＳ Ｐゴシック" charset="-128"/>
              </a:defRPr>
            </a:lvl6pPr>
            <a:lvl7pPr marL="914400" eaLnBrk="0" fontAlgn="base" hangingPunct="0">
              <a:spcBef>
                <a:spcPct val="50000"/>
              </a:spcBef>
              <a:spcAft>
                <a:spcPct val="0"/>
              </a:spcAft>
              <a:defRPr sz="1000">
                <a:solidFill>
                  <a:schemeClr val="tx1"/>
                </a:solidFill>
                <a:latin typeface="Arial Unicode MS" charset="0"/>
                <a:ea typeface="ＭＳ Ｐゴシック" charset="-128"/>
              </a:defRPr>
            </a:lvl7pPr>
            <a:lvl8pPr marL="1371600" eaLnBrk="0" fontAlgn="base" hangingPunct="0">
              <a:spcBef>
                <a:spcPct val="50000"/>
              </a:spcBef>
              <a:spcAft>
                <a:spcPct val="0"/>
              </a:spcAft>
              <a:defRPr sz="1000">
                <a:solidFill>
                  <a:schemeClr val="tx1"/>
                </a:solidFill>
                <a:latin typeface="Arial Unicode MS" charset="0"/>
                <a:ea typeface="ＭＳ Ｐゴシック" charset="-128"/>
              </a:defRPr>
            </a:lvl8pPr>
            <a:lvl9pPr marL="1828800" eaLnBrk="0" fontAlgn="base" hangingPunct="0">
              <a:spcBef>
                <a:spcPct val="50000"/>
              </a:spcBef>
              <a:spcAft>
                <a:spcPct val="0"/>
              </a:spcAft>
              <a:defRPr sz="1000">
                <a:solidFill>
                  <a:schemeClr val="tx1"/>
                </a:solidFill>
                <a:latin typeface="Arial Unicode MS" charset="0"/>
                <a:ea typeface="ＭＳ Ｐゴシック" charset="-128"/>
              </a:defRPr>
            </a:lvl9pPr>
          </a:lstStyle>
          <a:p>
            <a:pPr marL="0" marR="0" lvl="0" indent="0" algn="l" defTabSz="977900" rtl="0" eaLnBrk="1" fontAlgn="auto" latinLnBrk="0" hangingPunct="1">
              <a:lnSpc>
                <a:spcPct val="100000"/>
              </a:lnSpc>
              <a:spcBef>
                <a:spcPts val="0"/>
              </a:spcBef>
              <a:spcAft>
                <a:spcPts val="0"/>
              </a:spcAft>
              <a:buClrTx/>
              <a:buSzTx/>
              <a:buFontTx/>
              <a:buNone/>
              <a:tabLst/>
              <a:defRPr/>
            </a:pPr>
            <a:endParaRPr kumimoji="0" lang="x-none" altLang="x-none" sz="1000" b="0" i="0" u="none" strike="noStrike" kern="1200" cap="none" spc="0" normalizeH="0" baseline="0" noProof="0">
              <a:ln>
                <a:noFill/>
              </a:ln>
              <a:solidFill>
                <a:prstClr val="black"/>
              </a:solidFill>
              <a:effectLst/>
              <a:uLnTx/>
              <a:uFillTx/>
              <a:latin typeface="Times New Roman" charset="0"/>
              <a:ea typeface="ＭＳ Ｐゴシック" charset="-128"/>
              <a:cs typeface="+mn-cs"/>
            </a:endParaRPr>
          </a:p>
        </p:txBody>
      </p:sp>
    </p:spTree>
    <p:extLst>
      <p:ext uri="{BB962C8B-B14F-4D97-AF65-F5344CB8AC3E}">
        <p14:creationId xmlns:p14="http://schemas.microsoft.com/office/powerpoint/2010/main" val="19862220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x-none" altLang="x-none">
              <a:latin typeface="Times New Roman" charset="0"/>
            </a:endParaRPr>
          </a:p>
        </p:txBody>
      </p:sp>
      <p:sp>
        <p:nvSpPr>
          <p:cNvPr id="26628" name="Slide Number Placeholder 3"/>
          <p:cNvSpPr>
            <a:spLocks noGrp="1"/>
          </p:cNvSpPr>
          <p:nvPr>
            <p:ph type="sldNum" sz="quarter" idx="5"/>
          </p:nvPr>
        </p:nvSpPr>
        <p:spPr>
          <a:xfrm>
            <a:off x="3884613" y="8815388"/>
            <a:ext cx="2960687" cy="4667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a:defRPr sz="1000">
                <a:solidFill>
                  <a:schemeClr val="tx1"/>
                </a:solidFill>
                <a:latin typeface="Arial Unicode MS" charset="0"/>
                <a:ea typeface="ＭＳ Ｐゴシック" charset="-128"/>
              </a:defRPr>
            </a:lvl1pPr>
            <a:lvl2pPr marL="37931725" indent="-37474525" defTabSz="977900">
              <a:defRPr sz="1000">
                <a:solidFill>
                  <a:schemeClr val="tx1"/>
                </a:solidFill>
                <a:latin typeface="Arial Unicode MS" charset="0"/>
                <a:ea typeface="ＭＳ Ｐゴシック" charset="-128"/>
              </a:defRPr>
            </a:lvl2pPr>
            <a:lvl3pPr>
              <a:defRPr sz="1000">
                <a:solidFill>
                  <a:schemeClr val="tx1"/>
                </a:solidFill>
                <a:latin typeface="Arial Unicode MS" charset="0"/>
                <a:ea typeface="ＭＳ Ｐゴシック" charset="-128"/>
              </a:defRPr>
            </a:lvl3pPr>
            <a:lvl4pPr>
              <a:defRPr sz="1000">
                <a:solidFill>
                  <a:schemeClr val="tx1"/>
                </a:solidFill>
                <a:latin typeface="Arial Unicode MS" charset="0"/>
                <a:ea typeface="ＭＳ Ｐゴシック" charset="-128"/>
              </a:defRPr>
            </a:lvl4pPr>
            <a:lvl5pPr>
              <a:defRPr sz="1000">
                <a:solidFill>
                  <a:schemeClr val="tx1"/>
                </a:solidFill>
                <a:latin typeface="Arial Unicode MS" charset="0"/>
                <a:ea typeface="ＭＳ Ｐゴシック" charset="-128"/>
              </a:defRPr>
            </a:lvl5pPr>
            <a:lvl6pPr marL="457200" eaLnBrk="0" fontAlgn="base" hangingPunct="0">
              <a:spcBef>
                <a:spcPct val="50000"/>
              </a:spcBef>
              <a:spcAft>
                <a:spcPct val="0"/>
              </a:spcAft>
              <a:defRPr sz="1000">
                <a:solidFill>
                  <a:schemeClr val="tx1"/>
                </a:solidFill>
                <a:latin typeface="Arial Unicode MS" charset="0"/>
                <a:ea typeface="ＭＳ Ｐゴシック" charset="-128"/>
              </a:defRPr>
            </a:lvl6pPr>
            <a:lvl7pPr marL="914400" eaLnBrk="0" fontAlgn="base" hangingPunct="0">
              <a:spcBef>
                <a:spcPct val="50000"/>
              </a:spcBef>
              <a:spcAft>
                <a:spcPct val="0"/>
              </a:spcAft>
              <a:defRPr sz="1000">
                <a:solidFill>
                  <a:schemeClr val="tx1"/>
                </a:solidFill>
                <a:latin typeface="Arial Unicode MS" charset="0"/>
                <a:ea typeface="ＭＳ Ｐゴシック" charset="-128"/>
              </a:defRPr>
            </a:lvl7pPr>
            <a:lvl8pPr marL="1371600" eaLnBrk="0" fontAlgn="base" hangingPunct="0">
              <a:spcBef>
                <a:spcPct val="50000"/>
              </a:spcBef>
              <a:spcAft>
                <a:spcPct val="0"/>
              </a:spcAft>
              <a:defRPr sz="1000">
                <a:solidFill>
                  <a:schemeClr val="tx1"/>
                </a:solidFill>
                <a:latin typeface="Arial Unicode MS" charset="0"/>
                <a:ea typeface="ＭＳ Ｐゴシック" charset="-128"/>
              </a:defRPr>
            </a:lvl8pPr>
            <a:lvl9pPr marL="1828800" eaLnBrk="0" fontAlgn="base" hangingPunct="0">
              <a:spcBef>
                <a:spcPct val="50000"/>
              </a:spcBef>
              <a:spcAft>
                <a:spcPct val="0"/>
              </a:spcAft>
              <a:defRPr sz="1000">
                <a:solidFill>
                  <a:schemeClr val="tx1"/>
                </a:solidFill>
                <a:latin typeface="Arial Unicode MS" charset="0"/>
                <a:ea typeface="ＭＳ Ｐゴシック" charset="-128"/>
              </a:defRPr>
            </a:lvl9pPr>
          </a:lstStyle>
          <a:p>
            <a:pPr marL="0" marR="0" lvl="0" indent="0" algn="r" defTabSz="977900" rtl="0" eaLnBrk="1" fontAlgn="auto" latinLnBrk="0" hangingPunct="1">
              <a:lnSpc>
                <a:spcPct val="100000"/>
              </a:lnSpc>
              <a:spcBef>
                <a:spcPts val="0"/>
              </a:spcBef>
              <a:spcAft>
                <a:spcPts val="0"/>
              </a:spcAft>
              <a:buClrTx/>
              <a:buSzTx/>
              <a:buFontTx/>
              <a:buNone/>
              <a:tabLst/>
              <a:defRPr/>
            </a:pPr>
            <a:fld id="{14C105F5-BAE2-9F4A-B85A-608305CAB83A}" type="slidenum">
              <a:rPr kumimoji="0" lang="en-US" altLang="x-none" sz="1000" b="0" i="0" u="none" strike="noStrike" kern="1200" cap="none" spc="0" normalizeH="0" baseline="0" noProof="0">
                <a:ln>
                  <a:noFill/>
                </a:ln>
                <a:solidFill>
                  <a:prstClr val="black"/>
                </a:solidFill>
                <a:effectLst/>
                <a:uLnTx/>
                <a:uFillTx/>
                <a:latin typeface="Calibri" charset="0"/>
                <a:ea typeface="ＭＳ Ｐゴシック" charset="-128"/>
                <a:cs typeface="+mn-cs"/>
              </a:rPr>
              <a:pPr marL="0" marR="0" lvl="0" indent="0" algn="r" defTabSz="977900" rtl="0" eaLnBrk="1" fontAlgn="auto" latinLnBrk="0" hangingPunct="1">
                <a:lnSpc>
                  <a:spcPct val="100000"/>
                </a:lnSpc>
                <a:spcBef>
                  <a:spcPts val="0"/>
                </a:spcBef>
                <a:spcAft>
                  <a:spcPts val="0"/>
                </a:spcAft>
                <a:buClrTx/>
                <a:buSzTx/>
                <a:buFontTx/>
                <a:buNone/>
                <a:tabLst/>
                <a:defRPr/>
              </a:pPr>
              <a:t>6</a:t>
            </a:fld>
            <a:endParaRPr kumimoji="0" lang="en-US" altLang="x-none" sz="1000" b="0" i="0" u="none" strike="noStrike" kern="1200" cap="none" spc="0" normalizeH="0" baseline="0" noProof="0" dirty="0">
              <a:ln>
                <a:noFill/>
              </a:ln>
              <a:solidFill>
                <a:prstClr val="black"/>
              </a:solidFill>
              <a:effectLst/>
              <a:uLnTx/>
              <a:uFillTx/>
              <a:latin typeface="Calibri" charset="0"/>
              <a:ea typeface="ＭＳ Ｐゴシック" charset="-128"/>
              <a:cs typeface="+mn-cs"/>
            </a:endParaRPr>
          </a:p>
        </p:txBody>
      </p:sp>
      <p:sp>
        <p:nvSpPr>
          <p:cNvPr id="26629" name="Header Placeholder 4"/>
          <p:cNvSpPr>
            <a:spLocks noGrp="1"/>
          </p:cNvSpPr>
          <p:nvPr>
            <p:ph type="hdr" sz="quarter"/>
          </p:nvPr>
        </p:nvSpPr>
        <p:spPr>
          <a:xfrm>
            <a:off x="12700" y="12700"/>
            <a:ext cx="2960688" cy="4667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a:defRPr sz="1000">
                <a:solidFill>
                  <a:schemeClr val="tx1"/>
                </a:solidFill>
                <a:latin typeface="Arial Unicode MS" charset="0"/>
                <a:ea typeface="ＭＳ Ｐゴシック" charset="-128"/>
              </a:defRPr>
            </a:lvl1pPr>
            <a:lvl2pPr marL="37931725" indent="-37474525" defTabSz="977900">
              <a:defRPr sz="1000">
                <a:solidFill>
                  <a:schemeClr val="tx1"/>
                </a:solidFill>
                <a:latin typeface="Arial Unicode MS" charset="0"/>
                <a:ea typeface="ＭＳ Ｐゴシック" charset="-128"/>
              </a:defRPr>
            </a:lvl2pPr>
            <a:lvl3pPr>
              <a:defRPr sz="1000">
                <a:solidFill>
                  <a:schemeClr val="tx1"/>
                </a:solidFill>
                <a:latin typeface="Arial Unicode MS" charset="0"/>
                <a:ea typeface="ＭＳ Ｐゴシック" charset="-128"/>
              </a:defRPr>
            </a:lvl3pPr>
            <a:lvl4pPr>
              <a:defRPr sz="1000">
                <a:solidFill>
                  <a:schemeClr val="tx1"/>
                </a:solidFill>
                <a:latin typeface="Arial Unicode MS" charset="0"/>
                <a:ea typeface="ＭＳ Ｐゴシック" charset="-128"/>
              </a:defRPr>
            </a:lvl4pPr>
            <a:lvl5pPr>
              <a:defRPr sz="1000">
                <a:solidFill>
                  <a:schemeClr val="tx1"/>
                </a:solidFill>
                <a:latin typeface="Arial Unicode MS" charset="0"/>
                <a:ea typeface="ＭＳ Ｐゴシック" charset="-128"/>
              </a:defRPr>
            </a:lvl5pPr>
            <a:lvl6pPr marL="457200" eaLnBrk="0" fontAlgn="base" hangingPunct="0">
              <a:spcBef>
                <a:spcPct val="50000"/>
              </a:spcBef>
              <a:spcAft>
                <a:spcPct val="0"/>
              </a:spcAft>
              <a:defRPr sz="1000">
                <a:solidFill>
                  <a:schemeClr val="tx1"/>
                </a:solidFill>
                <a:latin typeface="Arial Unicode MS" charset="0"/>
                <a:ea typeface="ＭＳ Ｐゴシック" charset="-128"/>
              </a:defRPr>
            </a:lvl6pPr>
            <a:lvl7pPr marL="914400" eaLnBrk="0" fontAlgn="base" hangingPunct="0">
              <a:spcBef>
                <a:spcPct val="50000"/>
              </a:spcBef>
              <a:spcAft>
                <a:spcPct val="0"/>
              </a:spcAft>
              <a:defRPr sz="1000">
                <a:solidFill>
                  <a:schemeClr val="tx1"/>
                </a:solidFill>
                <a:latin typeface="Arial Unicode MS" charset="0"/>
                <a:ea typeface="ＭＳ Ｐゴシック" charset="-128"/>
              </a:defRPr>
            </a:lvl7pPr>
            <a:lvl8pPr marL="1371600" eaLnBrk="0" fontAlgn="base" hangingPunct="0">
              <a:spcBef>
                <a:spcPct val="50000"/>
              </a:spcBef>
              <a:spcAft>
                <a:spcPct val="0"/>
              </a:spcAft>
              <a:defRPr sz="1000">
                <a:solidFill>
                  <a:schemeClr val="tx1"/>
                </a:solidFill>
                <a:latin typeface="Arial Unicode MS" charset="0"/>
                <a:ea typeface="ＭＳ Ｐゴシック" charset="-128"/>
              </a:defRPr>
            </a:lvl8pPr>
            <a:lvl9pPr marL="1828800" eaLnBrk="0" fontAlgn="base" hangingPunct="0">
              <a:spcBef>
                <a:spcPct val="50000"/>
              </a:spcBef>
              <a:spcAft>
                <a:spcPct val="0"/>
              </a:spcAft>
              <a:defRPr sz="1000">
                <a:solidFill>
                  <a:schemeClr val="tx1"/>
                </a:solidFill>
                <a:latin typeface="Arial Unicode MS" charset="0"/>
                <a:ea typeface="ＭＳ Ｐゴシック" charset="-128"/>
              </a:defRPr>
            </a:lvl9pPr>
          </a:lstStyle>
          <a:p>
            <a:pPr marL="0" marR="0" lvl="0" indent="0" algn="l" defTabSz="977900" rtl="0" eaLnBrk="1" fontAlgn="auto" latinLnBrk="0" hangingPunct="1">
              <a:lnSpc>
                <a:spcPct val="100000"/>
              </a:lnSpc>
              <a:spcBef>
                <a:spcPts val="0"/>
              </a:spcBef>
              <a:spcAft>
                <a:spcPts val="0"/>
              </a:spcAft>
              <a:buClrTx/>
              <a:buSzTx/>
              <a:buFontTx/>
              <a:buNone/>
              <a:tabLst/>
              <a:defRPr/>
            </a:pPr>
            <a:endParaRPr kumimoji="0" lang="x-none" altLang="x-none" sz="1000" b="0" i="0" u="none" strike="noStrike" kern="1200" cap="none" spc="0" normalizeH="0" baseline="0" noProof="0">
              <a:ln>
                <a:noFill/>
              </a:ln>
              <a:solidFill>
                <a:prstClr val="black"/>
              </a:solidFill>
              <a:effectLst/>
              <a:uLnTx/>
              <a:uFillTx/>
              <a:latin typeface="Times New Roman" charset="0"/>
              <a:ea typeface="ＭＳ Ｐゴシック" charset="-128"/>
              <a:cs typeface="+mn-cs"/>
            </a:endParaRPr>
          </a:p>
        </p:txBody>
      </p:sp>
    </p:spTree>
    <p:extLst>
      <p:ext uri="{BB962C8B-B14F-4D97-AF65-F5344CB8AC3E}">
        <p14:creationId xmlns:p14="http://schemas.microsoft.com/office/powerpoint/2010/main" val="83000992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0385" y="2492915"/>
            <a:ext cx="10363200" cy="722765"/>
          </a:xfrm>
          <a:prstGeom prst="rect">
            <a:avLst/>
          </a:prstGeom>
        </p:spPr>
        <p:txBody>
          <a:bodyPr anchor="b">
            <a:norm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830386" y="3847065"/>
            <a:ext cx="5961633" cy="2212604"/>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a:xfrm>
            <a:off x="838200" y="6474336"/>
            <a:ext cx="2743200" cy="365125"/>
          </a:xfrm>
          <a:prstGeom prst="rect">
            <a:avLst/>
          </a:prstGeom>
        </p:spPr>
        <p:txBody>
          <a:bodyPr/>
          <a:lstStyle/>
          <a:p>
            <a:fld id="{0AA59793-C156-499B-A27C-B13B45B618E6}" type="datetime1">
              <a:rPr lang="en-US" smtClean="0"/>
              <a:t>10/4/2021</a:t>
            </a:fld>
            <a:endParaRPr lang="en-US" dirty="0"/>
          </a:p>
        </p:txBody>
      </p:sp>
      <p:sp>
        <p:nvSpPr>
          <p:cNvPr id="5" name="Footer Placeholder 4"/>
          <p:cNvSpPr>
            <a:spLocks noGrp="1"/>
          </p:cNvSpPr>
          <p:nvPr>
            <p:ph type="ftr" sz="quarter" idx="11"/>
          </p:nvPr>
        </p:nvSpPr>
        <p:spPr>
          <a:xfrm>
            <a:off x="4038600" y="6474336"/>
            <a:ext cx="4114800" cy="365125"/>
          </a:xfrm>
          <a:prstGeom prst="rect">
            <a:avLst/>
          </a:prstGeom>
        </p:spPr>
        <p:txBody>
          <a:bodyPr/>
          <a:lstStyle/>
          <a:p>
            <a:r>
              <a:rPr lang="en-US" dirty="0"/>
              <a:t>CEOS AC-VC June 2017</a:t>
            </a:r>
          </a:p>
        </p:txBody>
      </p:sp>
      <p:sp>
        <p:nvSpPr>
          <p:cNvPr id="6" name="Slide Number Placeholder 5"/>
          <p:cNvSpPr>
            <a:spLocks noGrp="1"/>
          </p:cNvSpPr>
          <p:nvPr>
            <p:ph type="sldNum" sz="quarter" idx="12"/>
          </p:nvPr>
        </p:nvSpPr>
        <p:spPr>
          <a:xfrm>
            <a:off x="9652000" y="6546852"/>
            <a:ext cx="2540000" cy="369332"/>
          </a:xfrm>
          <a:prstGeom prst="rect">
            <a:avLst/>
          </a:prstGeom>
        </p:spPr>
        <p:txBody>
          <a:bodyPr/>
          <a:lstStyle/>
          <a:p>
            <a:fld id="{D11591C9-1069-47C8-BF2F-DC125323CA97}" type="slidenum">
              <a:rPr lang="en-US" smtClean="0"/>
              <a:t>‹#›</a:t>
            </a:fld>
            <a:endParaRPr lang="en-US" dirty="0"/>
          </a:p>
        </p:txBody>
      </p:sp>
      <p:pic>
        <p:nvPicPr>
          <p:cNvPr id="10" name="ceos_logo.png"/>
          <p:cNvPicPr/>
          <p:nvPr userDrawn="1"/>
        </p:nvPicPr>
        <p:blipFill>
          <a:blip r:embed="rId2"/>
          <a:stretch>
            <a:fillRect/>
          </a:stretch>
        </p:blipFill>
        <p:spPr>
          <a:xfrm>
            <a:off x="830385" y="1217405"/>
            <a:ext cx="3343875" cy="993132"/>
          </a:xfrm>
          <a:prstGeom prst="rect">
            <a:avLst/>
          </a:prstGeom>
          <a:ln w="12700">
            <a:miter lim="400000"/>
          </a:ln>
        </p:spPr>
      </p:pic>
      <p:sp>
        <p:nvSpPr>
          <p:cNvPr id="11" name="Shape 10"/>
          <p:cNvSpPr txBox="1">
            <a:spLocks/>
          </p:cNvSpPr>
          <p:nvPr userDrawn="1"/>
        </p:nvSpPr>
        <p:spPr>
          <a:xfrm>
            <a:off x="830386" y="2246635"/>
            <a:ext cx="3741615" cy="210183"/>
          </a:xfrm>
          <a:prstGeom prst="rect">
            <a:avLst/>
          </a:prstGeom>
          <a:ln w="12700">
            <a:miter lim="400000"/>
          </a:ln>
          <a:extLst>
            <a:ext uri="{C572A759-6A51-4108-AA02-DFA0A04FC94B}">
              <ma14:wrappingTextBoxFlag xmlns:ma14="http://schemas.microsoft.com/office/mac/drawingml/2011/main" xmlns="" val="1"/>
            </a:ext>
          </a:extLst>
        </p:spPr>
        <p:txBody>
          <a:bodyPr lIns="0" tIns="0" rIns="0" bIns="0"/>
          <a:lstStyle>
            <a:lvl1pPr algn="l">
              <a:defRPr sz="4200" b="1">
                <a:solidFill>
                  <a:srgbClr val="FFFFFF"/>
                </a:solidFill>
                <a:latin typeface="Droid Serif"/>
                <a:ea typeface="Droid Serif"/>
                <a:cs typeface="Droid Serif"/>
                <a:sym typeface="Droid Serif"/>
              </a:defRPr>
            </a:lvl1pPr>
            <a:lvl2pPr algn="r">
              <a:defRPr sz="3200">
                <a:solidFill>
                  <a:srgbClr val="FFFFFF"/>
                </a:solidFill>
                <a:latin typeface="Arial Bold"/>
                <a:ea typeface="Arial Bold"/>
                <a:cs typeface="Arial Bold"/>
                <a:sym typeface="Arial Bold"/>
              </a:defRPr>
            </a:lvl2pPr>
            <a:lvl3pPr algn="r">
              <a:defRPr sz="3200">
                <a:solidFill>
                  <a:srgbClr val="FFFFFF"/>
                </a:solidFill>
                <a:latin typeface="Arial Bold"/>
                <a:ea typeface="Arial Bold"/>
                <a:cs typeface="Arial Bold"/>
                <a:sym typeface="Arial Bold"/>
              </a:defRPr>
            </a:lvl3pPr>
            <a:lvl4pPr algn="r">
              <a:defRPr sz="3200">
                <a:solidFill>
                  <a:srgbClr val="FFFFFF"/>
                </a:solidFill>
                <a:latin typeface="Arial Bold"/>
                <a:ea typeface="Arial Bold"/>
                <a:cs typeface="Arial Bold"/>
                <a:sym typeface="Arial Bold"/>
              </a:defRPr>
            </a:lvl4pPr>
            <a:lvl5pPr algn="r">
              <a:defRPr sz="3200">
                <a:solidFill>
                  <a:srgbClr val="FFFFFF"/>
                </a:solidFill>
                <a:latin typeface="Arial Bold"/>
                <a:ea typeface="Arial Bold"/>
                <a:cs typeface="Arial Bold"/>
                <a:sym typeface="Arial Bold"/>
              </a:defRPr>
            </a:lvl5pPr>
            <a:lvl6pPr indent="457200" algn="r">
              <a:defRPr sz="3200">
                <a:solidFill>
                  <a:srgbClr val="FFFFFF"/>
                </a:solidFill>
                <a:latin typeface="Arial Bold"/>
                <a:ea typeface="Arial Bold"/>
                <a:cs typeface="Arial Bold"/>
                <a:sym typeface="Arial Bold"/>
              </a:defRPr>
            </a:lvl6pPr>
            <a:lvl7pPr indent="914400" algn="r">
              <a:defRPr sz="3200">
                <a:solidFill>
                  <a:srgbClr val="FFFFFF"/>
                </a:solidFill>
                <a:latin typeface="Arial Bold"/>
                <a:ea typeface="Arial Bold"/>
                <a:cs typeface="Arial Bold"/>
                <a:sym typeface="Arial Bold"/>
              </a:defRPr>
            </a:lvl7pPr>
            <a:lvl8pPr indent="1371600" algn="r">
              <a:defRPr sz="3200">
                <a:solidFill>
                  <a:srgbClr val="FFFFFF"/>
                </a:solidFill>
                <a:latin typeface="Arial Bold"/>
                <a:ea typeface="Arial Bold"/>
                <a:cs typeface="Arial Bold"/>
                <a:sym typeface="Arial Bold"/>
              </a:defRPr>
            </a:lvl8pPr>
            <a:lvl9pPr indent="1828800" algn="r">
              <a:defRPr sz="3200">
                <a:solidFill>
                  <a:srgbClr val="FFFFFF"/>
                </a:solidFill>
                <a:latin typeface="Arial Bold"/>
                <a:ea typeface="Arial Bold"/>
                <a:cs typeface="Arial Bold"/>
                <a:sym typeface="Arial Bold"/>
              </a:defRPr>
            </a:lvl9pPr>
          </a:lstStyle>
          <a:p>
            <a:pPr defTabSz="914400">
              <a:defRPr sz="1800" b="0">
                <a:solidFill>
                  <a:srgbClr val="000000"/>
                </a:solidFill>
              </a:defRPr>
            </a:pPr>
            <a:r>
              <a:rPr lang="en-US" sz="1050" dirty="0">
                <a:solidFill>
                  <a:schemeClr val="bg1">
                    <a:lumMod val="20000"/>
                    <a:lumOff val="80000"/>
                  </a:schemeClr>
                </a:solidFill>
                <a:latin typeface="+mj-lt"/>
              </a:rPr>
              <a:t>Committee on Earth Observation Satellites</a:t>
            </a:r>
          </a:p>
        </p:txBody>
      </p:sp>
      <p:pic>
        <p:nvPicPr>
          <p:cNvPr id="8" name="Picture 7"/>
          <p:cNvPicPr>
            <a:picLocks noChangeAspect="1"/>
          </p:cNvPicPr>
          <p:nvPr userDrawn="1"/>
        </p:nvPicPr>
        <p:blipFill rotWithShape="1">
          <a:blip r:embed="rId3" cstate="screen">
            <a:extLst>
              <a:ext uri="{28A0092B-C50C-407E-A947-70E740481C1C}">
                <a14:useLocalDpi xmlns:a14="http://schemas.microsoft.com/office/drawing/2010/main"/>
              </a:ext>
            </a:extLst>
          </a:blip>
          <a:srcRect t="24395"/>
          <a:stretch/>
        </p:blipFill>
        <p:spPr>
          <a:xfrm>
            <a:off x="0" y="-68239"/>
            <a:ext cx="12192000" cy="6926239"/>
          </a:xfrm>
          <a:prstGeom prst="rect">
            <a:avLst/>
          </a:prstGeom>
        </p:spPr>
      </p:pic>
      <p:pic>
        <p:nvPicPr>
          <p:cNvPr id="12" name="ceos_logo.png"/>
          <p:cNvPicPr/>
          <p:nvPr userDrawn="1"/>
        </p:nvPicPr>
        <p:blipFill>
          <a:blip r:embed="rId4" cstate="screen">
            <a:extLst>
              <a:ext uri="{28A0092B-C50C-407E-A947-70E740481C1C}">
                <a14:useLocalDpi xmlns:a14="http://schemas.microsoft.com/office/drawing/2010/main"/>
              </a:ext>
            </a:extLst>
          </a:blip>
          <a:stretch>
            <a:fillRect/>
          </a:stretch>
        </p:blipFill>
        <p:spPr>
          <a:xfrm>
            <a:off x="394189" y="137500"/>
            <a:ext cx="2507906" cy="993132"/>
          </a:xfrm>
          <a:prstGeom prst="rect">
            <a:avLst/>
          </a:prstGeom>
          <a:ln w="12700">
            <a:miter lim="400000"/>
          </a:ln>
        </p:spPr>
      </p:pic>
      <p:sp>
        <p:nvSpPr>
          <p:cNvPr id="13" name="Shape 10"/>
          <p:cNvSpPr txBox="1">
            <a:spLocks/>
          </p:cNvSpPr>
          <p:nvPr userDrawn="1"/>
        </p:nvSpPr>
        <p:spPr>
          <a:xfrm>
            <a:off x="394189" y="1146837"/>
            <a:ext cx="2806211" cy="210183"/>
          </a:xfrm>
          <a:prstGeom prst="rect">
            <a:avLst/>
          </a:prstGeom>
          <a:ln w="12700">
            <a:miter lim="400000"/>
          </a:ln>
          <a:extLst>
            <a:ext uri="{C572A759-6A51-4108-AA02-DFA0A04FC94B}">
              <ma14:wrappingTextBoxFlag xmlns="" xmlns:ma14="http://schemas.microsoft.com/office/mac/drawingml/2011/main" val="1"/>
            </a:ext>
          </a:extLst>
        </p:spPr>
        <p:txBody>
          <a:bodyPr lIns="0" tIns="0" rIns="0" bIns="0"/>
          <a:lstStyle>
            <a:lvl1pPr algn="l">
              <a:defRPr sz="4200" b="1">
                <a:solidFill>
                  <a:srgbClr val="FFFFFF"/>
                </a:solidFill>
                <a:latin typeface="Droid Serif"/>
                <a:ea typeface="Droid Serif"/>
                <a:cs typeface="Droid Serif"/>
                <a:sym typeface="Droid Serif"/>
              </a:defRPr>
            </a:lvl1pPr>
            <a:lvl2pPr algn="r">
              <a:defRPr sz="3200">
                <a:solidFill>
                  <a:srgbClr val="FFFFFF"/>
                </a:solidFill>
                <a:latin typeface="Arial Bold"/>
                <a:ea typeface="Arial Bold"/>
                <a:cs typeface="Arial Bold"/>
                <a:sym typeface="Arial Bold"/>
              </a:defRPr>
            </a:lvl2pPr>
            <a:lvl3pPr algn="r">
              <a:defRPr sz="3200">
                <a:solidFill>
                  <a:srgbClr val="FFFFFF"/>
                </a:solidFill>
                <a:latin typeface="Arial Bold"/>
                <a:ea typeface="Arial Bold"/>
                <a:cs typeface="Arial Bold"/>
                <a:sym typeface="Arial Bold"/>
              </a:defRPr>
            </a:lvl3pPr>
            <a:lvl4pPr algn="r">
              <a:defRPr sz="3200">
                <a:solidFill>
                  <a:srgbClr val="FFFFFF"/>
                </a:solidFill>
                <a:latin typeface="Arial Bold"/>
                <a:ea typeface="Arial Bold"/>
                <a:cs typeface="Arial Bold"/>
                <a:sym typeface="Arial Bold"/>
              </a:defRPr>
            </a:lvl4pPr>
            <a:lvl5pPr algn="r">
              <a:defRPr sz="3200">
                <a:solidFill>
                  <a:srgbClr val="FFFFFF"/>
                </a:solidFill>
                <a:latin typeface="Arial Bold"/>
                <a:ea typeface="Arial Bold"/>
                <a:cs typeface="Arial Bold"/>
                <a:sym typeface="Arial Bold"/>
              </a:defRPr>
            </a:lvl5pPr>
            <a:lvl6pPr indent="457200" algn="r">
              <a:defRPr sz="3200">
                <a:solidFill>
                  <a:srgbClr val="FFFFFF"/>
                </a:solidFill>
                <a:latin typeface="Arial Bold"/>
                <a:ea typeface="Arial Bold"/>
                <a:cs typeface="Arial Bold"/>
                <a:sym typeface="Arial Bold"/>
              </a:defRPr>
            </a:lvl6pPr>
            <a:lvl7pPr indent="914400" algn="r">
              <a:defRPr sz="3200">
                <a:solidFill>
                  <a:srgbClr val="FFFFFF"/>
                </a:solidFill>
                <a:latin typeface="Arial Bold"/>
                <a:ea typeface="Arial Bold"/>
                <a:cs typeface="Arial Bold"/>
                <a:sym typeface="Arial Bold"/>
              </a:defRPr>
            </a:lvl7pPr>
            <a:lvl8pPr indent="1371600" algn="r">
              <a:defRPr sz="3200">
                <a:solidFill>
                  <a:srgbClr val="FFFFFF"/>
                </a:solidFill>
                <a:latin typeface="Arial Bold"/>
                <a:ea typeface="Arial Bold"/>
                <a:cs typeface="Arial Bold"/>
                <a:sym typeface="Arial Bold"/>
              </a:defRPr>
            </a:lvl8pPr>
            <a:lvl9pPr indent="1828800" algn="r">
              <a:defRPr sz="3200">
                <a:solidFill>
                  <a:srgbClr val="FFFFFF"/>
                </a:solidFill>
                <a:latin typeface="Arial Bold"/>
                <a:ea typeface="Arial Bold"/>
                <a:cs typeface="Arial Bold"/>
                <a:sym typeface="Arial Bold"/>
              </a:defRPr>
            </a:lvl9pPr>
          </a:lstStyle>
          <a:p>
            <a:pPr defTabSz="914400">
              <a:defRPr sz="1800" b="0">
                <a:solidFill>
                  <a:srgbClr val="000000"/>
                </a:solidFill>
              </a:defRPr>
            </a:pPr>
            <a:r>
              <a:rPr lang="en-US" sz="1050" dirty="0">
                <a:solidFill>
                  <a:schemeClr val="bg1">
                    <a:lumMod val="20000"/>
                    <a:lumOff val="80000"/>
                  </a:schemeClr>
                </a:solidFill>
                <a:latin typeface="+mj-lt"/>
              </a:rPr>
              <a:t>Committee on Earth Observation Satellites</a:t>
            </a:r>
          </a:p>
        </p:txBody>
      </p:sp>
      <p:sp>
        <p:nvSpPr>
          <p:cNvPr id="14" name="Shape 10"/>
          <p:cNvSpPr txBox="1">
            <a:spLocks/>
          </p:cNvSpPr>
          <p:nvPr userDrawn="1"/>
        </p:nvSpPr>
        <p:spPr>
          <a:xfrm>
            <a:off x="622789" y="2514600"/>
            <a:ext cx="5746243" cy="993131"/>
          </a:xfrm>
          <a:prstGeom prst="rect">
            <a:avLst/>
          </a:prstGeom>
          <a:ln w="12700">
            <a:miter lim="400000"/>
          </a:ln>
          <a:extLst>
            <a:ext uri="{C572A759-6A51-4108-AA02-DFA0A04FC94B}">
              <ma14:wrappingTextBoxFlag xmlns="" xmlns:ma14="http://schemas.microsoft.com/office/mac/drawingml/2011/main" val="1"/>
            </a:ext>
          </a:extLst>
        </p:spPr>
        <p:txBody>
          <a:bodyPr lIns="0" tIns="0" rIns="0" bIns="0"/>
          <a:lstStyle>
            <a:lvl1pPr algn="l">
              <a:defRPr sz="4200" b="1">
                <a:solidFill>
                  <a:srgbClr val="FFFFFF"/>
                </a:solidFill>
                <a:latin typeface="Droid Serif"/>
                <a:ea typeface="Droid Serif"/>
                <a:cs typeface="Droid Serif"/>
                <a:sym typeface="Droid Serif"/>
              </a:defRPr>
            </a:lvl1pPr>
            <a:lvl2pPr algn="r">
              <a:defRPr sz="3200">
                <a:solidFill>
                  <a:srgbClr val="FFFFFF"/>
                </a:solidFill>
                <a:latin typeface="Arial Bold"/>
                <a:ea typeface="Arial Bold"/>
                <a:cs typeface="Arial Bold"/>
                <a:sym typeface="Arial Bold"/>
              </a:defRPr>
            </a:lvl2pPr>
            <a:lvl3pPr algn="r">
              <a:defRPr sz="3200">
                <a:solidFill>
                  <a:srgbClr val="FFFFFF"/>
                </a:solidFill>
                <a:latin typeface="Arial Bold"/>
                <a:ea typeface="Arial Bold"/>
                <a:cs typeface="Arial Bold"/>
                <a:sym typeface="Arial Bold"/>
              </a:defRPr>
            </a:lvl3pPr>
            <a:lvl4pPr algn="r">
              <a:defRPr sz="3200">
                <a:solidFill>
                  <a:srgbClr val="FFFFFF"/>
                </a:solidFill>
                <a:latin typeface="Arial Bold"/>
                <a:ea typeface="Arial Bold"/>
                <a:cs typeface="Arial Bold"/>
                <a:sym typeface="Arial Bold"/>
              </a:defRPr>
            </a:lvl4pPr>
            <a:lvl5pPr algn="r">
              <a:defRPr sz="3200">
                <a:solidFill>
                  <a:srgbClr val="FFFFFF"/>
                </a:solidFill>
                <a:latin typeface="Arial Bold"/>
                <a:ea typeface="Arial Bold"/>
                <a:cs typeface="Arial Bold"/>
                <a:sym typeface="Arial Bold"/>
              </a:defRPr>
            </a:lvl5pPr>
            <a:lvl6pPr indent="457200" algn="r">
              <a:defRPr sz="3200">
                <a:solidFill>
                  <a:srgbClr val="FFFFFF"/>
                </a:solidFill>
                <a:latin typeface="Arial Bold"/>
                <a:ea typeface="Arial Bold"/>
                <a:cs typeface="Arial Bold"/>
                <a:sym typeface="Arial Bold"/>
              </a:defRPr>
            </a:lvl6pPr>
            <a:lvl7pPr indent="914400" algn="r">
              <a:defRPr sz="3200">
                <a:solidFill>
                  <a:srgbClr val="FFFFFF"/>
                </a:solidFill>
                <a:latin typeface="Arial Bold"/>
                <a:ea typeface="Arial Bold"/>
                <a:cs typeface="Arial Bold"/>
                <a:sym typeface="Arial Bold"/>
              </a:defRPr>
            </a:lvl7pPr>
            <a:lvl8pPr indent="1371600" algn="r">
              <a:defRPr sz="3200">
                <a:solidFill>
                  <a:srgbClr val="FFFFFF"/>
                </a:solidFill>
                <a:latin typeface="Arial Bold"/>
                <a:ea typeface="Arial Bold"/>
                <a:cs typeface="Arial Bold"/>
                <a:sym typeface="Arial Bold"/>
              </a:defRPr>
            </a:lvl8pPr>
            <a:lvl9pPr indent="1828800" algn="r">
              <a:defRPr sz="3200">
                <a:solidFill>
                  <a:srgbClr val="FFFFFF"/>
                </a:solidFill>
                <a:latin typeface="Arial Bold"/>
                <a:ea typeface="Arial Bold"/>
                <a:cs typeface="Arial Bold"/>
                <a:sym typeface="Arial Bold"/>
              </a:defRPr>
            </a:lvl9pPr>
          </a:lstStyle>
          <a:p>
            <a:pPr>
              <a:defRPr sz="1800" b="0">
                <a:solidFill>
                  <a:srgbClr val="000000"/>
                </a:solidFill>
              </a:defRPr>
            </a:pPr>
            <a:endParaRPr lang="en-US" sz="4400" b="1" kern="0" dirty="0">
              <a:solidFill>
                <a:schemeClr val="bg1"/>
              </a:solidFill>
              <a:latin typeface="+mj-lt"/>
            </a:endParaRPr>
          </a:p>
        </p:txBody>
      </p:sp>
      <p:sp>
        <p:nvSpPr>
          <p:cNvPr id="15" name="Shape 11"/>
          <p:cNvSpPr/>
          <p:nvPr userDrawn="1"/>
        </p:nvSpPr>
        <p:spPr>
          <a:xfrm>
            <a:off x="622789" y="3759200"/>
            <a:ext cx="4810858" cy="2541589"/>
          </a:xfrm>
          <a:prstGeom prst="rect">
            <a:avLst/>
          </a:prstGeom>
          <a:ln w="12700">
            <a:miter lim="400000"/>
          </a:ln>
          <a:extLst>
            <a:ext uri="{C572A759-6A51-4108-AA02-DFA0A04FC94B}">
              <ma14:wrappingTextBoxFlag xmlns="" xmlns:ma14="http://schemas.microsoft.com/office/mac/drawingml/2011/main" val="1"/>
            </a:ext>
          </a:extLst>
        </p:spPr>
        <p:txBody>
          <a:bodyPr lIns="0" tIns="0" rIns="0" bIns="0"/>
          <a:lstStyle/>
          <a:p>
            <a:pPr defTabSz="914400">
              <a:lnSpc>
                <a:spcPct val="150000"/>
              </a:lnSpc>
              <a:defRPr>
                <a:solidFill>
                  <a:srgbClr val="000000"/>
                </a:solidFill>
              </a:defRPr>
            </a:pPr>
            <a:endParaRPr dirty="0">
              <a:solidFill>
                <a:srgbClr val="FFFFFF"/>
              </a:solidFill>
              <a:latin typeface="+mj-lt"/>
              <a:ea typeface="Arial Bold"/>
              <a:cs typeface="Arial Bold"/>
              <a:sym typeface="Arial Bold"/>
            </a:endParaRPr>
          </a:p>
        </p:txBody>
      </p:sp>
    </p:spTree>
    <p:extLst>
      <p:ext uri="{BB962C8B-B14F-4D97-AF65-F5344CB8AC3E}">
        <p14:creationId xmlns:p14="http://schemas.microsoft.com/office/powerpoint/2010/main" val="3946328758"/>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80D6D6E-E54C-B54E-A61D-5F255BA9ED02}"/>
              </a:ext>
            </a:extLst>
          </p:cNvPr>
          <p:cNvSpPr/>
          <p:nvPr userDrawn="1"/>
        </p:nvSpPr>
        <p:spPr>
          <a:xfrm>
            <a:off x="0" y="1310640"/>
            <a:ext cx="12192000" cy="5547360"/>
          </a:xfrm>
          <a:prstGeom prst="rect">
            <a:avLst/>
          </a:prstGeom>
          <a:solidFill>
            <a:srgbClr val="FFFFFF"/>
          </a:solidFill>
          <a:ln w="25400" cap="flat">
            <a:noFill/>
            <a:prstDash val="solid"/>
            <a:bevel/>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457200" rtl="0" fontAlgn="auto" latinLnBrk="1"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002569"/>
              </a:solidFill>
              <a:effectLst/>
              <a:uFillTx/>
            </a:endParaRPr>
          </a:p>
        </p:txBody>
      </p:sp>
      <p:sp>
        <p:nvSpPr>
          <p:cNvPr id="4" name="Title 1"/>
          <p:cNvSpPr>
            <a:spLocks noGrp="1"/>
          </p:cNvSpPr>
          <p:nvPr>
            <p:ph type="title"/>
          </p:nvPr>
        </p:nvSpPr>
        <p:spPr>
          <a:xfrm>
            <a:off x="2403566" y="152400"/>
            <a:ext cx="7733211" cy="990600"/>
          </a:xfrm>
          <a:prstGeom prst="rect">
            <a:avLst/>
          </a:prstGeom>
        </p:spPr>
        <p:txBody>
          <a:bodyPr anchor="ctr"/>
          <a:lstStyle>
            <a:lvl1pPr algn="l">
              <a:defRPr sz="2800">
                <a:latin typeface="+mj-lt"/>
              </a:defRPr>
            </a:lvl1pPr>
          </a:lstStyle>
          <a:p>
            <a:r>
              <a:rPr kumimoji="0" lang="en-US" dirty="0"/>
              <a:t>Click to edit Master title style</a:t>
            </a:r>
          </a:p>
        </p:txBody>
      </p:sp>
    </p:spTree>
    <p:extLst>
      <p:ext uri="{BB962C8B-B14F-4D97-AF65-F5344CB8AC3E}">
        <p14:creationId xmlns:p14="http://schemas.microsoft.com/office/powerpoint/2010/main" val="3417130418"/>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325563"/>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B16E3AB-8152-4C0F-AF27-CE4ED75772B0}" type="datetimeFigureOut">
              <a:rPr lang="en-US" smtClean="0"/>
              <a:pPr/>
              <a:t>10/4/2021</a:t>
            </a:fld>
            <a:endParaRPr lang="en-US" dirty="0"/>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9652000" y="6546851"/>
            <a:ext cx="2540000" cy="246221"/>
          </a:xfrm>
          <a:prstGeom prst="rect">
            <a:avLst/>
          </a:prstGeom>
        </p:spPr>
        <p:txBody>
          <a:bodyPr/>
          <a:lstStyle/>
          <a:p>
            <a:fld id="{1917B5BD-2987-4E60-A91D-AE799D5A13FB}" type="slidenum">
              <a:rPr lang="en-US" smtClean="0"/>
              <a:pPr/>
              <a:t>‹#›</a:t>
            </a:fld>
            <a:endParaRPr lang="en-US" dirty="0"/>
          </a:p>
        </p:txBody>
      </p:sp>
    </p:spTree>
    <p:extLst>
      <p:ext uri="{BB962C8B-B14F-4D97-AF65-F5344CB8AC3E}">
        <p14:creationId xmlns:p14="http://schemas.microsoft.com/office/powerpoint/2010/main" val="2019911722"/>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5" cstate="print"/>
          <a:srcRect/>
          <a:stretch>
            <a:fillRect/>
          </a:stretch>
        </a:blip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A849B0D-220D-4143-9000-B8A2B691A690}"/>
              </a:ext>
            </a:extLst>
          </p:cNvPr>
          <p:cNvSpPr/>
          <p:nvPr userDrawn="1"/>
        </p:nvSpPr>
        <p:spPr>
          <a:xfrm>
            <a:off x="0" y="1310640"/>
            <a:ext cx="12192000" cy="5547360"/>
          </a:xfrm>
          <a:prstGeom prst="rect">
            <a:avLst/>
          </a:prstGeom>
          <a:solidFill>
            <a:srgbClr val="FFFFFF"/>
          </a:solidFill>
          <a:ln w="25400" cap="flat">
            <a:noFill/>
            <a:prstDash val="solid"/>
            <a:bevel/>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457200" rtl="0" fontAlgn="auto" latinLnBrk="1"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002569"/>
              </a:solidFill>
              <a:effectLst/>
              <a:uFillTx/>
            </a:endParaRPr>
          </a:p>
        </p:txBody>
      </p:sp>
      <p:grpSp>
        <p:nvGrpSpPr>
          <p:cNvPr id="5" name="Group 4"/>
          <p:cNvGrpSpPr/>
          <p:nvPr userDrawn="1"/>
        </p:nvGrpSpPr>
        <p:grpSpPr>
          <a:xfrm>
            <a:off x="0" y="0"/>
            <a:ext cx="12192000" cy="1266667"/>
            <a:chOff x="0" y="1156447"/>
            <a:chExt cx="12192000" cy="1266667"/>
          </a:xfrm>
        </p:grpSpPr>
        <p:pic>
          <p:nvPicPr>
            <p:cNvPr id="3" name="Picture 2"/>
            <p:cNvPicPr>
              <a:picLocks noChangeAspect="1"/>
            </p:cNvPicPr>
            <p:nvPr userDrawn="1"/>
          </p:nvPicPr>
          <p:blipFill rotWithShape="1">
            <a:blip r:embed="rId6" cstate="screen">
              <a:extLst>
                <a:ext uri="{28A0092B-C50C-407E-A947-70E740481C1C}">
                  <a14:useLocalDpi xmlns:a14="http://schemas.microsoft.com/office/drawing/2010/main"/>
                </a:ext>
              </a:extLst>
            </a:blip>
            <a:srcRect/>
            <a:stretch/>
          </p:blipFill>
          <p:spPr>
            <a:xfrm>
              <a:off x="0" y="1156447"/>
              <a:ext cx="8364071" cy="1266667"/>
            </a:xfrm>
            <a:prstGeom prst="rect">
              <a:avLst/>
            </a:prstGeom>
          </p:spPr>
        </p:pic>
        <p:pic>
          <p:nvPicPr>
            <p:cNvPr id="4" name="Picture 3"/>
            <p:cNvPicPr>
              <a:picLocks noChangeAspect="1"/>
            </p:cNvPicPr>
            <p:nvPr userDrawn="1"/>
          </p:nvPicPr>
          <p:blipFill rotWithShape="1">
            <a:blip r:embed="rId7" cstate="screen">
              <a:extLst>
                <a:ext uri="{28A0092B-C50C-407E-A947-70E740481C1C}">
                  <a14:useLocalDpi xmlns:a14="http://schemas.microsoft.com/office/drawing/2010/main"/>
                </a:ext>
              </a:extLst>
            </a:blip>
            <a:srcRect/>
            <a:stretch/>
          </p:blipFill>
          <p:spPr>
            <a:xfrm>
              <a:off x="7958571" y="1156447"/>
              <a:ext cx="4233429" cy="1266667"/>
            </a:xfrm>
            <a:prstGeom prst="rect">
              <a:avLst/>
            </a:prstGeom>
          </p:spPr>
        </p:pic>
      </p:grpSp>
    </p:spTree>
    <p:extLst>
      <p:ext uri="{BB962C8B-B14F-4D97-AF65-F5344CB8AC3E}">
        <p14:creationId xmlns:p14="http://schemas.microsoft.com/office/powerpoint/2010/main" val="39075842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8" r:id="rId3"/>
  </p:sldLayoutIdLst>
  <p:transition spd="slow">
    <p:fade/>
  </p:transition>
  <p:hf hdr="0" ftr="0" dt="0"/>
  <p:txStyles>
    <p:titleStyle>
      <a:lvl1pPr algn="r">
        <a:defRPr sz="3200">
          <a:solidFill>
            <a:srgbClr val="FFFFFF"/>
          </a:solidFill>
          <a:latin typeface="Arial Bold"/>
          <a:ea typeface="Arial Bold"/>
          <a:cs typeface="Arial Bold"/>
          <a:sym typeface="Arial Bold"/>
        </a:defRPr>
      </a:lvl1pPr>
      <a:lvl2pPr algn="r">
        <a:defRPr sz="3200">
          <a:solidFill>
            <a:srgbClr val="FFFFFF"/>
          </a:solidFill>
          <a:latin typeface="Arial Bold"/>
          <a:ea typeface="Arial Bold"/>
          <a:cs typeface="Arial Bold"/>
          <a:sym typeface="Arial Bold"/>
        </a:defRPr>
      </a:lvl2pPr>
      <a:lvl3pPr algn="r">
        <a:defRPr sz="3200">
          <a:solidFill>
            <a:srgbClr val="FFFFFF"/>
          </a:solidFill>
          <a:latin typeface="Arial Bold"/>
          <a:ea typeface="Arial Bold"/>
          <a:cs typeface="Arial Bold"/>
          <a:sym typeface="Arial Bold"/>
        </a:defRPr>
      </a:lvl3pPr>
      <a:lvl4pPr algn="r">
        <a:defRPr sz="3200">
          <a:solidFill>
            <a:srgbClr val="FFFFFF"/>
          </a:solidFill>
          <a:latin typeface="Arial Bold"/>
          <a:ea typeface="Arial Bold"/>
          <a:cs typeface="Arial Bold"/>
          <a:sym typeface="Arial Bold"/>
        </a:defRPr>
      </a:lvl4pPr>
      <a:lvl5pPr algn="r">
        <a:defRPr sz="3200">
          <a:solidFill>
            <a:srgbClr val="FFFFFF"/>
          </a:solidFill>
          <a:latin typeface="Arial Bold"/>
          <a:ea typeface="Arial Bold"/>
          <a:cs typeface="Arial Bold"/>
          <a:sym typeface="Arial Bold"/>
        </a:defRPr>
      </a:lvl5pPr>
      <a:lvl6pPr indent="457200" algn="r">
        <a:defRPr sz="3200">
          <a:solidFill>
            <a:srgbClr val="FFFFFF"/>
          </a:solidFill>
          <a:latin typeface="Arial Bold"/>
          <a:ea typeface="Arial Bold"/>
          <a:cs typeface="Arial Bold"/>
          <a:sym typeface="Arial Bold"/>
        </a:defRPr>
      </a:lvl6pPr>
      <a:lvl7pPr indent="914400" algn="r">
        <a:defRPr sz="3200">
          <a:solidFill>
            <a:srgbClr val="FFFFFF"/>
          </a:solidFill>
          <a:latin typeface="Arial Bold"/>
          <a:ea typeface="Arial Bold"/>
          <a:cs typeface="Arial Bold"/>
          <a:sym typeface="Arial Bold"/>
        </a:defRPr>
      </a:lvl7pPr>
      <a:lvl8pPr indent="1371600" algn="r">
        <a:defRPr sz="3200">
          <a:solidFill>
            <a:srgbClr val="FFFFFF"/>
          </a:solidFill>
          <a:latin typeface="Arial Bold"/>
          <a:ea typeface="Arial Bold"/>
          <a:cs typeface="Arial Bold"/>
          <a:sym typeface="Arial Bold"/>
        </a:defRPr>
      </a:lvl8pPr>
      <a:lvl9pPr indent="1828800" algn="r">
        <a:defRPr sz="3200">
          <a:solidFill>
            <a:srgbClr val="FFFFFF"/>
          </a:solidFill>
          <a:latin typeface="Arial Bold"/>
          <a:ea typeface="Arial Bold"/>
          <a:cs typeface="Arial Bold"/>
          <a:sym typeface="Arial Bold"/>
        </a:defRPr>
      </a:lvl9pPr>
    </p:titleStyle>
    <p:bodyStyle>
      <a:lvl1pPr marL="342900" indent="-342900">
        <a:spcBef>
          <a:spcPts val="500"/>
        </a:spcBef>
        <a:buSzPct val="100000"/>
        <a:buFont typeface="Arial"/>
        <a:buChar char="•"/>
        <a:defRPr sz="2400">
          <a:solidFill>
            <a:srgbClr val="002569"/>
          </a:solidFill>
          <a:latin typeface="Arial Bold"/>
          <a:ea typeface="Arial Bold"/>
          <a:cs typeface="Arial Bold"/>
          <a:sym typeface="Arial Bold"/>
        </a:defRPr>
      </a:lvl1pPr>
      <a:lvl2pPr marL="768927" indent="-311727">
        <a:spcBef>
          <a:spcPts val="500"/>
        </a:spcBef>
        <a:buSzPct val="100000"/>
        <a:buFont typeface="Arial"/>
        <a:buChar char="•"/>
        <a:defRPr sz="2400">
          <a:solidFill>
            <a:srgbClr val="002569"/>
          </a:solidFill>
          <a:latin typeface="Arial Bold"/>
          <a:ea typeface="Arial Bold"/>
          <a:cs typeface="Arial Bold"/>
          <a:sym typeface="Arial Bold"/>
        </a:defRPr>
      </a:lvl2pPr>
      <a:lvl3pPr marL="1188719" indent="-274319">
        <a:spcBef>
          <a:spcPts val="500"/>
        </a:spcBef>
        <a:buSzPct val="100000"/>
        <a:buFont typeface="Arial"/>
        <a:buChar char="o"/>
        <a:defRPr sz="2400">
          <a:solidFill>
            <a:srgbClr val="002569"/>
          </a:solidFill>
          <a:latin typeface="Arial Bold"/>
          <a:ea typeface="Arial Bold"/>
          <a:cs typeface="Arial Bold"/>
          <a:sym typeface="Arial Bold"/>
        </a:defRPr>
      </a:lvl3pPr>
      <a:lvl4pPr marL="1676400" indent="-304800">
        <a:spcBef>
          <a:spcPts val="500"/>
        </a:spcBef>
        <a:buSzPct val="100000"/>
        <a:buFont typeface="Arial"/>
        <a:buChar char="▪"/>
        <a:defRPr sz="2400">
          <a:solidFill>
            <a:srgbClr val="002569"/>
          </a:solidFill>
          <a:latin typeface="Arial Bold"/>
          <a:ea typeface="Arial Bold"/>
          <a:cs typeface="Arial Bold"/>
          <a:sym typeface="Arial Bold"/>
        </a:defRPr>
      </a:lvl4pPr>
      <a:lvl5pPr marL="2171700" indent="-342900">
        <a:spcBef>
          <a:spcPts val="500"/>
        </a:spcBef>
        <a:buSzPct val="100000"/>
        <a:buFont typeface="Arial"/>
        <a:buChar char="•"/>
        <a:defRPr sz="2400">
          <a:solidFill>
            <a:srgbClr val="002569"/>
          </a:solidFill>
          <a:latin typeface="Arial Bold"/>
          <a:ea typeface="Arial Bold"/>
          <a:cs typeface="Arial Bold"/>
          <a:sym typeface="Arial Bold"/>
        </a:defRPr>
      </a:lvl5pPr>
      <a:lvl6pPr indent="2286000">
        <a:spcBef>
          <a:spcPts val="500"/>
        </a:spcBef>
        <a:buFont typeface="Arial"/>
        <a:defRPr sz="2400">
          <a:solidFill>
            <a:srgbClr val="002569"/>
          </a:solidFill>
          <a:latin typeface="Arial Bold"/>
          <a:ea typeface="Arial Bold"/>
          <a:cs typeface="Arial Bold"/>
          <a:sym typeface="Arial Bold"/>
        </a:defRPr>
      </a:lvl6pPr>
      <a:lvl7pPr indent="2743200">
        <a:spcBef>
          <a:spcPts val="500"/>
        </a:spcBef>
        <a:buFont typeface="Arial"/>
        <a:defRPr sz="2400">
          <a:solidFill>
            <a:srgbClr val="002569"/>
          </a:solidFill>
          <a:latin typeface="Arial Bold"/>
          <a:ea typeface="Arial Bold"/>
          <a:cs typeface="Arial Bold"/>
          <a:sym typeface="Arial Bold"/>
        </a:defRPr>
      </a:lvl7pPr>
      <a:lvl8pPr indent="3200400">
        <a:spcBef>
          <a:spcPts val="500"/>
        </a:spcBef>
        <a:buFont typeface="Arial"/>
        <a:defRPr sz="2400">
          <a:solidFill>
            <a:srgbClr val="002569"/>
          </a:solidFill>
          <a:latin typeface="Arial Bold"/>
          <a:ea typeface="Arial Bold"/>
          <a:cs typeface="Arial Bold"/>
          <a:sym typeface="Arial Bold"/>
        </a:defRPr>
      </a:lvl8pPr>
      <a:lvl9pPr indent="3657600">
        <a:spcBef>
          <a:spcPts val="500"/>
        </a:spcBef>
        <a:buFont typeface="Arial"/>
        <a:defRPr sz="2400">
          <a:solidFill>
            <a:srgbClr val="002569"/>
          </a:solidFill>
          <a:latin typeface="Arial Bold"/>
          <a:ea typeface="Arial Bold"/>
          <a:cs typeface="Arial Bold"/>
          <a:sym typeface="Arial Bold"/>
        </a:defRPr>
      </a:lvl9pPr>
    </p:bodyStyle>
    <p:otherStyle>
      <a:lvl1pPr algn="r" defTabSz="457200">
        <a:spcBef>
          <a:spcPts val="600"/>
        </a:spcBef>
        <a:defRPr sz="1000">
          <a:solidFill>
            <a:schemeClr val="tx1"/>
          </a:solidFill>
          <a:latin typeface="+mn-lt"/>
          <a:ea typeface="+mn-ea"/>
          <a:cs typeface="+mn-cs"/>
          <a:sym typeface="Calibri"/>
        </a:defRPr>
      </a:lvl1pPr>
      <a:lvl2pPr indent="457200" algn="r" defTabSz="457200">
        <a:spcBef>
          <a:spcPts val="600"/>
        </a:spcBef>
        <a:defRPr sz="1000">
          <a:solidFill>
            <a:schemeClr val="tx1"/>
          </a:solidFill>
          <a:latin typeface="+mn-lt"/>
          <a:ea typeface="+mn-ea"/>
          <a:cs typeface="+mn-cs"/>
          <a:sym typeface="Calibri"/>
        </a:defRPr>
      </a:lvl2pPr>
      <a:lvl3pPr indent="914400" algn="r" defTabSz="457200">
        <a:spcBef>
          <a:spcPts val="600"/>
        </a:spcBef>
        <a:defRPr sz="1000">
          <a:solidFill>
            <a:schemeClr val="tx1"/>
          </a:solidFill>
          <a:latin typeface="+mn-lt"/>
          <a:ea typeface="+mn-ea"/>
          <a:cs typeface="+mn-cs"/>
          <a:sym typeface="Calibri"/>
        </a:defRPr>
      </a:lvl3pPr>
      <a:lvl4pPr indent="1371600" algn="r" defTabSz="457200">
        <a:spcBef>
          <a:spcPts val="600"/>
        </a:spcBef>
        <a:defRPr sz="1000">
          <a:solidFill>
            <a:schemeClr val="tx1"/>
          </a:solidFill>
          <a:latin typeface="+mn-lt"/>
          <a:ea typeface="+mn-ea"/>
          <a:cs typeface="+mn-cs"/>
          <a:sym typeface="Calibri"/>
        </a:defRPr>
      </a:lvl4pPr>
      <a:lvl5pPr indent="1828800" algn="r" defTabSz="457200">
        <a:spcBef>
          <a:spcPts val="600"/>
        </a:spcBef>
        <a:defRPr sz="1000">
          <a:solidFill>
            <a:schemeClr val="tx1"/>
          </a:solidFill>
          <a:latin typeface="+mn-lt"/>
          <a:ea typeface="+mn-ea"/>
          <a:cs typeface="+mn-cs"/>
          <a:sym typeface="Calibri"/>
        </a:defRPr>
      </a:lvl5pPr>
      <a:lvl6pPr indent="2286000" algn="r" defTabSz="457200">
        <a:spcBef>
          <a:spcPts val="600"/>
        </a:spcBef>
        <a:defRPr sz="1000">
          <a:solidFill>
            <a:schemeClr val="tx1"/>
          </a:solidFill>
          <a:latin typeface="+mn-lt"/>
          <a:ea typeface="+mn-ea"/>
          <a:cs typeface="+mn-cs"/>
          <a:sym typeface="Calibri"/>
        </a:defRPr>
      </a:lvl6pPr>
      <a:lvl7pPr indent="2743200" algn="r" defTabSz="457200">
        <a:spcBef>
          <a:spcPts val="600"/>
        </a:spcBef>
        <a:defRPr sz="1000">
          <a:solidFill>
            <a:schemeClr val="tx1"/>
          </a:solidFill>
          <a:latin typeface="+mn-lt"/>
          <a:ea typeface="+mn-ea"/>
          <a:cs typeface="+mn-cs"/>
          <a:sym typeface="Calibri"/>
        </a:defRPr>
      </a:lvl7pPr>
      <a:lvl8pPr indent="3200400" algn="r" defTabSz="457200">
        <a:spcBef>
          <a:spcPts val="600"/>
        </a:spcBef>
        <a:defRPr sz="1000">
          <a:solidFill>
            <a:schemeClr val="tx1"/>
          </a:solidFill>
          <a:latin typeface="+mn-lt"/>
          <a:ea typeface="+mn-ea"/>
          <a:cs typeface="+mn-cs"/>
          <a:sym typeface="Calibri"/>
        </a:defRPr>
      </a:lvl8pPr>
      <a:lvl9pPr indent="3657600" algn="r" defTabSz="457200">
        <a:spcBef>
          <a:spcPts val="600"/>
        </a:spcBef>
        <a:defRPr sz="1000">
          <a:solidFill>
            <a:schemeClr val="tx1"/>
          </a:solidFill>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4">
            <a:extLst>
              <a:ext uri="{FF2B5EF4-FFF2-40B4-BE49-F238E27FC236}">
                <a16:creationId xmlns:a16="http://schemas.microsoft.com/office/drawing/2014/main" id="{E7621508-6C03-8047-97F0-3C79340BAB24}"/>
              </a:ext>
            </a:extLst>
          </p:cNvPr>
          <p:cNvSpPr txBox="1">
            <a:spLocks/>
          </p:cNvSpPr>
          <p:nvPr/>
        </p:nvSpPr>
        <p:spPr>
          <a:xfrm>
            <a:off x="340801" y="2743200"/>
            <a:ext cx="5947356" cy="3566787"/>
          </a:xfrm>
          <a:prstGeom prst="rect">
            <a:avLst/>
          </a:prstGeom>
        </p:spPr>
        <p:txBody>
          <a:bodyPr>
            <a:noAutofit/>
          </a:bodyPr>
          <a:lstStyle>
            <a:lvl1pPr marL="342900" indent="-342900">
              <a:spcBef>
                <a:spcPts val="500"/>
              </a:spcBef>
              <a:buSzPct val="100000"/>
              <a:buFont typeface="Arial"/>
              <a:buChar char="•"/>
              <a:defRPr sz="2400">
                <a:solidFill>
                  <a:srgbClr val="002569"/>
                </a:solidFill>
                <a:latin typeface="Arial Bold"/>
                <a:ea typeface="Arial Bold"/>
                <a:cs typeface="Arial Bold"/>
                <a:sym typeface="Arial Bold"/>
              </a:defRPr>
            </a:lvl1pPr>
            <a:lvl2pPr marL="768927" indent="-311727">
              <a:spcBef>
                <a:spcPts val="500"/>
              </a:spcBef>
              <a:buSzPct val="100000"/>
              <a:buFont typeface="Arial"/>
              <a:buChar char="•"/>
              <a:defRPr sz="2400">
                <a:solidFill>
                  <a:srgbClr val="002569"/>
                </a:solidFill>
                <a:latin typeface="Arial Bold"/>
                <a:ea typeface="Arial Bold"/>
                <a:cs typeface="Arial Bold"/>
                <a:sym typeface="Arial Bold"/>
              </a:defRPr>
            </a:lvl2pPr>
            <a:lvl3pPr marL="1188719" indent="-274319">
              <a:spcBef>
                <a:spcPts val="500"/>
              </a:spcBef>
              <a:buSzPct val="100000"/>
              <a:buFont typeface="Arial"/>
              <a:buChar char="o"/>
              <a:defRPr sz="2400">
                <a:solidFill>
                  <a:srgbClr val="002569"/>
                </a:solidFill>
                <a:latin typeface="Arial Bold"/>
                <a:ea typeface="Arial Bold"/>
                <a:cs typeface="Arial Bold"/>
                <a:sym typeface="Arial Bold"/>
              </a:defRPr>
            </a:lvl3pPr>
            <a:lvl4pPr marL="1676400" indent="-304800">
              <a:spcBef>
                <a:spcPts val="500"/>
              </a:spcBef>
              <a:buSzPct val="100000"/>
              <a:buFont typeface="Arial"/>
              <a:buChar char="▪"/>
              <a:defRPr sz="2400">
                <a:solidFill>
                  <a:srgbClr val="002569"/>
                </a:solidFill>
                <a:latin typeface="Arial Bold"/>
                <a:ea typeface="Arial Bold"/>
                <a:cs typeface="Arial Bold"/>
                <a:sym typeface="Arial Bold"/>
              </a:defRPr>
            </a:lvl4pPr>
            <a:lvl5pPr marL="2171700" indent="-342900">
              <a:spcBef>
                <a:spcPts val="500"/>
              </a:spcBef>
              <a:buSzPct val="100000"/>
              <a:buFont typeface="Arial"/>
              <a:buChar char="•"/>
              <a:defRPr sz="2400">
                <a:solidFill>
                  <a:srgbClr val="002569"/>
                </a:solidFill>
                <a:latin typeface="Arial Bold"/>
                <a:ea typeface="Arial Bold"/>
                <a:cs typeface="Arial Bold"/>
                <a:sym typeface="Arial Bold"/>
              </a:defRPr>
            </a:lvl5pPr>
            <a:lvl6pPr indent="2286000">
              <a:spcBef>
                <a:spcPts val="500"/>
              </a:spcBef>
              <a:buFont typeface="Arial"/>
              <a:defRPr sz="2400">
                <a:solidFill>
                  <a:srgbClr val="002569"/>
                </a:solidFill>
                <a:latin typeface="Arial Bold"/>
                <a:ea typeface="Arial Bold"/>
                <a:cs typeface="Arial Bold"/>
                <a:sym typeface="Arial Bold"/>
              </a:defRPr>
            </a:lvl6pPr>
            <a:lvl7pPr indent="2743200">
              <a:spcBef>
                <a:spcPts val="500"/>
              </a:spcBef>
              <a:buFont typeface="Arial"/>
              <a:defRPr sz="2400">
                <a:solidFill>
                  <a:srgbClr val="002569"/>
                </a:solidFill>
                <a:latin typeface="Arial Bold"/>
                <a:ea typeface="Arial Bold"/>
                <a:cs typeface="Arial Bold"/>
                <a:sym typeface="Arial Bold"/>
              </a:defRPr>
            </a:lvl7pPr>
            <a:lvl8pPr indent="3200400">
              <a:spcBef>
                <a:spcPts val="500"/>
              </a:spcBef>
              <a:buFont typeface="Arial"/>
              <a:defRPr sz="2400">
                <a:solidFill>
                  <a:srgbClr val="002569"/>
                </a:solidFill>
                <a:latin typeface="Arial Bold"/>
                <a:ea typeface="Arial Bold"/>
                <a:cs typeface="Arial Bold"/>
                <a:sym typeface="Arial Bold"/>
              </a:defRPr>
            </a:lvl8pPr>
            <a:lvl9pPr indent="3657600">
              <a:spcBef>
                <a:spcPts val="500"/>
              </a:spcBef>
              <a:buFont typeface="Arial"/>
              <a:defRPr sz="2400">
                <a:solidFill>
                  <a:srgbClr val="002569"/>
                </a:solidFill>
                <a:latin typeface="Arial Bold"/>
                <a:ea typeface="Arial Bold"/>
                <a:cs typeface="Arial Bold"/>
                <a:sym typeface="Arial Bold"/>
              </a:defRPr>
            </a:lvl9pPr>
          </a:lstStyle>
          <a:p>
            <a:pPr marL="0" indent="0" defTabSz="914400">
              <a:spcBef>
                <a:spcPts val="0"/>
              </a:spcBef>
              <a:buNone/>
            </a:pPr>
            <a:r>
              <a:rPr lang="en-US" dirty="0">
                <a:solidFill>
                  <a:schemeClr val="bg1"/>
                </a:solidFill>
                <a:latin typeface="Tahoma" panose="020B0604030504040204" pitchFamily="34" charset="0"/>
                <a:ea typeface="Tahoma" panose="020B0604030504040204" pitchFamily="34" charset="0"/>
                <a:cs typeface="Tahoma" panose="020B0604030504040204" pitchFamily="34" charset="0"/>
              </a:rPr>
              <a:t>Diane Davies – NASA</a:t>
            </a:r>
          </a:p>
          <a:p>
            <a:pPr marL="0" indent="0" defTabSz="914400">
              <a:spcBef>
                <a:spcPts val="0"/>
              </a:spcBef>
              <a:buNone/>
            </a:pPr>
            <a:r>
              <a:rPr lang="en-US" dirty="0">
                <a:solidFill>
                  <a:schemeClr val="bg1"/>
                </a:solidFill>
                <a:latin typeface="Tahoma" panose="020B0604030504040204" pitchFamily="34" charset="0"/>
                <a:ea typeface="Tahoma" panose="020B0604030504040204" pitchFamily="34" charset="0"/>
                <a:cs typeface="Tahoma" panose="020B0604030504040204" pitchFamily="34" charset="0"/>
              </a:rPr>
              <a:t>Andrew Mitchell -  NASA</a:t>
            </a:r>
          </a:p>
          <a:p>
            <a:pPr marL="0" indent="0" defTabSz="914400">
              <a:spcBef>
                <a:spcPts val="0"/>
              </a:spcBef>
              <a:buNone/>
            </a:pPr>
            <a:endParaRPr lang="en-US"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0" indent="0" defTabSz="914400">
              <a:spcBef>
                <a:spcPts val="0"/>
              </a:spcBef>
              <a:buNone/>
            </a:pPr>
            <a:r>
              <a:rPr lang="en-US" dirty="0">
                <a:solidFill>
                  <a:schemeClr val="bg1"/>
                </a:solidFill>
                <a:latin typeface="Tahoma" panose="020B0604030504040204" pitchFamily="34" charset="0"/>
                <a:ea typeface="Tahoma" panose="020B0604030504040204" pitchFamily="34" charset="0"/>
                <a:cs typeface="Tahoma" panose="020B0604030504040204" pitchFamily="34" charset="0"/>
              </a:rPr>
              <a:t>WGISS 52</a:t>
            </a:r>
          </a:p>
          <a:p>
            <a:pPr marL="0" indent="0" defTabSz="914400">
              <a:buNone/>
            </a:pPr>
            <a:r>
              <a:rPr lang="en-US" dirty="0">
                <a:solidFill>
                  <a:schemeClr val="bg1"/>
                </a:solidFill>
                <a:latin typeface="Tahoma" panose="020B0604030504040204" pitchFamily="34" charset="0"/>
                <a:ea typeface="Tahoma" panose="020B0604030504040204" pitchFamily="34" charset="0"/>
                <a:cs typeface="Tahoma" panose="020B0604030504040204" pitchFamily="34" charset="0"/>
              </a:rPr>
              <a:t>19</a:t>
            </a:r>
            <a:r>
              <a:rPr lang="en-US" baseline="30000" dirty="0">
                <a:solidFill>
                  <a:schemeClr val="bg1"/>
                </a:solidFill>
                <a:latin typeface="Tahoma" panose="020B0604030504040204" pitchFamily="34" charset="0"/>
                <a:ea typeface="Tahoma" panose="020B0604030504040204" pitchFamily="34" charset="0"/>
                <a:cs typeface="Tahoma" panose="020B0604030504040204" pitchFamily="34" charset="0"/>
              </a:rPr>
              <a:t>th</a:t>
            </a:r>
            <a:r>
              <a:rPr lang="en-US" dirty="0">
                <a:solidFill>
                  <a:schemeClr val="bg1"/>
                </a:solidFill>
                <a:latin typeface="Tahoma" panose="020B0604030504040204" pitchFamily="34" charset="0"/>
                <a:ea typeface="Tahoma" panose="020B0604030504040204" pitchFamily="34" charset="0"/>
                <a:cs typeface="Tahoma" panose="020B0604030504040204" pitchFamily="34" charset="0"/>
              </a:rPr>
              <a:t> October 2021</a:t>
            </a:r>
          </a:p>
          <a:p>
            <a:pPr defTabSz="914400"/>
            <a:endParaRPr lang="en-US" sz="16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9" name="Title 1">
            <a:extLst>
              <a:ext uri="{FF2B5EF4-FFF2-40B4-BE49-F238E27FC236}">
                <a16:creationId xmlns:a16="http://schemas.microsoft.com/office/drawing/2014/main" id="{112AE0C1-1CAA-EE41-B0A7-B2FDBD58D047}"/>
              </a:ext>
            </a:extLst>
          </p:cNvPr>
          <p:cNvSpPr txBox="1">
            <a:spLocks/>
          </p:cNvSpPr>
          <p:nvPr/>
        </p:nvSpPr>
        <p:spPr>
          <a:xfrm>
            <a:off x="349766" y="1478340"/>
            <a:ext cx="11004034" cy="1569660"/>
          </a:xfrm>
          <a:prstGeom prst="rect">
            <a:avLst/>
          </a:prstGeom>
        </p:spPr>
        <p:txBody>
          <a:bodyPr wrap="square" anchor="b">
            <a:spAutoFit/>
          </a:bodyPr>
          <a:lstStyle>
            <a:lvl1pPr algn="l">
              <a:defRPr sz="3600">
                <a:solidFill>
                  <a:schemeClr val="bg1"/>
                </a:solidFill>
                <a:latin typeface="Arial Bold"/>
                <a:ea typeface="Arial Bold"/>
                <a:cs typeface="Arial Bold"/>
                <a:sym typeface="Arial Bold"/>
              </a:defRPr>
            </a:lvl1pPr>
            <a:lvl2pPr algn="r">
              <a:defRPr sz="3200">
                <a:solidFill>
                  <a:srgbClr val="FFFFFF"/>
                </a:solidFill>
                <a:latin typeface="Arial Bold"/>
                <a:ea typeface="Arial Bold"/>
                <a:cs typeface="Arial Bold"/>
                <a:sym typeface="Arial Bold"/>
              </a:defRPr>
            </a:lvl2pPr>
            <a:lvl3pPr algn="r">
              <a:defRPr sz="3200">
                <a:solidFill>
                  <a:srgbClr val="FFFFFF"/>
                </a:solidFill>
                <a:latin typeface="Arial Bold"/>
                <a:ea typeface="Arial Bold"/>
                <a:cs typeface="Arial Bold"/>
                <a:sym typeface="Arial Bold"/>
              </a:defRPr>
            </a:lvl3pPr>
            <a:lvl4pPr algn="r">
              <a:defRPr sz="3200">
                <a:solidFill>
                  <a:srgbClr val="FFFFFF"/>
                </a:solidFill>
                <a:latin typeface="Arial Bold"/>
                <a:ea typeface="Arial Bold"/>
                <a:cs typeface="Arial Bold"/>
                <a:sym typeface="Arial Bold"/>
              </a:defRPr>
            </a:lvl4pPr>
            <a:lvl5pPr algn="r">
              <a:defRPr sz="3200">
                <a:solidFill>
                  <a:srgbClr val="FFFFFF"/>
                </a:solidFill>
                <a:latin typeface="Arial Bold"/>
                <a:ea typeface="Arial Bold"/>
                <a:cs typeface="Arial Bold"/>
                <a:sym typeface="Arial Bold"/>
              </a:defRPr>
            </a:lvl5pPr>
            <a:lvl6pPr indent="457200" algn="r">
              <a:defRPr sz="3200">
                <a:solidFill>
                  <a:srgbClr val="FFFFFF"/>
                </a:solidFill>
                <a:latin typeface="Arial Bold"/>
                <a:ea typeface="Arial Bold"/>
                <a:cs typeface="Arial Bold"/>
                <a:sym typeface="Arial Bold"/>
              </a:defRPr>
            </a:lvl6pPr>
            <a:lvl7pPr indent="914400" algn="r">
              <a:defRPr sz="3200">
                <a:solidFill>
                  <a:srgbClr val="FFFFFF"/>
                </a:solidFill>
                <a:latin typeface="Arial Bold"/>
                <a:ea typeface="Arial Bold"/>
                <a:cs typeface="Arial Bold"/>
                <a:sym typeface="Arial Bold"/>
              </a:defRPr>
            </a:lvl7pPr>
            <a:lvl8pPr indent="1371600" algn="r">
              <a:defRPr sz="3200">
                <a:solidFill>
                  <a:srgbClr val="FFFFFF"/>
                </a:solidFill>
                <a:latin typeface="Arial Bold"/>
                <a:ea typeface="Arial Bold"/>
                <a:cs typeface="Arial Bold"/>
                <a:sym typeface="Arial Bold"/>
              </a:defRPr>
            </a:lvl8pPr>
            <a:lvl9pPr indent="1828800" algn="r">
              <a:defRPr sz="3200">
                <a:solidFill>
                  <a:srgbClr val="FFFFFF"/>
                </a:solidFill>
                <a:latin typeface="Arial Bold"/>
                <a:ea typeface="Arial Bold"/>
                <a:cs typeface="Arial Bold"/>
                <a:sym typeface="Arial Bold"/>
              </a:defRPr>
            </a:lvl9pPr>
          </a:lstStyle>
          <a:p>
            <a:pPr algn="ctr" defTabSz="914400">
              <a:defRPr/>
            </a:pPr>
            <a:r>
              <a:rPr lang="en-US" sz="3200" b="1" kern="1200" dirty="0">
                <a:latin typeface="Tahoma" pitchFamily="-110" charset="0"/>
                <a:ea typeface="+mn-ea"/>
                <a:cs typeface="+mn-cs"/>
              </a:rPr>
              <a:t>Enabling Open Science via Science Data Systems</a:t>
            </a:r>
          </a:p>
          <a:p>
            <a:pPr algn="ctr" defTabSz="914400">
              <a:defRPr/>
            </a:pPr>
            <a:r>
              <a:rPr lang="en-US" sz="3200" b="1" kern="1200" dirty="0">
                <a:latin typeface="Tahoma" pitchFamily="-110" charset="0"/>
                <a:ea typeface="+mn-ea"/>
                <a:cs typeface="+mn-cs"/>
              </a:rPr>
              <a:t>-SESSION-</a:t>
            </a:r>
          </a:p>
          <a:p>
            <a:pPr defTabSz="914400">
              <a:defRPr/>
            </a:pPr>
            <a:endParaRPr lang="en-US" sz="3200" kern="1200" dirty="0">
              <a:latin typeface="Tahoma" pitchFamily="-110" charset="0"/>
              <a:ea typeface="+mn-ea"/>
              <a:cs typeface="+mn-cs"/>
            </a:endParaRPr>
          </a:p>
        </p:txBody>
      </p:sp>
    </p:spTree>
    <p:extLst>
      <p:ext uri="{BB962C8B-B14F-4D97-AF65-F5344CB8AC3E}">
        <p14:creationId xmlns:p14="http://schemas.microsoft.com/office/powerpoint/2010/main" val="2558747483"/>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453491" y="304800"/>
            <a:ext cx="7909709" cy="707886"/>
          </a:xfrm>
        </p:spPr>
        <p:txBody>
          <a:bodyPr wrap="square">
            <a:spAutoFit/>
          </a:bodyPr>
          <a:lstStyle/>
          <a:p>
            <a:pPr algn="l" eaLnBrk="1" hangingPunct="1">
              <a:defRPr/>
            </a:pPr>
            <a:r>
              <a:rPr lang="en-US" sz="4000" b="1" kern="1200" dirty="0">
                <a:latin typeface="Tahoma" pitchFamily="-110" charset="0"/>
                <a:ea typeface="+mn-ea"/>
                <a:cs typeface="+mn-cs"/>
              </a:rPr>
              <a:t>CEOS 2021 Chair Theme </a:t>
            </a:r>
            <a:endParaRPr lang="en-US" sz="4000" kern="1200" dirty="0">
              <a:latin typeface="Tahoma" pitchFamily="-110" charset="0"/>
              <a:ea typeface="+mn-ea"/>
              <a:cs typeface="+mn-cs"/>
            </a:endParaRPr>
          </a:p>
        </p:txBody>
      </p:sp>
      <p:sp>
        <p:nvSpPr>
          <p:cNvPr id="5" name="Content Placeholder 2"/>
          <p:cNvSpPr txBox="1">
            <a:spLocks/>
          </p:cNvSpPr>
          <p:nvPr/>
        </p:nvSpPr>
        <p:spPr bwMode="auto">
          <a:xfrm>
            <a:off x="304800" y="1600200"/>
            <a:ext cx="11592267" cy="5105400"/>
          </a:xfrm>
          <a:prstGeom prst="rect">
            <a:avLst/>
          </a:prstGeom>
          <a:noFill/>
          <a:ln w="9525">
            <a:noFill/>
            <a:miter lim="800000"/>
            <a:headEnd/>
            <a:tailEnd/>
          </a:ln>
        </p:spPr>
        <p:txBody>
          <a:bodyPr/>
          <a:lstStyle>
            <a:lvl1pPr marL="342900" indent="-342900">
              <a:defRPr sz="1000">
                <a:solidFill>
                  <a:schemeClr val="tx1"/>
                </a:solidFill>
                <a:latin typeface="Arial Unicode MS" charset="0"/>
                <a:ea typeface="ＭＳ Ｐゴシック" charset="-128"/>
              </a:defRPr>
            </a:lvl1pPr>
            <a:lvl2pPr marL="37931725" indent="-37474525">
              <a:defRPr sz="1000">
                <a:solidFill>
                  <a:schemeClr val="tx1"/>
                </a:solidFill>
                <a:latin typeface="Arial Unicode MS" charset="0"/>
                <a:ea typeface="ＭＳ Ｐゴシック" charset="-128"/>
              </a:defRPr>
            </a:lvl2pPr>
            <a:lvl3pPr>
              <a:defRPr sz="1000">
                <a:solidFill>
                  <a:schemeClr val="tx1"/>
                </a:solidFill>
                <a:latin typeface="Arial Unicode MS" charset="0"/>
                <a:ea typeface="ＭＳ Ｐゴシック" charset="-128"/>
              </a:defRPr>
            </a:lvl3pPr>
            <a:lvl4pPr>
              <a:defRPr sz="1000">
                <a:solidFill>
                  <a:schemeClr val="tx1"/>
                </a:solidFill>
                <a:latin typeface="Arial Unicode MS" charset="0"/>
                <a:ea typeface="ＭＳ Ｐゴシック" charset="-128"/>
              </a:defRPr>
            </a:lvl4pPr>
            <a:lvl5pPr>
              <a:defRPr sz="1000">
                <a:solidFill>
                  <a:schemeClr val="tx1"/>
                </a:solidFill>
                <a:latin typeface="Arial Unicode MS" charset="0"/>
                <a:ea typeface="ＭＳ Ｐゴシック" charset="-128"/>
              </a:defRPr>
            </a:lvl5pPr>
            <a:lvl6pPr marL="457200" eaLnBrk="0" fontAlgn="base" hangingPunct="0">
              <a:spcBef>
                <a:spcPct val="50000"/>
              </a:spcBef>
              <a:spcAft>
                <a:spcPct val="0"/>
              </a:spcAft>
              <a:defRPr sz="1000">
                <a:solidFill>
                  <a:schemeClr val="tx1"/>
                </a:solidFill>
                <a:latin typeface="Arial Unicode MS" charset="0"/>
                <a:ea typeface="ＭＳ Ｐゴシック" charset="-128"/>
              </a:defRPr>
            </a:lvl6pPr>
            <a:lvl7pPr marL="914400" eaLnBrk="0" fontAlgn="base" hangingPunct="0">
              <a:spcBef>
                <a:spcPct val="50000"/>
              </a:spcBef>
              <a:spcAft>
                <a:spcPct val="0"/>
              </a:spcAft>
              <a:defRPr sz="1000">
                <a:solidFill>
                  <a:schemeClr val="tx1"/>
                </a:solidFill>
                <a:latin typeface="Arial Unicode MS" charset="0"/>
                <a:ea typeface="ＭＳ Ｐゴシック" charset="-128"/>
              </a:defRPr>
            </a:lvl7pPr>
            <a:lvl8pPr marL="1371600" eaLnBrk="0" fontAlgn="base" hangingPunct="0">
              <a:spcBef>
                <a:spcPct val="50000"/>
              </a:spcBef>
              <a:spcAft>
                <a:spcPct val="0"/>
              </a:spcAft>
              <a:defRPr sz="1000">
                <a:solidFill>
                  <a:schemeClr val="tx1"/>
                </a:solidFill>
                <a:latin typeface="Arial Unicode MS" charset="0"/>
                <a:ea typeface="ＭＳ Ｐゴシック" charset="-128"/>
              </a:defRPr>
            </a:lvl8pPr>
            <a:lvl9pPr marL="1828800" eaLnBrk="0" fontAlgn="base" hangingPunct="0">
              <a:spcBef>
                <a:spcPct val="50000"/>
              </a:spcBef>
              <a:spcAft>
                <a:spcPct val="0"/>
              </a:spcAft>
              <a:defRPr sz="1000">
                <a:solidFill>
                  <a:schemeClr val="tx1"/>
                </a:solidFill>
                <a:latin typeface="Arial Unicode MS" charset="0"/>
                <a:ea typeface="ＭＳ Ｐゴシック" charset="-128"/>
              </a:defRPr>
            </a:lvl9pPr>
          </a:lstStyle>
          <a:p>
            <a:pPr marL="0" lvl="0" indent="0" algn="l" defTabSz="914400" rtl="0">
              <a:spcBef>
                <a:spcPct val="20000"/>
              </a:spcBef>
              <a:defRPr/>
            </a:pPr>
            <a:endParaRPr lang="en-US" altLang="x-none" sz="1600" kern="1200" dirty="0">
              <a:solidFill>
                <a:prstClr val="black"/>
              </a:solidFill>
              <a:latin typeface="Calibri" charset="0"/>
            </a:endParaRPr>
          </a:p>
          <a:p>
            <a:pPr marL="0" lvl="0" indent="0" algn="ctr" defTabSz="914400" rtl="0">
              <a:spcBef>
                <a:spcPct val="20000"/>
              </a:spcBef>
              <a:defRPr/>
            </a:pPr>
            <a:r>
              <a:rPr lang="en-US" altLang="x-none" sz="2400" kern="1200" dirty="0">
                <a:solidFill>
                  <a:prstClr val="black"/>
                </a:solidFill>
                <a:latin typeface="Calibri" charset="0"/>
              </a:rPr>
              <a:t>“</a:t>
            </a:r>
            <a:r>
              <a:rPr lang="en-US" altLang="x-none" sz="2400" b="1" i="1" kern="1200" dirty="0">
                <a:solidFill>
                  <a:prstClr val="black"/>
                </a:solidFill>
                <a:latin typeface="Calibri" charset="0"/>
              </a:rPr>
              <a:t>Space-based Earth Observation Data for Open Science and Decision Support”</a:t>
            </a:r>
            <a:r>
              <a:rPr lang="en-US" altLang="x-none" sz="2400" kern="1200" dirty="0">
                <a:solidFill>
                  <a:prstClr val="black"/>
                </a:solidFill>
                <a:latin typeface="Calibri" charset="0"/>
              </a:rPr>
              <a:t>.</a:t>
            </a:r>
          </a:p>
          <a:p>
            <a:pPr marL="0" lvl="0" indent="0" algn="l" defTabSz="914400" rtl="0">
              <a:spcBef>
                <a:spcPct val="20000"/>
              </a:spcBef>
              <a:defRPr/>
            </a:pPr>
            <a:endParaRPr lang="en-US" altLang="x-none" sz="1600" kern="1200" dirty="0">
              <a:solidFill>
                <a:prstClr val="black"/>
              </a:solidFill>
              <a:latin typeface="Calibri" charset="0"/>
            </a:endParaRPr>
          </a:p>
          <a:p>
            <a:pPr lvl="0" algn="l" defTabSz="914400" rtl="0">
              <a:spcBef>
                <a:spcPct val="20000"/>
              </a:spcBef>
              <a:buFont typeface="Arial" charset="0"/>
              <a:buChar char="•"/>
              <a:defRPr/>
            </a:pPr>
            <a:r>
              <a:rPr lang="en-US" altLang="x-none" sz="2400" kern="1200" dirty="0">
                <a:solidFill>
                  <a:prstClr val="black"/>
                </a:solidFill>
                <a:latin typeface="Calibri" charset="0"/>
              </a:rPr>
              <a:t>The intent is to not add to the significant number of commitments that CEOS already has. Instead, the concept was to broadly disseminate the relevance of CEOS remote sensing activities and contributions in support of Open Science and decision making.</a:t>
            </a:r>
          </a:p>
          <a:p>
            <a:pPr lvl="0" algn="l" defTabSz="914400" rtl="0">
              <a:spcBef>
                <a:spcPct val="20000"/>
              </a:spcBef>
              <a:buFont typeface="Arial" charset="0"/>
              <a:buChar char="•"/>
              <a:defRPr/>
            </a:pPr>
            <a:endParaRPr lang="en-US" altLang="x-none" sz="1600" kern="1200" dirty="0">
              <a:solidFill>
                <a:prstClr val="black"/>
              </a:solidFill>
              <a:latin typeface="Calibri" charset="0"/>
            </a:endParaRPr>
          </a:p>
        </p:txBody>
      </p:sp>
    </p:spTree>
    <p:extLst>
      <p:ext uri="{BB962C8B-B14F-4D97-AF65-F5344CB8AC3E}">
        <p14:creationId xmlns:p14="http://schemas.microsoft.com/office/powerpoint/2010/main" val="935251102"/>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057400" y="381000"/>
            <a:ext cx="8534400" cy="523220"/>
          </a:xfrm>
        </p:spPr>
        <p:txBody>
          <a:bodyPr wrap="square">
            <a:spAutoFit/>
          </a:bodyPr>
          <a:lstStyle/>
          <a:p>
            <a:pPr algn="l" eaLnBrk="1" hangingPunct="1">
              <a:defRPr/>
            </a:pPr>
            <a:r>
              <a:rPr lang="en-US" sz="2800" b="1" kern="1200" dirty="0">
                <a:latin typeface="Tahoma" pitchFamily="-110" charset="0"/>
                <a:ea typeface="+mn-ea"/>
                <a:cs typeface="+mn-cs"/>
              </a:rPr>
              <a:t>What are Open Science and Decision Support? </a:t>
            </a:r>
            <a:endParaRPr lang="en-US" sz="2800" kern="1200" dirty="0">
              <a:latin typeface="Tahoma" pitchFamily="-110" charset="0"/>
              <a:ea typeface="+mn-ea"/>
              <a:cs typeface="+mn-cs"/>
            </a:endParaRPr>
          </a:p>
        </p:txBody>
      </p:sp>
      <p:sp>
        <p:nvSpPr>
          <p:cNvPr id="5" name="Content Placeholder 2"/>
          <p:cNvSpPr txBox="1">
            <a:spLocks/>
          </p:cNvSpPr>
          <p:nvPr/>
        </p:nvSpPr>
        <p:spPr bwMode="auto">
          <a:xfrm>
            <a:off x="452266" y="1452820"/>
            <a:ext cx="11287467" cy="5051612"/>
          </a:xfrm>
          <a:prstGeom prst="rect">
            <a:avLst/>
          </a:prstGeom>
          <a:noFill/>
          <a:ln w="9525">
            <a:noFill/>
            <a:miter lim="800000"/>
            <a:headEnd/>
            <a:tailEnd/>
          </a:ln>
        </p:spPr>
        <p:txBody>
          <a:bodyPr/>
          <a:lstStyle>
            <a:lvl1pPr marL="342900" indent="-342900">
              <a:defRPr sz="1000">
                <a:solidFill>
                  <a:schemeClr val="tx1"/>
                </a:solidFill>
                <a:latin typeface="Arial Unicode MS" charset="0"/>
                <a:ea typeface="ＭＳ Ｐゴシック" charset="-128"/>
              </a:defRPr>
            </a:lvl1pPr>
            <a:lvl2pPr marL="37931725" indent="-37474525">
              <a:defRPr sz="1000">
                <a:solidFill>
                  <a:schemeClr val="tx1"/>
                </a:solidFill>
                <a:latin typeface="Arial Unicode MS" charset="0"/>
                <a:ea typeface="ＭＳ Ｐゴシック" charset="-128"/>
              </a:defRPr>
            </a:lvl2pPr>
            <a:lvl3pPr>
              <a:defRPr sz="1000">
                <a:solidFill>
                  <a:schemeClr val="tx1"/>
                </a:solidFill>
                <a:latin typeface="Arial Unicode MS" charset="0"/>
                <a:ea typeface="ＭＳ Ｐゴシック" charset="-128"/>
              </a:defRPr>
            </a:lvl3pPr>
            <a:lvl4pPr>
              <a:defRPr sz="1000">
                <a:solidFill>
                  <a:schemeClr val="tx1"/>
                </a:solidFill>
                <a:latin typeface="Arial Unicode MS" charset="0"/>
                <a:ea typeface="ＭＳ Ｐゴシック" charset="-128"/>
              </a:defRPr>
            </a:lvl4pPr>
            <a:lvl5pPr>
              <a:defRPr sz="1000">
                <a:solidFill>
                  <a:schemeClr val="tx1"/>
                </a:solidFill>
                <a:latin typeface="Arial Unicode MS" charset="0"/>
                <a:ea typeface="ＭＳ Ｐゴシック" charset="-128"/>
              </a:defRPr>
            </a:lvl5pPr>
            <a:lvl6pPr marL="457200" eaLnBrk="0" fontAlgn="base" hangingPunct="0">
              <a:spcBef>
                <a:spcPct val="50000"/>
              </a:spcBef>
              <a:spcAft>
                <a:spcPct val="0"/>
              </a:spcAft>
              <a:defRPr sz="1000">
                <a:solidFill>
                  <a:schemeClr val="tx1"/>
                </a:solidFill>
                <a:latin typeface="Arial Unicode MS" charset="0"/>
                <a:ea typeface="ＭＳ Ｐゴシック" charset="-128"/>
              </a:defRPr>
            </a:lvl6pPr>
            <a:lvl7pPr marL="914400" eaLnBrk="0" fontAlgn="base" hangingPunct="0">
              <a:spcBef>
                <a:spcPct val="50000"/>
              </a:spcBef>
              <a:spcAft>
                <a:spcPct val="0"/>
              </a:spcAft>
              <a:defRPr sz="1000">
                <a:solidFill>
                  <a:schemeClr val="tx1"/>
                </a:solidFill>
                <a:latin typeface="Arial Unicode MS" charset="0"/>
                <a:ea typeface="ＭＳ Ｐゴシック" charset="-128"/>
              </a:defRPr>
            </a:lvl7pPr>
            <a:lvl8pPr marL="1371600" eaLnBrk="0" fontAlgn="base" hangingPunct="0">
              <a:spcBef>
                <a:spcPct val="50000"/>
              </a:spcBef>
              <a:spcAft>
                <a:spcPct val="0"/>
              </a:spcAft>
              <a:defRPr sz="1000">
                <a:solidFill>
                  <a:schemeClr val="tx1"/>
                </a:solidFill>
                <a:latin typeface="Arial Unicode MS" charset="0"/>
                <a:ea typeface="ＭＳ Ｐゴシック" charset="-128"/>
              </a:defRPr>
            </a:lvl8pPr>
            <a:lvl9pPr marL="1828800" eaLnBrk="0" fontAlgn="base" hangingPunct="0">
              <a:spcBef>
                <a:spcPct val="50000"/>
              </a:spcBef>
              <a:spcAft>
                <a:spcPct val="0"/>
              </a:spcAft>
              <a:defRPr sz="1000">
                <a:solidFill>
                  <a:schemeClr val="tx1"/>
                </a:solidFill>
                <a:latin typeface="Arial Unicode MS" charset="0"/>
                <a:ea typeface="ＭＳ Ｐゴシック" charset="-128"/>
              </a:defRPr>
            </a:lvl9pPr>
          </a:lstStyle>
          <a:p>
            <a:pPr algn="l" defTabSz="914400" rtl="0">
              <a:spcBef>
                <a:spcPct val="20000"/>
              </a:spcBef>
              <a:buFont typeface="Arial" panose="020B0604020202020204" pitchFamily="34" charset="0"/>
              <a:buChar char="•"/>
              <a:defRPr/>
            </a:pPr>
            <a:r>
              <a:rPr lang="en-US" altLang="x-none" sz="2400" b="1" kern="1200" dirty="0">
                <a:solidFill>
                  <a:prstClr val="black"/>
                </a:solidFill>
                <a:latin typeface="Calibri" charset="0"/>
              </a:rPr>
              <a:t>Across communities, common themes characterize the concept of “Open Science”</a:t>
            </a:r>
            <a:br>
              <a:rPr lang="en-US" altLang="x-none" sz="2400" b="1" kern="1200" dirty="0">
                <a:solidFill>
                  <a:prstClr val="black"/>
                </a:solidFill>
                <a:latin typeface="Calibri" charset="0"/>
              </a:rPr>
            </a:br>
            <a:r>
              <a:rPr lang="en-US" altLang="x-none" sz="2400" kern="1200" dirty="0">
                <a:solidFill>
                  <a:prstClr val="black"/>
                </a:solidFill>
                <a:latin typeface="Calibri" charset="0"/>
              </a:rPr>
              <a:t>(e.g., availability, accessibility, transparency, collaboration).</a:t>
            </a:r>
          </a:p>
          <a:p>
            <a:pPr algn="l" defTabSz="914400" rtl="0">
              <a:spcBef>
                <a:spcPct val="20000"/>
              </a:spcBef>
              <a:buFont typeface="Arial" panose="020B0604020202020204" pitchFamily="34" charset="0"/>
              <a:buChar char="•"/>
              <a:defRPr/>
            </a:pPr>
            <a:endParaRPr lang="en-US" altLang="x-none" sz="2400" kern="1200" dirty="0">
              <a:solidFill>
                <a:prstClr val="black"/>
              </a:solidFill>
              <a:latin typeface="Calibri" charset="0"/>
            </a:endParaRPr>
          </a:p>
          <a:p>
            <a:pPr algn="l" defTabSz="914400" rtl="0">
              <a:spcBef>
                <a:spcPct val="20000"/>
              </a:spcBef>
              <a:buFont typeface="Arial" panose="020B0604020202020204" pitchFamily="34" charset="0"/>
              <a:buChar char="•"/>
              <a:defRPr/>
            </a:pPr>
            <a:r>
              <a:rPr lang="en-US" altLang="x-none" sz="2400" kern="1200" dirty="0">
                <a:solidFill>
                  <a:prstClr val="black"/>
                </a:solidFill>
                <a:latin typeface="Calibri" charset="0"/>
              </a:rPr>
              <a:t>All of them align with increasing impact and accelerating science and decision support by </a:t>
            </a:r>
            <a:r>
              <a:rPr lang="en-US" altLang="x-none" sz="2400" b="1" i="1" kern="1200" dirty="0">
                <a:solidFill>
                  <a:prstClr val="black"/>
                </a:solidFill>
                <a:latin typeface="Calibri" charset="0"/>
              </a:rPr>
              <a:t>lowering the barriers for all to contribute and benefit</a:t>
            </a:r>
            <a:r>
              <a:rPr lang="en-US" altLang="x-none" sz="2400" kern="1200" dirty="0">
                <a:solidFill>
                  <a:prstClr val="black"/>
                </a:solidFill>
                <a:latin typeface="Calibri" charset="0"/>
              </a:rPr>
              <a:t>.</a:t>
            </a:r>
          </a:p>
          <a:p>
            <a:pPr marL="0" indent="0" algn="l" defTabSz="914400" rtl="0">
              <a:spcBef>
                <a:spcPct val="20000"/>
              </a:spcBef>
              <a:defRPr/>
            </a:pPr>
            <a:endParaRPr lang="en-US" altLang="x-none" sz="1400" b="1" kern="1200" dirty="0">
              <a:solidFill>
                <a:prstClr val="black"/>
              </a:solidFill>
              <a:latin typeface="Calibri" charset="0"/>
            </a:endParaRPr>
          </a:p>
          <a:p>
            <a:pPr marL="0" indent="0" algn="l" defTabSz="914400" rtl="0">
              <a:spcBef>
                <a:spcPct val="20000"/>
              </a:spcBef>
              <a:defRPr/>
            </a:pPr>
            <a:endParaRPr lang="en-US" altLang="x-none" sz="1400" b="1" kern="1200" dirty="0">
              <a:solidFill>
                <a:prstClr val="black"/>
              </a:solidFill>
              <a:latin typeface="Calibri" charset="0"/>
            </a:endParaRPr>
          </a:p>
          <a:p>
            <a:pPr marL="0" indent="0" algn="l" defTabSz="914400" rtl="0">
              <a:spcBef>
                <a:spcPct val="20000"/>
              </a:spcBef>
              <a:defRPr/>
            </a:pPr>
            <a:r>
              <a:rPr lang="en-US" altLang="x-none" sz="1600" b="1" kern="1200" dirty="0">
                <a:solidFill>
                  <a:prstClr val="black"/>
                </a:solidFill>
                <a:latin typeface="Calibri" charset="0"/>
              </a:rPr>
              <a:t>Open Science </a:t>
            </a:r>
            <a:r>
              <a:rPr lang="en-US" altLang="x-none" sz="1600" kern="1200" dirty="0">
                <a:solidFill>
                  <a:prstClr val="black"/>
                </a:solidFill>
                <a:latin typeface="Calibri" charset="0"/>
              </a:rPr>
              <a:t>aims to ensure the </a:t>
            </a:r>
            <a:r>
              <a:rPr lang="en-US" altLang="x-none" sz="1600" u="sng" kern="1200" dirty="0">
                <a:solidFill>
                  <a:prstClr val="black"/>
                </a:solidFill>
                <a:latin typeface="Calibri" charset="0"/>
              </a:rPr>
              <a:t>free availability and usability </a:t>
            </a:r>
            <a:r>
              <a:rPr lang="en-US" altLang="x-none" sz="1600" kern="1200" dirty="0">
                <a:solidFill>
                  <a:prstClr val="black"/>
                </a:solidFill>
                <a:latin typeface="Calibri" charset="0"/>
              </a:rPr>
              <a:t>of scholarly publications, the data that result from scholarly research, and the methodologies, including code or algorithms, that were used to generate those data. </a:t>
            </a:r>
            <a:r>
              <a:rPr lang="en-US" altLang="x-none" sz="1400" b="1" kern="1200" dirty="0">
                <a:solidFill>
                  <a:srgbClr val="0070C0"/>
                </a:solidFill>
                <a:latin typeface="Calibri" charset="0"/>
              </a:rPr>
              <a:t>(Reference: Open Science by Design, Realizing a Vision for 21st Century Research (2018))</a:t>
            </a:r>
            <a:endParaRPr lang="en-US" altLang="x-none" sz="1800" b="1" kern="1200" dirty="0">
              <a:solidFill>
                <a:prstClr val="black"/>
              </a:solidFill>
              <a:latin typeface="Calibri" charset="0"/>
            </a:endParaRPr>
          </a:p>
          <a:p>
            <a:pPr marL="0" lvl="0" indent="0" algn="l" defTabSz="914400" rtl="0">
              <a:spcBef>
                <a:spcPct val="20000"/>
              </a:spcBef>
              <a:defRPr/>
            </a:pPr>
            <a:endParaRPr lang="en-US" altLang="x-none" kern="1200" dirty="0">
              <a:solidFill>
                <a:prstClr val="black"/>
              </a:solidFill>
              <a:latin typeface="Calibri" charset="0"/>
            </a:endParaRPr>
          </a:p>
          <a:p>
            <a:pPr marL="0" lvl="0" indent="0" algn="l" defTabSz="914400" rtl="0">
              <a:spcBef>
                <a:spcPct val="20000"/>
              </a:spcBef>
              <a:defRPr/>
            </a:pPr>
            <a:r>
              <a:rPr lang="en-US" altLang="x-none" sz="1600" kern="1200" dirty="0">
                <a:solidFill>
                  <a:prstClr val="black"/>
                </a:solidFill>
                <a:latin typeface="Calibri" charset="0"/>
              </a:rPr>
              <a:t>The </a:t>
            </a:r>
            <a:r>
              <a:rPr lang="en-US" altLang="x-none" sz="1600" b="1" kern="1200" dirty="0">
                <a:solidFill>
                  <a:prstClr val="black"/>
                </a:solidFill>
                <a:latin typeface="Calibri" charset="0"/>
              </a:rPr>
              <a:t>Open Decision </a:t>
            </a:r>
            <a:r>
              <a:rPr lang="en-US" altLang="x-none" sz="1600" kern="1200" dirty="0">
                <a:solidFill>
                  <a:prstClr val="black"/>
                </a:solidFill>
                <a:latin typeface="Calibri" charset="0"/>
              </a:rPr>
              <a:t>framework describes a process for making </a:t>
            </a:r>
            <a:r>
              <a:rPr lang="en-US" altLang="x-none" sz="1600" u="sng" kern="1200" dirty="0">
                <a:solidFill>
                  <a:prstClr val="black"/>
                </a:solidFill>
                <a:latin typeface="Calibri" charset="0"/>
              </a:rPr>
              <a:t>transparent, inclusive decisions </a:t>
            </a:r>
            <a:r>
              <a:rPr lang="en-US" altLang="x-none" sz="1600" kern="1200" dirty="0">
                <a:solidFill>
                  <a:prstClr val="black"/>
                </a:solidFill>
                <a:latin typeface="Calibri" charset="0"/>
              </a:rPr>
              <a:t>in organizations that embrace open source principles. It </a:t>
            </a:r>
            <a:r>
              <a:rPr lang="en-US" altLang="x-none" sz="1600" u="sng" kern="1200" dirty="0">
                <a:solidFill>
                  <a:prstClr val="black"/>
                </a:solidFill>
                <a:latin typeface="Calibri" charset="0"/>
              </a:rPr>
              <a:t>brings together ideas and best practices </a:t>
            </a:r>
            <a:r>
              <a:rPr lang="en-US" altLang="x-none" sz="1600" kern="1200" dirty="0">
                <a:solidFill>
                  <a:prstClr val="black"/>
                </a:solidFill>
                <a:latin typeface="Calibri" charset="0"/>
              </a:rPr>
              <a:t>from across the organization into a flexible tool that helps you make better business decisions. </a:t>
            </a:r>
            <a:r>
              <a:rPr lang="en-US" altLang="x-none" sz="1400" b="1" kern="1200" dirty="0">
                <a:solidFill>
                  <a:srgbClr val="0070C0"/>
                </a:solidFill>
                <a:latin typeface="Calibri" charset="0"/>
              </a:rPr>
              <a:t>(Reference: https://openpracticelibrary.com/blog/open-decision-framework/) </a:t>
            </a:r>
            <a:endParaRPr lang="en-US" altLang="x-none" sz="1800" b="1" kern="1200" dirty="0">
              <a:solidFill>
                <a:prstClr val="black"/>
              </a:solidFill>
              <a:latin typeface="Calibri" charset="0"/>
            </a:endParaRPr>
          </a:p>
          <a:p>
            <a:pPr marL="0" indent="0" algn="l" defTabSz="914400" rtl="0">
              <a:spcBef>
                <a:spcPct val="20000"/>
              </a:spcBef>
              <a:defRPr/>
            </a:pPr>
            <a:endParaRPr lang="en-US" altLang="x-none" b="1" kern="1200" dirty="0">
              <a:solidFill>
                <a:prstClr val="black"/>
              </a:solidFill>
              <a:latin typeface="Calibri" charset="0"/>
            </a:endParaRPr>
          </a:p>
          <a:p>
            <a:pPr marL="0" indent="0" algn="l" defTabSz="914400" rtl="0">
              <a:spcBef>
                <a:spcPct val="20000"/>
              </a:spcBef>
              <a:defRPr/>
            </a:pPr>
            <a:r>
              <a:rPr lang="en-US" altLang="x-none" sz="1600" b="1" kern="1200" dirty="0">
                <a:solidFill>
                  <a:prstClr val="black"/>
                </a:solidFill>
                <a:latin typeface="Calibri" charset="0"/>
              </a:rPr>
              <a:t>Open Science </a:t>
            </a:r>
            <a:r>
              <a:rPr lang="en-US" altLang="x-none" sz="1600" kern="1200" dirty="0">
                <a:solidFill>
                  <a:prstClr val="black"/>
                </a:solidFill>
                <a:latin typeface="Calibri" charset="0"/>
              </a:rPr>
              <a:t>is the movement to make scientific research and its dissemination </a:t>
            </a:r>
            <a:r>
              <a:rPr lang="en-US" altLang="x-none" sz="1600" u="sng" kern="1200" dirty="0">
                <a:solidFill>
                  <a:prstClr val="black"/>
                </a:solidFill>
                <a:latin typeface="Calibri" charset="0"/>
              </a:rPr>
              <a:t>accessible</a:t>
            </a:r>
            <a:r>
              <a:rPr lang="en-US" altLang="x-none" sz="1600" kern="1200" dirty="0">
                <a:solidFill>
                  <a:prstClr val="black"/>
                </a:solidFill>
                <a:latin typeface="Calibri" charset="0"/>
              </a:rPr>
              <a:t> to all levels of an inquiring society, amateur or professional. Open science is </a:t>
            </a:r>
            <a:r>
              <a:rPr lang="en-US" altLang="x-none" sz="1600" u="sng" kern="1200" dirty="0">
                <a:solidFill>
                  <a:prstClr val="black"/>
                </a:solidFill>
                <a:latin typeface="Calibri" charset="0"/>
              </a:rPr>
              <a:t>transparent and accessible knowledge </a:t>
            </a:r>
            <a:r>
              <a:rPr lang="en-US" altLang="x-none" sz="1600" kern="1200" dirty="0">
                <a:solidFill>
                  <a:prstClr val="black"/>
                </a:solidFill>
                <a:latin typeface="Calibri" charset="0"/>
              </a:rPr>
              <a:t>that is shared and developed through </a:t>
            </a:r>
            <a:r>
              <a:rPr lang="en-US" altLang="x-none" sz="1600" u="sng" kern="1200" dirty="0">
                <a:solidFill>
                  <a:prstClr val="black"/>
                </a:solidFill>
                <a:latin typeface="Calibri" charset="0"/>
              </a:rPr>
              <a:t>collaborative networks</a:t>
            </a:r>
            <a:r>
              <a:rPr lang="en-US" altLang="x-none" sz="1800" kern="1200" dirty="0">
                <a:solidFill>
                  <a:prstClr val="black"/>
                </a:solidFill>
                <a:latin typeface="Calibri" charset="0"/>
              </a:rPr>
              <a:t>. </a:t>
            </a:r>
            <a:r>
              <a:rPr lang="en-US" altLang="x-none" sz="1400" b="1" kern="1200" dirty="0">
                <a:solidFill>
                  <a:srgbClr val="0070C0"/>
                </a:solidFill>
                <a:latin typeface="Calibri" charset="0"/>
              </a:rPr>
              <a:t>(Reference: Wikipedia)</a:t>
            </a:r>
            <a:endParaRPr lang="en-US" altLang="x-none" sz="1600" b="1" kern="1200" dirty="0">
              <a:solidFill>
                <a:prstClr val="black"/>
              </a:solidFill>
              <a:latin typeface="Calibri" charset="0"/>
            </a:endParaRPr>
          </a:p>
          <a:p>
            <a:pPr marL="0" lvl="0" indent="0" algn="l" defTabSz="914400" rtl="0">
              <a:spcBef>
                <a:spcPct val="20000"/>
              </a:spcBef>
              <a:defRPr/>
            </a:pPr>
            <a:endParaRPr lang="en-US" altLang="x-none" sz="1600" kern="1200" dirty="0">
              <a:solidFill>
                <a:prstClr val="black"/>
              </a:solidFill>
              <a:latin typeface="Calibri" charset="0"/>
            </a:endParaRPr>
          </a:p>
          <a:p>
            <a:pPr marL="0" lvl="0" indent="0" algn="l" defTabSz="914400" rtl="0">
              <a:spcBef>
                <a:spcPct val="20000"/>
              </a:spcBef>
              <a:defRPr/>
            </a:pPr>
            <a:endParaRPr lang="en-US" altLang="x-none" sz="1600" kern="1200" dirty="0">
              <a:solidFill>
                <a:prstClr val="black"/>
              </a:solidFill>
              <a:latin typeface="Calibri" charset="0"/>
            </a:endParaRPr>
          </a:p>
        </p:txBody>
      </p:sp>
    </p:spTree>
    <p:extLst>
      <p:ext uri="{BB962C8B-B14F-4D97-AF65-F5344CB8AC3E}">
        <p14:creationId xmlns:p14="http://schemas.microsoft.com/office/powerpoint/2010/main" val="2372722881"/>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514600" y="204950"/>
            <a:ext cx="7909709" cy="769441"/>
          </a:xfrm>
        </p:spPr>
        <p:txBody>
          <a:bodyPr wrap="square">
            <a:spAutoFit/>
          </a:bodyPr>
          <a:lstStyle/>
          <a:p>
            <a:pPr algn="l" eaLnBrk="1" hangingPunct="1">
              <a:defRPr/>
            </a:pPr>
            <a:r>
              <a:rPr lang="en-US" sz="4400" b="1" kern="1200" dirty="0">
                <a:latin typeface="Tahoma" pitchFamily="-110" charset="0"/>
                <a:ea typeface="+mn-ea"/>
                <a:cs typeface="+mn-cs"/>
              </a:rPr>
              <a:t>Why Open Science? </a:t>
            </a:r>
            <a:endParaRPr lang="en-US" sz="4400" kern="1200" dirty="0">
              <a:latin typeface="Tahoma" pitchFamily="-110" charset="0"/>
              <a:ea typeface="+mn-ea"/>
              <a:cs typeface="+mn-cs"/>
            </a:endParaRPr>
          </a:p>
        </p:txBody>
      </p:sp>
      <p:sp>
        <p:nvSpPr>
          <p:cNvPr id="5" name="Content Placeholder 2"/>
          <p:cNvSpPr txBox="1">
            <a:spLocks/>
          </p:cNvSpPr>
          <p:nvPr/>
        </p:nvSpPr>
        <p:spPr bwMode="auto">
          <a:xfrm>
            <a:off x="462166" y="1543409"/>
            <a:ext cx="8076996" cy="3598914"/>
          </a:xfrm>
          <a:prstGeom prst="rect">
            <a:avLst/>
          </a:prstGeom>
          <a:noFill/>
          <a:ln w="9525">
            <a:noFill/>
            <a:miter lim="800000"/>
            <a:headEnd/>
            <a:tailEnd/>
          </a:ln>
        </p:spPr>
        <p:txBody>
          <a:bodyPr/>
          <a:lstStyle>
            <a:lvl1pPr marL="342900" indent="-342900">
              <a:defRPr sz="1000">
                <a:solidFill>
                  <a:schemeClr val="tx1"/>
                </a:solidFill>
                <a:latin typeface="Arial Unicode MS" charset="0"/>
                <a:ea typeface="ＭＳ Ｐゴシック" charset="-128"/>
              </a:defRPr>
            </a:lvl1pPr>
            <a:lvl2pPr marL="37931725" indent="-37474525">
              <a:defRPr sz="1000">
                <a:solidFill>
                  <a:schemeClr val="tx1"/>
                </a:solidFill>
                <a:latin typeface="Arial Unicode MS" charset="0"/>
                <a:ea typeface="ＭＳ Ｐゴシック" charset="-128"/>
              </a:defRPr>
            </a:lvl2pPr>
            <a:lvl3pPr>
              <a:defRPr sz="1000">
                <a:solidFill>
                  <a:schemeClr val="tx1"/>
                </a:solidFill>
                <a:latin typeface="Arial Unicode MS" charset="0"/>
                <a:ea typeface="ＭＳ Ｐゴシック" charset="-128"/>
              </a:defRPr>
            </a:lvl3pPr>
            <a:lvl4pPr>
              <a:defRPr sz="1000">
                <a:solidFill>
                  <a:schemeClr val="tx1"/>
                </a:solidFill>
                <a:latin typeface="Arial Unicode MS" charset="0"/>
                <a:ea typeface="ＭＳ Ｐゴシック" charset="-128"/>
              </a:defRPr>
            </a:lvl4pPr>
            <a:lvl5pPr>
              <a:defRPr sz="1000">
                <a:solidFill>
                  <a:schemeClr val="tx1"/>
                </a:solidFill>
                <a:latin typeface="Arial Unicode MS" charset="0"/>
                <a:ea typeface="ＭＳ Ｐゴシック" charset="-128"/>
              </a:defRPr>
            </a:lvl5pPr>
            <a:lvl6pPr marL="457200" eaLnBrk="0" fontAlgn="base" hangingPunct="0">
              <a:spcBef>
                <a:spcPct val="50000"/>
              </a:spcBef>
              <a:spcAft>
                <a:spcPct val="0"/>
              </a:spcAft>
              <a:defRPr sz="1000">
                <a:solidFill>
                  <a:schemeClr val="tx1"/>
                </a:solidFill>
                <a:latin typeface="Arial Unicode MS" charset="0"/>
                <a:ea typeface="ＭＳ Ｐゴシック" charset="-128"/>
              </a:defRPr>
            </a:lvl6pPr>
            <a:lvl7pPr marL="914400" eaLnBrk="0" fontAlgn="base" hangingPunct="0">
              <a:spcBef>
                <a:spcPct val="50000"/>
              </a:spcBef>
              <a:spcAft>
                <a:spcPct val="0"/>
              </a:spcAft>
              <a:defRPr sz="1000">
                <a:solidFill>
                  <a:schemeClr val="tx1"/>
                </a:solidFill>
                <a:latin typeface="Arial Unicode MS" charset="0"/>
                <a:ea typeface="ＭＳ Ｐゴシック" charset="-128"/>
              </a:defRPr>
            </a:lvl7pPr>
            <a:lvl8pPr marL="1371600" eaLnBrk="0" fontAlgn="base" hangingPunct="0">
              <a:spcBef>
                <a:spcPct val="50000"/>
              </a:spcBef>
              <a:spcAft>
                <a:spcPct val="0"/>
              </a:spcAft>
              <a:defRPr sz="1000">
                <a:solidFill>
                  <a:schemeClr val="tx1"/>
                </a:solidFill>
                <a:latin typeface="Arial Unicode MS" charset="0"/>
                <a:ea typeface="ＭＳ Ｐゴシック" charset="-128"/>
              </a:defRPr>
            </a:lvl8pPr>
            <a:lvl9pPr marL="1828800" eaLnBrk="0" fontAlgn="base" hangingPunct="0">
              <a:spcBef>
                <a:spcPct val="50000"/>
              </a:spcBef>
              <a:spcAft>
                <a:spcPct val="0"/>
              </a:spcAft>
              <a:defRPr sz="1000">
                <a:solidFill>
                  <a:schemeClr val="tx1"/>
                </a:solidFill>
                <a:latin typeface="Arial Unicode MS" charset="0"/>
                <a:ea typeface="ＭＳ Ｐゴシック" charset="-128"/>
              </a:defRPr>
            </a:lvl9pPr>
          </a:lstStyle>
          <a:p>
            <a:pPr lvl="0" algn="l" defTabSz="914400" rtl="0">
              <a:spcBef>
                <a:spcPct val="20000"/>
              </a:spcBef>
              <a:buFont typeface="Arial" charset="0"/>
              <a:buChar char="•"/>
              <a:defRPr/>
            </a:pPr>
            <a:r>
              <a:rPr lang="en-US" altLang="x-none" sz="2400" kern="1200" dirty="0">
                <a:solidFill>
                  <a:prstClr val="black"/>
                </a:solidFill>
                <a:latin typeface="Calibri" charset="0"/>
              </a:rPr>
              <a:t>Growing volumes of free/open data</a:t>
            </a:r>
          </a:p>
          <a:p>
            <a:pPr lvl="0" algn="l" defTabSz="914400" rtl="0">
              <a:spcBef>
                <a:spcPct val="20000"/>
              </a:spcBef>
              <a:buFont typeface="Arial" charset="0"/>
              <a:buChar char="•"/>
              <a:defRPr/>
            </a:pPr>
            <a:r>
              <a:rPr lang="en-US" altLang="x-none" sz="2400" kern="1200" dirty="0">
                <a:solidFill>
                  <a:prstClr val="black"/>
                </a:solidFill>
                <a:latin typeface="Calibri" charset="0"/>
              </a:rPr>
              <a:t>Growing numbers of global data users</a:t>
            </a:r>
          </a:p>
          <a:p>
            <a:pPr lvl="0" algn="l" defTabSz="914400" rtl="0">
              <a:spcBef>
                <a:spcPct val="20000"/>
              </a:spcBef>
              <a:buFont typeface="Arial" charset="0"/>
              <a:buChar char="•"/>
              <a:defRPr/>
            </a:pPr>
            <a:r>
              <a:rPr lang="en-US" altLang="x-none" sz="2400" kern="1200" dirty="0">
                <a:solidFill>
                  <a:prstClr val="black"/>
                </a:solidFill>
                <a:latin typeface="Calibri" charset="0"/>
              </a:rPr>
              <a:t>Growing demand … climate, disasters, COVID-19</a:t>
            </a:r>
          </a:p>
          <a:p>
            <a:pPr lvl="0" algn="l" defTabSz="914400" rtl="0">
              <a:spcBef>
                <a:spcPct val="20000"/>
              </a:spcBef>
              <a:buFont typeface="Arial" charset="0"/>
              <a:buChar char="•"/>
              <a:defRPr/>
            </a:pPr>
            <a:endParaRPr lang="en-US" altLang="x-none" sz="2400" kern="1200" dirty="0">
              <a:solidFill>
                <a:prstClr val="black"/>
              </a:solidFill>
              <a:latin typeface="Calibri" charset="0"/>
            </a:endParaRPr>
          </a:p>
          <a:p>
            <a:pPr lvl="0" algn="l" defTabSz="914400" rtl="0">
              <a:spcBef>
                <a:spcPct val="20000"/>
              </a:spcBef>
              <a:buFont typeface="Arial" charset="0"/>
              <a:buChar char="•"/>
              <a:defRPr/>
            </a:pPr>
            <a:r>
              <a:rPr lang="en-US" altLang="x-none" sz="2400" kern="1200" dirty="0">
                <a:solidFill>
                  <a:prstClr val="black"/>
                </a:solidFill>
                <a:latin typeface="Calibri" charset="0"/>
              </a:rPr>
              <a:t>Aligning with global endeavors …</a:t>
            </a:r>
          </a:p>
          <a:p>
            <a:pPr marL="917575" lvl="0" indent="-225425" algn="l" defTabSz="914400" rtl="0">
              <a:spcBef>
                <a:spcPct val="20000"/>
              </a:spcBef>
              <a:buFontTx/>
              <a:buChar char="-"/>
              <a:defRPr/>
            </a:pPr>
            <a:r>
              <a:rPr lang="en-US" altLang="x-none" sz="2400" kern="1200" dirty="0">
                <a:solidFill>
                  <a:prstClr val="black"/>
                </a:solidFill>
                <a:latin typeface="Calibri" charset="0"/>
              </a:rPr>
              <a:t>U.N. Sustainable Development Goals (SDG)</a:t>
            </a:r>
          </a:p>
          <a:p>
            <a:pPr marL="917575" lvl="0" indent="-225425" algn="l" defTabSz="914400" rtl="0">
              <a:spcBef>
                <a:spcPct val="20000"/>
              </a:spcBef>
              <a:buFontTx/>
              <a:buChar char="-"/>
              <a:defRPr/>
            </a:pPr>
            <a:r>
              <a:rPr lang="en-US" altLang="x-none" sz="2400" kern="1200" dirty="0">
                <a:solidFill>
                  <a:prstClr val="black"/>
                </a:solidFill>
                <a:latin typeface="Calibri" charset="0"/>
              </a:rPr>
              <a:t>First UNFCCC Global Stocktake in 2023</a:t>
            </a:r>
          </a:p>
          <a:p>
            <a:pPr marL="917575" lvl="0" indent="-225425" algn="l" defTabSz="914400" rtl="0">
              <a:spcBef>
                <a:spcPct val="20000"/>
              </a:spcBef>
              <a:buFontTx/>
              <a:buChar char="-"/>
              <a:defRPr/>
            </a:pPr>
            <a:r>
              <a:rPr lang="en-US" altLang="x-none" sz="2400" kern="1200" dirty="0">
                <a:solidFill>
                  <a:prstClr val="black"/>
                </a:solidFill>
                <a:latin typeface="Calibri" charset="0"/>
              </a:rPr>
              <a:t>Alignment with the GEO Knowledge Hub</a:t>
            </a:r>
          </a:p>
        </p:txBody>
      </p:sp>
      <p:pic>
        <p:nvPicPr>
          <p:cNvPr id="1028" name="Picture 4" descr="Earth and Space Science Informatics | Big Earth Science Data – Boon or bane?">
            <a:extLst>
              <a:ext uri="{FF2B5EF4-FFF2-40B4-BE49-F238E27FC236}">
                <a16:creationId xmlns:a16="http://schemas.microsoft.com/office/drawing/2014/main" id="{C3439531-A017-384B-BB84-B5C404CDC5EF}"/>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7425742" y="1676400"/>
            <a:ext cx="4270359" cy="191888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B2946AE1-AF5B-7E46-8601-54F29CDD9B3A}"/>
              </a:ext>
            </a:extLst>
          </p:cNvPr>
          <p:cNvSpPr txBox="1"/>
          <p:nvPr/>
        </p:nvSpPr>
        <p:spPr>
          <a:xfrm>
            <a:off x="8001000" y="6409573"/>
            <a:ext cx="4062970" cy="30777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457200" rtl="0" fontAlgn="auto" latinLnBrk="1" hangingPunct="0">
              <a:lnSpc>
                <a:spcPct val="100000"/>
              </a:lnSpc>
              <a:spcBef>
                <a:spcPts val="0"/>
              </a:spcBef>
              <a:spcAft>
                <a:spcPts val="0"/>
              </a:spcAft>
              <a:buClrTx/>
              <a:buSzTx/>
              <a:buFontTx/>
              <a:buNone/>
              <a:tabLst/>
            </a:pPr>
            <a:r>
              <a:rPr kumimoji="0" lang="en-US" sz="1400" b="0" i="1" u="none" strike="noStrike" cap="none" spc="0" normalizeH="0" baseline="0" dirty="0">
                <a:ln>
                  <a:noFill/>
                </a:ln>
                <a:solidFill>
                  <a:srgbClr val="002569"/>
                </a:solidFill>
                <a:effectLst/>
                <a:uFillTx/>
              </a:rPr>
              <a:t>Image Credit: European Geoscience Union (EGU)</a:t>
            </a:r>
          </a:p>
        </p:txBody>
      </p:sp>
      <p:sp>
        <p:nvSpPr>
          <p:cNvPr id="7" name="Content Placeholder 2">
            <a:extLst>
              <a:ext uri="{FF2B5EF4-FFF2-40B4-BE49-F238E27FC236}">
                <a16:creationId xmlns:a16="http://schemas.microsoft.com/office/drawing/2014/main" id="{069E6AEC-0B1B-BD4C-857B-0AFB8438330D}"/>
              </a:ext>
            </a:extLst>
          </p:cNvPr>
          <p:cNvSpPr txBox="1">
            <a:spLocks/>
          </p:cNvSpPr>
          <p:nvPr/>
        </p:nvSpPr>
        <p:spPr bwMode="auto">
          <a:xfrm>
            <a:off x="457404" y="5326756"/>
            <a:ext cx="11201401" cy="898384"/>
          </a:xfrm>
          <a:prstGeom prst="rect">
            <a:avLst/>
          </a:prstGeom>
          <a:noFill/>
          <a:ln w="9525">
            <a:noFill/>
            <a:miter lim="800000"/>
            <a:headEnd/>
            <a:tailEnd/>
          </a:ln>
        </p:spPr>
        <p:txBody>
          <a:bodyPr/>
          <a:lstStyle>
            <a:lvl1pPr marL="342900" indent="-342900">
              <a:defRPr sz="1000">
                <a:solidFill>
                  <a:schemeClr val="tx1"/>
                </a:solidFill>
                <a:latin typeface="Arial Unicode MS" charset="0"/>
                <a:ea typeface="ＭＳ Ｐゴシック" charset="-128"/>
              </a:defRPr>
            </a:lvl1pPr>
            <a:lvl2pPr marL="37931725" indent="-37474525">
              <a:defRPr sz="1000">
                <a:solidFill>
                  <a:schemeClr val="tx1"/>
                </a:solidFill>
                <a:latin typeface="Arial Unicode MS" charset="0"/>
                <a:ea typeface="ＭＳ Ｐゴシック" charset="-128"/>
              </a:defRPr>
            </a:lvl2pPr>
            <a:lvl3pPr>
              <a:defRPr sz="1000">
                <a:solidFill>
                  <a:schemeClr val="tx1"/>
                </a:solidFill>
                <a:latin typeface="Arial Unicode MS" charset="0"/>
                <a:ea typeface="ＭＳ Ｐゴシック" charset="-128"/>
              </a:defRPr>
            </a:lvl3pPr>
            <a:lvl4pPr>
              <a:defRPr sz="1000">
                <a:solidFill>
                  <a:schemeClr val="tx1"/>
                </a:solidFill>
                <a:latin typeface="Arial Unicode MS" charset="0"/>
                <a:ea typeface="ＭＳ Ｐゴシック" charset="-128"/>
              </a:defRPr>
            </a:lvl4pPr>
            <a:lvl5pPr>
              <a:defRPr sz="1000">
                <a:solidFill>
                  <a:schemeClr val="tx1"/>
                </a:solidFill>
                <a:latin typeface="Arial Unicode MS" charset="0"/>
                <a:ea typeface="ＭＳ Ｐゴシック" charset="-128"/>
              </a:defRPr>
            </a:lvl5pPr>
            <a:lvl6pPr marL="457200" eaLnBrk="0" fontAlgn="base" hangingPunct="0">
              <a:spcBef>
                <a:spcPct val="50000"/>
              </a:spcBef>
              <a:spcAft>
                <a:spcPct val="0"/>
              </a:spcAft>
              <a:defRPr sz="1000">
                <a:solidFill>
                  <a:schemeClr val="tx1"/>
                </a:solidFill>
                <a:latin typeface="Arial Unicode MS" charset="0"/>
                <a:ea typeface="ＭＳ Ｐゴシック" charset="-128"/>
              </a:defRPr>
            </a:lvl6pPr>
            <a:lvl7pPr marL="914400" eaLnBrk="0" fontAlgn="base" hangingPunct="0">
              <a:spcBef>
                <a:spcPct val="50000"/>
              </a:spcBef>
              <a:spcAft>
                <a:spcPct val="0"/>
              </a:spcAft>
              <a:defRPr sz="1000">
                <a:solidFill>
                  <a:schemeClr val="tx1"/>
                </a:solidFill>
                <a:latin typeface="Arial Unicode MS" charset="0"/>
                <a:ea typeface="ＭＳ Ｐゴシック" charset="-128"/>
              </a:defRPr>
            </a:lvl7pPr>
            <a:lvl8pPr marL="1371600" eaLnBrk="0" fontAlgn="base" hangingPunct="0">
              <a:spcBef>
                <a:spcPct val="50000"/>
              </a:spcBef>
              <a:spcAft>
                <a:spcPct val="0"/>
              </a:spcAft>
              <a:defRPr sz="1000">
                <a:solidFill>
                  <a:schemeClr val="tx1"/>
                </a:solidFill>
                <a:latin typeface="Arial Unicode MS" charset="0"/>
                <a:ea typeface="ＭＳ Ｐゴシック" charset="-128"/>
              </a:defRPr>
            </a:lvl8pPr>
            <a:lvl9pPr marL="1828800" eaLnBrk="0" fontAlgn="base" hangingPunct="0">
              <a:spcBef>
                <a:spcPct val="50000"/>
              </a:spcBef>
              <a:spcAft>
                <a:spcPct val="0"/>
              </a:spcAft>
              <a:defRPr sz="1000">
                <a:solidFill>
                  <a:schemeClr val="tx1"/>
                </a:solidFill>
                <a:latin typeface="Arial Unicode MS" charset="0"/>
                <a:ea typeface="ＭＳ Ｐゴシック" charset="-128"/>
              </a:defRPr>
            </a:lvl9pPr>
          </a:lstStyle>
          <a:p>
            <a:pPr marL="0" indent="0" algn="ctr" defTabSz="914400" rtl="0">
              <a:spcBef>
                <a:spcPct val="20000"/>
              </a:spcBef>
              <a:defRPr/>
            </a:pPr>
            <a:r>
              <a:rPr lang="en-US" sz="2800" i="1" dirty="0">
                <a:latin typeface="Calibri" panose="020F0502020204030204" pitchFamily="34" charset="0"/>
                <a:cs typeface="Calibri" panose="020F0502020204030204" pitchFamily="34" charset="0"/>
              </a:rPr>
              <a:t>CEOS data must be </a:t>
            </a:r>
            <a:r>
              <a:rPr lang="en-US" sz="2800" b="1" i="1" dirty="0">
                <a:latin typeface="Calibri" panose="020F0502020204030204" pitchFamily="34" charset="0"/>
                <a:cs typeface="Calibri" panose="020F0502020204030204" pitchFamily="34" charset="0"/>
              </a:rPr>
              <a:t>accessible</a:t>
            </a:r>
            <a:r>
              <a:rPr lang="en-US" sz="2800" i="1" dirty="0">
                <a:latin typeface="Calibri" panose="020F0502020204030204" pitchFamily="34" charset="0"/>
                <a:cs typeface="Calibri" panose="020F0502020204030204" pitchFamily="34" charset="0"/>
              </a:rPr>
              <a:t>, its use must be </a:t>
            </a:r>
            <a:r>
              <a:rPr lang="en-US" sz="2800" b="1" i="1" dirty="0">
                <a:latin typeface="Calibri" panose="020F0502020204030204" pitchFamily="34" charset="0"/>
                <a:cs typeface="Calibri" panose="020F0502020204030204" pitchFamily="34" charset="0"/>
              </a:rPr>
              <a:t>transparent</a:t>
            </a:r>
            <a:r>
              <a:rPr lang="en-US" sz="2800" i="1" dirty="0">
                <a:latin typeface="Calibri" panose="020F0502020204030204" pitchFamily="34" charset="0"/>
                <a:cs typeface="Calibri" panose="020F0502020204030204" pitchFamily="34" charset="0"/>
              </a:rPr>
              <a:t>, </a:t>
            </a:r>
            <a:br>
              <a:rPr lang="en-US" sz="2800" i="1" dirty="0">
                <a:latin typeface="Calibri" panose="020F0502020204030204" pitchFamily="34" charset="0"/>
                <a:cs typeface="Calibri" panose="020F0502020204030204" pitchFamily="34" charset="0"/>
              </a:rPr>
            </a:br>
            <a:r>
              <a:rPr lang="en-US" sz="2800" i="1" dirty="0">
                <a:latin typeface="Calibri" panose="020F0502020204030204" pitchFamily="34" charset="0"/>
                <a:cs typeface="Calibri" panose="020F0502020204030204" pitchFamily="34" charset="0"/>
              </a:rPr>
              <a:t>and the products must be </a:t>
            </a:r>
            <a:r>
              <a:rPr lang="en-US" sz="2800" b="1" i="1" dirty="0">
                <a:latin typeface="Calibri" panose="020F0502020204030204" pitchFamily="34" charset="0"/>
                <a:cs typeface="Calibri" panose="020F0502020204030204" pitchFamily="34" charset="0"/>
              </a:rPr>
              <a:t>reproducible.</a:t>
            </a:r>
            <a:r>
              <a:rPr lang="en-US" sz="2800" i="1" dirty="0">
                <a:latin typeface="Calibri" panose="020F0502020204030204" pitchFamily="34" charset="0"/>
                <a:cs typeface="Calibri" panose="020F0502020204030204" pitchFamily="34" charset="0"/>
              </a:rPr>
              <a:t> </a:t>
            </a:r>
          </a:p>
        </p:txBody>
      </p:sp>
      <p:sp>
        <p:nvSpPr>
          <p:cNvPr id="3" name="TextBox 2">
            <a:extLst>
              <a:ext uri="{FF2B5EF4-FFF2-40B4-BE49-F238E27FC236}">
                <a16:creationId xmlns:a16="http://schemas.microsoft.com/office/drawing/2014/main" id="{EA55ED7B-0EB4-4C86-8EBA-4AA2F9925C6E}"/>
              </a:ext>
            </a:extLst>
          </p:cNvPr>
          <p:cNvSpPr txBox="1"/>
          <p:nvPr/>
        </p:nvSpPr>
        <p:spPr>
          <a:xfrm>
            <a:off x="2667000" y="2965908"/>
            <a:ext cx="650176" cy="400108"/>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457200" rtl="0" fontAlgn="auto" latinLnBrk="1" hangingPunct="0">
              <a:lnSpc>
                <a:spcPct val="100000"/>
              </a:lnSpc>
              <a:spcBef>
                <a:spcPts val="0"/>
              </a:spcBef>
              <a:spcAft>
                <a:spcPts val="0"/>
              </a:spcAft>
              <a:buClrTx/>
              <a:buSzTx/>
              <a:buFontTx/>
              <a:buNone/>
              <a:tabLst/>
            </a:pPr>
            <a:r>
              <a:rPr kumimoji="0" lang="en-US" sz="2000" b="1" i="0" u="none" strike="noStrike" cap="none" spc="0" normalizeH="0" baseline="0" dirty="0">
                <a:ln>
                  <a:noFill/>
                </a:ln>
                <a:solidFill>
                  <a:srgbClr val="002569"/>
                </a:solidFill>
                <a:effectLst/>
                <a:uFillTx/>
              </a:rPr>
              <a:t>AND</a:t>
            </a:r>
          </a:p>
        </p:txBody>
      </p:sp>
    </p:spTree>
    <p:extLst>
      <p:ext uri="{BB962C8B-B14F-4D97-AF65-F5344CB8AC3E}">
        <p14:creationId xmlns:p14="http://schemas.microsoft.com/office/powerpoint/2010/main" val="812676623"/>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362200" y="324465"/>
            <a:ext cx="7909709" cy="523220"/>
          </a:xfrm>
        </p:spPr>
        <p:txBody>
          <a:bodyPr wrap="square">
            <a:spAutoFit/>
          </a:bodyPr>
          <a:lstStyle/>
          <a:p>
            <a:pPr algn="l" eaLnBrk="1" hangingPunct="1">
              <a:defRPr/>
            </a:pPr>
            <a:r>
              <a:rPr lang="en-US" sz="2800" b="1" kern="1200" dirty="0">
                <a:latin typeface="Tahoma" pitchFamily="-110" charset="0"/>
                <a:ea typeface="+mn-ea"/>
                <a:cs typeface="+mn-cs"/>
              </a:rPr>
              <a:t>Demonstrating Open Science with Purpose</a:t>
            </a:r>
            <a:endParaRPr lang="en-US" sz="2800" kern="1200" dirty="0">
              <a:latin typeface="Tahoma" pitchFamily="-110" charset="0"/>
              <a:ea typeface="+mn-ea"/>
              <a:cs typeface="+mn-cs"/>
            </a:endParaRPr>
          </a:p>
        </p:txBody>
      </p:sp>
      <p:sp>
        <p:nvSpPr>
          <p:cNvPr id="5" name="Content Placeholder 2"/>
          <p:cNvSpPr txBox="1">
            <a:spLocks/>
          </p:cNvSpPr>
          <p:nvPr/>
        </p:nvSpPr>
        <p:spPr bwMode="auto">
          <a:xfrm>
            <a:off x="376066" y="1524000"/>
            <a:ext cx="11439867" cy="5029200"/>
          </a:xfrm>
          <a:prstGeom prst="rect">
            <a:avLst/>
          </a:prstGeom>
          <a:noFill/>
          <a:ln w="9525">
            <a:noFill/>
            <a:miter lim="800000"/>
            <a:headEnd/>
            <a:tailEnd/>
          </a:ln>
        </p:spPr>
        <p:txBody>
          <a:bodyPr/>
          <a:lstStyle>
            <a:lvl1pPr marL="342900" indent="-342900">
              <a:defRPr sz="1000">
                <a:solidFill>
                  <a:schemeClr val="tx1"/>
                </a:solidFill>
                <a:latin typeface="Arial Unicode MS" charset="0"/>
                <a:ea typeface="ＭＳ Ｐゴシック" charset="-128"/>
              </a:defRPr>
            </a:lvl1pPr>
            <a:lvl2pPr marL="37931725" indent="-37474525">
              <a:defRPr sz="1000">
                <a:solidFill>
                  <a:schemeClr val="tx1"/>
                </a:solidFill>
                <a:latin typeface="Arial Unicode MS" charset="0"/>
                <a:ea typeface="ＭＳ Ｐゴシック" charset="-128"/>
              </a:defRPr>
            </a:lvl2pPr>
            <a:lvl3pPr>
              <a:defRPr sz="1000">
                <a:solidFill>
                  <a:schemeClr val="tx1"/>
                </a:solidFill>
                <a:latin typeface="Arial Unicode MS" charset="0"/>
                <a:ea typeface="ＭＳ Ｐゴシック" charset="-128"/>
              </a:defRPr>
            </a:lvl3pPr>
            <a:lvl4pPr>
              <a:defRPr sz="1000">
                <a:solidFill>
                  <a:schemeClr val="tx1"/>
                </a:solidFill>
                <a:latin typeface="Arial Unicode MS" charset="0"/>
                <a:ea typeface="ＭＳ Ｐゴシック" charset="-128"/>
              </a:defRPr>
            </a:lvl4pPr>
            <a:lvl5pPr>
              <a:defRPr sz="1000">
                <a:solidFill>
                  <a:schemeClr val="tx1"/>
                </a:solidFill>
                <a:latin typeface="Arial Unicode MS" charset="0"/>
                <a:ea typeface="ＭＳ Ｐゴシック" charset="-128"/>
              </a:defRPr>
            </a:lvl5pPr>
            <a:lvl6pPr marL="457200" eaLnBrk="0" fontAlgn="base" hangingPunct="0">
              <a:spcBef>
                <a:spcPct val="50000"/>
              </a:spcBef>
              <a:spcAft>
                <a:spcPct val="0"/>
              </a:spcAft>
              <a:defRPr sz="1000">
                <a:solidFill>
                  <a:schemeClr val="tx1"/>
                </a:solidFill>
                <a:latin typeface="Arial Unicode MS" charset="0"/>
                <a:ea typeface="ＭＳ Ｐゴシック" charset="-128"/>
              </a:defRPr>
            </a:lvl6pPr>
            <a:lvl7pPr marL="914400" eaLnBrk="0" fontAlgn="base" hangingPunct="0">
              <a:spcBef>
                <a:spcPct val="50000"/>
              </a:spcBef>
              <a:spcAft>
                <a:spcPct val="0"/>
              </a:spcAft>
              <a:defRPr sz="1000">
                <a:solidFill>
                  <a:schemeClr val="tx1"/>
                </a:solidFill>
                <a:latin typeface="Arial Unicode MS" charset="0"/>
                <a:ea typeface="ＭＳ Ｐゴシック" charset="-128"/>
              </a:defRPr>
            </a:lvl7pPr>
            <a:lvl8pPr marL="1371600" eaLnBrk="0" fontAlgn="base" hangingPunct="0">
              <a:spcBef>
                <a:spcPct val="50000"/>
              </a:spcBef>
              <a:spcAft>
                <a:spcPct val="0"/>
              </a:spcAft>
              <a:defRPr sz="1000">
                <a:solidFill>
                  <a:schemeClr val="tx1"/>
                </a:solidFill>
                <a:latin typeface="Arial Unicode MS" charset="0"/>
                <a:ea typeface="ＭＳ Ｐゴシック" charset="-128"/>
              </a:defRPr>
            </a:lvl8pPr>
            <a:lvl9pPr marL="1828800" eaLnBrk="0" fontAlgn="base" hangingPunct="0">
              <a:spcBef>
                <a:spcPct val="50000"/>
              </a:spcBef>
              <a:spcAft>
                <a:spcPct val="0"/>
              </a:spcAft>
              <a:defRPr sz="1000">
                <a:solidFill>
                  <a:schemeClr val="tx1"/>
                </a:solidFill>
                <a:latin typeface="Arial Unicode MS" charset="0"/>
                <a:ea typeface="ＭＳ Ｐゴシック" charset="-128"/>
              </a:defRPr>
            </a:lvl9pPr>
          </a:lstStyle>
          <a:p>
            <a:pPr lvl="0" algn="l" defTabSz="914400" rtl="0">
              <a:spcBef>
                <a:spcPct val="20000"/>
              </a:spcBef>
              <a:spcAft>
                <a:spcPts val="1200"/>
              </a:spcAft>
              <a:buFont typeface="Arial" charset="0"/>
              <a:buChar char="•"/>
              <a:defRPr/>
            </a:pPr>
            <a:r>
              <a:rPr lang="en-US" altLang="x-none" sz="2600" b="1" kern="1200" dirty="0">
                <a:solidFill>
                  <a:prstClr val="black"/>
                </a:solidFill>
                <a:latin typeface="Calibri" charset="0"/>
              </a:rPr>
              <a:t>Accessibility</a:t>
            </a:r>
            <a:r>
              <a:rPr lang="en-US" altLang="x-none" sz="2600" kern="1200" dirty="0">
                <a:solidFill>
                  <a:prstClr val="black"/>
                </a:solidFill>
                <a:latin typeface="Calibri" charset="0"/>
              </a:rPr>
              <a:t> … call attention to CEOS datasets (free and open) and create more efficient access points (e.g., MIM, CWIC/FedEO, COVE) with connected training and capacity building.</a:t>
            </a:r>
          </a:p>
          <a:p>
            <a:pPr lvl="0" algn="l" defTabSz="914400" rtl="0">
              <a:spcBef>
                <a:spcPct val="20000"/>
              </a:spcBef>
              <a:spcAft>
                <a:spcPts val="1200"/>
              </a:spcAft>
              <a:buFont typeface="Arial" charset="0"/>
              <a:buChar char="•"/>
              <a:defRPr/>
            </a:pPr>
            <a:r>
              <a:rPr lang="en-US" altLang="x-none" sz="2600" b="1" kern="1200" dirty="0">
                <a:solidFill>
                  <a:prstClr val="black"/>
                </a:solidFill>
                <a:latin typeface="Calibri" charset="0"/>
              </a:rPr>
              <a:t>Transparency</a:t>
            </a:r>
            <a:r>
              <a:rPr lang="en-US" altLang="x-none" sz="2600" kern="1200" dirty="0">
                <a:solidFill>
                  <a:prstClr val="black"/>
                </a:solidFill>
                <a:latin typeface="Calibri" charset="0"/>
              </a:rPr>
              <a:t> … promote sharing of data and algorithms among users and call attention to CEOS projects (e.g., EAIL, ODC Sandbox, COVERAGE) where this is demonstrated.</a:t>
            </a:r>
            <a:endParaRPr lang="en-US" altLang="x-none" sz="2600" b="1" kern="1200" dirty="0">
              <a:solidFill>
                <a:prstClr val="black"/>
              </a:solidFill>
              <a:latin typeface="Calibri" charset="0"/>
            </a:endParaRPr>
          </a:p>
          <a:p>
            <a:pPr lvl="0" algn="l" defTabSz="914400" rtl="0">
              <a:spcBef>
                <a:spcPct val="20000"/>
              </a:spcBef>
              <a:spcAft>
                <a:spcPts val="1200"/>
              </a:spcAft>
              <a:buFont typeface="Arial" charset="0"/>
              <a:buChar char="•"/>
              <a:defRPr/>
            </a:pPr>
            <a:r>
              <a:rPr lang="en-US" altLang="x-none" sz="2600" b="1" kern="1200" dirty="0">
                <a:solidFill>
                  <a:prstClr val="black"/>
                </a:solidFill>
                <a:latin typeface="Calibri" charset="0"/>
              </a:rPr>
              <a:t>Reproducibility</a:t>
            </a:r>
            <a:r>
              <a:rPr lang="en-US" altLang="x-none" sz="2600" kern="1200" dirty="0">
                <a:solidFill>
                  <a:prstClr val="black"/>
                </a:solidFill>
                <a:latin typeface="Calibri" charset="0"/>
              </a:rPr>
              <a:t> … promote workflows (e.g., CARD4L, GEO Knowledge Hub) that support reproducible products where users can demonstrate open science </a:t>
            </a:r>
          </a:p>
          <a:p>
            <a:pPr lvl="0" algn="l" defTabSz="914400" rtl="0">
              <a:spcBef>
                <a:spcPct val="20000"/>
              </a:spcBef>
              <a:spcAft>
                <a:spcPts val="1200"/>
              </a:spcAft>
              <a:buFont typeface="Arial" charset="0"/>
              <a:buChar char="•"/>
              <a:defRPr/>
            </a:pPr>
            <a:r>
              <a:rPr lang="en-US" altLang="x-none" sz="2600" b="1" kern="1200" dirty="0">
                <a:solidFill>
                  <a:prstClr val="black"/>
                </a:solidFill>
                <a:latin typeface="Calibri" charset="0"/>
              </a:rPr>
              <a:t>Support Global Initiatives </a:t>
            </a:r>
            <a:r>
              <a:rPr lang="en-US" altLang="x-none" sz="2600" kern="1200" dirty="0">
                <a:solidFill>
                  <a:prstClr val="black"/>
                </a:solidFill>
                <a:latin typeface="Calibri" charset="0"/>
              </a:rPr>
              <a:t>… demonstrate decision support for global endeavors (e.g.,  UN-SDG, GFOI, GEOGLAM) using an “open science” approach.</a:t>
            </a:r>
          </a:p>
        </p:txBody>
      </p:sp>
    </p:spTree>
    <p:extLst>
      <p:ext uri="{BB962C8B-B14F-4D97-AF65-F5344CB8AC3E}">
        <p14:creationId xmlns:p14="http://schemas.microsoft.com/office/powerpoint/2010/main" val="2802092437"/>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362200" y="324465"/>
            <a:ext cx="7909709" cy="523220"/>
          </a:xfrm>
        </p:spPr>
        <p:txBody>
          <a:bodyPr wrap="square">
            <a:spAutoFit/>
          </a:bodyPr>
          <a:lstStyle/>
          <a:p>
            <a:pPr algn="l" eaLnBrk="1" hangingPunct="1">
              <a:defRPr/>
            </a:pPr>
            <a:r>
              <a:rPr lang="en-US" sz="2800" b="1" kern="1200" dirty="0">
                <a:latin typeface="Tahoma" pitchFamily="-110" charset="0"/>
                <a:ea typeface="+mn-ea"/>
                <a:cs typeface="+mn-cs"/>
              </a:rPr>
              <a:t>Session Goals</a:t>
            </a:r>
            <a:endParaRPr lang="en-US" sz="2800" kern="1200" dirty="0">
              <a:latin typeface="Tahoma" pitchFamily="-110" charset="0"/>
              <a:ea typeface="+mn-ea"/>
              <a:cs typeface="+mn-cs"/>
            </a:endParaRPr>
          </a:p>
        </p:txBody>
      </p:sp>
      <p:sp>
        <p:nvSpPr>
          <p:cNvPr id="5" name="Content Placeholder 2"/>
          <p:cNvSpPr txBox="1">
            <a:spLocks/>
          </p:cNvSpPr>
          <p:nvPr/>
        </p:nvSpPr>
        <p:spPr bwMode="auto">
          <a:xfrm>
            <a:off x="376066" y="1524000"/>
            <a:ext cx="11439867" cy="5029200"/>
          </a:xfrm>
          <a:prstGeom prst="rect">
            <a:avLst/>
          </a:prstGeom>
          <a:noFill/>
          <a:ln w="9525">
            <a:noFill/>
            <a:miter lim="800000"/>
            <a:headEnd/>
            <a:tailEnd/>
          </a:ln>
        </p:spPr>
        <p:txBody>
          <a:bodyPr/>
          <a:lstStyle>
            <a:lvl1pPr marL="342900" indent="-342900">
              <a:defRPr sz="1000">
                <a:solidFill>
                  <a:schemeClr val="tx1"/>
                </a:solidFill>
                <a:latin typeface="Arial Unicode MS" charset="0"/>
                <a:ea typeface="ＭＳ Ｐゴシック" charset="-128"/>
              </a:defRPr>
            </a:lvl1pPr>
            <a:lvl2pPr marL="37931725" indent="-37474525">
              <a:defRPr sz="1000">
                <a:solidFill>
                  <a:schemeClr val="tx1"/>
                </a:solidFill>
                <a:latin typeface="Arial Unicode MS" charset="0"/>
                <a:ea typeface="ＭＳ Ｐゴシック" charset="-128"/>
              </a:defRPr>
            </a:lvl2pPr>
            <a:lvl3pPr>
              <a:defRPr sz="1000">
                <a:solidFill>
                  <a:schemeClr val="tx1"/>
                </a:solidFill>
                <a:latin typeface="Arial Unicode MS" charset="0"/>
                <a:ea typeface="ＭＳ Ｐゴシック" charset="-128"/>
              </a:defRPr>
            </a:lvl3pPr>
            <a:lvl4pPr>
              <a:defRPr sz="1000">
                <a:solidFill>
                  <a:schemeClr val="tx1"/>
                </a:solidFill>
                <a:latin typeface="Arial Unicode MS" charset="0"/>
                <a:ea typeface="ＭＳ Ｐゴシック" charset="-128"/>
              </a:defRPr>
            </a:lvl4pPr>
            <a:lvl5pPr>
              <a:defRPr sz="1000">
                <a:solidFill>
                  <a:schemeClr val="tx1"/>
                </a:solidFill>
                <a:latin typeface="Arial Unicode MS" charset="0"/>
                <a:ea typeface="ＭＳ Ｐゴシック" charset="-128"/>
              </a:defRPr>
            </a:lvl5pPr>
            <a:lvl6pPr marL="457200" eaLnBrk="0" fontAlgn="base" hangingPunct="0">
              <a:spcBef>
                <a:spcPct val="50000"/>
              </a:spcBef>
              <a:spcAft>
                <a:spcPct val="0"/>
              </a:spcAft>
              <a:defRPr sz="1000">
                <a:solidFill>
                  <a:schemeClr val="tx1"/>
                </a:solidFill>
                <a:latin typeface="Arial Unicode MS" charset="0"/>
                <a:ea typeface="ＭＳ Ｐゴシック" charset="-128"/>
              </a:defRPr>
            </a:lvl6pPr>
            <a:lvl7pPr marL="914400" eaLnBrk="0" fontAlgn="base" hangingPunct="0">
              <a:spcBef>
                <a:spcPct val="50000"/>
              </a:spcBef>
              <a:spcAft>
                <a:spcPct val="0"/>
              </a:spcAft>
              <a:defRPr sz="1000">
                <a:solidFill>
                  <a:schemeClr val="tx1"/>
                </a:solidFill>
                <a:latin typeface="Arial Unicode MS" charset="0"/>
                <a:ea typeface="ＭＳ Ｐゴシック" charset="-128"/>
              </a:defRPr>
            </a:lvl7pPr>
            <a:lvl8pPr marL="1371600" eaLnBrk="0" fontAlgn="base" hangingPunct="0">
              <a:spcBef>
                <a:spcPct val="50000"/>
              </a:spcBef>
              <a:spcAft>
                <a:spcPct val="0"/>
              </a:spcAft>
              <a:defRPr sz="1000">
                <a:solidFill>
                  <a:schemeClr val="tx1"/>
                </a:solidFill>
                <a:latin typeface="Arial Unicode MS" charset="0"/>
                <a:ea typeface="ＭＳ Ｐゴシック" charset="-128"/>
              </a:defRPr>
            </a:lvl8pPr>
            <a:lvl9pPr marL="1828800" eaLnBrk="0" fontAlgn="base" hangingPunct="0">
              <a:spcBef>
                <a:spcPct val="50000"/>
              </a:spcBef>
              <a:spcAft>
                <a:spcPct val="0"/>
              </a:spcAft>
              <a:defRPr sz="1000">
                <a:solidFill>
                  <a:schemeClr val="tx1"/>
                </a:solidFill>
                <a:latin typeface="Arial Unicode MS" charset="0"/>
                <a:ea typeface="ＭＳ Ｐゴシック" charset="-128"/>
              </a:defRPr>
            </a:lvl9pPr>
          </a:lstStyle>
          <a:p>
            <a:pPr marL="0" lvl="0" indent="0" algn="l" defTabSz="914400" rtl="0">
              <a:spcBef>
                <a:spcPct val="20000"/>
              </a:spcBef>
              <a:spcAft>
                <a:spcPts val="1200"/>
              </a:spcAft>
              <a:defRPr/>
            </a:pPr>
            <a:r>
              <a:rPr lang="en-US" altLang="x-none" sz="2600" b="1" kern="1200" dirty="0">
                <a:solidFill>
                  <a:prstClr val="black"/>
                </a:solidFill>
                <a:latin typeface="Calibri" charset="0"/>
              </a:rPr>
              <a:t>The goal of the session is to understand what open-science means to WGISS agency/program data systems.  </a:t>
            </a:r>
          </a:p>
          <a:p>
            <a:pPr marL="0" lvl="0" indent="0" algn="l" defTabSz="914400" rtl="0">
              <a:spcBef>
                <a:spcPct val="20000"/>
              </a:spcBef>
              <a:spcAft>
                <a:spcPts val="1200"/>
              </a:spcAft>
              <a:defRPr/>
            </a:pPr>
            <a:r>
              <a:rPr lang="en-US" altLang="x-none" sz="2600" kern="1200" dirty="0">
                <a:solidFill>
                  <a:prstClr val="black"/>
                </a:solidFill>
                <a:latin typeface="Calibri" charset="0"/>
              </a:rPr>
              <a:t>We have invited presenters to cover the following:</a:t>
            </a:r>
          </a:p>
          <a:p>
            <a:pPr lvl="0" algn="l" defTabSz="914400" rtl="0">
              <a:spcBef>
                <a:spcPct val="20000"/>
              </a:spcBef>
              <a:spcAft>
                <a:spcPts val="1200"/>
              </a:spcAft>
              <a:buFont typeface="Arial" charset="0"/>
              <a:buChar char="•"/>
              <a:defRPr/>
            </a:pPr>
            <a:r>
              <a:rPr lang="en-US" altLang="x-none" sz="2600" b="1" i="1" kern="1200" dirty="0">
                <a:solidFill>
                  <a:prstClr val="black"/>
                </a:solidFill>
                <a:latin typeface="Calibri" charset="0"/>
              </a:rPr>
              <a:t>Define open-science from your agency perspective.</a:t>
            </a:r>
          </a:p>
          <a:p>
            <a:pPr lvl="0" algn="l" defTabSz="914400" rtl="0">
              <a:spcBef>
                <a:spcPct val="20000"/>
              </a:spcBef>
              <a:spcAft>
                <a:spcPts val="1200"/>
              </a:spcAft>
              <a:buFont typeface="Arial" charset="0"/>
              <a:buChar char="•"/>
              <a:defRPr/>
            </a:pPr>
            <a:r>
              <a:rPr lang="en-US" altLang="x-none" sz="2600" b="1" i="1" kern="1200" dirty="0">
                <a:solidFill>
                  <a:prstClr val="black"/>
                </a:solidFill>
                <a:latin typeface="Calibri" charset="0"/>
              </a:rPr>
              <a:t>Describe the potential impact to your agency.</a:t>
            </a:r>
          </a:p>
          <a:p>
            <a:pPr lvl="0" algn="l" defTabSz="914400" rtl="0">
              <a:spcBef>
                <a:spcPct val="20000"/>
              </a:spcBef>
              <a:spcAft>
                <a:spcPts val="1200"/>
              </a:spcAft>
              <a:buFont typeface="Arial" charset="0"/>
              <a:buChar char="•"/>
              <a:defRPr/>
            </a:pPr>
            <a:r>
              <a:rPr lang="en-US" altLang="x-none" sz="2600" b="1" i="1" kern="1200" dirty="0">
                <a:solidFill>
                  <a:prstClr val="black"/>
                </a:solidFill>
                <a:latin typeface="Calibri" charset="0"/>
              </a:rPr>
              <a:t>Describe relevant investments in open-science (or planned investments) and the expected outcome</a:t>
            </a:r>
          </a:p>
          <a:p>
            <a:pPr lvl="0" algn="l" defTabSz="914400" rtl="0">
              <a:spcBef>
                <a:spcPct val="20000"/>
              </a:spcBef>
              <a:spcAft>
                <a:spcPts val="1200"/>
              </a:spcAft>
              <a:buFont typeface="Arial" charset="0"/>
              <a:buChar char="•"/>
              <a:defRPr/>
            </a:pPr>
            <a:endParaRPr lang="en-US" altLang="x-none" sz="2600" kern="1200" dirty="0">
              <a:solidFill>
                <a:prstClr val="black"/>
              </a:solidFill>
              <a:latin typeface="Calibri" charset="0"/>
            </a:endParaRPr>
          </a:p>
        </p:txBody>
      </p:sp>
    </p:spTree>
    <p:extLst>
      <p:ext uri="{BB962C8B-B14F-4D97-AF65-F5344CB8AC3E}">
        <p14:creationId xmlns:p14="http://schemas.microsoft.com/office/powerpoint/2010/main" val="920882352"/>
      </p:ext>
    </p:extLst>
  </p:cSld>
  <p:clrMapOvr>
    <a:masterClrMapping/>
  </p:clrMapOvr>
  <p:transition spd="slow">
    <p:fade/>
  </p:transition>
</p:sld>
</file>

<file path=ppt/theme/theme1.xml><?xml version="1.0" encoding="utf-8"?>
<a:theme xmlns:a="http://schemas.openxmlformats.org/drawingml/2006/main" name="2_Defaul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FF9A00"/>
          </a:solidFill>
          <a:prstDash val="solid"/>
          <a:bevel/>
        </a:ln>
        <a:effectLst/>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2569"/>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FF9A00"/>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2569"/>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FF9A00"/>
      </a:accent1>
      <a:accent2>
        <a:srgbClr val="9F2D20"/>
      </a:accent2>
      <a:accent3>
        <a:srgbClr val="8F8F8F"/>
      </a:accent3>
      <a:accent4>
        <a:srgbClr val="001E59"/>
      </a:accent4>
      <a:accent5>
        <a:srgbClr val="FFCAAA"/>
      </a:accent5>
      <a:accent6>
        <a:srgbClr val="90281C"/>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FF9A00"/>
          </a:solidFill>
          <a:prstDash val="solid"/>
          <a:bevel/>
        </a:ln>
        <a:effectLst/>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2569"/>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FF9A00"/>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2569"/>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30818</TotalTime>
  <Words>576</Words>
  <Application>Microsoft Office PowerPoint</Application>
  <PresentationFormat>Widescreen</PresentationFormat>
  <Paragraphs>51</Paragraphs>
  <Slides>6</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Arial Bold</vt:lpstr>
      <vt:lpstr>Avenir Roman</vt:lpstr>
      <vt:lpstr>Calibri</vt:lpstr>
      <vt:lpstr>Helvetica</vt:lpstr>
      <vt:lpstr>Tahoma</vt:lpstr>
      <vt:lpstr>Times New Roman</vt:lpstr>
      <vt:lpstr>2_Default</vt:lpstr>
      <vt:lpstr>PowerPoint Presentation</vt:lpstr>
      <vt:lpstr>CEOS 2021 Chair Theme </vt:lpstr>
      <vt:lpstr>What are Open Science and Decision Support? </vt:lpstr>
      <vt:lpstr>Why Open Science? </vt:lpstr>
      <vt:lpstr>Demonstrating Open Science with Purpose</vt:lpstr>
      <vt:lpstr>Session Goals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Goes Here</dc:title>
  <dc:creator>Brian R. Williams</dc:creator>
  <cp:lastModifiedBy>Annadale, Selene R. (GSFC-428.0)[ASRC FEDERAL SYSTEM SOLUTIONS]</cp:lastModifiedBy>
  <cp:revision>419</cp:revision>
  <dcterms:modified xsi:type="dcterms:W3CDTF">2021-10-04T16:16:39Z</dcterms:modified>
</cp:coreProperties>
</file>