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37" r:id="rId5"/>
    <p:sldId id="471" r:id="rId6"/>
    <p:sldId id="4425" r:id="rId7"/>
    <p:sldId id="15693" r:id="rId8"/>
    <p:sldId id="4742" r:id="rId9"/>
    <p:sldId id="15694" r:id="rId10"/>
    <p:sldId id="5858" r:id="rId11"/>
    <p:sldId id="5812" r:id="rId12"/>
    <p:sldId id="15696" r:id="rId13"/>
    <p:sldId id="5831" r:id="rId14"/>
    <p:sldId id="15695" r:id="rId15"/>
    <p:sldId id="483" r:id="rId16"/>
    <p:sldId id="433" r:id="rId17"/>
    <p:sldId id="441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D87E"/>
    <a:srgbClr val="97B1D4"/>
    <a:srgbClr val="C89D7C"/>
    <a:srgbClr val="455770"/>
    <a:srgbClr val="5C7292"/>
    <a:srgbClr val="6B4A33"/>
    <a:srgbClr val="40291B"/>
    <a:srgbClr val="1D2735"/>
    <a:srgbClr val="3D4D64"/>
    <a:srgbClr val="2935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B38C03-3721-4A29-846B-745FD71762DF}" v="49" dt="2021-10-06T12:44:24.3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sbarre, Joseph F. (LARC-DA050)" userId="898b67d2-0ae1-49e5-8841-04b9aab17c8c" providerId="ADAL" clId="{BCB38C03-3721-4A29-846B-745FD71762DF}"/>
    <pc:docChg chg="undo custSel addSld delSld modSld sldOrd">
      <pc:chgData name="Gasbarre, Joseph F. (LARC-DA050)" userId="898b67d2-0ae1-49e5-8841-04b9aab17c8c" providerId="ADAL" clId="{BCB38C03-3721-4A29-846B-745FD71762DF}" dt="2021-10-06T12:51:24.755" v="1689" actId="1076"/>
      <pc:docMkLst>
        <pc:docMk/>
      </pc:docMkLst>
      <pc:sldChg chg="delSp modSp mod">
        <pc:chgData name="Gasbarre, Joseph F. (LARC-DA050)" userId="898b67d2-0ae1-49e5-8841-04b9aab17c8c" providerId="ADAL" clId="{BCB38C03-3721-4A29-846B-745FD71762DF}" dt="2021-10-05T17:29:23.207" v="504" actId="20577"/>
        <pc:sldMkLst>
          <pc:docMk/>
          <pc:sldMk cId="3959545344" sldId="483"/>
        </pc:sldMkLst>
        <pc:spChg chg="mod">
          <ac:chgData name="Gasbarre, Joseph F. (LARC-DA050)" userId="898b67d2-0ae1-49e5-8841-04b9aab17c8c" providerId="ADAL" clId="{BCB38C03-3721-4A29-846B-745FD71762DF}" dt="2021-10-05T17:29:23.207" v="504" actId="20577"/>
          <ac:spMkLst>
            <pc:docMk/>
            <pc:sldMk cId="3959545344" sldId="483"/>
            <ac:spMk id="4" creationId="{A81308C2-E2DF-3F4D-978B-57C7389DF9BB}"/>
          </ac:spMkLst>
        </pc:spChg>
        <pc:spChg chg="del">
          <ac:chgData name="Gasbarre, Joseph F. (LARC-DA050)" userId="898b67d2-0ae1-49e5-8841-04b9aab17c8c" providerId="ADAL" clId="{BCB38C03-3721-4A29-846B-745FD71762DF}" dt="2021-10-05T13:31:57.005" v="435" actId="478"/>
          <ac:spMkLst>
            <pc:docMk/>
            <pc:sldMk cId="3959545344" sldId="483"/>
            <ac:spMk id="7" creationId="{CD638F88-7FB5-0D44-AA88-88BF46A88FF7}"/>
          </ac:spMkLst>
        </pc:spChg>
      </pc:sldChg>
      <pc:sldChg chg="delSp modSp mod">
        <pc:chgData name="Gasbarre, Joseph F. (LARC-DA050)" userId="898b67d2-0ae1-49e5-8841-04b9aab17c8c" providerId="ADAL" clId="{BCB38C03-3721-4A29-846B-745FD71762DF}" dt="2021-10-05T13:29:15.176" v="396" actId="1076"/>
        <pc:sldMkLst>
          <pc:docMk/>
          <pc:sldMk cId="3713900536" sldId="4742"/>
        </pc:sldMkLst>
        <pc:spChg chg="mod">
          <ac:chgData name="Gasbarre, Joseph F. (LARC-DA050)" userId="898b67d2-0ae1-49e5-8841-04b9aab17c8c" providerId="ADAL" clId="{BCB38C03-3721-4A29-846B-745FD71762DF}" dt="2021-10-05T13:29:09.581" v="395" actId="122"/>
          <ac:spMkLst>
            <pc:docMk/>
            <pc:sldMk cId="3713900536" sldId="4742"/>
            <ac:spMk id="5" creationId="{D6970D32-0903-AC48-A791-8C6EBB669007}"/>
          </ac:spMkLst>
        </pc:spChg>
        <pc:spChg chg="del">
          <ac:chgData name="Gasbarre, Joseph F. (LARC-DA050)" userId="898b67d2-0ae1-49e5-8841-04b9aab17c8c" providerId="ADAL" clId="{BCB38C03-3721-4A29-846B-745FD71762DF}" dt="2021-10-04T12:59:39.509" v="269" actId="478"/>
          <ac:spMkLst>
            <pc:docMk/>
            <pc:sldMk cId="3713900536" sldId="4742"/>
            <ac:spMk id="7" creationId="{554D8641-9980-B942-941D-115B0367B06C}"/>
          </ac:spMkLst>
        </pc:spChg>
        <pc:graphicFrameChg chg="mod">
          <ac:chgData name="Gasbarre, Joseph F. (LARC-DA050)" userId="898b67d2-0ae1-49e5-8841-04b9aab17c8c" providerId="ADAL" clId="{BCB38C03-3721-4A29-846B-745FD71762DF}" dt="2021-10-05T13:29:15.176" v="396" actId="1076"/>
          <ac:graphicFrameMkLst>
            <pc:docMk/>
            <pc:sldMk cId="3713900536" sldId="4742"/>
            <ac:graphicFrameMk id="3" creationId="{C20A7DE4-707A-4856-9FE7-219D43E2A9C8}"/>
          </ac:graphicFrameMkLst>
        </pc:graphicFrameChg>
      </pc:sldChg>
      <pc:sldChg chg="addSp modSp del mod">
        <pc:chgData name="Gasbarre, Joseph F. (LARC-DA050)" userId="898b67d2-0ae1-49e5-8841-04b9aab17c8c" providerId="ADAL" clId="{BCB38C03-3721-4A29-846B-745FD71762DF}" dt="2021-10-05T18:37:19.564" v="1179" actId="47"/>
        <pc:sldMkLst>
          <pc:docMk/>
          <pc:sldMk cId="1526868257" sldId="5218"/>
        </pc:sldMkLst>
        <pc:spChg chg="mod">
          <ac:chgData name="Gasbarre, Joseph F. (LARC-DA050)" userId="898b67d2-0ae1-49e5-8841-04b9aab17c8c" providerId="ADAL" clId="{BCB38C03-3721-4A29-846B-745FD71762DF}" dt="2021-10-05T17:31:55.633" v="546" actId="14100"/>
          <ac:spMkLst>
            <pc:docMk/>
            <pc:sldMk cId="1526868257" sldId="5218"/>
            <ac:spMk id="3" creationId="{00000000-0000-0000-0000-000000000000}"/>
          </ac:spMkLst>
        </pc:spChg>
        <pc:spChg chg="mod">
          <ac:chgData name="Gasbarre, Joseph F. (LARC-DA050)" userId="898b67d2-0ae1-49e5-8841-04b9aab17c8c" providerId="ADAL" clId="{BCB38C03-3721-4A29-846B-745FD71762DF}" dt="2021-10-04T13:03:15.342" v="355" actId="1076"/>
          <ac:spMkLst>
            <pc:docMk/>
            <pc:sldMk cId="1526868257" sldId="5218"/>
            <ac:spMk id="4" creationId="{D6CD8CA8-0861-7344-85FD-788DA4EFC9F5}"/>
          </ac:spMkLst>
        </pc:spChg>
        <pc:cxnChg chg="add mod">
          <ac:chgData name="Gasbarre, Joseph F. (LARC-DA050)" userId="898b67d2-0ae1-49e5-8841-04b9aab17c8c" providerId="ADAL" clId="{BCB38C03-3721-4A29-846B-745FD71762DF}" dt="2021-10-04T13:09:16.557" v="360" actId="1582"/>
          <ac:cxnSpMkLst>
            <pc:docMk/>
            <pc:sldMk cId="1526868257" sldId="5218"/>
            <ac:cxnSpMk id="7" creationId="{095E4158-A292-4DC3-B519-A9649458BEA3}"/>
          </ac:cxnSpMkLst>
        </pc:cxnChg>
        <pc:cxnChg chg="add mod">
          <ac:chgData name="Gasbarre, Joseph F. (LARC-DA050)" userId="898b67d2-0ae1-49e5-8841-04b9aab17c8c" providerId="ADAL" clId="{BCB38C03-3721-4A29-846B-745FD71762DF}" dt="2021-10-04T13:09:16.557" v="360" actId="1582"/>
          <ac:cxnSpMkLst>
            <pc:docMk/>
            <pc:sldMk cId="1526868257" sldId="5218"/>
            <ac:cxnSpMk id="9" creationId="{0D6E5D96-EF6D-48F5-86E4-F9AE603F26DE}"/>
          </ac:cxnSpMkLst>
        </pc:cxnChg>
      </pc:sldChg>
      <pc:sldChg chg="delSp modSp mod ord">
        <pc:chgData name="Gasbarre, Joseph F. (LARC-DA050)" userId="898b67d2-0ae1-49e5-8841-04b9aab17c8c" providerId="ADAL" clId="{BCB38C03-3721-4A29-846B-745FD71762DF}" dt="2021-10-06T12:48:48.620" v="1679" actId="6549"/>
        <pc:sldMkLst>
          <pc:docMk/>
          <pc:sldMk cId="4135994539" sldId="5812"/>
        </pc:sldMkLst>
        <pc:spChg chg="mod">
          <ac:chgData name="Gasbarre, Joseph F. (LARC-DA050)" userId="898b67d2-0ae1-49e5-8841-04b9aab17c8c" providerId="ADAL" clId="{BCB38C03-3721-4A29-846B-745FD71762DF}" dt="2021-10-06T12:48:48.620" v="1679" actId="6549"/>
          <ac:spMkLst>
            <pc:docMk/>
            <pc:sldMk cId="4135994539" sldId="5812"/>
            <ac:spMk id="2" creationId="{083BC596-2E68-4687-907D-A00E7EF7A472}"/>
          </ac:spMkLst>
        </pc:spChg>
        <pc:spChg chg="del">
          <ac:chgData name="Gasbarre, Joseph F. (LARC-DA050)" userId="898b67d2-0ae1-49e5-8841-04b9aab17c8c" providerId="ADAL" clId="{BCB38C03-3721-4A29-846B-745FD71762DF}" dt="2021-10-04T13:00:52.069" v="299" actId="478"/>
          <ac:spMkLst>
            <pc:docMk/>
            <pc:sldMk cId="4135994539" sldId="5812"/>
            <ac:spMk id="5" creationId="{F0DC7671-B39C-498E-92BD-F756FE50C46B}"/>
          </ac:spMkLst>
        </pc:spChg>
        <pc:spChg chg="del">
          <ac:chgData name="Gasbarre, Joseph F. (LARC-DA050)" userId="898b67d2-0ae1-49e5-8841-04b9aab17c8c" providerId="ADAL" clId="{BCB38C03-3721-4A29-846B-745FD71762DF}" dt="2021-10-05T15:15:12.144" v="437" actId="478"/>
          <ac:spMkLst>
            <pc:docMk/>
            <pc:sldMk cId="4135994539" sldId="5812"/>
            <ac:spMk id="6" creationId="{8E920A82-7345-A44E-A859-8D73677AE82C}"/>
          </ac:spMkLst>
        </pc:spChg>
      </pc:sldChg>
      <pc:sldChg chg="delSp modSp mod">
        <pc:chgData name="Gasbarre, Joseph F. (LARC-DA050)" userId="898b67d2-0ae1-49e5-8841-04b9aab17c8c" providerId="ADAL" clId="{BCB38C03-3721-4A29-846B-745FD71762DF}" dt="2021-10-06T12:46:52.068" v="1663" actId="14100"/>
        <pc:sldMkLst>
          <pc:docMk/>
          <pc:sldMk cId="325929650" sldId="5831"/>
        </pc:sldMkLst>
        <pc:spChg chg="mod">
          <ac:chgData name="Gasbarre, Joseph F. (LARC-DA050)" userId="898b67d2-0ae1-49e5-8841-04b9aab17c8c" providerId="ADAL" clId="{BCB38C03-3721-4A29-846B-745FD71762DF}" dt="2021-10-06T12:46:52.068" v="1663" actId="14100"/>
          <ac:spMkLst>
            <pc:docMk/>
            <pc:sldMk cId="325929650" sldId="5831"/>
            <ac:spMk id="2" creationId="{C4EBDB3E-97E9-4F92-9372-3B29A966F983}"/>
          </ac:spMkLst>
        </pc:spChg>
        <pc:spChg chg="mod">
          <ac:chgData name="Gasbarre, Joseph F. (LARC-DA050)" userId="898b67d2-0ae1-49e5-8841-04b9aab17c8c" providerId="ADAL" clId="{BCB38C03-3721-4A29-846B-745FD71762DF}" dt="2021-10-04T12:55:45.982" v="32" actId="6549"/>
          <ac:spMkLst>
            <pc:docMk/>
            <pc:sldMk cId="325929650" sldId="5831"/>
            <ac:spMk id="3" creationId="{B79385F5-C1A8-4E4C-98E9-900CABC0B043}"/>
          </ac:spMkLst>
        </pc:spChg>
        <pc:spChg chg="mod">
          <ac:chgData name="Gasbarre, Joseph F. (LARC-DA050)" userId="898b67d2-0ae1-49e5-8841-04b9aab17c8c" providerId="ADAL" clId="{BCB38C03-3721-4A29-846B-745FD71762DF}" dt="2021-10-04T13:03:46.294" v="356" actId="1076"/>
          <ac:spMkLst>
            <pc:docMk/>
            <pc:sldMk cId="325929650" sldId="5831"/>
            <ac:spMk id="11" creationId="{2BBA0D4A-624B-4557-8F0D-647553865A37}"/>
          </ac:spMkLst>
        </pc:spChg>
        <pc:spChg chg="del">
          <ac:chgData name="Gasbarre, Joseph F. (LARC-DA050)" userId="898b67d2-0ae1-49e5-8841-04b9aab17c8c" providerId="ADAL" clId="{BCB38C03-3721-4A29-846B-745FD71762DF}" dt="2021-10-06T12:39:12.107" v="1422" actId="478"/>
          <ac:spMkLst>
            <pc:docMk/>
            <pc:sldMk cId="325929650" sldId="5831"/>
            <ac:spMk id="13" creationId="{14117AB0-710B-1C42-B84D-ABF33E52AD34}"/>
          </ac:spMkLst>
        </pc:spChg>
        <pc:picChg chg="mod">
          <ac:chgData name="Gasbarre, Joseph F. (LARC-DA050)" userId="898b67d2-0ae1-49e5-8841-04b9aab17c8c" providerId="ADAL" clId="{BCB38C03-3721-4A29-846B-745FD71762DF}" dt="2021-10-04T13:03:46.294" v="356" actId="1076"/>
          <ac:picMkLst>
            <pc:docMk/>
            <pc:sldMk cId="325929650" sldId="5831"/>
            <ac:picMk id="8" creationId="{36C3B7D5-1D69-4CD4-B745-84CE31466766}"/>
          </ac:picMkLst>
        </pc:picChg>
        <pc:picChg chg="del">
          <ac:chgData name="Gasbarre, Joseph F. (LARC-DA050)" userId="898b67d2-0ae1-49e5-8841-04b9aab17c8c" providerId="ADAL" clId="{BCB38C03-3721-4A29-846B-745FD71762DF}" dt="2021-10-06T12:39:37.802" v="1423" actId="478"/>
          <ac:picMkLst>
            <pc:docMk/>
            <pc:sldMk cId="325929650" sldId="5831"/>
            <ac:picMk id="64" creationId="{35B1902A-6D3F-4273-AB55-61C9CBBE2B88}"/>
          </ac:picMkLst>
        </pc:picChg>
      </pc:sldChg>
      <pc:sldChg chg="addSp modSp mod">
        <pc:chgData name="Gasbarre, Joseph F. (LARC-DA050)" userId="898b67d2-0ae1-49e5-8841-04b9aab17c8c" providerId="ADAL" clId="{BCB38C03-3721-4A29-846B-745FD71762DF}" dt="2021-10-06T12:24:14.658" v="1421" actId="1036"/>
        <pc:sldMkLst>
          <pc:docMk/>
          <pc:sldMk cId="252108069" sldId="5858"/>
        </pc:sldMkLst>
        <pc:spChg chg="add mod">
          <ac:chgData name="Gasbarre, Joseph F. (LARC-DA050)" userId="898b67d2-0ae1-49e5-8841-04b9aab17c8c" providerId="ADAL" clId="{BCB38C03-3721-4A29-846B-745FD71762DF}" dt="2021-10-06T12:24:14.658" v="1421" actId="1036"/>
          <ac:spMkLst>
            <pc:docMk/>
            <pc:sldMk cId="252108069" sldId="5858"/>
            <ac:spMk id="2" creationId="{4C60D6D0-A097-4D63-A470-0ED878928E2F}"/>
          </ac:spMkLst>
        </pc:spChg>
      </pc:sldChg>
      <pc:sldChg chg="delSp modSp mod">
        <pc:chgData name="Gasbarre, Joseph F. (LARC-DA050)" userId="898b67d2-0ae1-49e5-8841-04b9aab17c8c" providerId="ADAL" clId="{BCB38C03-3721-4A29-846B-745FD71762DF}" dt="2021-10-06T12:51:00.281" v="1685" actId="20577"/>
        <pc:sldMkLst>
          <pc:docMk/>
          <pc:sldMk cId="1546780085" sldId="15693"/>
        </pc:sldMkLst>
        <pc:spChg chg="del mod">
          <ac:chgData name="Gasbarre, Joseph F. (LARC-DA050)" userId="898b67d2-0ae1-49e5-8841-04b9aab17c8c" providerId="ADAL" clId="{BCB38C03-3721-4A29-846B-745FD71762DF}" dt="2021-10-05T12:13:26.684" v="361" actId="478"/>
          <ac:spMkLst>
            <pc:docMk/>
            <pc:sldMk cId="1546780085" sldId="15693"/>
            <ac:spMk id="3" creationId="{29F7CDE9-C288-A54E-B254-3D386CD5E623}"/>
          </ac:spMkLst>
        </pc:spChg>
        <pc:spChg chg="mod">
          <ac:chgData name="Gasbarre, Joseph F. (LARC-DA050)" userId="898b67d2-0ae1-49e5-8841-04b9aab17c8c" providerId="ADAL" clId="{BCB38C03-3721-4A29-846B-745FD71762DF}" dt="2021-10-06T12:51:00.281" v="1685" actId="20577"/>
          <ac:spMkLst>
            <pc:docMk/>
            <pc:sldMk cId="1546780085" sldId="15693"/>
            <ac:spMk id="14" creationId="{F3396D14-0FF1-4A85-89A8-18A8313469C8}"/>
          </ac:spMkLst>
        </pc:spChg>
      </pc:sldChg>
      <pc:sldChg chg="modSp mod">
        <pc:chgData name="Gasbarre, Joseph F. (LARC-DA050)" userId="898b67d2-0ae1-49e5-8841-04b9aab17c8c" providerId="ADAL" clId="{BCB38C03-3721-4A29-846B-745FD71762DF}" dt="2021-10-06T12:51:24.755" v="1689" actId="1076"/>
        <pc:sldMkLst>
          <pc:docMk/>
          <pc:sldMk cId="3622064118" sldId="15694"/>
        </pc:sldMkLst>
        <pc:spChg chg="mod">
          <ac:chgData name="Gasbarre, Joseph F. (LARC-DA050)" userId="898b67d2-0ae1-49e5-8841-04b9aab17c8c" providerId="ADAL" clId="{BCB38C03-3721-4A29-846B-745FD71762DF}" dt="2021-10-06T12:51:24.755" v="1689" actId="1076"/>
          <ac:spMkLst>
            <pc:docMk/>
            <pc:sldMk cId="3622064118" sldId="15694"/>
            <ac:spMk id="2" creationId="{903BA02D-09CF-2840-8F56-6A444F5E1F3B}"/>
          </ac:spMkLst>
        </pc:spChg>
      </pc:sldChg>
      <pc:sldChg chg="addSp delSp modSp new mod modTransition modAnim">
        <pc:chgData name="Gasbarre, Joseph F. (LARC-DA050)" userId="898b67d2-0ae1-49e5-8841-04b9aab17c8c" providerId="ADAL" clId="{BCB38C03-3721-4A29-846B-745FD71762DF}" dt="2021-10-04T12:56:32.536" v="66" actId="1076"/>
        <pc:sldMkLst>
          <pc:docMk/>
          <pc:sldMk cId="2582984023" sldId="15695"/>
        </pc:sldMkLst>
        <pc:spChg chg="mod">
          <ac:chgData name="Gasbarre, Joseph F. (LARC-DA050)" userId="898b67d2-0ae1-49e5-8841-04b9aab17c8c" providerId="ADAL" clId="{BCB38C03-3721-4A29-846B-745FD71762DF}" dt="2021-10-04T12:56:29.843" v="65" actId="1076"/>
          <ac:spMkLst>
            <pc:docMk/>
            <pc:sldMk cId="2582984023" sldId="15695"/>
            <ac:spMk id="2" creationId="{D232C254-9698-40C9-B53C-FA6403D36F07}"/>
          </ac:spMkLst>
        </pc:spChg>
        <pc:spChg chg="del">
          <ac:chgData name="Gasbarre, Joseph F. (LARC-DA050)" userId="898b67d2-0ae1-49e5-8841-04b9aab17c8c" providerId="ADAL" clId="{BCB38C03-3721-4A29-846B-745FD71762DF}" dt="2021-10-04T12:56:11.722" v="62"/>
          <ac:spMkLst>
            <pc:docMk/>
            <pc:sldMk cId="2582984023" sldId="15695"/>
            <ac:spMk id="3" creationId="{A0E2676F-3EF9-415D-8A58-B355D725AF70}"/>
          </ac:spMkLst>
        </pc:spChg>
        <pc:spChg chg="mod">
          <ac:chgData name="Gasbarre, Joseph F. (LARC-DA050)" userId="898b67d2-0ae1-49e5-8841-04b9aab17c8c" providerId="ADAL" clId="{BCB38C03-3721-4A29-846B-745FD71762DF}" dt="2021-10-04T12:56:21.986" v="63"/>
          <ac:spMkLst>
            <pc:docMk/>
            <pc:sldMk cId="2582984023" sldId="15695"/>
            <ac:spMk id="4" creationId="{6D20F911-9401-471F-933E-09F365F7CB06}"/>
          </ac:spMkLst>
        </pc:spChg>
        <pc:spChg chg="add del mod">
          <ac:chgData name="Gasbarre, Joseph F. (LARC-DA050)" userId="898b67d2-0ae1-49e5-8841-04b9aab17c8c" providerId="ADAL" clId="{BCB38C03-3721-4A29-846B-745FD71762DF}" dt="2021-10-04T12:56:25.152" v="64" actId="478"/>
          <ac:spMkLst>
            <pc:docMk/>
            <pc:sldMk cId="2582984023" sldId="15695"/>
            <ac:spMk id="6" creationId="{B85B23EC-897A-4672-A484-331BB5491AA7}"/>
          </ac:spMkLst>
        </pc:spChg>
        <pc:picChg chg="add mod">
          <ac:chgData name="Gasbarre, Joseph F. (LARC-DA050)" userId="898b67d2-0ae1-49e5-8841-04b9aab17c8c" providerId="ADAL" clId="{BCB38C03-3721-4A29-846B-745FD71762DF}" dt="2021-10-04T12:56:32.536" v="66" actId="1076"/>
          <ac:picMkLst>
            <pc:docMk/>
            <pc:sldMk cId="2582984023" sldId="15695"/>
            <ac:picMk id="5" creationId="{182C1C4E-57D9-4A58-8759-878F180AD4B4}"/>
          </ac:picMkLst>
        </pc:picChg>
      </pc:sldChg>
      <pc:sldChg chg="addSp delSp modSp new mod">
        <pc:chgData name="Gasbarre, Joseph F. (LARC-DA050)" userId="898b67d2-0ae1-49e5-8841-04b9aab17c8c" providerId="ADAL" clId="{BCB38C03-3721-4A29-846B-745FD71762DF}" dt="2021-10-06T12:47:50.848" v="1678" actId="20577"/>
        <pc:sldMkLst>
          <pc:docMk/>
          <pc:sldMk cId="1152436196" sldId="15696"/>
        </pc:sldMkLst>
        <pc:spChg chg="mod">
          <ac:chgData name="Gasbarre, Joseph F. (LARC-DA050)" userId="898b67d2-0ae1-49e5-8841-04b9aab17c8c" providerId="ADAL" clId="{BCB38C03-3721-4A29-846B-745FD71762DF}" dt="2021-10-06T12:47:50.848" v="1678" actId="20577"/>
          <ac:spMkLst>
            <pc:docMk/>
            <pc:sldMk cId="1152436196" sldId="15696"/>
            <ac:spMk id="2" creationId="{2649BF99-22DB-4360-BA66-9A84366C3313}"/>
          </ac:spMkLst>
        </pc:spChg>
        <pc:spChg chg="mod">
          <ac:chgData name="Gasbarre, Joseph F. (LARC-DA050)" userId="898b67d2-0ae1-49e5-8841-04b9aab17c8c" providerId="ADAL" clId="{BCB38C03-3721-4A29-846B-745FD71762DF}" dt="2021-10-06T12:16:47.213" v="1344" actId="20577"/>
          <ac:spMkLst>
            <pc:docMk/>
            <pc:sldMk cId="1152436196" sldId="15696"/>
            <ac:spMk id="3" creationId="{E50ACFCB-B9F1-4998-A7EA-D93C6E68DD8D}"/>
          </ac:spMkLst>
        </pc:spChg>
        <pc:spChg chg="add del mod">
          <ac:chgData name="Gasbarre, Joseph F. (LARC-DA050)" userId="898b67d2-0ae1-49e5-8841-04b9aab17c8c" providerId="ADAL" clId="{BCB38C03-3721-4A29-846B-745FD71762DF}" dt="2021-10-05T17:40:15.334" v="847" actId="478"/>
          <ac:spMkLst>
            <pc:docMk/>
            <pc:sldMk cId="1152436196" sldId="15696"/>
            <ac:spMk id="5" creationId="{BF452559-9994-4827-BCA8-CD819097CB97}"/>
          </ac:spMkLst>
        </pc:spChg>
        <pc:spChg chg="add mod">
          <ac:chgData name="Gasbarre, Joseph F. (LARC-DA050)" userId="898b67d2-0ae1-49e5-8841-04b9aab17c8c" providerId="ADAL" clId="{BCB38C03-3721-4A29-846B-745FD71762DF}" dt="2021-10-05T18:08:52.236" v="1178" actId="113"/>
          <ac:spMkLst>
            <pc:docMk/>
            <pc:sldMk cId="1152436196" sldId="15696"/>
            <ac:spMk id="6" creationId="{1BD2E415-CB2B-48A9-A9FE-F6CAE70CDAB5}"/>
          </ac:spMkLst>
        </pc:spChg>
        <pc:spChg chg="add mod">
          <ac:chgData name="Gasbarre, Joseph F. (LARC-DA050)" userId="898b67d2-0ae1-49e5-8841-04b9aab17c8c" providerId="ADAL" clId="{BCB38C03-3721-4A29-846B-745FD71762DF}" dt="2021-10-05T18:08:45.063" v="1177" actId="6549"/>
          <ac:spMkLst>
            <pc:docMk/>
            <pc:sldMk cId="1152436196" sldId="15696"/>
            <ac:spMk id="7" creationId="{2EE20D94-C3B9-4081-868D-6914F9EDE791}"/>
          </ac:spMkLst>
        </pc:spChg>
        <pc:spChg chg="add mod">
          <ac:chgData name="Gasbarre, Joseph F. (LARC-DA050)" userId="898b67d2-0ae1-49e5-8841-04b9aab17c8c" providerId="ADAL" clId="{BCB38C03-3721-4A29-846B-745FD71762DF}" dt="2021-10-06T12:16:40.372" v="1340" actId="14100"/>
          <ac:spMkLst>
            <pc:docMk/>
            <pc:sldMk cId="1152436196" sldId="15696"/>
            <ac:spMk id="8" creationId="{F1DA2969-B2E0-472D-8F07-068FE4718B7D}"/>
          </ac:spMkLst>
        </pc:spChg>
        <pc:picChg chg="add mod">
          <ac:chgData name="Gasbarre, Joseph F. (LARC-DA050)" userId="898b67d2-0ae1-49e5-8841-04b9aab17c8c" providerId="ADAL" clId="{BCB38C03-3721-4A29-846B-745FD71762DF}" dt="2021-10-05T17:43:32.469" v="877" actId="1076"/>
          <ac:picMkLst>
            <pc:docMk/>
            <pc:sldMk cId="1152436196" sldId="15696"/>
            <ac:picMk id="1026" creationId="{4B8897ED-EB90-418A-A050-E3E1B560DCA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34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68CFC8-B888-C442-A58D-5CFBE81A06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83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BD141E-2EB1-AC43-8060-D0D6C5C320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63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68CFC8-B888-C442-A58D-5CFBE81A06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830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787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3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F34EB64-87C9-9148-84EB-2A64B7E22C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472709" y="4098642"/>
            <a:ext cx="5264258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/>
              <a:t>PRESENTER NAME</a:t>
            </a:r>
          </a:p>
          <a:p>
            <a:pPr>
              <a:spcBef>
                <a:spcPts val="400"/>
              </a:spcBef>
            </a:pPr>
            <a:r>
              <a:rPr lang="en-US"/>
              <a:t>Title</a:t>
            </a:r>
          </a:p>
          <a:p>
            <a:pPr>
              <a:spcBef>
                <a:spcPts val="400"/>
              </a:spcBef>
            </a:pPr>
            <a:r>
              <a:rPr lang="en-US"/>
              <a:t>Date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2B6083-2109-7E40-AD81-BCC8CCBD9B12}"/>
              </a:ext>
            </a:extLst>
          </p:cNvPr>
          <p:cNvGrpSpPr/>
          <p:nvPr userDrawn="1"/>
        </p:nvGrpSpPr>
        <p:grpSpPr>
          <a:xfrm>
            <a:off x="-473777" y="-10705"/>
            <a:ext cx="3197522" cy="6876906"/>
            <a:chOff x="-473777" y="-10705"/>
            <a:chExt cx="3197522" cy="687690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62C1B29-E598-6E4D-8850-540D54D59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0705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4E617D"/>
                </a:gs>
                <a:gs pos="3000">
                  <a:srgbClr val="5C7292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C4C33094-D84E-564C-83F9-A23BC3DE30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1132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C7292"/>
                </a:gs>
                <a:gs pos="71000">
                  <a:srgbClr val="4E617D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53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 userDrawn="1">
          <p15:clr>
            <a:srgbClr val="FBAE40"/>
          </p15:clr>
        </p15:guide>
        <p15:guide id="2" pos="1128" userDrawn="1">
          <p15:clr>
            <a:srgbClr val="FBAE40"/>
          </p15:clr>
        </p15:guide>
        <p15:guide id="3" orient="horz" pos="2352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DECCC60-4E10-8E4C-A6F5-16B3AE786B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9496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FE258752-175F-974D-82DB-D97CAF1B9162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3D4D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4100F8B-8715-A843-A0DE-EBAFD5665C08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-9507"/>
            <a:ext cx="10701073" cy="6885432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99000">
                <a:srgbClr val="3D4D64"/>
              </a:gs>
              <a:gs pos="21000">
                <a:srgbClr val="1D2735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97B1D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7B1D4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09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80CBB48-827C-F74C-A1CB-3F4D0D1B5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3193"/>
          <a:stretch/>
        </p:blipFill>
        <p:spPr>
          <a:xfrm>
            <a:off x="0" y="0"/>
            <a:ext cx="58420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85B63246-8530-DC48-8604-6138BECABBC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100000">
                <a:srgbClr val="3D4D64"/>
              </a:gs>
              <a:gs pos="41000">
                <a:srgbClr val="1D2735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97B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7B1D4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EED304-1947-0741-9035-A8DCE67F9F2B}"/>
              </a:ext>
            </a:extLst>
          </p:cNvPr>
          <p:cNvSpPr txBox="1"/>
          <p:nvPr userDrawn="1"/>
        </p:nvSpPr>
        <p:spPr>
          <a:xfrm>
            <a:off x="4339652" y="6566898"/>
            <a:ext cx="4804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Pre-Decisional Information—For Planning and Discussion Purposes Only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9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146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90000">
                <a:srgbClr val="3D4D64"/>
              </a:gs>
              <a:gs pos="26000">
                <a:srgbClr val="1D2735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7B1D4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0FC64A-CC5A-F74E-9592-4C3D15D3E43C}"/>
              </a:ext>
            </a:extLst>
          </p:cNvPr>
          <p:cNvSpPr txBox="1">
            <a:spLocks/>
          </p:cNvSpPr>
          <p:nvPr userDrawn="1"/>
        </p:nvSpPr>
        <p:spPr>
          <a:xfrm>
            <a:off x="3319072" y="6621625"/>
            <a:ext cx="5553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97B1D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Pre-Decisional Information—For Planning and Discussion Purposes Only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8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7B1D4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D06222A-5CBA-0B49-871F-EEAD15CA6A46}"/>
              </a:ext>
            </a:extLst>
          </p:cNvPr>
          <p:cNvSpPr txBox="1">
            <a:spLocks/>
          </p:cNvSpPr>
          <p:nvPr userDrawn="1"/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>
                <a:solidFill>
                  <a:srgbClr val="97B1D4"/>
                </a:solidFill>
              </a:rPr>
              <a:pPr/>
              <a:t>‹#›</a:t>
            </a:fld>
            <a:endParaRPr lang="en-US">
              <a:solidFill>
                <a:srgbClr val="97B1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24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480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095" y="1156181"/>
            <a:ext cx="10292080" cy="1545038"/>
          </a:xfrm>
        </p:spPr>
        <p:txBody>
          <a:bodyPr>
            <a:sp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901938" y="1214943"/>
            <a:ext cx="6816649" cy="42473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35539" y="6570664"/>
            <a:ext cx="856461" cy="28733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5996" y="6493821"/>
            <a:ext cx="11084637" cy="281544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2259075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B96F-8E6F-1E41-BDB4-51EF88DA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39033C-A6E9-D44C-BCE1-8D654E92CF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BA509E-3753-AC4D-B30C-C619003CE3F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z="100"/>
              <a:t>This document has been reviewed and determined not to contain export controlled technical data.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/>
          </p:nvPr>
        </p:nvSpPr>
        <p:spPr>
          <a:xfrm>
            <a:off x="6369585" y="1173163"/>
            <a:ext cx="5607050" cy="5187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6"/>
          </p:nvPr>
        </p:nvSpPr>
        <p:spPr>
          <a:xfrm>
            <a:off x="203200" y="1173163"/>
            <a:ext cx="5607050" cy="5187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217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06919" y="1143003"/>
            <a:ext cx="11607096" cy="15081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D0A51EDD-CAF5-6E42-A43F-E6A73C8A12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63965" y="6567490"/>
            <a:ext cx="1227667" cy="287337"/>
          </a:xfrm>
        </p:spPr>
        <p:txBody>
          <a:bodyPr/>
          <a:lstStyle/>
          <a:p>
            <a:fld id="{701E1C43-DC22-49BF-97D1-F15890BEB9A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95175" y="6580016"/>
            <a:ext cx="11003767" cy="287339"/>
          </a:xfrm>
          <a:prstGeom prst="rect">
            <a:avLst/>
          </a:prstGeom>
        </p:spPr>
        <p:txBody>
          <a:bodyPr/>
          <a:lstStyle>
            <a:lvl1pPr algn="ctr">
              <a:defRPr sz="788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This document has been reviewed and determined not to contain export controlled technical data.</a:t>
            </a:r>
          </a:p>
        </p:txBody>
      </p:sp>
    </p:spTree>
    <p:extLst>
      <p:ext uri="{BB962C8B-B14F-4D97-AF65-F5344CB8AC3E}">
        <p14:creationId xmlns:p14="http://schemas.microsoft.com/office/powerpoint/2010/main" val="418477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C939768-4B75-F242-A6B4-9CF5A8EECD8E}"/>
              </a:ext>
            </a:extLst>
          </p:cNvPr>
          <p:cNvGrpSpPr/>
          <p:nvPr userDrawn="1"/>
        </p:nvGrpSpPr>
        <p:grpSpPr>
          <a:xfrm>
            <a:off x="-18167" y="-10221"/>
            <a:ext cx="12210167" cy="6869357"/>
            <a:chOff x="0" y="-2662"/>
            <a:chExt cx="12192000" cy="685913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1BA50B-8B1F-A244-B375-F86C8E5436F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EC7C33-1BA5-1748-8B08-423C53E14A7C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95000">
                  <a:srgbClr val="8B4F4A"/>
                </a:gs>
                <a:gs pos="59000">
                  <a:srgbClr val="65353D"/>
                </a:gs>
                <a:gs pos="18000">
                  <a:srgbClr val="61517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 flip="none" rotWithShape="1">
            <a:gsLst>
              <a:gs pos="0">
                <a:srgbClr val="72474C"/>
              </a:gs>
              <a:gs pos="74000">
                <a:srgbClr val="B26F5F"/>
              </a:gs>
              <a:gs pos="83000">
                <a:srgbClr val="B26F5F"/>
              </a:gs>
              <a:gs pos="100000">
                <a:srgbClr val="B26F5F"/>
              </a:gs>
            </a:gsLst>
            <a:lin ang="108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44CD564-33BC-7448-AB09-E2836BD0852C}"/>
              </a:ext>
            </a:extLst>
          </p:cNvPr>
          <p:cNvSpPr/>
          <p:nvPr userDrawn="1"/>
        </p:nvSpPr>
        <p:spPr>
          <a:xfrm>
            <a:off x="-9816" y="160317"/>
            <a:ext cx="12198764" cy="6461864"/>
          </a:xfrm>
          <a:prstGeom prst="rect">
            <a:avLst/>
          </a:prstGeom>
          <a:gradFill flip="none" rotWithShape="1">
            <a:gsLst>
              <a:gs pos="63000">
                <a:srgbClr val="0A081B"/>
              </a:gs>
              <a:gs pos="5000">
                <a:srgbClr val="3E3D5D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FFA68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rgbClr val="FFA687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10/6/2021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rgbClr val="FFA68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A68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79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D86B882-7778-0742-A2E2-741ECE927323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1548" y="0"/>
            <a:ext cx="5842000" cy="6858000"/>
          </a:xfrm>
          <a:prstGeom prst="rect">
            <a:avLst/>
          </a:prstGeom>
        </p:spPr>
      </p:pic>
      <p:sp>
        <p:nvSpPr>
          <p:cNvPr id="11" name="Freeform 9">
            <a:extLst>
              <a:ext uri="{FF2B5EF4-FFF2-40B4-BE49-F238E27FC236}">
                <a16:creationId xmlns:a16="http://schemas.microsoft.com/office/drawing/2014/main" id="{9844E079-3EBA-6146-BEF0-59FA495549B2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solidFill>
            <a:srgbClr val="3D4D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FB2F5AE2-CD99-9E44-865F-D56B4EE8256E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99000">
                <a:srgbClr val="3D4D64"/>
              </a:gs>
              <a:gs pos="21000">
                <a:srgbClr val="1D2735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97B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67" r:id="rId3"/>
    <p:sldLayoutId id="2147483673" r:id="rId4"/>
    <p:sldLayoutId id="2147483655" r:id="rId5"/>
    <p:sldLayoutId id="2147483674" r:id="rId6"/>
    <p:sldLayoutId id="2147483675" r:id="rId7"/>
    <p:sldLayoutId id="2147483676" r:id="rId8"/>
    <p:sldLayoutId id="2147483677" r:id="rId9"/>
    <p:sldLayoutId id="2147483678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97B1D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jpe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0190" y="3654624"/>
            <a:ext cx="6270723" cy="2010807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/>
              <a:t>Jeff Gramling​, MSR Program Director</a:t>
            </a:r>
          </a:p>
          <a:p>
            <a:pPr>
              <a:spcBef>
                <a:spcPts val="400"/>
              </a:spcBef>
            </a:pPr>
            <a:r>
              <a:rPr lang="en-US"/>
              <a:t>NASA HQ</a:t>
            </a:r>
          </a:p>
          <a:p>
            <a:pPr>
              <a:spcBef>
                <a:spcPts val="400"/>
              </a:spcBef>
            </a:pPr>
            <a:r>
              <a:rPr lang="en-US"/>
              <a:t>​</a:t>
            </a:r>
          </a:p>
          <a:p>
            <a:pPr>
              <a:spcBef>
                <a:spcPts val="400"/>
              </a:spcBef>
            </a:pPr>
            <a:r>
              <a:rPr lang="en-US" err="1"/>
              <a:t>ExMAG</a:t>
            </a:r>
            <a:endParaRPr lang="en-US"/>
          </a:p>
          <a:p>
            <a:pPr>
              <a:spcBef>
                <a:spcPts val="400"/>
              </a:spcBef>
            </a:pPr>
            <a:endParaRPr lang="en-US"/>
          </a:p>
          <a:p>
            <a:pPr>
              <a:spcBef>
                <a:spcPts val="400"/>
              </a:spcBef>
            </a:pPr>
            <a:r>
              <a:rPr lang="en-US"/>
              <a:t>October 14, 2021</a:t>
            </a:r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C5ABF2-43DC-3A49-8E12-5B4E5DD99A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214" y="2375226"/>
            <a:ext cx="2489998" cy="5224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AC0FBD-9C14-464B-BCF8-BC22F7AF22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963" y="3050086"/>
            <a:ext cx="4435310" cy="3223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68B1F3-1777-1A43-9EAE-197AEB9483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326" y="1094410"/>
            <a:ext cx="2999923" cy="1066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16F4F-CFEA-384E-B0E2-E171F9B4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86C9B39-C9B9-0647-A692-7C3582CF79E9}"/>
              </a:ext>
            </a:extLst>
          </p:cNvPr>
          <p:cNvSpPr txBox="1">
            <a:spLocks/>
          </p:cNvSpPr>
          <p:nvPr/>
        </p:nvSpPr>
        <p:spPr>
          <a:xfrm>
            <a:off x="119920" y="264695"/>
            <a:ext cx="11962151" cy="6463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/>
              <a:t>MSR Architecture Overview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F23E08D-577B-4E4D-8666-36D09E0187F9}"/>
              </a:ext>
            </a:extLst>
          </p:cNvPr>
          <p:cNvSpPr/>
          <p:nvPr/>
        </p:nvSpPr>
        <p:spPr bwMode="auto">
          <a:xfrm>
            <a:off x="2302359" y="1699014"/>
            <a:ext cx="6117190" cy="4185147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48327" y="4151890"/>
                </a:lnTo>
                <a:cubicBezTo>
                  <a:pt x="3545085" y="3117516"/>
                  <a:pt x="3547160" y="2371193"/>
                  <a:pt x="3543918" y="1336819"/>
                </a:cubicBezTo>
                <a:cubicBezTo>
                  <a:pt x="3539390" y="1011380"/>
                  <a:pt x="3510019" y="894013"/>
                  <a:pt x="3314217" y="858632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B2051F-4037-B747-B8A5-3A207E9495F3}"/>
              </a:ext>
            </a:extLst>
          </p:cNvPr>
          <p:cNvSpPr/>
          <p:nvPr/>
        </p:nvSpPr>
        <p:spPr bwMode="auto">
          <a:xfrm>
            <a:off x="9112930" y="1635346"/>
            <a:ext cx="923370" cy="408411"/>
          </a:xfrm>
          <a:prstGeom prst="rect">
            <a:avLst/>
          </a:prstGeom>
          <a:solidFill>
            <a:schemeClr val="accent3"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sp>
        <p:nvSpPr>
          <p:cNvPr id="9" name="Rectangle 115">
            <a:extLst>
              <a:ext uri="{FF2B5EF4-FFF2-40B4-BE49-F238E27FC236}">
                <a16:creationId xmlns:a16="http://schemas.microsoft.com/office/drawing/2014/main" id="{60A5227D-7DA0-E441-ADA6-5ADCD5B0CA3F}"/>
              </a:ext>
            </a:extLst>
          </p:cNvPr>
          <p:cNvSpPr/>
          <p:nvPr/>
        </p:nvSpPr>
        <p:spPr bwMode="auto">
          <a:xfrm rot="5400000">
            <a:off x="5824621" y="2275795"/>
            <a:ext cx="848550" cy="275437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sp>
        <p:nvSpPr>
          <p:cNvPr id="10" name="Rectangle 116">
            <a:extLst>
              <a:ext uri="{FF2B5EF4-FFF2-40B4-BE49-F238E27FC236}">
                <a16:creationId xmlns:a16="http://schemas.microsoft.com/office/drawing/2014/main" id="{D3FCE531-0EEA-8742-B20C-2DC3E38D16CB}"/>
              </a:ext>
            </a:extLst>
          </p:cNvPr>
          <p:cNvSpPr/>
          <p:nvPr/>
        </p:nvSpPr>
        <p:spPr bwMode="auto">
          <a:xfrm>
            <a:off x="7613762" y="3224063"/>
            <a:ext cx="796528" cy="1530879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6D205C-6329-C14C-99C3-B4193FE1E95D}"/>
              </a:ext>
            </a:extLst>
          </p:cNvPr>
          <p:cNvSpPr/>
          <p:nvPr/>
        </p:nvSpPr>
        <p:spPr bwMode="auto">
          <a:xfrm>
            <a:off x="8413559" y="4172978"/>
            <a:ext cx="1558886" cy="581961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sp>
        <p:nvSpPr>
          <p:cNvPr id="12" name="Rectangle 118">
            <a:extLst>
              <a:ext uri="{FF2B5EF4-FFF2-40B4-BE49-F238E27FC236}">
                <a16:creationId xmlns:a16="http://schemas.microsoft.com/office/drawing/2014/main" id="{4C544EEA-763B-E047-8E19-ED9528186B27}"/>
              </a:ext>
            </a:extLst>
          </p:cNvPr>
          <p:cNvSpPr/>
          <p:nvPr/>
        </p:nvSpPr>
        <p:spPr bwMode="auto">
          <a:xfrm>
            <a:off x="4080993" y="3226779"/>
            <a:ext cx="792389" cy="2625054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pic>
        <p:nvPicPr>
          <p:cNvPr id="13" name="Picture 2" descr="Image result for esa icon no background">
            <a:extLst>
              <a:ext uri="{FF2B5EF4-FFF2-40B4-BE49-F238E27FC236}">
                <a16:creationId xmlns:a16="http://schemas.microsoft.com/office/drawing/2014/main" id="{01981FCE-A42A-EF47-ACA8-8B0C8C01EE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12930" y="2040535"/>
            <a:ext cx="923370" cy="418636"/>
          </a:xfrm>
          <a:prstGeom prst="rect">
            <a:avLst/>
          </a:prstGeom>
          <a:solidFill>
            <a:srgbClr val="CDE3FF"/>
          </a:solid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90ACE3A-6E4E-AF41-8AE1-CF2F550F98B8}"/>
              </a:ext>
            </a:extLst>
          </p:cNvPr>
          <p:cNvSpPr/>
          <p:nvPr/>
        </p:nvSpPr>
        <p:spPr bwMode="auto">
          <a:xfrm flipV="1">
            <a:off x="1559388" y="5853626"/>
            <a:ext cx="8346094" cy="283464"/>
          </a:xfrm>
          <a:prstGeom prst="rect">
            <a:avLst/>
          </a:prstGeom>
          <a:solidFill>
            <a:srgbClr val="97B1D4"/>
          </a:solidFill>
          <a:ln w="9525" cap="flat" cmpd="sng" algn="ctr">
            <a:solidFill>
              <a:srgbClr val="97B1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prstClr val="black"/>
              </a:solidFill>
              <a:latin typeface="Arial Narrow" pitchFamily="34" charset="0"/>
            </a:endParaRPr>
          </a:p>
        </p:txBody>
      </p:sp>
      <p:pic>
        <p:nvPicPr>
          <p:cNvPr id="15" name="Picture 2" descr="http://www.wpclipart.com/space/solar_system/Earth/Earth_Western_Hemisphere_white_background.jpg">
            <a:extLst>
              <a:ext uri="{FF2B5EF4-FFF2-40B4-BE49-F238E27FC236}">
                <a16:creationId xmlns:a16="http://schemas.microsoft.com/office/drawing/2014/main" id="{7605D644-F09A-8147-8EF3-4E18C5103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1597" y="5675318"/>
            <a:ext cx="645758" cy="640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96A91A-64B2-724A-A117-85FE81377A04}"/>
              </a:ext>
            </a:extLst>
          </p:cNvPr>
          <p:cNvSpPr/>
          <p:nvPr/>
        </p:nvSpPr>
        <p:spPr bwMode="auto">
          <a:xfrm flipV="1">
            <a:off x="1559391" y="1200710"/>
            <a:ext cx="8346619" cy="281124"/>
          </a:xfrm>
          <a:prstGeom prst="rect">
            <a:avLst/>
          </a:prstGeom>
          <a:solidFill>
            <a:srgbClr val="97B1D4"/>
          </a:solidFill>
          <a:ln w="9525" cap="flat" cmpd="sng" algn="ctr">
            <a:solidFill>
              <a:srgbClr val="97B1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B7D329-CAD7-074D-A743-99A95D5A0D99}"/>
              </a:ext>
            </a:extLst>
          </p:cNvPr>
          <p:cNvSpPr/>
          <p:nvPr/>
        </p:nvSpPr>
        <p:spPr>
          <a:xfrm>
            <a:off x="9289589" y="5826081"/>
            <a:ext cx="64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>
                <a:latin typeface="Calibri"/>
              </a:rPr>
              <a:t>Earth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F6E923-25AC-8044-A359-2EF4D41777B7}"/>
              </a:ext>
            </a:extLst>
          </p:cNvPr>
          <p:cNvSpPr/>
          <p:nvPr/>
        </p:nvSpPr>
        <p:spPr>
          <a:xfrm>
            <a:off x="9309126" y="1171995"/>
            <a:ext cx="620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>
                <a:latin typeface="Calibri"/>
              </a:rPr>
              <a:t>Mars</a:t>
            </a:r>
          </a:p>
        </p:txBody>
      </p:sp>
      <p:pic>
        <p:nvPicPr>
          <p:cNvPr id="19" name="Picture 18" descr="http://d1jqu7g1y74ds1.cloudfront.net/wp-content/uploads/2010/07/Mars.jpg">
            <a:extLst>
              <a:ext uri="{FF2B5EF4-FFF2-40B4-BE49-F238E27FC236}">
                <a16:creationId xmlns:a16="http://schemas.microsoft.com/office/drawing/2014/main" id="{2786C0D3-9F2D-CD4C-9AAB-BAA1C7BA0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539" y="945458"/>
            <a:ext cx="957870" cy="791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961672-3D62-3941-944E-1F4A66E5EB46}"/>
              </a:ext>
            </a:extLst>
          </p:cNvPr>
          <p:cNvSpPr txBox="1"/>
          <p:nvPr/>
        </p:nvSpPr>
        <p:spPr>
          <a:xfrm>
            <a:off x="7745580" y="6217526"/>
            <a:ext cx="1797838" cy="25391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Sample Return and Science</a:t>
            </a:r>
          </a:p>
        </p:txBody>
      </p:sp>
      <p:pic>
        <p:nvPicPr>
          <p:cNvPr id="21" name="Picture 47" descr="building2">
            <a:extLst>
              <a:ext uri="{FF2B5EF4-FFF2-40B4-BE49-F238E27FC236}">
                <a16:creationId xmlns:a16="http://schemas.microsoft.com/office/drawing/2014/main" id="{48B47CD3-F97C-0B42-9342-24DD09B3F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72017" y="5047791"/>
            <a:ext cx="11382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FC0D0E-A6D3-6B4C-89AF-AB46C78F2DAE}"/>
              </a:ext>
            </a:extLst>
          </p:cNvPr>
          <p:cNvCxnSpPr/>
          <p:nvPr/>
        </p:nvCxnSpPr>
        <p:spPr bwMode="auto">
          <a:xfrm>
            <a:off x="8489924" y="5415949"/>
            <a:ext cx="289568" cy="0"/>
          </a:xfrm>
          <a:prstGeom prst="straightConnector1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022ECDB-347E-074A-BBB1-3DCD765C7A9F}"/>
              </a:ext>
            </a:extLst>
          </p:cNvPr>
          <p:cNvCxnSpPr>
            <a:cxnSpLocks/>
          </p:cNvCxnSpPr>
          <p:nvPr/>
        </p:nvCxnSpPr>
        <p:spPr bwMode="auto">
          <a:xfrm>
            <a:off x="6955260" y="2000909"/>
            <a:ext cx="368798" cy="3115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BA93DB1-6DE5-114C-914E-F6242AFB6D33}"/>
              </a:ext>
            </a:extLst>
          </p:cNvPr>
          <p:cNvSpPr txBox="1"/>
          <p:nvPr/>
        </p:nvSpPr>
        <p:spPr>
          <a:xfrm>
            <a:off x="5466214" y="6217526"/>
            <a:ext cx="1598683" cy="25391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Sample Retrieval Lander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E9D1811-0741-674E-AC70-E4B7F844173F}"/>
              </a:ext>
            </a:extLst>
          </p:cNvPr>
          <p:cNvCxnSpPr>
            <a:cxnSpLocks/>
          </p:cNvCxnSpPr>
          <p:nvPr/>
        </p:nvCxnSpPr>
        <p:spPr bwMode="auto">
          <a:xfrm>
            <a:off x="7919152" y="2365259"/>
            <a:ext cx="100249" cy="275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086C5D7-3495-C048-846A-5C2186B9FC1D}"/>
              </a:ext>
            </a:extLst>
          </p:cNvPr>
          <p:cNvSpPr txBox="1"/>
          <p:nvPr/>
        </p:nvSpPr>
        <p:spPr>
          <a:xfrm>
            <a:off x="4574610" y="2287430"/>
            <a:ext cx="94947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>
                <a:solidFill>
                  <a:schemeClr val="bg1"/>
                </a:solidFill>
                <a:latin typeface="Calibri"/>
              </a:rPr>
              <a:t>Tube Retrieval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EBAA24-CF63-EC44-9262-C4B9E92FA69F}"/>
              </a:ext>
            </a:extLst>
          </p:cNvPr>
          <p:cNvSpPr txBox="1"/>
          <p:nvPr/>
        </p:nvSpPr>
        <p:spPr>
          <a:xfrm>
            <a:off x="7501996" y="1767773"/>
            <a:ext cx="9233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Mars Ascent</a:t>
            </a:r>
          </a:p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Vehicle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FB2404-5F5B-B14F-A31B-141C215CF4D6}"/>
              </a:ext>
            </a:extLst>
          </p:cNvPr>
          <p:cNvSpPr txBox="1"/>
          <p:nvPr/>
        </p:nvSpPr>
        <p:spPr>
          <a:xfrm>
            <a:off x="8077321" y="2742313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Orbiting Sample</a:t>
            </a:r>
          </a:p>
        </p:txBody>
      </p:sp>
      <p:pic>
        <p:nvPicPr>
          <p:cNvPr id="29" name="Picture 14" descr="missle1">
            <a:extLst>
              <a:ext uri="{FF2B5EF4-FFF2-40B4-BE49-F238E27FC236}">
                <a16:creationId xmlns:a16="http://schemas.microsoft.com/office/drawing/2014/main" id="{8AB57D9E-430E-5446-9FFD-80669576C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171361" y="4741692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0" descr="capsel2">
            <a:extLst>
              <a:ext uri="{FF2B5EF4-FFF2-40B4-BE49-F238E27FC236}">
                <a16:creationId xmlns:a16="http://schemas.microsoft.com/office/drawing/2014/main" id="{A8BDDC46-AEF5-F747-9B1E-4D45B4532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5941073" y="2654292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5" descr="capsle">
            <a:extLst>
              <a:ext uri="{FF2B5EF4-FFF2-40B4-BE49-F238E27FC236}">
                <a16:creationId xmlns:a16="http://schemas.microsoft.com/office/drawing/2014/main" id="{2326BF4E-D076-6F4F-A1F7-1898E59B1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8762" y="3993528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07D023C-3917-1E4B-9800-FD96723D9A02}"/>
              </a:ext>
            </a:extLst>
          </p:cNvPr>
          <p:cNvCxnSpPr>
            <a:cxnSpLocks/>
          </p:cNvCxnSpPr>
          <p:nvPr/>
        </p:nvCxnSpPr>
        <p:spPr bwMode="auto">
          <a:xfrm flipV="1">
            <a:off x="6252685" y="4410308"/>
            <a:ext cx="0" cy="25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DF769D0-DAB4-484B-8F51-E44C9E311AF3}"/>
              </a:ext>
            </a:extLst>
          </p:cNvPr>
          <p:cNvCxnSpPr>
            <a:cxnSpLocks/>
          </p:cNvCxnSpPr>
          <p:nvPr/>
        </p:nvCxnSpPr>
        <p:spPr bwMode="auto">
          <a:xfrm flipV="1">
            <a:off x="6247369" y="2505811"/>
            <a:ext cx="0" cy="22587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C34BCE0-386A-794E-B440-D91C5D64FDBE}"/>
              </a:ext>
            </a:extLst>
          </p:cNvPr>
          <p:cNvCxnSpPr>
            <a:cxnSpLocks/>
          </p:cNvCxnSpPr>
          <p:nvPr/>
        </p:nvCxnSpPr>
        <p:spPr bwMode="auto">
          <a:xfrm flipV="1">
            <a:off x="6258001" y="3244450"/>
            <a:ext cx="0" cy="61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FFED11F-2F6F-4842-A183-4FA79F9E152B}"/>
              </a:ext>
            </a:extLst>
          </p:cNvPr>
          <p:cNvCxnSpPr>
            <a:cxnSpLocks/>
          </p:cNvCxnSpPr>
          <p:nvPr/>
        </p:nvCxnSpPr>
        <p:spPr bwMode="auto">
          <a:xfrm flipH="1">
            <a:off x="4392806" y="2250464"/>
            <a:ext cx="1296000" cy="4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E400123-F8E1-FA46-B105-44494CF15C60}"/>
              </a:ext>
            </a:extLst>
          </p:cNvPr>
          <p:cNvCxnSpPr>
            <a:cxnSpLocks/>
          </p:cNvCxnSpPr>
          <p:nvPr/>
        </p:nvCxnSpPr>
        <p:spPr bwMode="auto">
          <a:xfrm>
            <a:off x="4392806" y="2135584"/>
            <a:ext cx="1296000" cy="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F5BC89F-9878-784B-821F-B673AA925B4C}"/>
              </a:ext>
            </a:extLst>
          </p:cNvPr>
          <p:cNvSpPr txBox="1"/>
          <p:nvPr/>
        </p:nvSpPr>
        <p:spPr>
          <a:xfrm>
            <a:off x="2648575" y="1665166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Mars 2020</a:t>
            </a:r>
          </a:p>
        </p:txBody>
      </p:sp>
      <p:pic>
        <p:nvPicPr>
          <p:cNvPr id="38" name="Picture 14" descr="missle1">
            <a:extLst>
              <a:ext uri="{FF2B5EF4-FFF2-40B4-BE49-F238E27FC236}">
                <a16:creationId xmlns:a16="http://schemas.microsoft.com/office/drawing/2014/main" id="{4F612659-DE4F-084C-BD82-4C01D09A6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636770" y="4736201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0" descr="capsel2">
            <a:extLst>
              <a:ext uri="{FF2B5EF4-FFF2-40B4-BE49-F238E27FC236}">
                <a16:creationId xmlns:a16="http://schemas.microsoft.com/office/drawing/2014/main" id="{0CB3E288-5CE4-A84D-A514-0387A0644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82600">
            <a:off x="2387192" y="2655495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5" descr="capsle">
            <a:extLst>
              <a:ext uri="{FF2B5EF4-FFF2-40B4-BE49-F238E27FC236}">
                <a16:creationId xmlns:a16="http://schemas.microsoft.com/office/drawing/2014/main" id="{5E262F9D-6688-094C-8B13-BF7B87751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8047" y="3993528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562EEA6-D8A1-9248-9961-31DA55EB1B14}"/>
              </a:ext>
            </a:extLst>
          </p:cNvPr>
          <p:cNvCxnSpPr/>
          <p:nvPr/>
        </p:nvCxnSpPr>
        <p:spPr bwMode="auto">
          <a:xfrm flipV="1">
            <a:off x="2705032" y="4410308"/>
            <a:ext cx="0" cy="25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156B3B1-6E2B-E248-962D-8BACAF137BAB}"/>
              </a:ext>
            </a:extLst>
          </p:cNvPr>
          <p:cNvCxnSpPr/>
          <p:nvPr/>
        </p:nvCxnSpPr>
        <p:spPr bwMode="auto">
          <a:xfrm flipV="1">
            <a:off x="2705032" y="3244450"/>
            <a:ext cx="0" cy="61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978E22D-1EB1-8643-A1D7-21A9890B6C70}"/>
              </a:ext>
            </a:extLst>
          </p:cNvPr>
          <p:cNvCxnSpPr/>
          <p:nvPr/>
        </p:nvCxnSpPr>
        <p:spPr bwMode="auto">
          <a:xfrm flipV="1">
            <a:off x="2705032" y="2427644"/>
            <a:ext cx="0" cy="304037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DA88C69-00EB-1A42-B38D-DB95FEDE7E38}"/>
              </a:ext>
            </a:extLst>
          </p:cNvPr>
          <p:cNvSpPr txBox="1"/>
          <p:nvPr/>
        </p:nvSpPr>
        <p:spPr>
          <a:xfrm>
            <a:off x="2205742" y="6217526"/>
            <a:ext cx="967136" cy="25391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Mars2020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1264463-E7B1-2844-A406-536B89ED6EB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9760" y="2059102"/>
            <a:ext cx="55413" cy="23951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7770BCD-C691-364B-9473-A82A0140085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6255" y="2059102"/>
            <a:ext cx="55413" cy="23951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77140B7-D079-6843-8D67-E614BC6573F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499" y="2109170"/>
            <a:ext cx="55413" cy="23951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AF64231-D727-324C-B893-DDE33EB367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393" y="2109170"/>
            <a:ext cx="55413" cy="23951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2409F10-D279-D44E-87B2-38A19860C96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6833" y="2061185"/>
            <a:ext cx="55413" cy="23951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47C9295-D385-9543-BB52-FAEE0B52B9A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3328" y="2061185"/>
            <a:ext cx="55413" cy="23951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B6D6E58-90EB-3B45-85BC-3BF4A652ADB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6572" y="2111252"/>
            <a:ext cx="55413" cy="239516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109C04D-4B93-4549-B95F-A619F4A2A17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9466" y="2111252"/>
            <a:ext cx="55413" cy="23951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F8DAC0E4-C945-FD49-BB63-7BD371FFA002}"/>
              </a:ext>
            </a:extLst>
          </p:cNvPr>
          <p:cNvSpPr txBox="1"/>
          <p:nvPr/>
        </p:nvSpPr>
        <p:spPr>
          <a:xfrm>
            <a:off x="2906453" y="2378521"/>
            <a:ext cx="138553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>
                <a:solidFill>
                  <a:schemeClr val="bg1"/>
                </a:solidFill>
                <a:latin typeface="Calibri"/>
              </a:rPr>
              <a:t>Tube Collection &amp; Depot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9472939-80EC-B94B-87D8-C392196DC08A}"/>
              </a:ext>
            </a:extLst>
          </p:cNvPr>
          <p:cNvCxnSpPr>
            <a:cxnSpLocks/>
          </p:cNvCxnSpPr>
          <p:nvPr/>
        </p:nvCxnSpPr>
        <p:spPr bwMode="auto">
          <a:xfrm flipV="1">
            <a:off x="3219337" y="2228928"/>
            <a:ext cx="379882" cy="9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E2F0CF1-B353-C14A-A298-AA0EF179ABE9}"/>
              </a:ext>
            </a:extLst>
          </p:cNvPr>
          <p:cNvSpPr txBox="1"/>
          <p:nvPr/>
        </p:nvSpPr>
        <p:spPr>
          <a:xfrm>
            <a:off x="8388933" y="3080269"/>
            <a:ext cx="75301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>
                <a:solidFill>
                  <a:schemeClr val="bg1"/>
                </a:solidFill>
                <a:latin typeface="Calibri"/>
              </a:rPr>
              <a:t>Retrieve OS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B9D0F4F-41E6-8A40-AEA1-762A48C3EBD6}"/>
              </a:ext>
            </a:extLst>
          </p:cNvPr>
          <p:cNvCxnSpPr>
            <a:cxnSpLocks/>
          </p:cNvCxnSpPr>
          <p:nvPr/>
        </p:nvCxnSpPr>
        <p:spPr bwMode="auto">
          <a:xfrm flipV="1">
            <a:off x="4488644" y="3859264"/>
            <a:ext cx="0" cy="68443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4827F586-87FD-5B43-984F-0FEFE940BEBA}"/>
              </a:ext>
            </a:extLst>
          </p:cNvPr>
          <p:cNvCxnSpPr>
            <a:cxnSpLocks/>
          </p:cNvCxnSpPr>
          <p:nvPr/>
        </p:nvCxnSpPr>
        <p:spPr bwMode="auto">
          <a:xfrm>
            <a:off x="4887133" y="3559126"/>
            <a:ext cx="2799148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0296A62-3CA9-C64E-AC62-767B9C1F22D6}"/>
              </a:ext>
            </a:extLst>
          </p:cNvPr>
          <p:cNvSpPr txBox="1"/>
          <p:nvPr/>
        </p:nvSpPr>
        <p:spPr>
          <a:xfrm>
            <a:off x="3737136" y="6217526"/>
            <a:ext cx="1451339" cy="25391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Earth Return Orbiter 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814C1DF-9E12-0D49-A9BE-1B98BA8DEDA5}"/>
              </a:ext>
            </a:extLst>
          </p:cNvPr>
          <p:cNvCxnSpPr/>
          <p:nvPr/>
        </p:nvCxnSpPr>
        <p:spPr bwMode="auto">
          <a:xfrm>
            <a:off x="8026702" y="3922806"/>
            <a:ext cx="0" cy="1305079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A56A774-CC02-EE45-900C-968C03DAD4D3}"/>
              </a:ext>
            </a:extLst>
          </p:cNvPr>
          <p:cNvSpPr txBox="1"/>
          <p:nvPr/>
        </p:nvSpPr>
        <p:spPr>
          <a:xfrm>
            <a:off x="7476324" y="5471522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Earth Entry Vehicle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3DDC22-7241-AB4E-92BC-3E4816C377AA}"/>
              </a:ext>
            </a:extLst>
          </p:cNvPr>
          <p:cNvSpPr txBox="1"/>
          <p:nvPr/>
        </p:nvSpPr>
        <p:spPr>
          <a:xfrm>
            <a:off x="8388933" y="3592556"/>
            <a:ext cx="98506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>
                <a:solidFill>
                  <a:schemeClr val="bg1"/>
                </a:solidFill>
                <a:latin typeface="Calibri"/>
              </a:rPr>
              <a:t>Break-the-Chain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54ACC61-623A-CE46-94E1-DECAD8839615}"/>
              </a:ext>
            </a:extLst>
          </p:cNvPr>
          <p:cNvSpPr txBox="1"/>
          <p:nvPr/>
        </p:nvSpPr>
        <p:spPr>
          <a:xfrm>
            <a:off x="8307292" y="4212195"/>
            <a:ext cx="792000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>
                <a:solidFill>
                  <a:schemeClr val="bg1">
                    <a:lumMod val="50000"/>
                  </a:schemeClr>
                </a:solidFill>
                <a:latin typeface="Calibri"/>
              </a:rPr>
              <a:t>Avoid Earth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F0114D7-4131-B249-A86A-4A6FEC07307B}"/>
              </a:ext>
            </a:extLst>
          </p:cNvPr>
          <p:cNvCxnSpPr>
            <a:cxnSpLocks/>
          </p:cNvCxnSpPr>
          <p:nvPr/>
        </p:nvCxnSpPr>
        <p:spPr bwMode="auto">
          <a:xfrm>
            <a:off x="8044668" y="4458286"/>
            <a:ext cx="1188724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D8E329E-996D-A947-A46A-D9A30CEE1CB9}"/>
              </a:ext>
            </a:extLst>
          </p:cNvPr>
          <p:cNvSpPr txBox="1"/>
          <p:nvPr/>
        </p:nvSpPr>
        <p:spPr>
          <a:xfrm>
            <a:off x="4528313" y="3611024"/>
            <a:ext cx="45088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prstClr val="black"/>
                </a:solidFill>
                <a:latin typeface="Calibri"/>
              </a:rPr>
              <a:t>ERO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1E1E167B-8319-B846-938B-063D419892B9}"/>
              </a:ext>
            </a:extLst>
          </p:cNvPr>
          <p:cNvCxnSpPr>
            <a:cxnSpLocks/>
          </p:cNvCxnSpPr>
          <p:nvPr/>
        </p:nvCxnSpPr>
        <p:spPr bwMode="auto">
          <a:xfrm flipH="1">
            <a:off x="8087252" y="3038326"/>
            <a:ext cx="1383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66" name="Picture 65" descr="Ariane-64-Thumbnail.png">
            <a:extLst>
              <a:ext uri="{FF2B5EF4-FFF2-40B4-BE49-F238E27FC236}">
                <a16:creationId xmlns:a16="http://schemas.microsoft.com/office/drawing/2014/main" id="{4CB1E0EC-E3F6-2840-AEF5-4C7E8E3347B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934" y="4691992"/>
            <a:ext cx="266811" cy="1147991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D53EEE6E-A7E5-AA40-BC33-8A5E60C92BFD}"/>
              </a:ext>
            </a:extLst>
          </p:cNvPr>
          <p:cNvGrpSpPr>
            <a:grpSpLocks noChangeAspect="1"/>
          </p:cNvGrpSpPr>
          <p:nvPr/>
        </p:nvGrpSpPr>
        <p:grpSpPr>
          <a:xfrm>
            <a:off x="7658770" y="5121089"/>
            <a:ext cx="771797" cy="405127"/>
            <a:chOff x="1866723" y="1102808"/>
            <a:chExt cx="4553791" cy="2390345"/>
          </a:xfrm>
        </p:grpSpPr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A51D32A5-DC79-B44E-A85A-42AC7FE91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A8065E3-BC3F-B84C-A954-B39C416D0BA8}"/>
                </a:ext>
              </a:extLst>
            </p:cNvPr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120F707E-089D-C740-BB9E-E37418DF2D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D0E2E98F-0643-F044-ABD5-2B1C5B14C9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pic>
        <p:nvPicPr>
          <p:cNvPr id="72" name="Picture 2" descr="Image result for nasa logo no background">
            <a:extLst>
              <a:ext uri="{FF2B5EF4-FFF2-40B4-BE49-F238E27FC236}">
                <a16:creationId xmlns:a16="http://schemas.microsoft.com/office/drawing/2014/main" id="{E3F5886D-D816-5D46-8249-491A94909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2009" y="1657276"/>
            <a:ext cx="450656" cy="38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3814D66-F9DE-C543-B7E9-3444ECFF913D}"/>
              </a:ext>
            </a:extLst>
          </p:cNvPr>
          <p:cNvCxnSpPr>
            <a:cxnSpLocks/>
          </p:cNvCxnSpPr>
          <p:nvPr/>
        </p:nvCxnSpPr>
        <p:spPr bwMode="auto">
          <a:xfrm flipV="1">
            <a:off x="7956315" y="3038326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E4019EA-EA2C-D84D-A6B5-065F327B2DC0}"/>
              </a:ext>
            </a:extLst>
          </p:cNvPr>
          <p:cNvSpPr txBox="1"/>
          <p:nvPr/>
        </p:nvSpPr>
        <p:spPr>
          <a:xfrm>
            <a:off x="6620352" y="3357512"/>
            <a:ext cx="893204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>
                <a:solidFill>
                  <a:schemeClr val="bg1">
                    <a:lumMod val="50000"/>
                  </a:schemeClr>
                </a:solidFill>
                <a:latin typeface="Calibri"/>
              </a:rPr>
              <a:t>Relay Support</a:t>
            </a:r>
          </a:p>
        </p:txBody>
      </p:sp>
      <p:pic>
        <p:nvPicPr>
          <p:cNvPr id="75" name="Picture 6" descr="mars2020-sm.png">
            <a:extLst>
              <a:ext uri="{FF2B5EF4-FFF2-40B4-BE49-F238E27FC236}">
                <a16:creationId xmlns:a16="http://schemas.microsoft.com/office/drawing/2014/main" id="{CA3506F4-AE7D-CF46-8992-87CF9AABB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8591" y="1785914"/>
            <a:ext cx="813450" cy="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116164E-FD19-B54F-A1C1-FAEEFD7FFA91}"/>
              </a:ext>
            </a:extLst>
          </p:cNvPr>
          <p:cNvCxnSpPr>
            <a:cxnSpLocks/>
          </p:cNvCxnSpPr>
          <p:nvPr/>
        </p:nvCxnSpPr>
        <p:spPr bwMode="auto">
          <a:xfrm flipH="1">
            <a:off x="3440859" y="1974502"/>
            <a:ext cx="2372190" cy="2018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60A908F-D087-3E42-8BB8-B8163BF4B370}"/>
              </a:ext>
            </a:extLst>
          </p:cNvPr>
          <p:cNvSpPr txBox="1"/>
          <p:nvPr/>
        </p:nvSpPr>
        <p:spPr>
          <a:xfrm>
            <a:off x="4254832" y="1727872"/>
            <a:ext cx="911716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>
                <a:solidFill>
                  <a:schemeClr val="bg1"/>
                </a:solidFill>
                <a:latin typeface="Calibri"/>
              </a:rPr>
              <a:t>Tube Delivery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90910B5-0B23-B14A-BEEA-49D05611AE1F}"/>
              </a:ext>
            </a:extLst>
          </p:cNvPr>
          <p:cNvGrpSpPr/>
          <p:nvPr/>
        </p:nvGrpSpPr>
        <p:grpSpPr>
          <a:xfrm rot="18917185">
            <a:off x="6794984" y="3239551"/>
            <a:ext cx="534695" cy="501057"/>
            <a:chOff x="448236" y="2655413"/>
            <a:chExt cx="832353" cy="832353"/>
          </a:xfrm>
        </p:grpSpPr>
        <p:sp>
          <p:nvSpPr>
            <p:cNvPr id="79" name="Arc 78">
              <a:extLst>
                <a:ext uri="{FF2B5EF4-FFF2-40B4-BE49-F238E27FC236}">
                  <a16:creationId xmlns:a16="http://schemas.microsoft.com/office/drawing/2014/main" id="{944C9D5A-85B5-ED43-A5D4-50A672A2591A}"/>
                </a:ext>
              </a:extLst>
            </p:cNvPr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802A639C-6AE0-AB4E-A4D8-3F9804A3C5EB}"/>
                </a:ext>
              </a:extLst>
            </p:cNvPr>
            <p:cNvSpPr/>
            <p:nvPr/>
          </p:nvSpPr>
          <p:spPr bwMode="auto">
            <a:xfrm>
              <a:off x="529281" y="2735616"/>
              <a:ext cx="683439" cy="683439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BEC3E2B2-87D6-BD41-84A7-56C70D27539A}"/>
                </a:ext>
              </a:extLst>
            </p:cNvPr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2" name="Picture 81">
            <a:extLst>
              <a:ext uri="{FF2B5EF4-FFF2-40B4-BE49-F238E27FC236}">
                <a16:creationId xmlns:a16="http://schemas.microsoft.com/office/drawing/2014/main" id="{124A7FDE-6669-2341-AABD-111FFE9F19B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9279132" y="4383929"/>
            <a:ext cx="578174" cy="197035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98C46E7A-3DD2-8A44-A524-F95B1B339504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7785281" y="3503746"/>
            <a:ext cx="578174" cy="197035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3026CB93-5073-2241-92F6-646EE711A8C6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2435">
            <a:off x="4140636" y="3414175"/>
            <a:ext cx="649086" cy="302871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4436553E-9EEC-2F48-9A96-F52FDEFADC9F}"/>
              </a:ext>
            </a:extLst>
          </p:cNvPr>
          <p:cNvSpPr txBox="1"/>
          <p:nvPr/>
        </p:nvSpPr>
        <p:spPr>
          <a:xfrm>
            <a:off x="6568769" y="1664472"/>
            <a:ext cx="433408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SRL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0188E39-9FBE-7E47-A238-21FDAA1D8DB3}"/>
              </a:ext>
            </a:extLst>
          </p:cNvPr>
          <p:cNvSpPr txBox="1"/>
          <p:nvPr/>
        </p:nvSpPr>
        <p:spPr>
          <a:xfrm>
            <a:off x="6119227" y="2227432"/>
            <a:ext cx="132223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Calibri"/>
              </a:rPr>
              <a:t>Sample Fetch Rover</a:t>
            </a:r>
          </a:p>
        </p:txBody>
      </p:sp>
      <p:pic>
        <p:nvPicPr>
          <p:cNvPr id="87" name="Snagit_PPT393D">
            <a:extLst>
              <a:ext uri="{FF2B5EF4-FFF2-40B4-BE49-F238E27FC236}">
                <a16:creationId xmlns:a16="http://schemas.microsoft.com/office/drawing/2014/main" id="{E0A42866-6F37-2F42-B54D-C1B51575CA7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4503" y="1769395"/>
            <a:ext cx="1191933" cy="470956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459FA143-6ED9-F14E-AC3E-80BC6A5E985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0269" flipH="1">
            <a:off x="7524375" y="1869355"/>
            <a:ext cx="203421" cy="615043"/>
          </a:xfrm>
          <a:prstGeom prst="rect">
            <a:avLst/>
          </a:prstGeom>
        </p:spPr>
      </p:pic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E7EA9D9A-4D5C-4B46-9795-6D3EE73E7E60}"/>
              </a:ext>
            </a:extLst>
          </p:cNvPr>
          <p:cNvSpPr/>
          <p:nvPr/>
        </p:nvSpPr>
        <p:spPr bwMode="auto">
          <a:xfrm>
            <a:off x="5708140" y="2198149"/>
            <a:ext cx="492263" cy="344570"/>
          </a:xfrm>
          <a:prstGeom prst="roundRect">
            <a:avLst>
              <a:gd name="adj" fmla="val 33046"/>
            </a:avLst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90" name="Snagit_PPT8101">
            <a:extLst>
              <a:ext uri="{FF2B5EF4-FFF2-40B4-BE49-F238E27FC236}">
                <a16:creationId xmlns:a16="http://schemas.microsoft.com/office/drawing/2014/main" id="{F55AA596-6336-A047-9A1A-8889811C4705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73" y="2209346"/>
            <a:ext cx="355237" cy="32626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C484FE2B-DC77-2A4B-B7EC-392C07893343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07776">
            <a:off x="7935926" y="2714025"/>
            <a:ext cx="152198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E16F4F-CFEA-384E-B0E2-E171F9B4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186C9B39-C9B9-0647-A692-7C3582CF79E9}"/>
              </a:ext>
            </a:extLst>
          </p:cNvPr>
          <p:cNvSpPr txBox="1">
            <a:spLocks/>
          </p:cNvSpPr>
          <p:nvPr/>
        </p:nvSpPr>
        <p:spPr>
          <a:xfrm>
            <a:off x="828137" y="264695"/>
            <a:ext cx="10524226" cy="6463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/>
              <a:t>MSR Campaign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408E46-7EB2-CF4F-B93A-CE63FAF94668}"/>
              </a:ext>
            </a:extLst>
          </p:cNvPr>
          <p:cNvSpPr/>
          <p:nvPr/>
        </p:nvSpPr>
        <p:spPr>
          <a:xfrm>
            <a:off x="4418941" y="1058123"/>
            <a:ext cx="3326699" cy="3841616"/>
          </a:xfrm>
          <a:prstGeom prst="rect">
            <a:avLst/>
          </a:prstGeom>
          <a:solidFill>
            <a:srgbClr val="97B1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030B64-3D07-9341-B6C7-DBDBC33A338E}"/>
              </a:ext>
            </a:extLst>
          </p:cNvPr>
          <p:cNvSpPr txBox="1"/>
          <p:nvPr/>
        </p:nvSpPr>
        <p:spPr>
          <a:xfrm>
            <a:off x="7880587" y="4322053"/>
            <a:ext cx="1333444" cy="507831"/>
          </a:xfrm>
          <a:prstGeom prst="rect">
            <a:avLst/>
          </a:prstGeom>
          <a:solidFill>
            <a:srgbClr val="9CB1D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50" b="1" kern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 Element</a:t>
            </a:r>
            <a:endParaRPr lang="en-US" sz="1350" kern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794F7C-08DD-2144-830B-C5F78BE1E395}"/>
              </a:ext>
            </a:extLst>
          </p:cNvPr>
          <p:cNvSpPr/>
          <p:nvPr/>
        </p:nvSpPr>
        <p:spPr>
          <a:xfrm>
            <a:off x="2831188" y="1979054"/>
            <a:ext cx="1553258" cy="19054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9E266D-5605-0D4F-9D31-F34DAEA5B39F}"/>
              </a:ext>
            </a:extLst>
          </p:cNvPr>
          <p:cNvSpPr txBox="1"/>
          <p:nvPr/>
        </p:nvSpPr>
        <p:spPr>
          <a:xfrm>
            <a:off x="2914632" y="2938755"/>
            <a:ext cx="1427153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Caching Rover</a:t>
            </a:r>
          </a:p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(Mars 2020) Operations</a:t>
            </a:r>
          </a:p>
          <a:p>
            <a:pPr algn="ctr"/>
            <a:endParaRPr lang="en-US" sz="825" b="1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acquisition/caching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(subset) delivery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DEA2F7-5304-E942-B02A-C472A88D5D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8269" y="2051621"/>
            <a:ext cx="1414718" cy="8871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F13C8B8-BF2A-3246-80D6-8DF85618A633}"/>
              </a:ext>
            </a:extLst>
          </p:cNvPr>
          <p:cNvSpPr/>
          <p:nvPr/>
        </p:nvSpPr>
        <p:spPr>
          <a:xfrm>
            <a:off x="7763147" y="1988668"/>
            <a:ext cx="1496580" cy="18616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15" name="Picture 14" descr="K:\CADD\23029-00\out\massing.jpg">
            <a:extLst>
              <a:ext uri="{FF2B5EF4-FFF2-40B4-BE49-F238E27FC236}">
                <a16:creationId xmlns:a16="http://schemas.microsoft.com/office/drawing/2014/main" id="{E4D76EE6-6F1E-2A43-9C55-BF01DC18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086" y="2045608"/>
            <a:ext cx="1433462" cy="86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8A2B29A-43C9-DF4C-8524-C106E04174F0}"/>
              </a:ext>
            </a:extLst>
          </p:cNvPr>
          <p:cNvSpPr txBox="1"/>
          <p:nvPr/>
        </p:nvSpPr>
        <p:spPr>
          <a:xfrm>
            <a:off x="7745641" y="2912356"/>
            <a:ext cx="1514086" cy="98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Returned Sample Handling</a:t>
            </a:r>
          </a:p>
          <a:p>
            <a:pPr algn="ctr"/>
            <a:endParaRPr lang="en-US" sz="825" b="1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Receiving Facility</a:t>
            </a: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Curation</a:t>
            </a:r>
          </a:p>
          <a:p>
            <a:pPr marL="96441" indent="-96441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science investigations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84B20C-5A7F-FA42-BDB8-93F0B29A1848}"/>
              </a:ext>
            </a:extLst>
          </p:cNvPr>
          <p:cNvSpPr/>
          <p:nvPr/>
        </p:nvSpPr>
        <p:spPr>
          <a:xfrm>
            <a:off x="6114885" y="1981455"/>
            <a:ext cx="1531473" cy="18849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94ED92-A8C8-5C4A-A1ED-8BC98A0CDA53}"/>
              </a:ext>
            </a:extLst>
          </p:cNvPr>
          <p:cNvSpPr txBox="1"/>
          <p:nvPr/>
        </p:nvSpPr>
        <p:spPr>
          <a:xfrm>
            <a:off x="6213563" y="2916694"/>
            <a:ext cx="1432795" cy="981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</a:t>
            </a:r>
          </a:p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Orbiter</a:t>
            </a:r>
          </a:p>
          <a:p>
            <a:pPr algn="ctr"/>
            <a:endParaRPr lang="en-US" sz="825" b="1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Capture/Containment System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Vehicle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endParaRPr lang="en-US" sz="825" i="1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CCC391-F9F7-2E4F-8A68-2741930FD3F9}"/>
              </a:ext>
            </a:extLst>
          </p:cNvPr>
          <p:cNvSpPr/>
          <p:nvPr/>
        </p:nvSpPr>
        <p:spPr>
          <a:xfrm>
            <a:off x="4459735" y="1988668"/>
            <a:ext cx="1614526" cy="18776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33E4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81F3B1-F9C7-964A-87C6-775E930BEFE5}"/>
              </a:ext>
            </a:extLst>
          </p:cNvPr>
          <p:cNvSpPr txBox="1"/>
          <p:nvPr/>
        </p:nvSpPr>
        <p:spPr>
          <a:xfrm>
            <a:off x="4544813" y="2934409"/>
            <a:ext cx="145618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25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Retrieval Lander</a:t>
            </a:r>
          </a:p>
          <a:p>
            <a:pPr algn="ctr"/>
            <a:endParaRPr lang="en-US" sz="825" b="1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Fetch Rover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Orbiting Sample (OS) container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n-US" sz="825" i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Ascent Vehicle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A9B741-71EB-9446-9D08-916A184209CD}"/>
              </a:ext>
            </a:extLst>
          </p:cNvPr>
          <p:cNvSpPr txBox="1"/>
          <p:nvPr/>
        </p:nvSpPr>
        <p:spPr>
          <a:xfrm>
            <a:off x="2843087" y="4002141"/>
            <a:ext cx="6370943" cy="253916"/>
          </a:xfrm>
          <a:prstGeom prst="rect">
            <a:avLst/>
          </a:prstGeom>
          <a:solidFill>
            <a:srgbClr val="9CB1D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i="1" kern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“Initiates the Campaign”              “New Element”                    “New Element”                      “New Element”</a:t>
            </a:r>
            <a:endParaRPr lang="en-US" sz="1050" kern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9BF45A-CE9A-F842-AD4A-5CF265745D00}"/>
              </a:ext>
            </a:extLst>
          </p:cNvPr>
          <p:cNvSpPr/>
          <p:nvPr/>
        </p:nvSpPr>
        <p:spPr bwMode="auto">
          <a:xfrm>
            <a:off x="7680854" y="1377593"/>
            <a:ext cx="1691858" cy="4165997"/>
          </a:xfrm>
          <a:prstGeom prst="rect">
            <a:avLst/>
          </a:prstGeom>
          <a:solidFill>
            <a:srgbClr val="9CB1D0">
              <a:alpha val="41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127000"/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>
              <a:latin typeface="Arial Narrow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7E2F89-FC14-8A43-A4F8-2F01C2D726CE}"/>
              </a:ext>
            </a:extLst>
          </p:cNvPr>
          <p:cNvSpPr txBox="1"/>
          <p:nvPr/>
        </p:nvSpPr>
        <p:spPr>
          <a:xfrm>
            <a:off x="8074896" y="4899739"/>
            <a:ext cx="926050" cy="507831"/>
          </a:xfrm>
          <a:prstGeom prst="rect">
            <a:avLst/>
          </a:prstGeom>
          <a:noFill/>
          <a:ln>
            <a:solidFill>
              <a:srgbClr val="333E4F"/>
            </a:solidFill>
          </a:ln>
        </p:spPr>
        <p:txBody>
          <a:bodyPr wrap="square" rtlCol="0">
            <a:spAutoFit/>
          </a:bodyPr>
          <a:lstStyle/>
          <a:p>
            <a:pPr algn="ctr" defTabSz="5143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i="1" kern="0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reviewed at a future date</a:t>
            </a:r>
            <a:endParaRPr lang="en-US" sz="900" kern="0">
              <a:solidFill>
                <a:srgbClr val="333E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8DC5C94-BD16-2941-A010-4814315D4A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454" y="2051621"/>
            <a:ext cx="1568248" cy="882140"/>
          </a:xfrm>
          <a:prstGeom prst="rect">
            <a:avLst/>
          </a:prstGeom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F28B406-1189-8A4C-BB88-3A865811B9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439961" y="1738654"/>
            <a:ext cx="867620" cy="1517771"/>
          </a:xfrm>
          <a:prstGeom prst="rect">
            <a:avLst/>
          </a:prstGeom>
          <a:ln>
            <a:noFill/>
          </a:ln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F5BFC62-7009-6C49-B955-219DAEBD7C9A}"/>
              </a:ext>
            </a:extLst>
          </p:cNvPr>
          <p:cNvSpPr txBox="1"/>
          <p:nvPr/>
        </p:nvSpPr>
        <p:spPr>
          <a:xfrm>
            <a:off x="4544673" y="4459591"/>
            <a:ext cx="308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>
                <a:solidFill>
                  <a:srgbClr val="0070C0"/>
                </a:solidFill>
              </a:rPr>
              <a:t>Covered by MSR Budget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C1DE5583-64F7-294A-8709-8C608AB50601}"/>
              </a:ext>
            </a:extLst>
          </p:cNvPr>
          <p:cNvSpPr txBox="1">
            <a:spLocks/>
          </p:cNvSpPr>
          <p:nvPr/>
        </p:nvSpPr>
        <p:spPr>
          <a:xfrm>
            <a:off x="1879305" y="5197293"/>
            <a:ext cx="8457390" cy="102181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/>
            <a:r>
              <a:rPr lang="en-US" sz="1400">
                <a:solidFill>
                  <a:schemeClr val="bg1"/>
                </a:solidFill>
              </a:rPr>
              <a:t>The MSR Campaign spans three launches and one ground element</a:t>
            </a:r>
          </a:p>
          <a:p>
            <a:pPr marL="214313" indent="-214313"/>
            <a:r>
              <a:rPr lang="en-US" sz="1400">
                <a:solidFill>
                  <a:schemeClr val="bg1"/>
                </a:solidFill>
              </a:rPr>
              <a:t>The MSR Program manages development and operations of elements 2 and 3 above and interfaces to elements 1 and 4; program concludes with recovery/containment of samples for transfer to SRF </a:t>
            </a:r>
          </a:p>
          <a:p>
            <a:pPr marL="214313" indent="-214313"/>
            <a:r>
              <a:rPr lang="en-US" sz="1400">
                <a:solidFill>
                  <a:schemeClr val="bg1"/>
                </a:solidFill>
              </a:rPr>
              <a:t>The MEP Program manages M2020 Phase E operations &amp; will be the home of the future SRF Project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C151FA4-917D-0B4D-8166-568EAF4C3B26}"/>
              </a:ext>
            </a:extLst>
          </p:cNvPr>
          <p:cNvSpPr txBox="1"/>
          <p:nvPr/>
        </p:nvSpPr>
        <p:spPr>
          <a:xfrm>
            <a:off x="3367950" y="1501308"/>
            <a:ext cx="5477782" cy="415498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2100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1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sz="21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b="1">
                <a:solidFill>
                  <a:srgbClr val="333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3 	       </a:t>
            </a:r>
            <a:r>
              <a:rPr lang="en-US" sz="21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067968-1A43-864E-8FB0-1D455204F238}"/>
              </a:ext>
            </a:extLst>
          </p:cNvPr>
          <p:cNvSpPr txBox="1"/>
          <p:nvPr/>
        </p:nvSpPr>
        <p:spPr>
          <a:xfrm>
            <a:off x="4692151" y="1100607"/>
            <a:ext cx="3087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Mars Sample Return Program</a:t>
            </a:r>
          </a:p>
        </p:txBody>
      </p:sp>
    </p:spTree>
    <p:extLst>
      <p:ext uri="{BB962C8B-B14F-4D97-AF65-F5344CB8AC3E}">
        <p14:creationId xmlns:p14="http://schemas.microsoft.com/office/powerpoint/2010/main" val="399814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23700"/>
                                      </p:to>
                                    </p:animClr>
                                    <p:set>
                                      <p:cBhvr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6F9FD176-9EA7-4459-A772-8F7312D5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916" y="476217"/>
            <a:ext cx="9025378" cy="590931"/>
          </a:xfrm>
        </p:spPr>
        <p:txBody>
          <a:bodyPr/>
          <a:lstStyle/>
          <a:p>
            <a:pPr algn="ctr"/>
            <a:r>
              <a:rPr lang="en-US" sz="3600"/>
              <a:t>Mars Sample Return Phase A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3396D14-0FF1-4A85-89A8-18A831346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4046" y="1696704"/>
            <a:ext cx="10084802" cy="375743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Delta Acquisition Strategy Meeting conducted in May to approve center roles and responsibilities changes and modifications to acquisition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MOA established to define the relationship between MSR Program and the Mars Exploration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Review 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ESA Earth Return Orbiter (ERO) – PDR 4/15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ESA Sample Fetch Rover (SFR) SRR – 4/29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Capture, Containment, and Return System (CCRS) SRR – 4/22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Mars Ascent Vehicle (MAV) SRR – 11/8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MSPG2 Report completed and briefed on 9/27 to MEPAG; to be published in Astrobiology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Program is working to realign near-term review plan and gates to address extension of Phase A trade studies and closure on baseline mission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2978030B-BBAD-4C9C-B2EE-A3C06D4AD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2E8C51FE-49D9-314D-9957-ABBF7DDE8782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8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970D32-0903-AC48-A791-8C6EBB669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487" y="63687"/>
            <a:ext cx="9025378" cy="1200329"/>
          </a:xfrm>
        </p:spPr>
        <p:txBody>
          <a:bodyPr/>
          <a:lstStyle/>
          <a:p>
            <a:pPr algn="ctr"/>
            <a:r>
              <a:rPr lang="en-US"/>
              <a:t>Delta Acquisition Strategy Meeting Decisions (5/26)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4267B4-86F8-492B-B493-ED7DC637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20A7DE4-707A-4856-9FE7-219D43E2A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916336"/>
              </p:ext>
            </p:extLst>
          </p:nvPr>
        </p:nvGraphicFramePr>
        <p:xfrm>
          <a:off x="2907042" y="1403248"/>
          <a:ext cx="8046268" cy="4879858"/>
        </p:xfrm>
        <a:graphic>
          <a:graphicData uri="http://schemas.openxmlformats.org/drawingml/2006/table">
            <a:tbl>
              <a:tblPr/>
              <a:tblGrid>
                <a:gridCol w="1158176">
                  <a:extLst>
                    <a:ext uri="{9D8B030D-6E8A-4147-A177-3AD203B41FA5}">
                      <a16:colId xmlns:a16="http://schemas.microsoft.com/office/drawing/2014/main" val="849237140"/>
                    </a:ext>
                  </a:extLst>
                </a:gridCol>
                <a:gridCol w="1785158">
                  <a:extLst>
                    <a:ext uri="{9D8B030D-6E8A-4147-A177-3AD203B41FA5}">
                      <a16:colId xmlns:a16="http://schemas.microsoft.com/office/drawing/2014/main" val="2621543832"/>
                    </a:ext>
                  </a:extLst>
                </a:gridCol>
                <a:gridCol w="2002853">
                  <a:extLst>
                    <a:ext uri="{9D8B030D-6E8A-4147-A177-3AD203B41FA5}">
                      <a16:colId xmlns:a16="http://schemas.microsoft.com/office/drawing/2014/main" val="3291925249"/>
                    </a:ext>
                  </a:extLst>
                </a:gridCol>
                <a:gridCol w="3100081">
                  <a:extLst>
                    <a:ext uri="{9D8B030D-6E8A-4147-A177-3AD203B41FA5}">
                      <a16:colId xmlns:a16="http://schemas.microsoft.com/office/drawing/2014/main" val="1139194703"/>
                    </a:ext>
                  </a:extLst>
                </a:gridCol>
              </a:tblGrid>
              <a:tr h="25548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96" marR="396" marT="3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Areas of Responsibility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054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217110"/>
                  </a:ext>
                </a:extLst>
              </a:tr>
              <a:tr h="25548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Center</a:t>
                      </a:r>
                    </a:p>
                  </a:txBody>
                  <a:tcPr marL="396" marR="396" marT="396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July 2019 ASM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Dec 2020 KDP-A APMC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May 2021 Current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047050"/>
                  </a:ext>
                </a:extLst>
              </a:tr>
              <a:tr h="1356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JPL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 Management through Mars Exploration Program (MEP), Sample Retrieval Lander (SRL), Containment Hardware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 Management through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dedicated Program Office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Sample Retrieval Lander (SRL), Containment Hardware,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Support for Robotic Transfer Arm (RTA), Sample Transfer System (STS) and Sample Transfer Arm (STA) support to ESA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 Management through dedicated Program Office, Sample Retrieval Lander (SRL), Containment Hardware, Support for Robotic Transfer Arm (RTA), Sample Transfer System (STS) and Sample Transfer Arm (STA) support to ESA,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, Procurement of EEV through system contract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152536"/>
                  </a:ext>
                </a:extLst>
              </a:tr>
              <a:tr h="8004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GSFC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 Containment Return System (CCRS), Containment Module, Transfer Module (TM), Earth Return Module (ERM)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 Containment Return System (CCRS),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Capture Containment Module (CCM), Robotic Transfer Arm (RTA)</a:t>
                      </a: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 Return Module (ERM)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Capture Containment Return System (CCRS), Capture Containment Module (CCM), Robotic Transfer Arm (RTA), Earth Return Module (ERM),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Earth Entry Vehicle (EEV) GSFC/LaRC partnership with procurement through JPL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170549"/>
                  </a:ext>
                </a:extLst>
              </a:tr>
              <a:tr h="255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MSFC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Ascent Vehicle (MAV)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Ascent Vehicle (MAV)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Ascent Vehicle (MAV)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through system contract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742627"/>
                  </a:ext>
                </a:extLst>
              </a:tr>
              <a:tr h="320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LaRC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 Entry Vehicle (EEV), EDL Support to SRL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 Entry Vehicle (EEV), EDL Support to SRL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EDL Support to SRL,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Earth Entry Vehicle (EEV) GSFC/LaRC partnership with procurement through JPL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623803"/>
                  </a:ext>
                </a:extLst>
              </a:tr>
              <a:tr h="480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ARC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Thermal Protection System (TPS) for EEV and SRL, EDL Support to SRL and EEV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Thermal Protection System (TPS) for EEV and SRL, EDL Support to SRL and EEV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Thermal Protection System (TPS) for EEV and SRL, EDL Support to SRL and EEV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850317"/>
                  </a:ext>
                </a:extLst>
              </a:tr>
              <a:tr h="6058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SRL Solar Array Procurement, Sample Fetch Rover (SRF) Wheel Tire Assembly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SRL Solar Array Procurement, Sample Fetch Rover (SRF) Wheel Tire Assembly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 Fetch Rover (SRF) Wheel Tire Assembly, </a:t>
                      </a:r>
                      <a:r>
                        <a:rPr lang="en-US" sz="11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SRL Solar Array Procurement to JPL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05081"/>
                  </a:ext>
                </a:extLst>
              </a:tr>
              <a:tr h="3055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KSC</a:t>
                      </a:r>
                    </a:p>
                  </a:txBody>
                  <a:tcPr marL="396" marR="396" marT="396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Launch Vehicle Procurement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Launch Vehicle Procurement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Launch Vehicle Procurement</a:t>
                      </a:r>
                    </a:p>
                  </a:txBody>
                  <a:tcPr marL="396" marR="396" marT="396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865898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678BDBF2-9471-AD4E-95D2-69B39337AEBA}"/>
              </a:ext>
            </a:extLst>
          </p:cNvPr>
          <p:cNvSpPr txBox="1">
            <a:spLocks/>
          </p:cNvSpPr>
          <p:nvPr/>
        </p:nvSpPr>
        <p:spPr>
          <a:xfrm>
            <a:off x="2794098" y="318484"/>
            <a:ext cx="7661656" cy="4847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371390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6F9FD176-9EA7-4459-A772-8F7312D5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916" y="476217"/>
            <a:ext cx="9025378" cy="590931"/>
          </a:xfrm>
        </p:spPr>
        <p:txBody>
          <a:bodyPr/>
          <a:lstStyle/>
          <a:p>
            <a:pPr algn="ctr"/>
            <a:r>
              <a:rPr lang="en-US" sz="3600"/>
              <a:t>Accomplishments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2978030B-BBAD-4C9C-B2EE-A3C06D4AD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2E8C51FE-49D9-314D-9957-ABBF7DDE8782}" type="slidenum">
              <a:rPr lang="en-US"/>
              <a:pPr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3BA02D-09CF-2840-8F56-6A444F5E1F3B}"/>
              </a:ext>
            </a:extLst>
          </p:cNvPr>
          <p:cNvSpPr txBox="1"/>
          <p:nvPr/>
        </p:nvSpPr>
        <p:spPr>
          <a:xfrm>
            <a:off x="1733915" y="1354070"/>
            <a:ext cx="713530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Perseverance has successfully acquired paired rock samples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Staffed key leadership roles across program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 Delta ASM, finalized center roles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 numerous technical &amp; programmatic trades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CCRS Partial Jettison, SRL Dual Lander, MMRTG,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activity progress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 Eject Mechanism RFP released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CCRS EES Aeroshell study contract awarded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 for Sample Retrieval Lander Aeroshell awarded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Spring Tire Prototype Delivery to ESA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 Solid Rocket Motor long-lead procurement awarded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Ascent Vehicle Integrated System (MAVIS) Contract proposals received and in evaluation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SRL/EES Thermal Protection System (TPS) material contract awarded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ound, outdoor, desert, sandy&#10;&#10;Description automatically generated">
            <a:extLst>
              <a:ext uri="{FF2B5EF4-FFF2-40B4-BE49-F238E27FC236}">
                <a16:creationId xmlns:a16="http://schemas.microsoft.com/office/drawing/2014/main" id="{73F23604-2683-724C-9919-926BCC2F1D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2828" y="2115770"/>
            <a:ext cx="2431497" cy="1823623"/>
          </a:xfrm>
          <a:prstGeom prst="rect">
            <a:avLst/>
          </a:prstGeom>
          <a:ln w="22225">
            <a:solidFill>
              <a:srgbClr val="FFFF0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ACE71DD-700B-D044-82EA-15C496BE17DD}"/>
              </a:ext>
            </a:extLst>
          </p:cNvPr>
          <p:cNvSpPr txBox="1"/>
          <p:nvPr/>
        </p:nvSpPr>
        <p:spPr>
          <a:xfrm>
            <a:off x="8954983" y="4001088"/>
            <a:ext cx="2743201" cy="9285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050" b="1"/>
              <a:t>Rochette' After Perseverance Sampling:</a:t>
            </a:r>
            <a:r>
              <a:rPr lang="en-US" sz="1050"/>
              <a:t> Sept. 7, 2021, PDT, shows two holes where the rover's drill obtained samples from rock nicknamed "Rochette." Credits: NASA/JPL-Caltech.</a:t>
            </a:r>
          </a:p>
        </p:txBody>
      </p:sp>
    </p:spTree>
    <p:extLst>
      <p:ext uri="{BB962C8B-B14F-4D97-AF65-F5344CB8AC3E}">
        <p14:creationId xmlns:p14="http://schemas.microsoft.com/office/powerpoint/2010/main" val="362206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9B8608-70AB-0140-BEBE-F95DC20A6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111" y="316506"/>
            <a:ext cx="9025378" cy="1200329"/>
          </a:xfrm>
        </p:spPr>
        <p:txBody>
          <a:bodyPr/>
          <a:lstStyle/>
          <a:p>
            <a:r>
              <a:rPr lang="en-US"/>
              <a:t>MSR Organization Chart (changes from MCR in </a:t>
            </a:r>
            <a:r>
              <a:rPr lang="en-US">
                <a:solidFill>
                  <a:srgbClr val="FF0000"/>
                </a:solidFill>
              </a:rPr>
              <a:t>red</a:t>
            </a:r>
            <a:r>
              <a:rPr lang="en-US"/>
              <a:t>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30AF3F6-CAB6-094E-A7D3-F7BCF1509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2018" y="1444002"/>
            <a:ext cx="6134183" cy="509749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6D38B-6737-7046-AE2F-E8797575C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60D6D0-A097-4D63-A470-0ED878928E2F}"/>
              </a:ext>
            </a:extLst>
          </p:cNvPr>
          <p:cNvSpPr txBox="1"/>
          <p:nvPr/>
        </p:nvSpPr>
        <p:spPr>
          <a:xfrm>
            <a:off x="4572383" y="3009648"/>
            <a:ext cx="1005840" cy="3657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27432" tIns="27432" rIns="27432" bIns="27432" rtlCol="0" anchor="ctr" anchorCtr="0">
            <a:spAutoFit/>
          </a:bodyPr>
          <a:lstStyle/>
          <a:p>
            <a:pPr algn="ctr"/>
            <a:r>
              <a:rPr lang="en-US" sz="800" u="sng" dirty="0"/>
              <a:t>MSR/MEP Lead Scientist</a:t>
            </a:r>
          </a:p>
          <a:p>
            <a:pPr algn="ctr"/>
            <a:r>
              <a:rPr lang="en-US" sz="800" dirty="0"/>
              <a:t>M. Meyer</a:t>
            </a:r>
          </a:p>
        </p:txBody>
      </p:sp>
    </p:spTree>
    <p:extLst>
      <p:ext uri="{BB962C8B-B14F-4D97-AF65-F5344CB8AC3E}">
        <p14:creationId xmlns:p14="http://schemas.microsoft.com/office/powerpoint/2010/main" val="25210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ACA980-A83D-4B5F-9B04-82B7B319F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543" y="291344"/>
            <a:ext cx="9025378" cy="646331"/>
          </a:xfrm>
        </p:spPr>
        <p:txBody>
          <a:bodyPr/>
          <a:lstStyle/>
          <a:p>
            <a:r>
              <a:rPr lang="en-US"/>
              <a:t>Campaign Major Trades/Study Status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3BC596-2E68-4687-907D-A00E7EF7A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187" y="1376774"/>
            <a:ext cx="9251621" cy="4724370"/>
          </a:xfrm>
        </p:spPr>
        <p:txBody>
          <a:bodyPr/>
          <a:lstStyle/>
          <a:p>
            <a:r>
              <a:rPr lang="en-US" b="1" dirty="0"/>
              <a:t>COMPLETE</a:t>
            </a:r>
          </a:p>
          <a:p>
            <a:pPr lvl="1"/>
            <a:r>
              <a:rPr lang="en-US" dirty="0"/>
              <a:t>CCRS Partial Jettison (reducing mass and complexity pressure)</a:t>
            </a:r>
          </a:p>
          <a:p>
            <a:pPr lvl="1"/>
            <a:r>
              <a:rPr lang="en-US" dirty="0"/>
              <a:t>EES Delivery (optimized release timing and delivery error)</a:t>
            </a:r>
          </a:p>
          <a:p>
            <a:pPr lvl="1"/>
            <a:r>
              <a:rPr lang="en-US" dirty="0"/>
              <a:t>OS Dimension/Tube spacing (minimize CCRS impact)</a:t>
            </a:r>
          </a:p>
          <a:p>
            <a:pPr lvl="1"/>
            <a:r>
              <a:rPr lang="en-US" dirty="0"/>
              <a:t>OS Optical Properties (inform rendezvous requirements)</a:t>
            </a:r>
          </a:p>
          <a:p>
            <a:pPr lvl="1"/>
            <a:endParaRPr lang="en-US" sz="900" dirty="0"/>
          </a:p>
          <a:p>
            <a:r>
              <a:rPr lang="en-US" b="1" dirty="0"/>
              <a:t>IN PROCESS</a:t>
            </a:r>
          </a:p>
          <a:p>
            <a:pPr lvl="1"/>
            <a:r>
              <a:rPr lang="en-US" dirty="0"/>
              <a:t>Dual Lander/SFR Delivery</a:t>
            </a:r>
          </a:p>
          <a:p>
            <a:pPr lvl="2"/>
            <a:r>
              <a:rPr lang="en-US" dirty="0"/>
              <a:t>Awaiting SRL architecture decision</a:t>
            </a:r>
          </a:p>
          <a:p>
            <a:pPr lvl="1"/>
            <a:r>
              <a:rPr lang="en-US" dirty="0"/>
              <a:t>End-to-End Surface Sample Handling</a:t>
            </a:r>
          </a:p>
          <a:p>
            <a:pPr lvl="2"/>
            <a:r>
              <a:rPr lang="en-US" dirty="0"/>
              <a:t>Sample Integrity (thermal,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STA End Effector/RSTA Glove Utilization</a:t>
            </a:r>
          </a:p>
          <a:p>
            <a:pPr lvl="2"/>
            <a:r>
              <a:rPr lang="en-US" dirty="0"/>
              <a:t>RSTA acceleration environment requirement</a:t>
            </a:r>
          </a:p>
          <a:p>
            <a:pPr lvl="1"/>
            <a:r>
              <a:rPr lang="en-US" dirty="0"/>
              <a:t>Break-the-Chain containment assurance (see next slide for highlight)</a:t>
            </a:r>
          </a:p>
          <a:p>
            <a:pPr lvl="1"/>
            <a:r>
              <a:rPr lang="en-US" dirty="0"/>
              <a:t>OS Witness Plates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1A1A8-2D34-48CE-8032-2174C5A8A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9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9BF99-22DB-4360-BA66-9A84366C3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433035"/>
            <a:ext cx="9025378" cy="978729"/>
          </a:xfrm>
        </p:spPr>
        <p:txBody>
          <a:bodyPr/>
          <a:lstStyle/>
          <a:p>
            <a:r>
              <a:rPr lang="en-US" sz="3200" dirty="0"/>
              <a:t>Trade Study Highlight: BTC Containment Assurance - Aseptic Transfer/Sealing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ACFCB-B9F1-4998-A7EA-D93C6E68D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477" y="1438760"/>
            <a:ext cx="5833890" cy="472231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program is currently trading two aseptic transfer/sealing approaches to complete the primary containment vessel (PCV) assembly around the Orbiting Sample (OS) container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Baseline</a:t>
            </a:r>
            <a:r>
              <a:rPr lang="en-US" dirty="0"/>
              <a:t> is use of brazing at joint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u="sng" dirty="0"/>
              <a:t>Alternate</a:t>
            </a:r>
            <a:r>
              <a:rPr lang="en-US" dirty="0"/>
              <a:t> is a heat-shrink fit (HSF)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Baseline autonomous brazing is TRL 4-5; efforts on track to demonstrate TRL 6 by CCRS PDR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Alternate approach, heated shrink fit, is in work to mitigate TRL development risk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Relies on well-understood joining method and maintains the capability to sterilize the PCV joint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Potential improvement in ground and on-orbit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Target completion for Trade Study: </a:t>
            </a:r>
            <a:r>
              <a:rPr lang="en-US" b="1" dirty="0"/>
              <a:t>30 October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F7764-6DB1-4B71-952C-D56B8D79C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8897ED-EB90-418A-A050-E3E1B560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33" y="1991583"/>
            <a:ext cx="3620161" cy="287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EE20D94-C3B9-4081-868D-6914F9EDE791}"/>
              </a:ext>
            </a:extLst>
          </p:cNvPr>
          <p:cNvSpPr/>
          <p:nvPr/>
        </p:nvSpPr>
        <p:spPr>
          <a:xfrm>
            <a:off x="7859633" y="4866417"/>
            <a:ext cx="3620160" cy="430887"/>
          </a:xfrm>
          <a:prstGeom prst="rect">
            <a:avLst/>
          </a:prstGeom>
          <a:solidFill>
            <a:srgbClr val="ABD87E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effectLst>
                  <a:glow rad="63500">
                    <a:schemeClr val="bg1"/>
                  </a:glow>
                </a:effectLst>
                <a:latin typeface="Arial" panose="020B0604020202020204" pitchFamily="34" charset="0"/>
              </a:rPr>
              <a:t>2nd FS ring from August 2021:</a:t>
            </a:r>
          </a:p>
          <a:p>
            <a:pPr algn="ctr"/>
            <a:r>
              <a:rPr lang="en-US" sz="1100" b="1" dirty="0">
                <a:effectLst>
                  <a:glow rad="63500">
                    <a:schemeClr val="bg1"/>
                  </a:glow>
                </a:effectLst>
                <a:latin typeface="Arial" panose="020B0604020202020204" pitchFamily="34" charset="0"/>
              </a:rPr>
              <a:t>He tight and sealed to &lt; 4x10-10 atm.cc/s.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D2E415-CB2B-48A9-A9FE-F6CAE70CDAB5}"/>
              </a:ext>
            </a:extLst>
          </p:cNvPr>
          <p:cNvSpPr txBox="1"/>
          <p:nvPr/>
        </p:nvSpPr>
        <p:spPr>
          <a:xfrm>
            <a:off x="7859633" y="1614781"/>
            <a:ext cx="362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Brazing Development: 1-Way Full Scale Ring</a:t>
            </a:r>
          </a:p>
        </p:txBody>
      </p:sp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F1DA2969-B2E0-472D-8F07-068FE4718B7D}"/>
              </a:ext>
            </a:extLst>
          </p:cNvPr>
          <p:cNvSpPr/>
          <p:nvPr/>
        </p:nvSpPr>
        <p:spPr>
          <a:xfrm>
            <a:off x="7331825" y="3539905"/>
            <a:ext cx="395920" cy="200822"/>
          </a:xfrm>
          <a:prstGeom prst="notch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3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9385F5-C1A8-4E4C-98E9-900CABC0B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543" y="427297"/>
            <a:ext cx="9025378" cy="646331"/>
          </a:xfrm>
        </p:spPr>
        <p:txBody>
          <a:bodyPr/>
          <a:lstStyle/>
          <a:p>
            <a:r>
              <a:rPr lang="en-US"/>
              <a:t>Development Highlight: VECTOR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EBDB3E-97E9-4F92-9372-3B29A966F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082" y="1349533"/>
            <a:ext cx="6335600" cy="487518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b="1" dirty="0"/>
              <a:t>What is it?</a:t>
            </a:r>
          </a:p>
          <a:p>
            <a:pPr marL="738188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The </a:t>
            </a:r>
            <a:r>
              <a:rPr lang="en-US" sz="1400" u="sng" dirty="0"/>
              <a:t>Vertically Ejected Controlled Tip-Off Release (VECTOR) </a:t>
            </a:r>
            <a:r>
              <a:rPr lang="en-US" sz="1400" dirty="0"/>
              <a:t>system “tosses” the MAV before ignition</a:t>
            </a:r>
          </a:p>
          <a:p>
            <a:pPr marL="738188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This minimizes dynamic coupling with launch dynamics and plume interactions while increasing ground testability/verification</a:t>
            </a:r>
            <a:endParaRPr lang="en-US" sz="1200" b="1" dirty="0"/>
          </a:p>
          <a:p>
            <a:pPr>
              <a:spcBef>
                <a:spcPts val="1200"/>
              </a:spcBef>
            </a:pPr>
            <a:r>
              <a:rPr lang="en-US" b="1" dirty="0"/>
              <a:t>Overall 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Design continues to mature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Held an architecture review that confirmed the basic VECTOR approach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Held development review to ensure solid maturity plan by PDR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Prototype version 1 has been built</a:t>
            </a:r>
            <a:endParaRPr lang="en-US" sz="1200" dirty="0"/>
          </a:p>
          <a:p>
            <a:pPr>
              <a:spcBef>
                <a:spcPts val="1200"/>
              </a:spcBef>
            </a:pPr>
            <a:r>
              <a:rPr lang="en-US" sz="1800" b="1" dirty="0"/>
              <a:t>Testing 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Using Building 280 with an MSL Z-Hangman structure utilizing a gravity offload and catch system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Have started testing prototype with testbed (see next slide)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5E7A1-3CC6-433B-9A06-9B58C4DB7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C3B7D5-1D69-4CD4-B745-84CE3146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9880" y="2827604"/>
            <a:ext cx="1088136" cy="1463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E7C881-13BD-4D6B-AD25-E334A031C1CD}"/>
              </a:ext>
            </a:extLst>
          </p:cNvPr>
          <p:cNvSpPr txBox="1"/>
          <p:nvPr/>
        </p:nvSpPr>
        <p:spPr>
          <a:xfrm>
            <a:off x="8783116" y="2365939"/>
            <a:ext cx="1661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VECTOR Prototype with MAV Simulator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846E6B-0D43-4862-827B-5141C2ED78EF}"/>
              </a:ext>
            </a:extLst>
          </p:cNvPr>
          <p:cNvSpPr txBox="1"/>
          <p:nvPr/>
        </p:nvSpPr>
        <p:spPr>
          <a:xfrm>
            <a:off x="8917274" y="6231314"/>
            <a:ext cx="1295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Testing Underway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BA0D4A-624B-4557-8F0D-647553865A37}"/>
              </a:ext>
            </a:extLst>
          </p:cNvPr>
          <p:cNvSpPr txBox="1"/>
          <p:nvPr/>
        </p:nvSpPr>
        <p:spPr>
          <a:xfrm>
            <a:off x="10393447" y="4290645"/>
            <a:ext cx="1661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Gravity Offload and Catch System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C4BFEEF1-92D0-4C49-B887-8C1F52556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273" y="1376136"/>
            <a:ext cx="1371600" cy="10287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F2A15DD7-56EC-4CDC-8E6E-51684ABDC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5318" y="4859713"/>
            <a:ext cx="1828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2C254-9698-40C9-B53C-FA6403D36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992" y="343653"/>
            <a:ext cx="6816649" cy="646331"/>
          </a:xfrm>
        </p:spPr>
        <p:txBody>
          <a:bodyPr/>
          <a:lstStyle/>
          <a:p>
            <a:r>
              <a:rPr lang="en-US"/>
              <a:t>VECTOR Prototype Testbed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0F911-9401-471F-933E-09F365F7CB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IMG_3446">
            <a:hlinkClick r:id="" action="ppaction://media"/>
            <a:extLst>
              <a:ext uri="{FF2B5EF4-FFF2-40B4-BE49-F238E27FC236}">
                <a16:creationId xmlns:a16="http://schemas.microsoft.com/office/drawing/2014/main" id="{182C1C4E-57D9-4A58-8759-878F180AD4B4}"/>
              </a:ext>
            </a:extLst>
          </p:cNvPr>
          <p:cNvPicPr>
            <a:picLocks noGrp="1" noChangeAspect="1"/>
          </p:cNvPicPr>
          <p:nvPr>
            <p:ph sz="quarter" idx="1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2102" y="1234389"/>
            <a:ext cx="2917825" cy="5187950"/>
          </a:xfrm>
        </p:spPr>
      </p:pic>
    </p:spTree>
    <p:extLst>
      <p:ext uri="{BB962C8B-B14F-4D97-AF65-F5344CB8AC3E}">
        <p14:creationId xmlns:p14="http://schemas.microsoft.com/office/powerpoint/2010/main" val="258298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972D28-2713-0441-896D-6F8DC224A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2FA4D7C3-C376-714C-B2D5-695A5FB306B4}"/>
              </a:ext>
            </a:extLst>
          </p:cNvPr>
          <p:cNvSpPr txBox="1">
            <a:spLocks/>
          </p:cNvSpPr>
          <p:nvPr/>
        </p:nvSpPr>
        <p:spPr>
          <a:xfrm>
            <a:off x="114924" y="164397"/>
            <a:ext cx="11962151" cy="6463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/>
              <a:t>Summary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81308C2-E2DF-3F4D-978B-57C7389DF9BB}"/>
              </a:ext>
            </a:extLst>
          </p:cNvPr>
          <p:cNvSpPr txBox="1">
            <a:spLocks/>
          </p:cNvSpPr>
          <p:nvPr/>
        </p:nvSpPr>
        <p:spPr>
          <a:xfrm>
            <a:off x="1597558" y="1751474"/>
            <a:ext cx="10117626" cy="46708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Perseverance is continuing sampling science operations after having acquired its first samples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Organizational responsibilities and Make/Buy decisions have been aligned consistent with recommendations by the IRB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/>
              <a:t>Team continues to mature architecture in Phase A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Close trades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Demonstrate viability on technology and engineering developments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Refine cost and schedule estimates with institutional commitments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Continue refinement of mission design and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President’s FY22 budget request funds the program consistent with IRB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program has b</a:t>
            </a:r>
            <a:r>
              <a:rPr lang="en-US">
                <a:solidFill>
                  <a:schemeClr val="bg1"/>
                </a:solidFill>
              </a:rPr>
              <a:t>enefited from </a:t>
            </a:r>
            <a:r>
              <a:rPr lang="en-US"/>
              <a:t>addition of</a:t>
            </a:r>
            <a:r>
              <a:rPr lang="en-US">
                <a:solidFill>
                  <a:schemeClr val="bg1"/>
                </a:solidFill>
              </a:rPr>
              <a:t> experienced staff from M2020 and other recent missions</a:t>
            </a:r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4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5AD2CE7-7B08-CB42-AFF3-96362F68D46B}"/>
              </a:ext>
            </a:extLst>
          </p:cNvPr>
          <p:cNvSpPr txBox="1">
            <a:spLocks/>
          </p:cNvSpPr>
          <p:nvPr/>
        </p:nvSpPr>
        <p:spPr>
          <a:xfrm>
            <a:off x="3022259" y="899371"/>
            <a:ext cx="7381036" cy="5460332"/>
          </a:xfrm>
          <a:prstGeom prst="rect">
            <a:avLst/>
          </a:prstGeom>
        </p:spPr>
        <p:txBody>
          <a:bodyPr numCol="2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CM: Containment Module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CCM: Capture and Containment Module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CCRS: Capture, Containment and Return System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CONOPS: Concept of Operations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CP: Chemical Propulsion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CS: Cruise Stage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DOF: Degree of Freedom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EE: End Effector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EES: Earth Entry System (includes OS)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EEV: Earth Entry Vehicle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EP: Electric Propulsion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ERO: Earth Return Orbiter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ERM: Earth Return Module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GNC: Guidance, Navigation and Control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HEEET: Heatshield for Extreme Entry </a:t>
            </a:r>
            <a:br>
              <a:rPr lang="en-US" sz="1100"/>
            </a:br>
            <a:r>
              <a:rPr lang="en-US" sz="1100"/>
              <a:t>Environments Technology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IRD: Interface Requirements Document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IDRA: Interface Definition and Requirements </a:t>
            </a:r>
            <a:br>
              <a:rPr lang="en-US" sz="1100"/>
            </a:br>
            <a:r>
              <a:rPr lang="en-US" sz="1100"/>
              <a:t>Agreement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ITT: Invitation to Tender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JMIP: Joint Management and Implementation Plan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LMO: Low Mars Orbit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LRD: Launch Readiness Date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LV: Launch Vehicle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MAPS: Mars Ascent Propulsion System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MAS: Mars Ascent System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MAV: Mars Ascent Vehicle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MPA: MAV Payload Assembly</a:t>
            </a:r>
          </a:p>
          <a:p>
            <a:pPr marL="22056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MEL: Mass Equipment List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MEP: Mars Exploration Program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MMOD: </a:t>
            </a:r>
            <a:r>
              <a:rPr lang="en-US" sz="1100" err="1"/>
              <a:t>MicroMeteoroid</a:t>
            </a:r>
            <a:r>
              <a:rPr lang="en-US" sz="1100"/>
              <a:t> and Orbital Debris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MRSH: Mars Returned Sample Handling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MSR: Mars Sample Return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OS: Orbital Sample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PICA: Phenolic Infused Carbon Ablator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PLV: Propulsion Landed Vehicle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PP: Planetary Protection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PPO: Planetary Protection Officer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QPM: Quarterly Progress Meeting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RSTA: Returned Sample Tube Assembly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RTA: Robotic Transfer Arm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SEP: Solar Electric propulsion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SFR: Sample Fetch Rover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SRL: Sample Retrieval Lander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SRF: Sample Receiving Facility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STA: Sample Transfer Arm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STS: Sample Transfer System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SOI: Statement of Intent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TAA: Technology Assistance Agreement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TGO: Trace Gas Orbiter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TM: Transfer Module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TPS: Thermal Protection System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TVC: Thrust Vector Control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TRN: Terrain-Relative Navigation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VECTOR: Vertical Ejection, Controlled Tip-off Rate launch mechanism</a:t>
            </a:r>
          </a:p>
          <a:p>
            <a:pPr marL="214313" indent="-214313">
              <a:spcBef>
                <a:spcPts val="150"/>
              </a:spcBef>
              <a:buFont typeface="Arial" panose="020B0604020202020204" pitchFamily="34" charset="0"/>
              <a:buChar char="•"/>
            </a:pPr>
            <a:r>
              <a:rPr lang="en-US" sz="1100"/>
              <a:t>UTTR: Utah Test and Training Range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14A693-12E2-004F-A28A-C6A55EDE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D1C58A1-C53F-6C47-9C54-F80F3CF3C536}"/>
              </a:ext>
            </a:extLst>
          </p:cNvPr>
          <p:cNvSpPr txBox="1">
            <a:spLocks/>
          </p:cNvSpPr>
          <p:nvPr/>
        </p:nvSpPr>
        <p:spPr>
          <a:xfrm>
            <a:off x="1696388" y="231626"/>
            <a:ext cx="8971613" cy="48474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000"/>
              <a:t>Acronyms</a:t>
            </a:r>
          </a:p>
        </p:txBody>
      </p:sp>
    </p:spTree>
    <p:extLst>
      <p:ext uri="{BB962C8B-B14F-4D97-AF65-F5344CB8AC3E}">
        <p14:creationId xmlns:p14="http://schemas.microsoft.com/office/powerpoint/2010/main" val="42422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972D28-2713-0441-896D-6F8DC224A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391889-C76E-6C46-BAE3-09B53CED81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1562772" y="0"/>
            <a:ext cx="9144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5531DC-4996-7542-ACC6-DFDC8C30BD44}"/>
              </a:ext>
            </a:extLst>
          </p:cNvPr>
          <p:cNvSpPr txBox="1"/>
          <p:nvPr/>
        </p:nvSpPr>
        <p:spPr>
          <a:xfrm>
            <a:off x="8896561" y="4648451"/>
            <a:ext cx="1380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91D97F-581C-2743-A646-7954FED19F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96230" y="4091307"/>
            <a:ext cx="2636972" cy="6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3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8c3ddc36-ce05-4e51-8e83-43d28e9da8eb" xsi:nil="true"/>
    <Description xmlns="8c3ddc36-ce05-4e51-8e83-43d28e9da8eb" xsi:nil="true"/>
    <FileTag xmlns="8c3ddc36-ce05-4e51-8e83-43d28e9da8eb"/>
    <Final_x002c_asPresented_x003f_ xmlns="8c3ddc36-ce05-4e51-8e83-43d28e9da8eb">No</Final_x002c_asPresented_x003f_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578758F853FA48B504A39655AB96D3" ma:contentTypeVersion="14" ma:contentTypeDescription="Create a new document." ma:contentTypeScope="" ma:versionID="067b3c50cc39aeda683a6e47579a04d9">
  <xsd:schema xmlns:xsd="http://www.w3.org/2001/XMLSchema" xmlns:xs="http://www.w3.org/2001/XMLSchema" xmlns:p="http://schemas.microsoft.com/office/2006/metadata/properties" xmlns:ns2="8c3ddc36-ce05-4e51-8e83-43d28e9da8eb" xmlns:ns3="4d207552-3eef-44ca-afdc-75aec11a57a4" targetNamespace="http://schemas.microsoft.com/office/2006/metadata/properties" ma:root="true" ma:fieldsID="88354b3ea4b89641c44605392b8cbb1c" ns2:_="" ns3:_="">
    <xsd:import namespace="8c3ddc36-ce05-4e51-8e83-43d28e9da8eb"/>
    <xsd:import namespace="4d207552-3eef-44ca-afdc-75aec11a57a4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MediaServiceMetadata" minOccurs="0"/>
                <xsd:element ref="ns2:MediaServiceFastMetadata" minOccurs="0"/>
                <xsd:element ref="ns2:Notes" minOccurs="0"/>
                <xsd:element ref="ns2:Final_x002c_asPresented_x003f_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ileTag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3ddc36-ce05-4e51-8e83-43d28e9da8eb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Description" ma:format="Dropdown" ma:internalName="Description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Notes" ma:index="11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Final_x002c_asPresented_x003f_" ma:index="12" nillable="true" ma:displayName="Final, as Presented?" ma:default="No" ma:format="Dropdown" ma:internalName="Final_x002c_asPresented_x003f_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FileTag" ma:index="20" nillable="true" ma:displayName="File Tag" ma:format="Dropdown" ma:internalName="FileTag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Public"/>
                    <xsd:enumeration value="Private"/>
                    <xsd:enumeration value="SRL"/>
                    <xsd:enumeration value="CCRS"/>
                    <xsd:enumeration value="MAV"/>
                    <xsd:enumeration value="PPBE"/>
                    <xsd:enumeration value="KDP"/>
                    <xsd:enumeration value="TRN"/>
                    <xsd:enumeration value="Report"/>
                    <xsd:enumeration value="Presentation"/>
                  </xsd:restriction>
                </xsd:simpleType>
              </xsd:element>
            </xsd:sequence>
          </xsd:extension>
        </xsd:complexContent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07552-3eef-44ca-afdc-75aec11a5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D50780-0ED5-4B33-A047-89A9DD7CA8E0}">
  <ds:schemaRefs>
    <ds:schemaRef ds:uri="4d207552-3eef-44ca-afdc-75aec11a57a4"/>
    <ds:schemaRef ds:uri="8c3ddc36-ce05-4e51-8e83-43d28e9da8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1072B53-9802-4CAB-97F9-E360F829BF72}">
  <ds:schemaRefs>
    <ds:schemaRef ds:uri="4d207552-3eef-44ca-afdc-75aec11a57a4"/>
    <ds:schemaRef ds:uri="8c3ddc36-ce05-4e51-8e83-43d28e9da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1F8DB14-55E7-4384-9AD1-F0AEB0EC9D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1628</Words>
  <Application>Microsoft Office PowerPoint</Application>
  <PresentationFormat>Widescreen</PresentationFormat>
  <Paragraphs>251</Paragraphs>
  <Slides>14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Narrow</vt:lpstr>
      <vt:lpstr>Calibri</vt:lpstr>
      <vt:lpstr>Office Theme</vt:lpstr>
      <vt:lpstr>PowerPoint Presentation</vt:lpstr>
      <vt:lpstr>PowerPoint Presentation</vt:lpstr>
      <vt:lpstr>PowerPoint Presentation</vt:lpstr>
      <vt:lpstr>Mars Sample Return Phase A</vt:lpstr>
      <vt:lpstr>Delta Acquisition Strategy Meeting Decisions (5/26)</vt:lpstr>
      <vt:lpstr>Accomplishments</vt:lpstr>
      <vt:lpstr>MSR Organization Chart (changes from MCR in red)</vt:lpstr>
      <vt:lpstr>Campaign Major Trades/Study Status</vt:lpstr>
      <vt:lpstr>Trade Study Highlight: BTC Containment Assurance - Aseptic Transfer/Sealing</vt:lpstr>
      <vt:lpstr>Development Highlight: VECTOR</vt:lpstr>
      <vt:lpstr>VECTOR Prototype Testbed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Gasbarre, Joseph F. (LARC-DA050)</cp:lastModifiedBy>
  <cp:revision>1</cp:revision>
  <cp:lastPrinted>2020-12-08T19:16:16Z</cp:lastPrinted>
  <dcterms:created xsi:type="dcterms:W3CDTF">2018-07-16T01:24:17Z</dcterms:created>
  <dcterms:modified xsi:type="dcterms:W3CDTF">2021-10-06T12:51:30Z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0x0101007C578758F853FA48B504A39655AB96D3</vt:lpwstr>
  </property>
</Properties>
</file>