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2" r:id="rId3"/>
    <p:sldMasterId id="2147483684" r:id="rId4"/>
    <p:sldMasterId id="2147483696" r:id="rId5"/>
  </p:sldMasterIdLst>
  <p:notesMasterIdLst>
    <p:notesMasterId r:id="rId50"/>
  </p:notesMasterIdLst>
  <p:sldIdLst>
    <p:sldId id="256" r:id="rId6"/>
    <p:sldId id="257" r:id="rId7"/>
    <p:sldId id="258" r:id="rId8"/>
    <p:sldId id="259" r:id="rId9"/>
    <p:sldId id="260" r:id="rId10"/>
    <p:sldId id="350" r:id="rId11"/>
    <p:sldId id="351" r:id="rId12"/>
    <p:sldId id="352" r:id="rId13"/>
    <p:sldId id="354" r:id="rId14"/>
    <p:sldId id="355" r:id="rId15"/>
    <p:sldId id="356" r:id="rId16"/>
    <p:sldId id="357" r:id="rId17"/>
    <p:sldId id="353" r:id="rId18"/>
    <p:sldId id="359" r:id="rId19"/>
    <p:sldId id="358" r:id="rId20"/>
    <p:sldId id="409" r:id="rId21"/>
    <p:sldId id="332" r:id="rId22"/>
    <p:sldId id="333" r:id="rId23"/>
    <p:sldId id="334" r:id="rId24"/>
    <p:sldId id="410" r:id="rId25"/>
    <p:sldId id="411" r:id="rId26"/>
    <p:sldId id="308" r:id="rId27"/>
    <p:sldId id="266" r:id="rId28"/>
    <p:sldId id="423" r:id="rId29"/>
    <p:sldId id="265" r:id="rId30"/>
    <p:sldId id="264" r:id="rId31"/>
    <p:sldId id="263" r:id="rId32"/>
    <p:sldId id="360" r:id="rId33"/>
    <p:sldId id="399" r:id="rId34"/>
    <p:sldId id="412" r:id="rId35"/>
    <p:sldId id="413" r:id="rId36"/>
    <p:sldId id="419" r:id="rId37"/>
    <p:sldId id="420" r:id="rId38"/>
    <p:sldId id="421" r:id="rId39"/>
    <p:sldId id="371" r:id="rId40"/>
    <p:sldId id="407" r:id="rId41"/>
    <p:sldId id="408" r:id="rId42"/>
    <p:sldId id="414" r:id="rId43"/>
    <p:sldId id="415" r:id="rId44"/>
    <p:sldId id="416" r:id="rId45"/>
    <p:sldId id="417" r:id="rId46"/>
    <p:sldId id="418" r:id="rId47"/>
    <p:sldId id="386" r:id="rId48"/>
    <p:sldId id="422"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jwakh, Kathleen (LARC-E302)" initials="DK(E" lastIdx="2" clrIdx="0">
    <p:extLst>
      <p:ext uri="{19B8F6BF-5375-455C-9EA6-DF929625EA0E}">
        <p15:presenceInfo xmlns:p15="http://schemas.microsoft.com/office/powerpoint/2012/main" userId="S::kdejwakh@ndc.nasa.gov::1dab3319-6f24-49cb-888d-7cecf5df8a6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04040"/>
    <a:srgbClr val="231C19"/>
    <a:srgbClr val="0F1950"/>
    <a:srgbClr val="AFABAB"/>
    <a:srgbClr val="0C001C"/>
    <a:srgbClr val="0D001C"/>
    <a:srgbClr val="B0887E"/>
    <a:srgbClr val="624C46"/>
    <a:srgbClr val="7B3A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75"/>
    <p:restoredTop sz="83711"/>
  </p:normalViewPr>
  <p:slideViewPr>
    <p:cSldViewPr snapToGrid="0" snapToObjects="1" showGuides="1">
      <p:cViewPr>
        <p:scale>
          <a:sx n="93" d="100"/>
          <a:sy n="93" d="100"/>
        </p:scale>
        <p:origin x="856" y="-4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A10B0E-CEEF-3D46-807D-25E3CD7AA7BB}" type="doc">
      <dgm:prSet loTypeId="urn:microsoft.com/office/officeart/2008/layout/LinedList" loCatId="list" qsTypeId="urn:microsoft.com/office/officeart/2005/8/quickstyle/simple1" qsCatId="simple" csTypeId="urn:microsoft.com/office/officeart/2005/8/colors/accent0_2" csCatId="mainScheme" phldr="1"/>
      <dgm:spPr/>
      <dgm:t>
        <a:bodyPr/>
        <a:lstStyle/>
        <a:p>
          <a:endParaRPr lang="en-US"/>
        </a:p>
      </dgm:t>
    </dgm:pt>
    <dgm:pt modelId="{E92303C4-3342-B44D-9F37-7755091614AC}">
      <dgm:prSet phldrT="[Text]" custT="1"/>
      <dgm:spPr/>
      <dgm:t>
        <a:bodyPr/>
        <a:lstStyle/>
        <a:p>
          <a:r>
            <a:rPr lang="en-US" sz="3600">
              <a:latin typeface="Avenir Next"/>
            </a:rPr>
            <a:t>DMT Overview</a:t>
          </a:r>
          <a:endParaRPr lang="en-US" sz="3600" dirty="0">
            <a:latin typeface="Avenir Next"/>
          </a:endParaRPr>
        </a:p>
      </dgm:t>
    </dgm:pt>
    <dgm:pt modelId="{DA7BA02C-5F9F-8445-88BA-0D987AB24897}" type="parTrans" cxnId="{12366CBA-A82E-3744-8ACC-DEE9B11EA69E}">
      <dgm:prSet/>
      <dgm:spPr/>
      <dgm:t>
        <a:bodyPr/>
        <a:lstStyle/>
        <a:p>
          <a:endParaRPr lang="en-US" sz="3600">
            <a:solidFill>
              <a:schemeClr val="bg2">
                <a:lumMod val="10000"/>
              </a:schemeClr>
            </a:solidFill>
          </a:endParaRPr>
        </a:p>
      </dgm:t>
    </dgm:pt>
    <dgm:pt modelId="{D3553D68-FC25-DF41-9A95-DDABCD478D2D}" type="sibTrans" cxnId="{12366CBA-A82E-3744-8ACC-DEE9B11EA69E}">
      <dgm:prSet/>
      <dgm:spPr/>
      <dgm:t>
        <a:bodyPr/>
        <a:lstStyle/>
        <a:p>
          <a:endParaRPr lang="en-US" sz="3600">
            <a:solidFill>
              <a:schemeClr val="bg2">
                <a:lumMod val="10000"/>
              </a:schemeClr>
            </a:solidFill>
          </a:endParaRPr>
        </a:p>
      </dgm:t>
    </dgm:pt>
    <dgm:pt modelId="{C0E12DB2-6C84-6247-A9E8-6D5F207CA1F7}">
      <dgm:prSet phldrT="[Text]" custT="1"/>
      <dgm:spPr/>
      <dgm:t>
        <a:bodyPr/>
        <a:lstStyle/>
        <a:p>
          <a:r>
            <a:rPr lang="en-US" sz="3600">
              <a:latin typeface="Avenir Next"/>
            </a:rPr>
            <a:t>Product Availability</a:t>
          </a:r>
          <a:endParaRPr lang="en-US" sz="3600" dirty="0">
            <a:latin typeface="Avenir Next"/>
          </a:endParaRPr>
        </a:p>
      </dgm:t>
    </dgm:pt>
    <dgm:pt modelId="{18D61151-E7D4-AE42-8023-1F9349B49316}" type="parTrans" cxnId="{47EA82E1-78D4-C54C-939F-026FE584673D}">
      <dgm:prSet/>
      <dgm:spPr/>
      <dgm:t>
        <a:bodyPr/>
        <a:lstStyle/>
        <a:p>
          <a:endParaRPr lang="en-US" sz="3600">
            <a:solidFill>
              <a:schemeClr val="bg2">
                <a:lumMod val="10000"/>
              </a:schemeClr>
            </a:solidFill>
          </a:endParaRPr>
        </a:p>
      </dgm:t>
    </dgm:pt>
    <dgm:pt modelId="{71E95BF4-A8C8-5A4D-B494-FAC1F5AD5155}" type="sibTrans" cxnId="{47EA82E1-78D4-C54C-939F-026FE584673D}">
      <dgm:prSet/>
      <dgm:spPr/>
      <dgm:t>
        <a:bodyPr/>
        <a:lstStyle/>
        <a:p>
          <a:endParaRPr lang="en-US" sz="3600">
            <a:solidFill>
              <a:schemeClr val="bg2">
                <a:lumMod val="10000"/>
              </a:schemeClr>
            </a:solidFill>
          </a:endParaRPr>
        </a:p>
      </dgm:t>
    </dgm:pt>
    <dgm:pt modelId="{CF60BC2A-9E3C-3C4B-BCF3-4E19D8203E62}">
      <dgm:prSet phldrT="[Text]" custT="1"/>
      <dgm:spPr/>
      <dgm:t>
        <a:bodyPr/>
        <a:lstStyle/>
        <a:p>
          <a:r>
            <a:rPr lang="en-US" sz="3600" dirty="0">
              <a:latin typeface="Avenir Next"/>
            </a:rPr>
            <a:t>Code Re-architecture</a:t>
          </a:r>
        </a:p>
      </dgm:t>
    </dgm:pt>
    <dgm:pt modelId="{EF391106-7334-C845-878F-F11135DCA522}" type="parTrans" cxnId="{6264FF4A-40D1-DC46-82B6-15162434368F}">
      <dgm:prSet/>
      <dgm:spPr/>
      <dgm:t>
        <a:bodyPr/>
        <a:lstStyle/>
        <a:p>
          <a:endParaRPr lang="en-US" sz="3600">
            <a:solidFill>
              <a:schemeClr val="bg2">
                <a:lumMod val="10000"/>
              </a:schemeClr>
            </a:solidFill>
          </a:endParaRPr>
        </a:p>
      </dgm:t>
    </dgm:pt>
    <dgm:pt modelId="{D233D2AB-44BD-5347-9961-35FDB9A4D0EB}" type="sibTrans" cxnId="{6264FF4A-40D1-DC46-82B6-15162434368F}">
      <dgm:prSet/>
      <dgm:spPr/>
      <dgm:t>
        <a:bodyPr/>
        <a:lstStyle/>
        <a:p>
          <a:endParaRPr lang="en-US" sz="3600">
            <a:solidFill>
              <a:schemeClr val="bg2">
                <a:lumMod val="10000"/>
              </a:schemeClr>
            </a:solidFill>
          </a:endParaRPr>
        </a:p>
      </dgm:t>
    </dgm:pt>
    <dgm:pt modelId="{212DB1EB-3DE6-E647-ACFB-B6F7AAFBC73A}">
      <dgm:prSet phldrT="[Text]" custT="1"/>
      <dgm:spPr/>
      <dgm:t>
        <a:bodyPr/>
        <a:lstStyle/>
        <a:p>
          <a:r>
            <a:rPr lang="en-US" sz="3600">
              <a:latin typeface="Avenir Next"/>
            </a:rPr>
            <a:t>Systems &amp; CM</a:t>
          </a:r>
          <a:endParaRPr lang="en-US" sz="3600" dirty="0">
            <a:latin typeface="Avenir Next"/>
          </a:endParaRPr>
        </a:p>
      </dgm:t>
    </dgm:pt>
    <dgm:pt modelId="{8E0EEC36-4CC6-7F48-9519-B1833F7F41C5}" type="parTrans" cxnId="{1CEE1C47-EAB9-5A42-BE8D-F9C728DC8428}">
      <dgm:prSet/>
      <dgm:spPr/>
      <dgm:t>
        <a:bodyPr/>
        <a:lstStyle/>
        <a:p>
          <a:endParaRPr lang="en-US" sz="3600">
            <a:solidFill>
              <a:schemeClr val="bg2">
                <a:lumMod val="10000"/>
              </a:schemeClr>
            </a:solidFill>
          </a:endParaRPr>
        </a:p>
      </dgm:t>
    </dgm:pt>
    <dgm:pt modelId="{F716F84D-8BEC-A043-8841-99423DD254C7}" type="sibTrans" cxnId="{1CEE1C47-EAB9-5A42-BE8D-F9C728DC8428}">
      <dgm:prSet/>
      <dgm:spPr/>
      <dgm:t>
        <a:bodyPr/>
        <a:lstStyle/>
        <a:p>
          <a:endParaRPr lang="en-US" sz="3600">
            <a:solidFill>
              <a:schemeClr val="bg2">
                <a:lumMod val="10000"/>
              </a:schemeClr>
            </a:solidFill>
          </a:endParaRPr>
        </a:p>
      </dgm:t>
    </dgm:pt>
    <dgm:pt modelId="{8F478D7F-812B-3C4B-86F6-99DAF1CBE3D3}">
      <dgm:prSet custT="1"/>
      <dgm:spPr/>
      <dgm:t>
        <a:bodyPr/>
        <a:lstStyle/>
        <a:p>
          <a:r>
            <a:rPr lang="en-US" sz="3600">
              <a:latin typeface="Avenir Next"/>
            </a:rPr>
            <a:t>DMT Activities</a:t>
          </a:r>
          <a:endParaRPr lang="en-US" sz="3600" dirty="0">
            <a:latin typeface="Avenir Next"/>
          </a:endParaRPr>
        </a:p>
      </dgm:t>
    </dgm:pt>
    <dgm:pt modelId="{8A336C00-8C6D-D045-BDC6-84075A7ABC5F}" type="parTrans" cxnId="{17C34CA7-7449-B34D-A862-7A45B9837E6E}">
      <dgm:prSet/>
      <dgm:spPr/>
      <dgm:t>
        <a:bodyPr/>
        <a:lstStyle/>
        <a:p>
          <a:endParaRPr lang="en-US">
            <a:solidFill>
              <a:schemeClr val="bg2">
                <a:lumMod val="10000"/>
              </a:schemeClr>
            </a:solidFill>
          </a:endParaRPr>
        </a:p>
      </dgm:t>
    </dgm:pt>
    <dgm:pt modelId="{A6F3F91E-735F-6040-B2F0-B040BBD5739D}" type="sibTrans" cxnId="{17C34CA7-7449-B34D-A862-7A45B9837E6E}">
      <dgm:prSet/>
      <dgm:spPr/>
      <dgm:t>
        <a:bodyPr/>
        <a:lstStyle/>
        <a:p>
          <a:endParaRPr lang="en-US">
            <a:solidFill>
              <a:schemeClr val="bg2">
                <a:lumMod val="10000"/>
              </a:schemeClr>
            </a:solidFill>
          </a:endParaRPr>
        </a:p>
      </dgm:t>
    </dgm:pt>
    <dgm:pt modelId="{A33EF1D6-2D9B-5240-9957-4E87117505FC}" type="pres">
      <dgm:prSet presAssocID="{7BA10B0E-CEEF-3D46-807D-25E3CD7AA7BB}" presName="vert0" presStyleCnt="0">
        <dgm:presLayoutVars>
          <dgm:dir/>
          <dgm:animOne val="branch"/>
          <dgm:animLvl val="lvl"/>
        </dgm:presLayoutVars>
      </dgm:prSet>
      <dgm:spPr/>
    </dgm:pt>
    <dgm:pt modelId="{003E7657-AB29-3345-AA98-75860FDE1A2C}" type="pres">
      <dgm:prSet presAssocID="{E92303C4-3342-B44D-9F37-7755091614AC}" presName="thickLine" presStyleLbl="alignNode1" presStyleIdx="0" presStyleCnt="5"/>
      <dgm:spPr/>
    </dgm:pt>
    <dgm:pt modelId="{9C964FB2-2373-F74B-874B-119172CFC54F}" type="pres">
      <dgm:prSet presAssocID="{E92303C4-3342-B44D-9F37-7755091614AC}" presName="horz1" presStyleCnt="0"/>
      <dgm:spPr/>
    </dgm:pt>
    <dgm:pt modelId="{D910A00F-65B0-4F4E-8188-B910757DAEAD}" type="pres">
      <dgm:prSet presAssocID="{E92303C4-3342-B44D-9F37-7755091614AC}" presName="tx1" presStyleLbl="revTx" presStyleIdx="0" presStyleCnt="5"/>
      <dgm:spPr/>
    </dgm:pt>
    <dgm:pt modelId="{D4EB6388-F211-3941-ACB1-4275A4955745}" type="pres">
      <dgm:prSet presAssocID="{E92303C4-3342-B44D-9F37-7755091614AC}" presName="vert1" presStyleCnt="0"/>
      <dgm:spPr/>
    </dgm:pt>
    <dgm:pt modelId="{31B7D898-7DB8-024E-A6AA-4DF4221FA247}" type="pres">
      <dgm:prSet presAssocID="{C0E12DB2-6C84-6247-A9E8-6D5F207CA1F7}" presName="thickLine" presStyleLbl="alignNode1" presStyleIdx="1" presStyleCnt="5"/>
      <dgm:spPr/>
    </dgm:pt>
    <dgm:pt modelId="{3D7F3D54-A3C3-234E-BA90-28B40C83F553}" type="pres">
      <dgm:prSet presAssocID="{C0E12DB2-6C84-6247-A9E8-6D5F207CA1F7}" presName="horz1" presStyleCnt="0"/>
      <dgm:spPr/>
    </dgm:pt>
    <dgm:pt modelId="{E7E8E77F-0463-C640-9776-C529BDEA2435}" type="pres">
      <dgm:prSet presAssocID="{C0E12DB2-6C84-6247-A9E8-6D5F207CA1F7}" presName="tx1" presStyleLbl="revTx" presStyleIdx="1" presStyleCnt="5"/>
      <dgm:spPr/>
    </dgm:pt>
    <dgm:pt modelId="{1F633103-DF55-8F43-A5F1-1C36D1FA180F}" type="pres">
      <dgm:prSet presAssocID="{C0E12DB2-6C84-6247-A9E8-6D5F207CA1F7}" presName="vert1" presStyleCnt="0"/>
      <dgm:spPr/>
    </dgm:pt>
    <dgm:pt modelId="{540F3174-CB92-0245-910D-5F5719BFE411}" type="pres">
      <dgm:prSet presAssocID="{8F478D7F-812B-3C4B-86F6-99DAF1CBE3D3}" presName="thickLine" presStyleLbl="alignNode1" presStyleIdx="2" presStyleCnt="5"/>
      <dgm:spPr/>
    </dgm:pt>
    <dgm:pt modelId="{29CBA841-71AE-934B-AA65-ED25F0303238}" type="pres">
      <dgm:prSet presAssocID="{8F478D7F-812B-3C4B-86F6-99DAF1CBE3D3}" presName="horz1" presStyleCnt="0"/>
      <dgm:spPr/>
    </dgm:pt>
    <dgm:pt modelId="{400FD1B9-98A3-F54E-9C1F-47FDE1FCC25C}" type="pres">
      <dgm:prSet presAssocID="{8F478D7F-812B-3C4B-86F6-99DAF1CBE3D3}" presName="tx1" presStyleLbl="revTx" presStyleIdx="2" presStyleCnt="5"/>
      <dgm:spPr/>
    </dgm:pt>
    <dgm:pt modelId="{DB3FC1AF-2FF0-7945-885E-BA251F0D0730}" type="pres">
      <dgm:prSet presAssocID="{8F478D7F-812B-3C4B-86F6-99DAF1CBE3D3}" presName="vert1" presStyleCnt="0"/>
      <dgm:spPr/>
    </dgm:pt>
    <dgm:pt modelId="{02EB1047-D961-3F48-B70F-42D484ABC534}" type="pres">
      <dgm:prSet presAssocID="{CF60BC2A-9E3C-3C4B-BCF3-4E19D8203E62}" presName="thickLine" presStyleLbl="alignNode1" presStyleIdx="3" presStyleCnt="5"/>
      <dgm:spPr/>
    </dgm:pt>
    <dgm:pt modelId="{A5DC57E1-EF8A-B448-8619-DDABC1074227}" type="pres">
      <dgm:prSet presAssocID="{CF60BC2A-9E3C-3C4B-BCF3-4E19D8203E62}" presName="horz1" presStyleCnt="0"/>
      <dgm:spPr/>
    </dgm:pt>
    <dgm:pt modelId="{8A073501-38F4-014D-B638-1A8E5E3CC879}" type="pres">
      <dgm:prSet presAssocID="{CF60BC2A-9E3C-3C4B-BCF3-4E19D8203E62}" presName="tx1" presStyleLbl="revTx" presStyleIdx="3" presStyleCnt="5"/>
      <dgm:spPr/>
    </dgm:pt>
    <dgm:pt modelId="{C9970C72-5DD6-6749-BB7C-FB33A032AFEE}" type="pres">
      <dgm:prSet presAssocID="{CF60BC2A-9E3C-3C4B-BCF3-4E19D8203E62}" presName="vert1" presStyleCnt="0"/>
      <dgm:spPr/>
    </dgm:pt>
    <dgm:pt modelId="{AF260702-D1A0-034B-AED7-A0CC52E73433}" type="pres">
      <dgm:prSet presAssocID="{212DB1EB-3DE6-E647-ACFB-B6F7AAFBC73A}" presName="thickLine" presStyleLbl="alignNode1" presStyleIdx="4" presStyleCnt="5"/>
      <dgm:spPr/>
    </dgm:pt>
    <dgm:pt modelId="{EE17DE9A-F90A-9547-9781-8A6F98AD7B88}" type="pres">
      <dgm:prSet presAssocID="{212DB1EB-3DE6-E647-ACFB-B6F7AAFBC73A}" presName="horz1" presStyleCnt="0"/>
      <dgm:spPr/>
    </dgm:pt>
    <dgm:pt modelId="{EBE27763-7A7D-EE4A-AD6F-D138A15A8360}" type="pres">
      <dgm:prSet presAssocID="{212DB1EB-3DE6-E647-ACFB-B6F7AAFBC73A}" presName="tx1" presStyleLbl="revTx" presStyleIdx="4" presStyleCnt="5"/>
      <dgm:spPr/>
    </dgm:pt>
    <dgm:pt modelId="{4FA69E6B-E97E-A749-A8F0-6A090064600D}" type="pres">
      <dgm:prSet presAssocID="{212DB1EB-3DE6-E647-ACFB-B6F7AAFBC73A}" presName="vert1" presStyleCnt="0"/>
      <dgm:spPr/>
    </dgm:pt>
  </dgm:ptLst>
  <dgm:cxnLst>
    <dgm:cxn modelId="{87045627-390F-7F4C-AAF6-9ACC6B7B6BD3}" type="presOf" srcId="{8F478D7F-812B-3C4B-86F6-99DAF1CBE3D3}" destId="{400FD1B9-98A3-F54E-9C1F-47FDE1FCC25C}" srcOrd="0" destOrd="0" presId="urn:microsoft.com/office/officeart/2008/layout/LinedList"/>
    <dgm:cxn modelId="{1CEE1C47-EAB9-5A42-BE8D-F9C728DC8428}" srcId="{7BA10B0E-CEEF-3D46-807D-25E3CD7AA7BB}" destId="{212DB1EB-3DE6-E647-ACFB-B6F7AAFBC73A}" srcOrd="4" destOrd="0" parTransId="{8E0EEC36-4CC6-7F48-9519-B1833F7F41C5}" sibTransId="{F716F84D-8BEC-A043-8841-99423DD254C7}"/>
    <dgm:cxn modelId="{684E0F48-C9FD-D641-8204-EB199B8F69DD}" type="presOf" srcId="{CF60BC2A-9E3C-3C4B-BCF3-4E19D8203E62}" destId="{8A073501-38F4-014D-B638-1A8E5E3CC879}" srcOrd="0" destOrd="0" presId="urn:microsoft.com/office/officeart/2008/layout/LinedList"/>
    <dgm:cxn modelId="{6264FF4A-40D1-DC46-82B6-15162434368F}" srcId="{7BA10B0E-CEEF-3D46-807D-25E3CD7AA7BB}" destId="{CF60BC2A-9E3C-3C4B-BCF3-4E19D8203E62}" srcOrd="3" destOrd="0" parTransId="{EF391106-7334-C845-878F-F11135DCA522}" sibTransId="{D233D2AB-44BD-5347-9961-35FDB9A4D0EB}"/>
    <dgm:cxn modelId="{9DF18F94-236E-F84B-A7EB-15447576657C}" type="presOf" srcId="{7BA10B0E-CEEF-3D46-807D-25E3CD7AA7BB}" destId="{A33EF1D6-2D9B-5240-9957-4E87117505FC}" srcOrd="0" destOrd="0" presId="urn:microsoft.com/office/officeart/2008/layout/LinedList"/>
    <dgm:cxn modelId="{0BF4F2A6-D9EE-CA41-9F39-D0A38A7E0A6C}" type="presOf" srcId="{212DB1EB-3DE6-E647-ACFB-B6F7AAFBC73A}" destId="{EBE27763-7A7D-EE4A-AD6F-D138A15A8360}" srcOrd="0" destOrd="0" presId="urn:microsoft.com/office/officeart/2008/layout/LinedList"/>
    <dgm:cxn modelId="{17C34CA7-7449-B34D-A862-7A45B9837E6E}" srcId="{7BA10B0E-CEEF-3D46-807D-25E3CD7AA7BB}" destId="{8F478D7F-812B-3C4B-86F6-99DAF1CBE3D3}" srcOrd="2" destOrd="0" parTransId="{8A336C00-8C6D-D045-BDC6-84075A7ABC5F}" sibTransId="{A6F3F91E-735F-6040-B2F0-B040BBD5739D}"/>
    <dgm:cxn modelId="{5F11D5B7-7072-4341-9527-A956C1427FA6}" type="presOf" srcId="{E92303C4-3342-B44D-9F37-7755091614AC}" destId="{D910A00F-65B0-4F4E-8188-B910757DAEAD}" srcOrd="0" destOrd="0" presId="urn:microsoft.com/office/officeart/2008/layout/LinedList"/>
    <dgm:cxn modelId="{12366CBA-A82E-3744-8ACC-DEE9B11EA69E}" srcId="{7BA10B0E-CEEF-3D46-807D-25E3CD7AA7BB}" destId="{E92303C4-3342-B44D-9F37-7755091614AC}" srcOrd="0" destOrd="0" parTransId="{DA7BA02C-5F9F-8445-88BA-0D987AB24897}" sibTransId="{D3553D68-FC25-DF41-9A95-DDABCD478D2D}"/>
    <dgm:cxn modelId="{47EA82E1-78D4-C54C-939F-026FE584673D}" srcId="{7BA10B0E-CEEF-3D46-807D-25E3CD7AA7BB}" destId="{C0E12DB2-6C84-6247-A9E8-6D5F207CA1F7}" srcOrd="1" destOrd="0" parTransId="{18D61151-E7D4-AE42-8023-1F9349B49316}" sibTransId="{71E95BF4-A8C8-5A4D-B494-FAC1F5AD5155}"/>
    <dgm:cxn modelId="{7E0DDDE9-B8A1-A045-95F4-FDD9DD41F83D}" type="presOf" srcId="{C0E12DB2-6C84-6247-A9E8-6D5F207CA1F7}" destId="{E7E8E77F-0463-C640-9776-C529BDEA2435}" srcOrd="0" destOrd="0" presId="urn:microsoft.com/office/officeart/2008/layout/LinedList"/>
    <dgm:cxn modelId="{25D6218E-F8A6-B140-91C7-F47EC788E307}" type="presParOf" srcId="{A33EF1D6-2D9B-5240-9957-4E87117505FC}" destId="{003E7657-AB29-3345-AA98-75860FDE1A2C}" srcOrd="0" destOrd="0" presId="urn:microsoft.com/office/officeart/2008/layout/LinedList"/>
    <dgm:cxn modelId="{8D53BE60-DA73-204B-87A9-EA94C815985B}" type="presParOf" srcId="{A33EF1D6-2D9B-5240-9957-4E87117505FC}" destId="{9C964FB2-2373-F74B-874B-119172CFC54F}" srcOrd="1" destOrd="0" presId="urn:microsoft.com/office/officeart/2008/layout/LinedList"/>
    <dgm:cxn modelId="{AD65E11D-C460-AE44-B194-D231FA794743}" type="presParOf" srcId="{9C964FB2-2373-F74B-874B-119172CFC54F}" destId="{D910A00F-65B0-4F4E-8188-B910757DAEAD}" srcOrd="0" destOrd="0" presId="urn:microsoft.com/office/officeart/2008/layout/LinedList"/>
    <dgm:cxn modelId="{B66E0697-F448-E54D-B619-D2BAE40FAB39}" type="presParOf" srcId="{9C964FB2-2373-F74B-874B-119172CFC54F}" destId="{D4EB6388-F211-3941-ACB1-4275A4955745}" srcOrd="1" destOrd="0" presId="urn:microsoft.com/office/officeart/2008/layout/LinedList"/>
    <dgm:cxn modelId="{217F9B95-11E0-B543-81C7-CD478DF86B82}" type="presParOf" srcId="{A33EF1D6-2D9B-5240-9957-4E87117505FC}" destId="{31B7D898-7DB8-024E-A6AA-4DF4221FA247}" srcOrd="2" destOrd="0" presId="urn:microsoft.com/office/officeart/2008/layout/LinedList"/>
    <dgm:cxn modelId="{80E23303-B532-B940-B095-05AB72443D78}" type="presParOf" srcId="{A33EF1D6-2D9B-5240-9957-4E87117505FC}" destId="{3D7F3D54-A3C3-234E-BA90-28B40C83F553}" srcOrd="3" destOrd="0" presId="urn:microsoft.com/office/officeart/2008/layout/LinedList"/>
    <dgm:cxn modelId="{67E09AE5-296D-5D42-8545-3B69AE07B141}" type="presParOf" srcId="{3D7F3D54-A3C3-234E-BA90-28B40C83F553}" destId="{E7E8E77F-0463-C640-9776-C529BDEA2435}" srcOrd="0" destOrd="0" presId="urn:microsoft.com/office/officeart/2008/layout/LinedList"/>
    <dgm:cxn modelId="{4ED7D0F7-6265-BB4A-A4B6-E83F96289A1A}" type="presParOf" srcId="{3D7F3D54-A3C3-234E-BA90-28B40C83F553}" destId="{1F633103-DF55-8F43-A5F1-1C36D1FA180F}" srcOrd="1" destOrd="0" presId="urn:microsoft.com/office/officeart/2008/layout/LinedList"/>
    <dgm:cxn modelId="{47AB56D1-F9C6-2047-B958-10B44A8DA795}" type="presParOf" srcId="{A33EF1D6-2D9B-5240-9957-4E87117505FC}" destId="{540F3174-CB92-0245-910D-5F5719BFE411}" srcOrd="4" destOrd="0" presId="urn:microsoft.com/office/officeart/2008/layout/LinedList"/>
    <dgm:cxn modelId="{69BAE41F-DB7E-584E-AEA0-72A3AE02977F}" type="presParOf" srcId="{A33EF1D6-2D9B-5240-9957-4E87117505FC}" destId="{29CBA841-71AE-934B-AA65-ED25F0303238}" srcOrd="5" destOrd="0" presId="urn:microsoft.com/office/officeart/2008/layout/LinedList"/>
    <dgm:cxn modelId="{E63F8BFA-7B3B-C044-82FC-AAC256AE8110}" type="presParOf" srcId="{29CBA841-71AE-934B-AA65-ED25F0303238}" destId="{400FD1B9-98A3-F54E-9C1F-47FDE1FCC25C}" srcOrd="0" destOrd="0" presId="urn:microsoft.com/office/officeart/2008/layout/LinedList"/>
    <dgm:cxn modelId="{5426A9EC-167C-3E42-8A2D-31222B141765}" type="presParOf" srcId="{29CBA841-71AE-934B-AA65-ED25F0303238}" destId="{DB3FC1AF-2FF0-7945-885E-BA251F0D0730}" srcOrd="1" destOrd="0" presId="urn:microsoft.com/office/officeart/2008/layout/LinedList"/>
    <dgm:cxn modelId="{750DF526-019F-F34A-9F0D-E8FD732E0DBB}" type="presParOf" srcId="{A33EF1D6-2D9B-5240-9957-4E87117505FC}" destId="{02EB1047-D961-3F48-B70F-42D484ABC534}" srcOrd="6" destOrd="0" presId="urn:microsoft.com/office/officeart/2008/layout/LinedList"/>
    <dgm:cxn modelId="{D212D750-3B14-F64C-8F6F-2E27B5FC0966}" type="presParOf" srcId="{A33EF1D6-2D9B-5240-9957-4E87117505FC}" destId="{A5DC57E1-EF8A-B448-8619-DDABC1074227}" srcOrd="7" destOrd="0" presId="urn:microsoft.com/office/officeart/2008/layout/LinedList"/>
    <dgm:cxn modelId="{28432CA3-2BAE-9641-A918-D0A7432ACA67}" type="presParOf" srcId="{A5DC57E1-EF8A-B448-8619-DDABC1074227}" destId="{8A073501-38F4-014D-B638-1A8E5E3CC879}" srcOrd="0" destOrd="0" presId="urn:microsoft.com/office/officeart/2008/layout/LinedList"/>
    <dgm:cxn modelId="{CC0A4002-AC9F-4943-BBFC-0F761934F1A8}" type="presParOf" srcId="{A5DC57E1-EF8A-B448-8619-DDABC1074227}" destId="{C9970C72-5DD6-6749-BB7C-FB33A032AFEE}" srcOrd="1" destOrd="0" presId="urn:microsoft.com/office/officeart/2008/layout/LinedList"/>
    <dgm:cxn modelId="{CEF91CFF-FB8A-F348-9004-D7A593E093E1}" type="presParOf" srcId="{A33EF1D6-2D9B-5240-9957-4E87117505FC}" destId="{AF260702-D1A0-034B-AED7-A0CC52E73433}" srcOrd="8" destOrd="0" presId="urn:microsoft.com/office/officeart/2008/layout/LinedList"/>
    <dgm:cxn modelId="{B2EC79FD-817C-6641-AB91-FC0CF403EF95}" type="presParOf" srcId="{A33EF1D6-2D9B-5240-9957-4E87117505FC}" destId="{EE17DE9A-F90A-9547-9781-8A6F98AD7B88}" srcOrd="9" destOrd="0" presId="urn:microsoft.com/office/officeart/2008/layout/LinedList"/>
    <dgm:cxn modelId="{7EF1C69E-9BA9-3E42-B9CF-39DD594C3B01}" type="presParOf" srcId="{EE17DE9A-F90A-9547-9781-8A6F98AD7B88}" destId="{EBE27763-7A7D-EE4A-AD6F-D138A15A8360}" srcOrd="0" destOrd="0" presId="urn:microsoft.com/office/officeart/2008/layout/LinedList"/>
    <dgm:cxn modelId="{B20D39D9-A439-0045-BC8D-56D829298A08}" type="presParOf" srcId="{EE17DE9A-F90A-9547-9781-8A6F98AD7B88}" destId="{4FA69E6B-E97E-A749-A8F0-6A090064600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6472525-F614-0D40-9280-ED927C88DF3A}" type="doc">
      <dgm:prSet loTypeId="urn:microsoft.com/office/officeart/2005/8/layout/venn3" loCatId="" qsTypeId="urn:microsoft.com/office/officeart/2005/8/quickstyle/simple1" qsCatId="simple" csTypeId="urn:microsoft.com/office/officeart/2005/8/colors/colorful5" csCatId="colorful" phldr="1"/>
      <dgm:spPr/>
      <dgm:t>
        <a:bodyPr/>
        <a:lstStyle/>
        <a:p>
          <a:endParaRPr lang="en-US"/>
        </a:p>
      </dgm:t>
    </dgm:pt>
    <dgm:pt modelId="{2980A30C-5B27-B048-BECD-806D3E99FF9F}">
      <dgm:prSet phldrT="[Text]" custT="1"/>
      <dgm:spPr>
        <a:ln>
          <a:noFill/>
        </a:ln>
      </dgm:spPr>
      <dgm:t>
        <a:bodyPr/>
        <a:lstStyle/>
        <a:p>
          <a:r>
            <a:rPr lang="en-US" sz="3600" dirty="0">
              <a:solidFill>
                <a:schemeClr val="bg2"/>
              </a:solidFill>
              <a:latin typeface="Avenir Next" panose="020B0503020202020204" pitchFamily="34" charset="0"/>
            </a:rPr>
            <a:t>Science research</a:t>
          </a:r>
        </a:p>
      </dgm:t>
    </dgm:pt>
    <dgm:pt modelId="{0BF5A237-4EDC-A445-899B-752944A90B94}" type="parTrans" cxnId="{CBC9B55A-D863-C04B-9E07-F9954E8F4D6B}">
      <dgm:prSet/>
      <dgm:spPr/>
      <dgm:t>
        <a:bodyPr/>
        <a:lstStyle/>
        <a:p>
          <a:endParaRPr lang="en-US" sz="3600">
            <a:latin typeface="Avenir Next" panose="020B0503020202020204" pitchFamily="34" charset="0"/>
          </a:endParaRPr>
        </a:p>
      </dgm:t>
    </dgm:pt>
    <dgm:pt modelId="{FF3E20CB-8781-AD4E-86C6-33C9CEFBEFBE}" type="sibTrans" cxnId="{CBC9B55A-D863-C04B-9E07-F9954E8F4D6B}">
      <dgm:prSet/>
      <dgm:spPr/>
      <dgm:t>
        <a:bodyPr/>
        <a:lstStyle/>
        <a:p>
          <a:endParaRPr lang="en-US" sz="3600">
            <a:latin typeface="Avenir Next" panose="020B0503020202020204" pitchFamily="34" charset="0"/>
          </a:endParaRPr>
        </a:p>
      </dgm:t>
    </dgm:pt>
    <dgm:pt modelId="{0F77378B-A5CA-2644-96F6-1761F4F91F55}">
      <dgm:prSet phldrT="[Text]" custT="1"/>
      <dgm:spPr>
        <a:ln>
          <a:noFill/>
        </a:ln>
      </dgm:spPr>
      <dgm:t>
        <a:bodyPr/>
        <a:lstStyle/>
        <a:p>
          <a:r>
            <a:rPr lang="en-US" sz="3600" dirty="0">
              <a:solidFill>
                <a:schemeClr val="bg2"/>
              </a:solidFill>
              <a:latin typeface="Avenir Next" panose="020B0503020202020204" pitchFamily="34" charset="0"/>
            </a:rPr>
            <a:t>DMT /</a:t>
          </a:r>
          <a:br>
            <a:rPr lang="en-US" sz="3600" dirty="0">
              <a:solidFill>
                <a:schemeClr val="bg2"/>
              </a:solidFill>
              <a:latin typeface="Avenir Next" panose="020B0503020202020204" pitchFamily="34" charset="0"/>
            </a:rPr>
          </a:br>
          <a:r>
            <a:rPr lang="en-US" sz="3600" dirty="0">
              <a:solidFill>
                <a:schemeClr val="bg2"/>
              </a:solidFill>
              <a:latin typeface="Avenir Next" panose="020B0503020202020204" pitchFamily="34" charset="0"/>
            </a:rPr>
            <a:t>ASDC</a:t>
          </a:r>
        </a:p>
      </dgm:t>
    </dgm:pt>
    <dgm:pt modelId="{3BDF2880-B90B-D546-B6E6-816A5B7CCB9B}" type="parTrans" cxnId="{20D857BF-8ECF-2840-93B8-AADAB54768CF}">
      <dgm:prSet/>
      <dgm:spPr/>
      <dgm:t>
        <a:bodyPr/>
        <a:lstStyle/>
        <a:p>
          <a:endParaRPr lang="en-US" sz="3600">
            <a:latin typeface="Avenir Next" panose="020B0503020202020204" pitchFamily="34" charset="0"/>
          </a:endParaRPr>
        </a:p>
      </dgm:t>
    </dgm:pt>
    <dgm:pt modelId="{9BFD1AB5-4871-5D45-A84C-E5E847365834}" type="sibTrans" cxnId="{20D857BF-8ECF-2840-93B8-AADAB54768CF}">
      <dgm:prSet/>
      <dgm:spPr/>
      <dgm:t>
        <a:bodyPr/>
        <a:lstStyle/>
        <a:p>
          <a:endParaRPr lang="en-US" sz="3600">
            <a:latin typeface="Avenir Next" panose="020B0503020202020204" pitchFamily="34" charset="0"/>
          </a:endParaRPr>
        </a:p>
      </dgm:t>
    </dgm:pt>
    <dgm:pt modelId="{F62DB1B2-2115-F149-A3F4-66E7B63086F5}">
      <dgm:prSet phldrT="[Text]" custT="1"/>
      <dgm:spPr>
        <a:ln>
          <a:noFill/>
        </a:ln>
      </dgm:spPr>
      <dgm:t>
        <a:bodyPr/>
        <a:lstStyle/>
        <a:p>
          <a:r>
            <a:rPr lang="en-US" sz="3600" dirty="0">
              <a:solidFill>
                <a:schemeClr val="bg2"/>
              </a:solidFill>
              <a:latin typeface="Avenir Next" panose="020B0503020202020204" pitchFamily="34" charset="0"/>
            </a:rPr>
            <a:t>User community</a:t>
          </a:r>
        </a:p>
      </dgm:t>
    </dgm:pt>
    <dgm:pt modelId="{D056190F-5EA5-5247-B865-9DEAE42857A2}" type="parTrans" cxnId="{CF089C17-2FD3-6344-9D06-FB516559E485}">
      <dgm:prSet/>
      <dgm:spPr/>
      <dgm:t>
        <a:bodyPr/>
        <a:lstStyle/>
        <a:p>
          <a:endParaRPr lang="en-US" sz="3600">
            <a:latin typeface="Avenir Next" panose="020B0503020202020204" pitchFamily="34" charset="0"/>
          </a:endParaRPr>
        </a:p>
      </dgm:t>
    </dgm:pt>
    <dgm:pt modelId="{1AD98015-A48D-D54F-8936-D8C9B544E89F}" type="sibTrans" cxnId="{CF089C17-2FD3-6344-9D06-FB516559E485}">
      <dgm:prSet/>
      <dgm:spPr/>
      <dgm:t>
        <a:bodyPr/>
        <a:lstStyle/>
        <a:p>
          <a:endParaRPr lang="en-US" sz="3600">
            <a:latin typeface="Avenir Next" panose="020B0503020202020204" pitchFamily="34" charset="0"/>
          </a:endParaRPr>
        </a:p>
      </dgm:t>
    </dgm:pt>
    <dgm:pt modelId="{A5DCF984-99F6-A24C-A564-B8AFACB5DFEF}" type="pres">
      <dgm:prSet presAssocID="{D6472525-F614-0D40-9280-ED927C88DF3A}" presName="Name0" presStyleCnt="0">
        <dgm:presLayoutVars>
          <dgm:dir/>
          <dgm:resizeHandles val="exact"/>
        </dgm:presLayoutVars>
      </dgm:prSet>
      <dgm:spPr/>
    </dgm:pt>
    <dgm:pt modelId="{7E8CC687-D04A-A641-9A8C-6E6C45591A7F}" type="pres">
      <dgm:prSet presAssocID="{2980A30C-5B27-B048-BECD-806D3E99FF9F}" presName="Name5" presStyleLbl="vennNode1" presStyleIdx="0" presStyleCnt="3">
        <dgm:presLayoutVars>
          <dgm:bulletEnabled val="1"/>
        </dgm:presLayoutVars>
      </dgm:prSet>
      <dgm:spPr/>
    </dgm:pt>
    <dgm:pt modelId="{EB713457-4A20-F84F-91FA-16D7DFA72F88}" type="pres">
      <dgm:prSet presAssocID="{FF3E20CB-8781-AD4E-86C6-33C9CEFBEFBE}" presName="space" presStyleCnt="0"/>
      <dgm:spPr/>
    </dgm:pt>
    <dgm:pt modelId="{49DD1790-E2D9-184E-B304-D9C26A49C483}" type="pres">
      <dgm:prSet presAssocID="{0F77378B-A5CA-2644-96F6-1761F4F91F55}" presName="Name5" presStyleLbl="vennNode1" presStyleIdx="1" presStyleCnt="3">
        <dgm:presLayoutVars>
          <dgm:bulletEnabled val="1"/>
        </dgm:presLayoutVars>
      </dgm:prSet>
      <dgm:spPr/>
    </dgm:pt>
    <dgm:pt modelId="{6ECE84E1-E901-3543-895E-EBEE909453CE}" type="pres">
      <dgm:prSet presAssocID="{9BFD1AB5-4871-5D45-A84C-E5E847365834}" presName="space" presStyleCnt="0"/>
      <dgm:spPr/>
    </dgm:pt>
    <dgm:pt modelId="{DE46D34D-681B-D440-AA10-4DA40E1A09B3}" type="pres">
      <dgm:prSet presAssocID="{F62DB1B2-2115-F149-A3F4-66E7B63086F5}" presName="Name5" presStyleLbl="vennNode1" presStyleIdx="2" presStyleCnt="3">
        <dgm:presLayoutVars>
          <dgm:bulletEnabled val="1"/>
        </dgm:presLayoutVars>
      </dgm:prSet>
      <dgm:spPr/>
    </dgm:pt>
  </dgm:ptLst>
  <dgm:cxnLst>
    <dgm:cxn modelId="{CF089C17-2FD3-6344-9D06-FB516559E485}" srcId="{D6472525-F614-0D40-9280-ED927C88DF3A}" destId="{F62DB1B2-2115-F149-A3F4-66E7B63086F5}" srcOrd="2" destOrd="0" parTransId="{D056190F-5EA5-5247-B865-9DEAE42857A2}" sibTransId="{1AD98015-A48D-D54F-8936-D8C9B544E89F}"/>
    <dgm:cxn modelId="{CBC9B55A-D863-C04B-9E07-F9954E8F4D6B}" srcId="{D6472525-F614-0D40-9280-ED927C88DF3A}" destId="{2980A30C-5B27-B048-BECD-806D3E99FF9F}" srcOrd="0" destOrd="0" parTransId="{0BF5A237-4EDC-A445-899B-752944A90B94}" sibTransId="{FF3E20CB-8781-AD4E-86C6-33C9CEFBEFBE}"/>
    <dgm:cxn modelId="{167D249B-6FAF-4B4C-9E73-763E61C8FF60}" type="presOf" srcId="{D6472525-F614-0D40-9280-ED927C88DF3A}" destId="{A5DCF984-99F6-A24C-A564-B8AFACB5DFEF}" srcOrd="0" destOrd="0" presId="urn:microsoft.com/office/officeart/2005/8/layout/venn3"/>
    <dgm:cxn modelId="{20D857BF-8ECF-2840-93B8-AADAB54768CF}" srcId="{D6472525-F614-0D40-9280-ED927C88DF3A}" destId="{0F77378B-A5CA-2644-96F6-1761F4F91F55}" srcOrd="1" destOrd="0" parTransId="{3BDF2880-B90B-D546-B6E6-816A5B7CCB9B}" sibTransId="{9BFD1AB5-4871-5D45-A84C-E5E847365834}"/>
    <dgm:cxn modelId="{8845FDDA-EC50-FD4A-8C37-A87BE6E4A7BA}" type="presOf" srcId="{2980A30C-5B27-B048-BECD-806D3E99FF9F}" destId="{7E8CC687-D04A-A641-9A8C-6E6C45591A7F}" srcOrd="0" destOrd="0" presId="urn:microsoft.com/office/officeart/2005/8/layout/venn3"/>
    <dgm:cxn modelId="{533891EE-4E9D-4044-82FD-676E7FBB22BE}" type="presOf" srcId="{0F77378B-A5CA-2644-96F6-1761F4F91F55}" destId="{49DD1790-E2D9-184E-B304-D9C26A49C483}" srcOrd="0" destOrd="0" presId="urn:microsoft.com/office/officeart/2005/8/layout/venn3"/>
    <dgm:cxn modelId="{B24EB3F7-F9C8-9746-AAB6-A106F793EFA3}" type="presOf" srcId="{F62DB1B2-2115-F149-A3F4-66E7B63086F5}" destId="{DE46D34D-681B-D440-AA10-4DA40E1A09B3}" srcOrd="0" destOrd="0" presId="urn:microsoft.com/office/officeart/2005/8/layout/venn3"/>
    <dgm:cxn modelId="{5E76E880-EFD0-C44F-A916-E163D9E78526}" type="presParOf" srcId="{A5DCF984-99F6-A24C-A564-B8AFACB5DFEF}" destId="{7E8CC687-D04A-A641-9A8C-6E6C45591A7F}" srcOrd="0" destOrd="0" presId="urn:microsoft.com/office/officeart/2005/8/layout/venn3"/>
    <dgm:cxn modelId="{1859FA60-37F7-F544-9DF0-0D24390DE3F8}" type="presParOf" srcId="{A5DCF984-99F6-A24C-A564-B8AFACB5DFEF}" destId="{EB713457-4A20-F84F-91FA-16D7DFA72F88}" srcOrd="1" destOrd="0" presId="urn:microsoft.com/office/officeart/2005/8/layout/venn3"/>
    <dgm:cxn modelId="{35A4D824-B0B8-8645-8370-554C932FC5AF}" type="presParOf" srcId="{A5DCF984-99F6-A24C-A564-B8AFACB5DFEF}" destId="{49DD1790-E2D9-184E-B304-D9C26A49C483}" srcOrd="2" destOrd="0" presId="urn:microsoft.com/office/officeart/2005/8/layout/venn3"/>
    <dgm:cxn modelId="{5DD6BC00-891C-ED4F-9196-5CC90A67D671}" type="presParOf" srcId="{A5DCF984-99F6-A24C-A564-B8AFACB5DFEF}" destId="{6ECE84E1-E901-3543-895E-EBEE909453CE}" srcOrd="3" destOrd="0" presId="urn:microsoft.com/office/officeart/2005/8/layout/venn3"/>
    <dgm:cxn modelId="{96685CB8-078E-7948-B65B-28455B303475}" type="presParOf" srcId="{A5DCF984-99F6-A24C-A564-B8AFACB5DFEF}" destId="{DE46D34D-681B-D440-AA10-4DA40E1A09B3}" srcOrd="4" destOrd="0" presId="urn:microsoft.com/office/officeart/2005/8/layout/venn3"/>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6472525-F614-0D40-9280-ED927C88DF3A}" type="doc">
      <dgm:prSet loTypeId="urn:microsoft.com/office/officeart/2005/8/layout/venn3" loCatId="" qsTypeId="urn:microsoft.com/office/officeart/2005/8/quickstyle/simple1" qsCatId="simple" csTypeId="urn:microsoft.com/office/officeart/2005/8/colors/colorful5" csCatId="colorful" phldr="1"/>
      <dgm:spPr/>
      <dgm:t>
        <a:bodyPr/>
        <a:lstStyle/>
        <a:p>
          <a:endParaRPr lang="en-US"/>
        </a:p>
      </dgm:t>
    </dgm:pt>
    <dgm:pt modelId="{2980A30C-5B27-B048-BECD-806D3E99FF9F}">
      <dgm:prSet phldrT="[Text]" custT="1"/>
      <dgm:spPr>
        <a:ln>
          <a:noFill/>
        </a:ln>
      </dgm:spPr>
      <dgm:t>
        <a:bodyPr/>
        <a:lstStyle/>
        <a:p>
          <a:r>
            <a:rPr lang="en-US" sz="3600" dirty="0">
              <a:solidFill>
                <a:schemeClr val="bg2"/>
              </a:solidFill>
              <a:latin typeface="Avenir Next" panose="020B0503020202020204" pitchFamily="34" charset="0"/>
            </a:rPr>
            <a:t>Science research</a:t>
          </a:r>
        </a:p>
      </dgm:t>
    </dgm:pt>
    <dgm:pt modelId="{0BF5A237-4EDC-A445-899B-752944A90B94}" type="parTrans" cxnId="{CBC9B55A-D863-C04B-9E07-F9954E8F4D6B}">
      <dgm:prSet/>
      <dgm:spPr/>
      <dgm:t>
        <a:bodyPr/>
        <a:lstStyle/>
        <a:p>
          <a:endParaRPr lang="en-US" sz="3600">
            <a:latin typeface="Avenir Next" panose="020B0503020202020204" pitchFamily="34" charset="0"/>
          </a:endParaRPr>
        </a:p>
      </dgm:t>
    </dgm:pt>
    <dgm:pt modelId="{FF3E20CB-8781-AD4E-86C6-33C9CEFBEFBE}" type="sibTrans" cxnId="{CBC9B55A-D863-C04B-9E07-F9954E8F4D6B}">
      <dgm:prSet/>
      <dgm:spPr/>
      <dgm:t>
        <a:bodyPr/>
        <a:lstStyle/>
        <a:p>
          <a:endParaRPr lang="en-US" sz="3600">
            <a:latin typeface="Avenir Next" panose="020B0503020202020204" pitchFamily="34" charset="0"/>
          </a:endParaRPr>
        </a:p>
      </dgm:t>
    </dgm:pt>
    <dgm:pt modelId="{0F77378B-A5CA-2644-96F6-1761F4F91F55}">
      <dgm:prSet phldrT="[Text]" custT="1"/>
      <dgm:spPr>
        <a:ln>
          <a:noFill/>
        </a:ln>
      </dgm:spPr>
      <dgm:t>
        <a:bodyPr/>
        <a:lstStyle/>
        <a:p>
          <a:r>
            <a:rPr lang="en-US" sz="3600" dirty="0">
              <a:solidFill>
                <a:schemeClr val="tx2"/>
              </a:solidFill>
              <a:latin typeface="Avenir Next" panose="020B0503020202020204" pitchFamily="34" charset="0"/>
            </a:rPr>
            <a:t>DMT</a:t>
          </a:r>
          <a:r>
            <a:rPr lang="en-US" sz="3600" dirty="0">
              <a:solidFill>
                <a:schemeClr val="bg2"/>
              </a:solidFill>
              <a:latin typeface="Avenir Next" panose="020B0503020202020204" pitchFamily="34" charset="0"/>
            </a:rPr>
            <a:t> /</a:t>
          </a:r>
          <a:br>
            <a:rPr lang="en-US" sz="3600" dirty="0">
              <a:solidFill>
                <a:schemeClr val="bg2"/>
              </a:solidFill>
              <a:latin typeface="Avenir Next" panose="020B0503020202020204" pitchFamily="34" charset="0"/>
            </a:rPr>
          </a:br>
          <a:r>
            <a:rPr lang="en-US" sz="3600" dirty="0">
              <a:solidFill>
                <a:schemeClr val="bg2"/>
              </a:solidFill>
              <a:latin typeface="Avenir Next" panose="020B0503020202020204" pitchFamily="34" charset="0"/>
            </a:rPr>
            <a:t>ASDC</a:t>
          </a:r>
        </a:p>
      </dgm:t>
    </dgm:pt>
    <dgm:pt modelId="{3BDF2880-B90B-D546-B6E6-816A5B7CCB9B}" type="parTrans" cxnId="{20D857BF-8ECF-2840-93B8-AADAB54768CF}">
      <dgm:prSet/>
      <dgm:spPr/>
      <dgm:t>
        <a:bodyPr/>
        <a:lstStyle/>
        <a:p>
          <a:endParaRPr lang="en-US" sz="3600">
            <a:latin typeface="Avenir Next" panose="020B0503020202020204" pitchFamily="34" charset="0"/>
          </a:endParaRPr>
        </a:p>
      </dgm:t>
    </dgm:pt>
    <dgm:pt modelId="{9BFD1AB5-4871-5D45-A84C-E5E847365834}" type="sibTrans" cxnId="{20D857BF-8ECF-2840-93B8-AADAB54768CF}">
      <dgm:prSet/>
      <dgm:spPr/>
      <dgm:t>
        <a:bodyPr/>
        <a:lstStyle/>
        <a:p>
          <a:endParaRPr lang="en-US" sz="3600">
            <a:latin typeface="Avenir Next" panose="020B0503020202020204" pitchFamily="34" charset="0"/>
          </a:endParaRPr>
        </a:p>
      </dgm:t>
    </dgm:pt>
    <dgm:pt modelId="{F62DB1B2-2115-F149-A3F4-66E7B63086F5}">
      <dgm:prSet phldrT="[Text]" custT="1"/>
      <dgm:spPr>
        <a:ln>
          <a:noFill/>
        </a:ln>
      </dgm:spPr>
      <dgm:t>
        <a:bodyPr/>
        <a:lstStyle/>
        <a:p>
          <a:r>
            <a:rPr lang="en-US" sz="3600" dirty="0">
              <a:solidFill>
                <a:schemeClr val="bg2"/>
              </a:solidFill>
              <a:latin typeface="Avenir Next" panose="020B0503020202020204" pitchFamily="34" charset="0"/>
            </a:rPr>
            <a:t>User community</a:t>
          </a:r>
        </a:p>
      </dgm:t>
    </dgm:pt>
    <dgm:pt modelId="{D056190F-5EA5-5247-B865-9DEAE42857A2}" type="parTrans" cxnId="{CF089C17-2FD3-6344-9D06-FB516559E485}">
      <dgm:prSet/>
      <dgm:spPr/>
      <dgm:t>
        <a:bodyPr/>
        <a:lstStyle/>
        <a:p>
          <a:endParaRPr lang="en-US" sz="3600">
            <a:latin typeface="Avenir Next" panose="020B0503020202020204" pitchFamily="34" charset="0"/>
          </a:endParaRPr>
        </a:p>
      </dgm:t>
    </dgm:pt>
    <dgm:pt modelId="{1AD98015-A48D-D54F-8936-D8C9B544E89F}" type="sibTrans" cxnId="{CF089C17-2FD3-6344-9D06-FB516559E485}">
      <dgm:prSet/>
      <dgm:spPr/>
      <dgm:t>
        <a:bodyPr/>
        <a:lstStyle/>
        <a:p>
          <a:endParaRPr lang="en-US" sz="3600">
            <a:latin typeface="Avenir Next" panose="020B0503020202020204" pitchFamily="34" charset="0"/>
          </a:endParaRPr>
        </a:p>
      </dgm:t>
    </dgm:pt>
    <dgm:pt modelId="{A5DCF984-99F6-A24C-A564-B8AFACB5DFEF}" type="pres">
      <dgm:prSet presAssocID="{D6472525-F614-0D40-9280-ED927C88DF3A}" presName="Name0" presStyleCnt="0">
        <dgm:presLayoutVars>
          <dgm:dir/>
          <dgm:resizeHandles val="exact"/>
        </dgm:presLayoutVars>
      </dgm:prSet>
      <dgm:spPr/>
    </dgm:pt>
    <dgm:pt modelId="{7E8CC687-D04A-A641-9A8C-6E6C45591A7F}" type="pres">
      <dgm:prSet presAssocID="{2980A30C-5B27-B048-BECD-806D3E99FF9F}" presName="Name5" presStyleLbl="vennNode1" presStyleIdx="0" presStyleCnt="3">
        <dgm:presLayoutVars>
          <dgm:bulletEnabled val="1"/>
        </dgm:presLayoutVars>
      </dgm:prSet>
      <dgm:spPr/>
    </dgm:pt>
    <dgm:pt modelId="{EB713457-4A20-F84F-91FA-16D7DFA72F88}" type="pres">
      <dgm:prSet presAssocID="{FF3E20CB-8781-AD4E-86C6-33C9CEFBEFBE}" presName="space" presStyleCnt="0"/>
      <dgm:spPr/>
    </dgm:pt>
    <dgm:pt modelId="{49DD1790-E2D9-184E-B304-D9C26A49C483}" type="pres">
      <dgm:prSet presAssocID="{0F77378B-A5CA-2644-96F6-1761F4F91F55}" presName="Name5" presStyleLbl="vennNode1" presStyleIdx="1" presStyleCnt="3">
        <dgm:presLayoutVars>
          <dgm:bulletEnabled val="1"/>
        </dgm:presLayoutVars>
      </dgm:prSet>
      <dgm:spPr/>
    </dgm:pt>
    <dgm:pt modelId="{6ECE84E1-E901-3543-895E-EBEE909453CE}" type="pres">
      <dgm:prSet presAssocID="{9BFD1AB5-4871-5D45-A84C-E5E847365834}" presName="space" presStyleCnt="0"/>
      <dgm:spPr/>
    </dgm:pt>
    <dgm:pt modelId="{DE46D34D-681B-D440-AA10-4DA40E1A09B3}" type="pres">
      <dgm:prSet presAssocID="{F62DB1B2-2115-F149-A3F4-66E7B63086F5}" presName="Name5" presStyleLbl="vennNode1" presStyleIdx="2" presStyleCnt="3">
        <dgm:presLayoutVars>
          <dgm:bulletEnabled val="1"/>
        </dgm:presLayoutVars>
      </dgm:prSet>
      <dgm:spPr/>
    </dgm:pt>
  </dgm:ptLst>
  <dgm:cxnLst>
    <dgm:cxn modelId="{CF089C17-2FD3-6344-9D06-FB516559E485}" srcId="{D6472525-F614-0D40-9280-ED927C88DF3A}" destId="{F62DB1B2-2115-F149-A3F4-66E7B63086F5}" srcOrd="2" destOrd="0" parTransId="{D056190F-5EA5-5247-B865-9DEAE42857A2}" sibTransId="{1AD98015-A48D-D54F-8936-D8C9B544E89F}"/>
    <dgm:cxn modelId="{CBC9B55A-D863-C04B-9E07-F9954E8F4D6B}" srcId="{D6472525-F614-0D40-9280-ED927C88DF3A}" destId="{2980A30C-5B27-B048-BECD-806D3E99FF9F}" srcOrd="0" destOrd="0" parTransId="{0BF5A237-4EDC-A445-899B-752944A90B94}" sibTransId="{FF3E20CB-8781-AD4E-86C6-33C9CEFBEFBE}"/>
    <dgm:cxn modelId="{167D249B-6FAF-4B4C-9E73-763E61C8FF60}" type="presOf" srcId="{D6472525-F614-0D40-9280-ED927C88DF3A}" destId="{A5DCF984-99F6-A24C-A564-B8AFACB5DFEF}" srcOrd="0" destOrd="0" presId="urn:microsoft.com/office/officeart/2005/8/layout/venn3"/>
    <dgm:cxn modelId="{20D857BF-8ECF-2840-93B8-AADAB54768CF}" srcId="{D6472525-F614-0D40-9280-ED927C88DF3A}" destId="{0F77378B-A5CA-2644-96F6-1761F4F91F55}" srcOrd="1" destOrd="0" parTransId="{3BDF2880-B90B-D546-B6E6-816A5B7CCB9B}" sibTransId="{9BFD1AB5-4871-5D45-A84C-E5E847365834}"/>
    <dgm:cxn modelId="{8845FDDA-EC50-FD4A-8C37-A87BE6E4A7BA}" type="presOf" srcId="{2980A30C-5B27-B048-BECD-806D3E99FF9F}" destId="{7E8CC687-D04A-A641-9A8C-6E6C45591A7F}" srcOrd="0" destOrd="0" presId="urn:microsoft.com/office/officeart/2005/8/layout/venn3"/>
    <dgm:cxn modelId="{533891EE-4E9D-4044-82FD-676E7FBB22BE}" type="presOf" srcId="{0F77378B-A5CA-2644-96F6-1761F4F91F55}" destId="{49DD1790-E2D9-184E-B304-D9C26A49C483}" srcOrd="0" destOrd="0" presId="urn:microsoft.com/office/officeart/2005/8/layout/venn3"/>
    <dgm:cxn modelId="{B24EB3F7-F9C8-9746-AAB6-A106F793EFA3}" type="presOf" srcId="{F62DB1B2-2115-F149-A3F4-66E7B63086F5}" destId="{DE46D34D-681B-D440-AA10-4DA40E1A09B3}" srcOrd="0" destOrd="0" presId="urn:microsoft.com/office/officeart/2005/8/layout/venn3"/>
    <dgm:cxn modelId="{5E76E880-EFD0-C44F-A916-E163D9E78526}" type="presParOf" srcId="{A5DCF984-99F6-A24C-A564-B8AFACB5DFEF}" destId="{7E8CC687-D04A-A641-9A8C-6E6C45591A7F}" srcOrd="0" destOrd="0" presId="urn:microsoft.com/office/officeart/2005/8/layout/venn3"/>
    <dgm:cxn modelId="{1859FA60-37F7-F544-9DF0-0D24390DE3F8}" type="presParOf" srcId="{A5DCF984-99F6-A24C-A564-B8AFACB5DFEF}" destId="{EB713457-4A20-F84F-91FA-16D7DFA72F88}" srcOrd="1" destOrd="0" presId="urn:microsoft.com/office/officeart/2005/8/layout/venn3"/>
    <dgm:cxn modelId="{35A4D824-B0B8-8645-8370-554C932FC5AF}" type="presParOf" srcId="{A5DCF984-99F6-A24C-A564-B8AFACB5DFEF}" destId="{49DD1790-E2D9-184E-B304-D9C26A49C483}" srcOrd="2" destOrd="0" presId="urn:microsoft.com/office/officeart/2005/8/layout/venn3"/>
    <dgm:cxn modelId="{5DD6BC00-891C-ED4F-9196-5CC90A67D671}" type="presParOf" srcId="{A5DCF984-99F6-A24C-A564-B8AFACB5DFEF}" destId="{6ECE84E1-E901-3543-895E-EBEE909453CE}" srcOrd="3" destOrd="0" presId="urn:microsoft.com/office/officeart/2005/8/layout/venn3"/>
    <dgm:cxn modelId="{96685CB8-078E-7948-B65B-28455B303475}" type="presParOf" srcId="{A5DCF984-99F6-A24C-A564-B8AFACB5DFEF}" destId="{DE46D34D-681B-D440-AA10-4DA40E1A09B3}" srcOrd="4" destOrd="0" presId="urn:microsoft.com/office/officeart/2005/8/layout/venn3"/>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17E8AF08-F6D1-C649-A5EB-CEABB0413E61}">
      <dgm:prSet phldrT="[Text]"/>
      <dgm:spPr>
        <a:ln>
          <a:noFill/>
        </a:ln>
      </dgm:spPr>
      <dgm:t>
        <a:bodyPr/>
        <a:lstStyle/>
        <a:p>
          <a:r>
            <a:rPr lang="en-US">
              <a:solidFill>
                <a:schemeClr val="bg2"/>
              </a:solidFill>
              <a:latin typeface="Avenir Next" panose="020B0503020202020204" pitchFamily="34" charset="0"/>
            </a:rPr>
            <a:t>Instrument</a:t>
          </a:r>
          <a:endParaRPr lang="en-US" dirty="0">
            <a:solidFill>
              <a:schemeClr val="bg2"/>
            </a:solidFill>
            <a:latin typeface="Avenir Next" panose="020B0503020202020204" pitchFamily="34" charset="0"/>
          </a:endParaRP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5F09A371-EEF6-DA46-A974-ABAF6CE52BD2}">
      <dgm:prSet phldrT="[Text]"/>
      <dgm:spPr>
        <a:ln>
          <a:noFill/>
        </a:ln>
      </dgm:spPr>
      <dgm:t>
        <a:bodyPr/>
        <a:lstStyle/>
        <a:p>
          <a:endParaRPr lang="en-US" dirty="0">
            <a:solidFill>
              <a:schemeClr val="bg2"/>
            </a:solidFill>
            <a:latin typeface="Avenir Next" panose="020B0503020202020204" pitchFamily="34" charset="0"/>
          </a:endParaRPr>
        </a:p>
      </dgm:t>
    </dgm:pt>
    <dgm:pt modelId="{57CDD92D-ACA5-F94D-9EB9-81BC8DCBCA9C}" type="parTrans" cxnId="{1F32B2ED-2DCA-C74F-ADB4-F81B57A9C328}">
      <dgm:prSet/>
      <dgm:spPr/>
      <dgm:t>
        <a:bodyPr/>
        <a:lstStyle/>
        <a:p>
          <a:endParaRPr lang="en-US">
            <a:solidFill>
              <a:schemeClr val="tx1"/>
            </a:solidFill>
            <a:latin typeface="Avenir Next" panose="020B0503020202020204" pitchFamily="34" charset="0"/>
          </a:endParaRPr>
        </a:p>
      </dgm:t>
    </dgm:pt>
    <dgm:pt modelId="{D5A16EF5-8539-FA45-81CF-C22C06E5A3C7}" type="sibTrans" cxnId="{1F32B2ED-2DCA-C74F-ADB4-F81B57A9C328}">
      <dgm:prSet/>
      <dgm:spPr/>
      <dgm:t>
        <a:bodyPr/>
        <a:lstStyle/>
        <a:p>
          <a:endParaRPr lang="en-US">
            <a:solidFill>
              <a:schemeClr val="tx1"/>
            </a:solidFill>
            <a:latin typeface="Avenir Next" panose="020B0503020202020204" pitchFamily="34" charset="0"/>
          </a:endParaRPr>
        </a:p>
      </dgm:t>
    </dgm:pt>
    <dgm:pt modelId="{E564CA09-AE88-094A-A659-4FA9B0C41E3A}">
      <dgm:prSet phldrT="[Text]"/>
      <dgm:spPr>
        <a:ln>
          <a:noFill/>
        </a:ln>
      </dgm:spPr>
      <dgm:t>
        <a:bodyPr/>
        <a:lstStyle/>
        <a:p>
          <a:endParaRPr lang="en-US" dirty="0">
            <a:solidFill>
              <a:schemeClr val="bg2"/>
            </a:solidFill>
            <a:latin typeface="Avenir Next" panose="020B0503020202020204" pitchFamily="34" charset="0"/>
          </a:endParaRPr>
        </a:p>
      </dgm:t>
    </dgm:pt>
    <dgm:pt modelId="{A48B07B1-6DB6-7A42-AE48-D491A1879AD2}" type="parTrans" cxnId="{85F69C86-4E94-C84A-A335-843853D6CCC5}">
      <dgm:prSet/>
      <dgm:spPr/>
      <dgm:t>
        <a:bodyPr/>
        <a:lstStyle/>
        <a:p>
          <a:endParaRPr lang="en-US">
            <a:solidFill>
              <a:schemeClr val="tx1"/>
            </a:solidFill>
            <a:latin typeface="Avenir Next" panose="020B0503020202020204" pitchFamily="34" charset="0"/>
          </a:endParaRPr>
        </a:p>
      </dgm:t>
    </dgm:pt>
    <dgm:pt modelId="{401D46FA-9433-2442-9FCE-628816934589}" type="sibTrans" cxnId="{85F69C86-4E94-C84A-A335-843853D6CCC5}">
      <dgm:prSet/>
      <dgm:spPr/>
      <dgm:t>
        <a:bodyPr/>
        <a:lstStyle/>
        <a:p>
          <a:endParaRPr lang="en-US">
            <a:solidFill>
              <a:schemeClr val="tx1"/>
            </a:solidFill>
            <a:latin typeface="Avenir Next" panose="020B0503020202020204" pitchFamily="34" charset="0"/>
          </a:endParaRPr>
        </a:p>
      </dgm:t>
    </dgm:pt>
    <dgm:pt modelId="{409D47DB-53D2-624B-BCB9-BB1E67B21109}">
      <dgm:prSet phldrT="[Text]"/>
      <dgm:spPr>
        <a:ln>
          <a:noFill/>
        </a:ln>
      </dgm:spPr>
      <dgm:t>
        <a:bodyPr/>
        <a:lstStyle/>
        <a:p>
          <a:endParaRPr lang="en-US" dirty="0">
            <a:solidFill>
              <a:schemeClr val="bg2"/>
            </a:solidFill>
            <a:latin typeface="Avenir Next" panose="020B0503020202020204" pitchFamily="34" charset="0"/>
          </a:endParaRPr>
        </a:p>
      </dgm:t>
    </dgm:pt>
    <dgm:pt modelId="{3DF85C94-AE3A-2E4F-AAAF-53AE6611723D}" type="parTrans" cxnId="{B52F4649-57CD-B747-932D-5AF7A9A75DA9}">
      <dgm:prSet/>
      <dgm:spPr/>
      <dgm:t>
        <a:bodyPr/>
        <a:lstStyle/>
        <a:p>
          <a:endParaRPr lang="en-US">
            <a:solidFill>
              <a:schemeClr val="tx1"/>
            </a:solidFill>
            <a:latin typeface="Avenir Next" panose="020B0503020202020204" pitchFamily="34" charset="0"/>
          </a:endParaRPr>
        </a:p>
      </dgm:t>
    </dgm:pt>
    <dgm:pt modelId="{FB16B348-36BA-834F-BFB2-E5668BD34E2A}" type="sibTrans" cxnId="{B52F4649-57CD-B747-932D-5AF7A9A75DA9}">
      <dgm:prSet/>
      <dgm:spPr/>
      <dgm:t>
        <a:bodyPr/>
        <a:lstStyle/>
        <a:p>
          <a:endParaRPr lang="en-US">
            <a:solidFill>
              <a:schemeClr val="tx1"/>
            </a:solidFill>
            <a:latin typeface="Avenir Next" panose="020B0503020202020204" pitchFamily="34" charset="0"/>
          </a:endParaRPr>
        </a:p>
      </dgm:t>
    </dgm:pt>
    <dgm:pt modelId="{443B282F-6687-4647-A6C0-FEDFCC858C58}">
      <dgm:prSet phldrT="[Text]"/>
      <dgm:spPr>
        <a:ln>
          <a:noFill/>
        </a:ln>
      </dgm:spPr>
      <dgm:t>
        <a:bodyPr/>
        <a:lstStyle/>
        <a:p>
          <a:endParaRPr lang="en-US" dirty="0">
            <a:solidFill>
              <a:schemeClr val="bg2"/>
            </a:solidFill>
            <a:latin typeface="Avenir Next" panose="020B0503020202020204" pitchFamily="34" charset="0"/>
          </a:endParaRPr>
        </a:p>
      </dgm:t>
    </dgm:pt>
    <dgm:pt modelId="{272EBAFC-F584-844F-B2B0-5E77548D4466}" type="parTrans" cxnId="{2FCF72B4-65F9-2242-B2B0-C394C81BD3D0}">
      <dgm:prSet/>
      <dgm:spPr/>
      <dgm:t>
        <a:bodyPr/>
        <a:lstStyle/>
        <a:p>
          <a:endParaRPr lang="en-US">
            <a:solidFill>
              <a:schemeClr val="tx1"/>
            </a:solidFill>
            <a:latin typeface="Avenir Next" panose="020B0503020202020204" pitchFamily="34" charset="0"/>
          </a:endParaRPr>
        </a:p>
      </dgm:t>
    </dgm:pt>
    <dgm:pt modelId="{11E07DFC-AABA-164D-9897-165C62E9F1D0}" type="sibTrans" cxnId="{2FCF72B4-65F9-2242-B2B0-C394C81BD3D0}">
      <dgm:prSet/>
      <dgm:spPr/>
      <dgm:t>
        <a:bodyPr/>
        <a:lstStyle/>
        <a:p>
          <a:endParaRPr lang="en-US">
            <a:solidFill>
              <a:schemeClr val="tx1"/>
            </a:solidFill>
            <a:latin typeface="Avenir Next" panose="020B0503020202020204" pitchFamily="34" charset="0"/>
          </a:endParaRPr>
        </a:p>
      </dgm:t>
    </dgm:pt>
    <dgm:pt modelId="{92774E67-EF13-1A4D-B251-92A129FEC8D9}">
      <dgm:prSet phldrT="[Text]"/>
      <dgm:spPr>
        <a:ln>
          <a:noFill/>
        </a:ln>
      </dgm:spPr>
      <dgm:t>
        <a:bodyPr/>
        <a:lstStyle/>
        <a:p>
          <a:endParaRPr lang="en-US"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E22223D8-1C7C-C447-84B9-3E1B1EB6B173}">
      <dgm:prSet phldrT="[Text]"/>
      <dgm:spPr>
        <a:ln>
          <a:noFill/>
        </a:ln>
      </dgm:spPr>
      <dgm:t>
        <a:bodyPr/>
        <a:lstStyle/>
        <a:p>
          <a:endParaRPr lang="en-US" dirty="0">
            <a:solidFill>
              <a:schemeClr val="bg2"/>
            </a:solidFill>
            <a:latin typeface="Avenir Next" panose="020B0503020202020204" pitchFamily="34" charset="0"/>
          </a:endParaRPr>
        </a:p>
      </dgm:t>
    </dgm:pt>
    <dgm:pt modelId="{AA994BBE-4AA0-B147-9F3F-BF281C853DFF}" type="parTrans" cxnId="{A74A3141-E360-6444-8915-40F3DECB1C9C}">
      <dgm:prSet/>
      <dgm:spPr/>
      <dgm:t>
        <a:bodyPr/>
        <a:lstStyle/>
        <a:p>
          <a:endParaRPr lang="en-US">
            <a:solidFill>
              <a:schemeClr val="tx1"/>
            </a:solidFill>
            <a:latin typeface="Avenir Next" panose="020B0503020202020204" pitchFamily="34" charset="0"/>
          </a:endParaRPr>
        </a:p>
      </dgm:t>
    </dgm:pt>
    <dgm:pt modelId="{4971E352-05D3-AE43-8280-FBF971D1F61D}" type="sibTrans" cxnId="{A74A3141-E360-6444-8915-40F3DECB1C9C}">
      <dgm:prSet/>
      <dgm:spPr/>
      <dgm:t>
        <a:bodyPr/>
        <a:lstStyle/>
        <a:p>
          <a:endParaRPr lang="en-US">
            <a:solidFill>
              <a:schemeClr val="tx1"/>
            </a:solidFill>
            <a:latin typeface="Avenir Next" panose="020B0503020202020204" pitchFamily="34" charset="0"/>
          </a:endParaRPr>
        </a:p>
      </dgm:t>
    </dgm:pt>
    <dgm:pt modelId="{282B03D8-7298-1547-A444-791F923B620D}">
      <dgm:prSet phldrT="[Text]"/>
      <dgm:spPr>
        <a:ln>
          <a:noFill/>
        </a:ln>
      </dgm:spPr>
      <dgm:t>
        <a:bodyPr/>
        <a:lstStyle/>
        <a:p>
          <a:endParaRPr lang="en-US" dirty="0">
            <a:solidFill>
              <a:schemeClr val="bg2"/>
            </a:solidFill>
            <a:latin typeface="Avenir Next" panose="020B0503020202020204" pitchFamily="34" charset="0"/>
          </a:endParaRPr>
        </a:p>
      </dgm:t>
    </dgm:pt>
    <dgm:pt modelId="{C4DAD787-E058-8A40-945F-22D148C5881F}" type="parTrans" cxnId="{758461EB-698A-4948-9022-730FD61E6056}">
      <dgm:prSet/>
      <dgm:spPr/>
    </dgm:pt>
    <dgm:pt modelId="{C1B149DA-9D9A-154A-BA09-78469AEE19B7}" type="sibTrans" cxnId="{758461EB-698A-4948-9022-730FD61E6056}">
      <dgm:prSet/>
      <dgm:spPr/>
    </dgm:pt>
    <dgm:pt modelId="{5B256D91-98CA-BF4B-B2F0-F0224301E4BB}" type="pres">
      <dgm:prSet presAssocID="{71989C33-2F86-6344-A1AE-642BE2E1E1A4}" presName="diagram" presStyleCnt="0">
        <dgm:presLayoutVars>
          <dgm:dir/>
          <dgm:resizeHandles val="exact"/>
        </dgm:presLayoutVars>
      </dgm:prSet>
      <dgm:spPr/>
    </dgm:pt>
    <dgm:pt modelId="{2305BA53-A996-424E-866D-CB26DB253929}" type="pres">
      <dgm:prSet presAssocID="{17E8AF08-F6D1-C649-A5EB-CEABB0413E61}" presName="node" presStyleLbl="node1" presStyleIdx="0" presStyleCnt="8">
        <dgm:presLayoutVars>
          <dgm:bulletEnabled val="1"/>
        </dgm:presLayoutVars>
      </dgm:prSet>
      <dgm:spPr/>
    </dgm:pt>
    <dgm:pt modelId="{F95E456F-967A-A140-9DD8-96665B8B83C6}" type="pres">
      <dgm:prSet presAssocID="{5785BECF-C34C-A34C-BA06-22B958E2D1FA}" presName="sibTrans" presStyleCnt="0"/>
      <dgm:spPr/>
    </dgm:pt>
    <dgm:pt modelId="{6434720D-1DD3-CD4A-9FD3-C481230A0732}" type="pres">
      <dgm:prSet presAssocID="{92774E67-EF13-1A4D-B251-92A129FEC8D9}" presName="node" presStyleLbl="node1" presStyleIdx="1" presStyleCnt="8">
        <dgm:presLayoutVars>
          <dgm:bulletEnabled val="1"/>
        </dgm:presLayoutVars>
      </dgm:prSet>
      <dgm:spPr/>
    </dgm:pt>
    <dgm:pt modelId="{4563878E-3265-7645-9E32-FA7803D0CA23}" type="pres">
      <dgm:prSet presAssocID="{40E58E2A-8C8C-A243-922F-5A4536440659}" presName="sibTrans" presStyleCnt="0"/>
      <dgm:spPr/>
    </dgm:pt>
    <dgm:pt modelId="{1A6166E8-A9D7-E74B-A31E-1AE1B2815E11}" type="pres">
      <dgm:prSet presAssocID="{5F09A371-EEF6-DA46-A974-ABAF6CE52BD2}" presName="node" presStyleLbl="node1" presStyleIdx="2" presStyleCnt="8">
        <dgm:presLayoutVars>
          <dgm:bulletEnabled val="1"/>
        </dgm:presLayoutVars>
      </dgm:prSet>
      <dgm:spPr/>
    </dgm:pt>
    <dgm:pt modelId="{7B57F2E8-B02B-764A-AD83-D4B9CF82E746}" type="pres">
      <dgm:prSet presAssocID="{D5A16EF5-8539-FA45-81CF-C22C06E5A3C7}" presName="sibTrans" presStyleCnt="0"/>
      <dgm:spPr/>
    </dgm:pt>
    <dgm:pt modelId="{4A421EAE-0BFD-5648-9FE5-D91908265816}" type="pres">
      <dgm:prSet presAssocID="{E564CA09-AE88-094A-A659-4FA9B0C41E3A}" presName="node" presStyleLbl="node1" presStyleIdx="3" presStyleCnt="8">
        <dgm:presLayoutVars>
          <dgm:bulletEnabled val="1"/>
        </dgm:presLayoutVars>
      </dgm:prSet>
      <dgm:spPr/>
    </dgm:pt>
    <dgm:pt modelId="{7FFEC864-7CC2-CC4A-8F9B-58EE54E3787C}" type="pres">
      <dgm:prSet presAssocID="{401D46FA-9433-2442-9FCE-628816934589}" presName="sibTrans" presStyleCnt="0"/>
      <dgm:spPr/>
    </dgm:pt>
    <dgm:pt modelId="{EBB1F022-61D7-F449-A8D1-6121339BF71F}" type="pres">
      <dgm:prSet presAssocID="{409D47DB-53D2-624B-BCB9-BB1E67B21109}" presName="node" presStyleLbl="node1" presStyleIdx="4" presStyleCnt="8">
        <dgm:presLayoutVars>
          <dgm:bulletEnabled val="1"/>
        </dgm:presLayoutVars>
      </dgm:prSet>
      <dgm:spPr/>
    </dgm:pt>
    <dgm:pt modelId="{D1BAB928-80B1-004C-A60B-FEA0337DF0B6}" type="pres">
      <dgm:prSet presAssocID="{FB16B348-36BA-834F-BFB2-E5668BD34E2A}" presName="sibTrans" presStyleCnt="0"/>
      <dgm:spPr/>
    </dgm:pt>
    <dgm:pt modelId="{C46FD4E2-2FB1-B044-9623-3785AF8BC631}" type="pres">
      <dgm:prSet presAssocID="{443B282F-6687-4647-A6C0-FEDFCC858C58}" presName="node" presStyleLbl="node1" presStyleIdx="5" presStyleCnt="8">
        <dgm:presLayoutVars>
          <dgm:bulletEnabled val="1"/>
        </dgm:presLayoutVars>
      </dgm:prSet>
      <dgm:spPr/>
    </dgm:pt>
    <dgm:pt modelId="{8F2AD259-A8DE-1147-924D-307AD9B71A5B}" type="pres">
      <dgm:prSet presAssocID="{11E07DFC-AABA-164D-9897-165C62E9F1D0}" presName="sibTrans" presStyleCnt="0"/>
      <dgm:spPr/>
    </dgm:pt>
    <dgm:pt modelId="{8F17659D-FD62-444E-BD1B-3712A6D34EC4}" type="pres">
      <dgm:prSet presAssocID="{282B03D8-7298-1547-A444-791F923B620D}" presName="node" presStyleLbl="node1" presStyleIdx="6" presStyleCnt="8">
        <dgm:presLayoutVars>
          <dgm:bulletEnabled val="1"/>
        </dgm:presLayoutVars>
      </dgm:prSet>
      <dgm:spPr/>
    </dgm:pt>
    <dgm:pt modelId="{22FF3649-AE15-0647-9438-C7EE5981F745}" type="pres">
      <dgm:prSet presAssocID="{C1B149DA-9D9A-154A-BA09-78469AEE19B7}" presName="sibTrans" presStyleCnt="0"/>
      <dgm:spPr/>
    </dgm:pt>
    <dgm:pt modelId="{F002FD9E-7FFB-2A4C-96BC-C500269F7E1E}" type="pres">
      <dgm:prSet presAssocID="{E22223D8-1C7C-C447-84B9-3E1B1EB6B173}" presName="node" presStyleLbl="node1" presStyleIdx="7" presStyleCnt="8">
        <dgm:presLayoutVars>
          <dgm:bulletEnabled val="1"/>
        </dgm:presLayoutVars>
      </dgm:prSet>
      <dgm:spPr/>
    </dgm:pt>
  </dgm:ptLst>
  <dgm:cxnLst>
    <dgm:cxn modelId="{C5BF0822-6906-F14C-AD4B-5CE9823170EF}" type="presOf" srcId="{E564CA09-AE88-094A-A659-4FA9B0C41E3A}" destId="{4A421EAE-0BFD-5648-9FE5-D91908265816}" srcOrd="0" destOrd="0" presId="urn:microsoft.com/office/officeart/2005/8/layout/default"/>
    <dgm:cxn modelId="{D74E7425-C890-444A-8492-54D8335E7E40}" type="presOf" srcId="{443B282F-6687-4647-A6C0-FEDFCC858C58}" destId="{C46FD4E2-2FB1-B044-9623-3785AF8BC631}" srcOrd="0" destOrd="0" presId="urn:microsoft.com/office/officeart/2005/8/layout/default"/>
    <dgm:cxn modelId="{A74A3141-E360-6444-8915-40F3DECB1C9C}" srcId="{71989C33-2F86-6344-A1AE-642BE2E1E1A4}" destId="{E22223D8-1C7C-C447-84B9-3E1B1EB6B173}" srcOrd="7" destOrd="0" parTransId="{AA994BBE-4AA0-B147-9F3F-BF281C853DFF}" sibTransId="{4971E352-05D3-AE43-8280-FBF971D1F61D}"/>
    <dgm:cxn modelId="{B52F4649-57CD-B747-932D-5AF7A9A75DA9}" srcId="{71989C33-2F86-6344-A1AE-642BE2E1E1A4}" destId="{409D47DB-53D2-624B-BCB9-BB1E67B21109}" srcOrd="4" destOrd="0" parTransId="{3DF85C94-AE3A-2E4F-AAAF-53AE6611723D}" sibTransId="{FB16B348-36BA-834F-BFB2-E5668BD34E2A}"/>
    <dgm:cxn modelId="{AA471C4D-3770-3841-BA3E-A341D48B3283}" type="presOf" srcId="{5F09A371-EEF6-DA46-A974-ABAF6CE52BD2}" destId="{1A6166E8-A9D7-E74B-A31E-1AE1B2815E11}" srcOrd="0" destOrd="0" presId="urn:microsoft.com/office/officeart/2005/8/layout/default"/>
    <dgm:cxn modelId="{2A7C0961-8B5C-0246-971C-3C7D60E37768}" type="presOf" srcId="{409D47DB-53D2-624B-BCB9-BB1E67B21109}" destId="{EBB1F022-61D7-F449-A8D1-6121339BF71F}" srcOrd="0" destOrd="0" presId="urn:microsoft.com/office/officeart/2005/8/layout/default"/>
    <dgm:cxn modelId="{DFFE4C66-73C6-5A40-8C0D-1ED87B47EAAF}" type="presOf" srcId="{92774E67-EF13-1A4D-B251-92A129FEC8D9}" destId="{6434720D-1DD3-CD4A-9FD3-C481230A0732}" srcOrd="0" destOrd="0" presId="urn:microsoft.com/office/officeart/2005/8/layout/default"/>
    <dgm:cxn modelId="{E048707A-5462-014E-900C-203D84AAE1D7}" type="presOf" srcId="{E22223D8-1C7C-C447-84B9-3E1B1EB6B173}" destId="{F002FD9E-7FFB-2A4C-96BC-C500269F7E1E}" srcOrd="0" destOrd="0" presId="urn:microsoft.com/office/officeart/2005/8/layout/default"/>
    <dgm:cxn modelId="{F8D4E87B-7281-804D-93E3-2A6E6B46B90C}" srcId="{71989C33-2F86-6344-A1AE-642BE2E1E1A4}" destId="{17E8AF08-F6D1-C649-A5EB-CEABB0413E61}" srcOrd="0" destOrd="0" parTransId="{A2DA6D0C-343B-E04B-9129-4A90259673FE}" sibTransId="{5785BECF-C34C-A34C-BA06-22B958E2D1FA}"/>
    <dgm:cxn modelId="{85F69C86-4E94-C84A-A335-843853D6CCC5}" srcId="{71989C33-2F86-6344-A1AE-642BE2E1E1A4}" destId="{E564CA09-AE88-094A-A659-4FA9B0C41E3A}" srcOrd="3" destOrd="0" parTransId="{A48B07B1-6DB6-7A42-AE48-D491A1879AD2}" sibTransId="{401D46FA-9433-2442-9FCE-628816934589}"/>
    <dgm:cxn modelId="{6B36E58B-233E-4543-84D4-3A5C608AE4A4}" type="presOf" srcId="{282B03D8-7298-1547-A444-791F923B620D}" destId="{8F17659D-FD62-444E-BD1B-3712A6D34EC4}" srcOrd="0" destOrd="0" presId="urn:microsoft.com/office/officeart/2005/8/layout/default"/>
    <dgm:cxn modelId="{A43C9594-2DB1-9A4A-8C6C-100DD8F5859D}" srcId="{71989C33-2F86-6344-A1AE-642BE2E1E1A4}" destId="{92774E67-EF13-1A4D-B251-92A129FEC8D9}" srcOrd="1"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2FCF72B4-65F9-2242-B2B0-C394C81BD3D0}" srcId="{71989C33-2F86-6344-A1AE-642BE2E1E1A4}" destId="{443B282F-6687-4647-A6C0-FEDFCC858C58}" srcOrd="5" destOrd="0" parTransId="{272EBAFC-F584-844F-B2B0-5E77548D4466}" sibTransId="{11E07DFC-AABA-164D-9897-165C62E9F1D0}"/>
    <dgm:cxn modelId="{E78E36BA-106E-E946-8BCD-11E399F0382E}" type="presOf" srcId="{17E8AF08-F6D1-C649-A5EB-CEABB0413E61}" destId="{2305BA53-A996-424E-866D-CB26DB253929}" srcOrd="0" destOrd="0" presId="urn:microsoft.com/office/officeart/2005/8/layout/default"/>
    <dgm:cxn modelId="{758461EB-698A-4948-9022-730FD61E6056}" srcId="{71989C33-2F86-6344-A1AE-642BE2E1E1A4}" destId="{282B03D8-7298-1547-A444-791F923B620D}" srcOrd="6" destOrd="0" parTransId="{C4DAD787-E058-8A40-945F-22D148C5881F}" sibTransId="{C1B149DA-9D9A-154A-BA09-78469AEE19B7}"/>
    <dgm:cxn modelId="{1F32B2ED-2DCA-C74F-ADB4-F81B57A9C328}" srcId="{71989C33-2F86-6344-A1AE-642BE2E1E1A4}" destId="{5F09A371-EEF6-DA46-A974-ABAF6CE52BD2}" srcOrd="2" destOrd="0" parTransId="{57CDD92D-ACA5-F94D-9EB9-81BC8DCBCA9C}" sibTransId="{D5A16EF5-8539-FA45-81CF-C22C06E5A3C7}"/>
    <dgm:cxn modelId="{EF4CB160-651E-5E43-A0A0-FA71206A01A0}" type="presParOf" srcId="{5B256D91-98CA-BF4B-B2F0-F0224301E4BB}" destId="{2305BA53-A996-424E-866D-CB26DB253929}" srcOrd="0" destOrd="0" presId="urn:microsoft.com/office/officeart/2005/8/layout/default"/>
    <dgm:cxn modelId="{FAC0FDA3-7E3B-B34D-BC36-8FE2DDF575B6}" type="presParOf" srcId="{5B256D91-98CA-BF4B-B2F0-F0224301E4BB}" destId="{F95E456F-967A-A140-9DD8-96665B8B83C6}" srcOrd="1" destOrd="0" presId="urn:microsoft.com/office/officeart/2005/8/layout/default"/>
    <dgm:cxn modelId="{4D0C71C4-8F81-A54A-A6B6-2920F046C307}" type="presParOf" srcId="{5B256D91-98CA-BF4B-B2F0-F0224301E4BB}" destId="{6434720D-1DD3-CD4A-9FD3-C481230A0732}" srcOrd="2" destOrd="0" presId="urn:microsoft.com/office/officeart/2005/8/layout/default"/>
    <dgm:cxn modelId="{513B2E9A-2F26-A345-BBEE-FEF6D51082E0}" type="presParOf" srcId="{5B256D91-98CA-BF4B-B2F0-F0224301E4BB}" destId="{4563878E-3265-7645-9E32-FA7803D0CA23}" srcOrd="3" destOrd="0" presId="urn:microsoft.com/office/officeart/2005/8/layout/default"/>
    <dgm:cxn modelId="{5206711D-0A1C-314B-A942-030DCEEBC4DA}" type="presParOf" srcId="{5B256D91-98CA-BF4B-B2F0-F0224301E4BB}" destId="{1A6166E8-A9D7-E74B-A31E-1AE1B2815E11}" srcOrd="4" destOrd="0" presId="urn:microsoft.com/office/officeart/2005/8/layout/default"/>
    <dgm:cxn modelId="{09195E4A-C2AD-6E41-AC9A-16DCE53FB0C1}" type="presParOf" srcId="{5B256D91-98CA-BF4B-B2F0-F0224301E4BB}" destId="{7B57F2E8-B02B-764A-AD83-D4B9CF82E746}" srcOrd="5" destOrd="0" presId="urn:microsoft.com/office/officeart/2005/8/layout/default"/>
    <dgm:cxn modelId="{F86CAA3C-C3C0-7447-ABFF-F0EE399853B1}" type="presParOf" srcId="{5B256D91-98CA-BF4B-B2F0-F0224301E4BB}" destId="{4A421EAE-0BFD-5648-9FE5-D91908265816}" srcOrd="6" destOrd="0" presId="urn:microsoft.com/office/officeart/2005/8/layout/default"/>
    <dgm:cxn modelId="{B1610BDF-B847-7E4B-998A-1EA8A1211046}" type="presParOf" srcId="{5B256D91-98CA-BF4B-B2F0-F0224301E4BB}" destId="{7FFEC864-7CC2-CC4A-8F9B-58EE54E3787C}" srcOrd="7" destOrd="0" presId="urn:microsoft.com/office/officeart/2005/8/layout/default"/>
    <dgm:cxn modelId="{B0FE6593-B573-A64D-8425-64C1355D3EC5}" type="presParOf" srcId="{5B256D91-98CA-BF4B-B2F0-F0224301E4BB}" destId="{EBB1F022-61D7-F449-A8D1-6121339BF71F}" srcOrd="8" destOrd="0" presId="urn:microsoft.com/office/officeart/2005/8/layout/default"/>
    <dgm:cxn modelId="{3081AFD0-3344-3D4F-A5F2-C91D9B15FE72}" type="presParOf" srcId="{5B256D91-98CA-BF4B-B2F0-F0224301E4BB}" destId="{D1BAB928-80B1-004C-A60B-FEA0337DF0B6}" srcOrd="9" destOrd="0" presId="urn:microsoft.com/office/officeart/2005/8/layout/default"/>
    <dgm:cxn modelId="{A6C71553-FB89-084D-88A6-92C0C6839973}" type="presParOf" srcId="{5B256D91-98CA-BF4B-B2F0-F0224301E4BB}" destId="{C46FD4E2-2FB1-B044-9623-3785AF8BC631}" srcOrd="10" destOrd="0" presId="urn:microsoft.com/office/officeart/2005/8/layout/default"/>
    <dgm:cxn modelId="{B01D6507-6956-314D-9013-4354FEE34EEF}" type="presParOf" srcId="{5B256D91-98CA-BF4B-B2F0-F0224301E4BB}" destId="{8F2AD259-A8DE-1147-924D-307AD9B71A5B}" srcOrd="11" destOrd="0" presId="urn:microsoft.com/office/officeart/2005/8/layout/default"/>
    <dgm:cxn modelId="{8FCA133F-A503-5844-80DA-79320BB837D2}" type="presParOf" srcId="{5B256D91-98CA-BF4B-B2F0-F0224301E4BB}" destId="{8F17659D-FD62-444E-BD1B-3712A6D34EC4}" srcOrd="12" destOrd="0" presId="urn:microsoft.com/office/officeart/2005/8/layout/default"/>
    <dgm:cxn modelId="{49A39BA5-BFEC-D04B-A78E-C36DB9C03426}" type="presParOf" srcId="{5B256D91-98CA-BF4B-B2F0-F0224301E4BB}" destId="{22FF3649-AE15-0647-9438-C7EE5981F745}" srcOrd="13" destOrd="0" presId="urn:microsoft.com/office/officeart/2005/8/layout/default"/>
    <dgm:cxn modelId="{B502A429-AC10-4A49-8DF9-143E74B88E11}" type="presParOf" srcId="{5B256D91-98CA-BF4B-B2F0-F0224301E4BB}" destId="{F002FD9E-7FFB-2A4C-96BC-C500269F7E1E}" srcOrd="14" destOrd="0" presId="urn:microsoft.com/office/officeart/2005/8/layout/defaul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17E8AF08-F6D1-C649-A5EB-CEABB0413E61}">
      <dgm:prSet phldrT="[Text]"/>
      <dgm:spPr>
        <a:ln>
          <a:noFill/>
        </a:ln>
      </dgm:spPr>
      <dgm:t>
        <a:bodyPr/>
        <a:lstStyle/>
        <a:p>
          <a:r>
            <a:rPr lang="en-US">
              <a:solidFill>
                <a:schemeClr val="bg2"/>
              </a:solidFill>
              <a:latin typeface="Avenir Next" panose="020B0503020202020204" pitchFamily="34" charset="0"/>
            </a:rPr>
            <a:t>Instrument</a:t>
          </a:r>
          <a:endParaRPr lang="en-US" dirty="0">
            <a:solidFill>
              <a:schemeClr val="bg2"/>
            </a:solidFill>
            <a:latin typeface="Avenir Next" panose="020B0503020202020204" pitchFamily="34" charset="0"/>
          </a:endParaRP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5F09A371-EEF6-DA46-A974-ABAF6CE52BD2}">
      <dgm:prSet phldrT="[Text]"/>
      <dgm:spPr>
        <a:ln>
          <a:noFill/>
        </a:ln>
      </dgm:spPr>
      <dgm:t>
        <a:bodyPr/>
        <a:lstStyle/>
        <a:p>
          <a:endParaRPr lang="en-US" dirty="0">
            <a:solidFill>
              <a:schemeClr val="bg2"/>
            </a:solidFill>
            <a:latin typeface="Avenir Next" panose="020B0503020202020204" pitchFamily="34" charset="0"/>
          </a:endParaRPr>
        </a:p>
      </dgm:t>
    </dgm:pt>
    <dgm:pt modelId="{57CDD92D-ACA5-F94D-9EB9-81BC8DCBCA9C}" type="parTrans" cxnId="{1F32B2ED-2DCA-C74F-ADB4-F81B57A9C328}">
      <dgm:prSet/>
      <dgm:spPr/>
      <dgm:t>
        <a:bodyPr/>
        <a:lstStyle/>
        <a:p>
          <a:endParaRPr lang="en-US">
            <a:solidFill>
              <a:schemeClr val="tx1"/>
            </a:solidFill>
            <a:latin typeface="Avenir Next" panose="020B0503020202020204" pitchFamily="34" charset="0"/>
          </a:endParaRPr>
        </a:p>
      </dgm:t>
    </dgm:pt>
    <dgm:pt modelId="{D5A16EF5-8539-FA45-81CF-C22C06E5A3C7}" type="sibTrans" cxnId="{1F32B2ED-2DCA-C74F-ADB4-F81B57A9C328}">
      <dgm:prSet/>
      <dgm:spPr/>
      <dgm:t>
        <a:bodyPr/>
        <a:lstStyle/>
        <a:p>
          <a:endParaRPr lang="en-US">
            <a:solidFill>
              <a:schemeClr val="tx1"/>
            </a:solidFill>
            <a:latin typeface="Avenir Next" panose="020B0503020202020204" pitchFamily="34" charset="0"/>
          </a:endParaRPr>
        </a:p>
      </dgm:t>
    </dgm:pt>
    <dgm:pt modelId="{E564CA09-AE88-094A-A659-4FA9B0C41E3A}">
      <dgm:prSet phldrT="[Text]"/>
      <dgm:spPr>
        <a:ln>
          <a:noFill/>
        </a:ln>
      </dgm:spPr>
      <dgm:t>
        <a:bodyPr/>
        <a:lstStyle/>
        <a:p>
          <a:endParaRPr lang="en-US" dirty="0">
            <a:solidFill>
              <a:schemeClr val="bg2"/>
            </a:solidFill>
            <a:latin typeface="Avenir Next" panose="020B0503020202020204" pitchFamily="34" charset="0"/>
          </a:endParaRPr>
        </a:p>
      </dgm:t>
    </dgm:pt>
    <dgm:pt modelId="{A48B07B1-6DB6-7A42-AE48-D491A1879AD2}" type="parTrans" cxnId="{85F69C86-4E94-C84A-A335-843853D6CCC5}">
      <dgm:prSet/>
      <dgm:spPr/>
      <dgm:t>
        <a:bodyPr/>
        <a:lstStyle/>
        <a:p>
          <a:endParaRPr lang="en-US">
            <a:solidFill>
              <a:schemeClr val="tx1"/>
            </a:solidFill>
            <a:latin typeface="Avenir Next" panose="020B0503020202020204" pitchFamily="34" charset="0"/>
          </a:endParaRPr>
        </a:p>
      </dgm:t>
    </dgm:pt>
    <dgm:pt modelId="{401D46FA-9433-2442-9FCE-628816934589}" type="sibTrans" cxnId="{85F69C86-4E94-C84A-A335-843853D6CCC5}">
      <dgm:prSet/>
      <dgm:spPr/>
      <dgm:t>
        <a:bodyPr/>
        <a:lstStyle/>
        <a:p>
          <a:endParaRPr lang="en-US">
            <a:solidFill>
              <a:schemeClr val="tx1"/>
            </a:solidFill>
            <a:latin typeface="Avenir Next" panose="020B0503020202020204" pitchFamily="34" charset="0"/>
          </a:endParaRPr>
        </a:p>
      </dgm:t>
    </dgm:pt>
    <dgm:pt modelId="{409D47DB-53D2-624B-BCB9-BB1E67B21109}">
      <dgm:prSet phldrT="[Text]"/>
      <dgm:spPr>
        <a:ln>
          <a:noFill/>
        </a:ln>
      </dgm:spPr>
      <dgm:t>
        <a:bodyPr/>
        <a:lstStyle/>
        <a:p>
          <a:endParaRPr lang="en-US" dirty="0">
            <a:solidFill>
              <a:schemeClr val="bg2"/>
            </a:solidFill>
            <a:latin typeface="Avenir Next" panose="020B0503020202020204" pitchFamily="34" charset="0"/>
          </a:endParaRPr>
        </a:p>
      </dgm:t>
    </dgm:pt>
    <dgm:pt modelId="{3DF85C94-AE3A-2E4F-AAAF-53AE6611723D}" type="parTrans" cxnId="{B52F4649-57CD-B747-932D-5AF7A9A75DA9}">
      <dgm:prSet/>
      <dgm:spPr/>
      <dgm:t>
        <a:bodyPr/>
        <a:lstStyle/>
        <a:p>
          <a:endParaRPr lang="en-US">
            <a:solidFill>
              <a:schemeClr val="tx1"/>
            </a:solidFill>
            <a:latin typeface="Avenir Next" panose="020B0503020202020204" pitchFamily="34" charset="0"/>
          </a:endParaRPr>
        </a:p>
      </dgm:t>
    </dgm:pt>
    <dgm:pt modelId="{FB16B348-36BA-834F-BFB2-E5668BD34E2A}" type="sibTrans" cxnId="{B52F4649-57CD-B747-932D-5AF7A9A75DA9}">
      <dgm:prSet/>
      <dgm:spPr/>
      <dgm:t>
        <a:bodyPr/>
        <a:lstStyle/>
        <a:p>
          <a:endParaRPr lang="en-US">
            <a:solidFill>
              <a:schemeClr val="tx1"/>
            </a:solidFill>
            <a:latin typeface="Avenir Next" panose="020B0503020202020204" pitchFamily="34" charset="0"/>
          </a:endParaRPr>
        </a:p>
      </dgm:t>
    </dgm:pt>
    <dgm:pt modelId="{443B282F-6687-4647-A6C0-FEDFCC858C58}">
      <dgm:prSet phldrT="[Text]"/>
      <dgm:spPr>
        <a:ln>
          <a:noFill/>
        </a:ln>
      </dgm:spPr>
      <dgm:t>
        <a:bodyPr/>
        <a:lstStyle/>
        <a:p>
          <a:endParaRPr lang="en-US" dirty="0">
            <a:solidFill>
              <a:schemeClr val="bg2"/>
            </a:solidFill>
            <a:latin typeface="Avenir Next" panose="020B0503020202020204" pitchFamily="34" charset="0"/>
          </a:endParaRPr>
        </a:p>
      </dgm:t>
    </dgm:pt>
    <dgm:pt modelId="{272EBAFC-F584-844F-B2B0-5E77548D4466}" type="parTrans" cxnId="{2FCF72B4-65F9-2242-B2B0-C394C81BD3D0}">
      <dgm:prSet/>
      <dgm:spPr/>
      <dgm:t>
        <a:bodyPr/>
        <a:lstStyle/>
        <a:p>
          <a:endParaRPr lang="en-US">
            <a:solidFill>
              <a:schemeClr val="tx1"/>
            </a:solidFill>
            <a:latin typeface="Avenir Next" panose="020B0503020202020204" pitchFamily="34" charset="0"/>
          </a:endParaRPr>
        </a:p>
      </dgm:t>
    </dgm:pt>
    <dgm:pt modelId="{11E07DFC-AABA-164D-9897-165C62E9F1D0}" type="sibTrans" cxnId="{2FCF72B4-65F9-2242-B2B0-C394C81BD3D0}">
      <dgm:prSet/>
      <dgm:spPr/>
      <dgm:t>
        <a:bodyPr/>
        <a:lstStyle/>
        <a:p>
          <a:endParaRPr lang="en-US">
            <a:solidFill>
              <a:schemeClr val="tx1"/>
            </a:solidFill>
            <a:latin typeface="Avenir Next" panose="020B0503020202020204" pitchFamily="34" charset="0"/>
          </a:endParaRPr>
        </a:p>
      </dgm:t>
    </dgm:pt>
    <dgm:pt modelId="{92774E67-EF13-1A4D-B251-92A129FEC8D9}">
      <dgm:prSet phldrT="[Text]"/>
      <dgm:spPr>
        <a:ln>
          <a:noFill/>
        </a:ln>
      </dgm:spPr>
      <dgm:t>
        <a:bodyPr/>
        <a:lstStyle/>
        <a:p>
          <a:r>
            <a:rPr lang="en-US" dirty="0">
              <a:solidFill>
                <a:schemeClr val="bg2"/>
              </a:solidFill>
              <a:latin typeface="Avenir Next" panose="020B0503020202020204" pitchFamily="34" charset="0"/>
            </a:rPr>
            <a:t>ERBE-like</a:t>
          </a: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E22223D8-1C7C-C447-84B9-3E1B1EB6B173}">
      <dgm:prSet phldrT="[Text]"/>
      <dgm:spPr>
        <a:ln>
          <a:noFill/>
        </a:ln>
      </dgm:spPr>
      <dgm:t>
        <a:bodyPr/>
        <a:lstStyle/>
        <a:p>
          <a:endParaRPr lang="en-US" dirty="0">
            <a:solidFill>
              <a:schemeClr val="bg2"/>
            </a:solidFill>
            <a:latin typeface="Avenir Next" panose="020B0503020202020204" pitchFamily="34" charset="0"/>
          </a:endParaRPr>
        </a:p>
      </dgm:t>
    </dgm:pt>
    <dgm:pt modelId="{AA994BBE-4AA0-B147-9F3F-BF281C853DFF}" type="parTrans" cxnId="{A74A3141-E360-6444-8915-40F3DECB1C9C}">
      <dgm:prSet/>
      <dgm:spPr/>
      <dgm:t>
        <a:bodyPr/>
        <a:lstStyle/>
        <a:p>
          <a:endParaRPr lang="en-US">
            <a:solidFill>
              <a:schemeClr val="tx1"/>
            </a:solidFill>
            <a:latin typeface="Avenir Next" panose="020B0503020202020204" pitchFamily="34" charset="0"/>
          </a:endParaRPr>
        </a:p>
      </dgm:t>
    </dgm:pt>
    <dgm:pt modelId="{4971E352-05D3-AE43-8280-FBF971D1F61D}" type="sibTrans" cxnId="{A74A3141-E360-6444-8915-40F3DECB1C9C}">
      <dgm:prSet/>
      <dgm:spPr/>
      <dgm:t>
        <a:bodyPr/>
        <a:lstStyle/>
        <a:p>
          <a:endParaRPr lang="en-US">
            <a:solidFill>
              <a:schemeClr val="tx1"/>
            </a:solidFill>
            <a:latin typeface="Avenir Next" panose="020B0503020202020204" pitchFamily="34" charset="0"/>
          </a:endParaRPr>
        </a:p>
      </dgm:t>
    </dgm:pt>
    <dgm:pt modelId="{AA8ACD57-249D-C048-ACDE-F27EF4C736D2}">
      <dgm:prSet phldrT="[Text]"/>
      <dgm:spPr>
        <a:ln>
          <a:noFill/>
        </a:ln>
      </dgm:spPr>
      <dgm:t>
        <a:bodyPr/>
        <a:lstStyle/>
        <a:p>
          <a:endParaRPr lang="en-US" dirty="0">
            <a:solidFill>
              <a:schemeClr val="bg2"/>
            </a:solidFill>
            <a:latin typeface="Avenir Next" panose="020B0503020202020204" pitchFamily="34" charset="0"/>
          </a:endParaRPr>
        </a:p>
      </dgm:t>
    </dgm:pt>
    <dgm:pt modelId="{6C3151E3-C6F8-DD45-8A2B-55F0F5676ED6}" type="parTrans" cxnId="{C2758B54-7E20-3644-8D76-F056E859BF4C}">
      <dgm:prSet/>
      <dgm:spPr/>
    </dgm:pt>
    <dgm:pt modelId="{A58559F9-776D-C645-9602-3C1719F9DCDC}" type="sibTrans" cxnId="{C2758B54-7E20-3644-8D76-F056E859BF4C}">
      <dgm:prSet/>
      <dgm:spPr/>
    </dgm:pt>
    <dgm:pt modelId="{5B256D91-98CA-BF4B-B2F0-F0224301E4BB}" type="pres">
      <dgm:prSet presAssocID="{71989C33-2F86-6344-A1AE-642BE2E1E1A4}" presName="diagram" presStyleCnt="0">
        <dgm:presLayoutVars>
          <dgm:dir/>
          <dgm:resizeHandles val="exact"/>
        </dgm:presLayoutVars>
      </dgm:prSet>
      <dgm:spPr/>
    </dgm:pt>
    <dgm:pt modelId="{2305BA53-A996-424E-866D-CB26DB253929}" type="pres">
      <dgm:prSet presAssocID="{17E8AF08-F6D1-C649-A5EB-CEABB0413E61}" presName="node" presStyleLbl="node1" presStyleIdx="0" presStyleCnt="8">
        <dgm:presLayoutVars>
          <dgm:bulletEnabled val="1"/>
        </dgm:presLayoutVars>
      </dgm:prSet>
      <dgm:spPr/>
    </dgm:pt>
    <dgm:pt modelId="{F95E456F-967A-A140-9DD8-96665B8B83C6}" type="pres">
      <dgm:prSet presAssocID="{5785BECF-C34C-A34C-BA06-22B958E2D1FA}" presName="sibTrans" presStyleCnt="0"/>
      <dgm:spPr/>
    </dgm:pt>
    <dgm:pt modelId="{6434720D-1DD3-CD4A-9FD3-C481230A0732}" type="pres">
      <dgm:prSet presAssocID="{92774E67-EF13-1A4D-B251-92A129FEC8D9}" presName="node" presStyleLbl="node1" presStyleIdx="1" presStyleCnt="8">
        <dgm:presLayoutVars>
          <dgm:bulletEnabled val="1"/>
        </dgm:presLayoutVars>
      </dgm:prSet>
      <dgm:spPr/>
    </dgm:pt>
    <dgm:pt modelId="{4563878E-3265-7645-9E32-FA7803D0CA23}" type="pres">
      <dgm:prSet presAssocID="{40E58E2A-8C8C-A243-922F-5A4536440659}" presName="sibTrans" presStyleCnt="0"/>
      <dgm:spPr/>
    </dgm:pt>
    <dgm:pt modelId="{1A6166E8-A9D7-E74B-A31E-1AE1B2815E11}" type="pres">
      <dgm:prSet presAssocID="{5F09A371-EEF6-DA46-A974-ABAF6CE52BD2}" presName="node" presStyleLbl="node1" presStyleIdx="2" presStyleCnt="8">
        <dgm:presLayoutVars>
          <dgm:bulletEnabled val="1"/>
        </dgm:presLayoutVars>
      </dgm:prSet>
      <dgm:spPr/>
    </dgm:pt>
    <dgm:pt modelId="{7B57F2E8-B02B-764A-AD83-D4B9CF82E746}" type="pres">
      <dgm:prSet presAssocID="{D5A16EF5-8539-FA45-81CF-C22C06E5A3C7}" presName="sibTrans" presStyleCnt="0"/>
      <dgm:spPr/>
    </dgm:pt>
    <dgm:pt modelId="{4A421EAE-0BFD-5648-9FE5-D91908265816}" type="pres">
      <dgm:prSet presAssocID="{E564CA09-AE88-094A-A659-4FA9B0C41E3A}" presName="node" presStyleLbl="node1" presStyleIdx="3" presStyleCnt="8">
        <dgm:presLayoutVars>
          <dgm:bulletEnabled val="1"/>
        </dgm:presLayoutVars>
      </dgm:prSet>
      <dgm:spPr/>
    </dgm:pt>
    <dgm:pt modelId="{7FFEC864-7CC2-CC4A-8F9B-58EE54E3787C}" type="pres">
      <dgm:prSet presAssocID="{401D46FA-9433-2442-9FCE-628816934589}" presName="sibTrans" presStyleCnt="0"/>
      <dgm:spPr/>
    </dgm:pt>
    <dgm:pt modelId="{EBB1F022-61D7-F449-A8D1-6121339BF71F}" type="pres">
      <dgm:prSet presAssocID="{409D47DB-53D2-624B-BCB9-BB1E67B21109}" presName="node" presStyleLbl="node1" presStyleIdx="4" presStyleCnt="8">
        <dgm:presLayoutVars>
          <dgm:bulletEnabled val="1"/>
        </dgm:presLayoutVars>
      </dgm:prSet>
      <dgm:spPr/>
    </dgm:pt>
    <dgm:pt modelId="{D1BAB928-80B1-004C-A60B-FEA0337DF0B6}" type="pres">
      <dgm:prSet presAssocID="{FB16B348-36BA-834F-BFB2-E5668BD34E2A}" presName="sibTrans" presStyleCnt="0"/>
      <dgm:spPr/>
    </dgm:pt>
    <dgm:pt modelId="{C46FD4E2-2FB1-B044-9623-3785AF8BC631}" type="pres">
      <dgm:prSet presAssocID="{443B282F-6687-4647-A6C0-FEDFCC858C58}" presName="node" presStyleLbl="node1" presStyleIdx="5" presStyleCnt="8">
        <dgm:presLayoutVars>
          <dgm:bulletEnabled val="1"/>
        </dgm:presLayoutVars>
      </dgm:prSet>
      <dgm:spPr/>
    </dgm:pt>
    <dgm:pt modelId="{8F2AD259-A8DE-1147-924D-307AD9B71A5B}" type="pres">
      <dgm:prSet presAssocID="{11E07DFC-AABA-164D-9897-165C62E9F1D0}" presName="sibTrans" presStyleCnt="0"/>
      <dgm:spPr/>
    </dgm:pt>
    <dgm:pt modelId="{10ED2D21-0912-3A4E-978E-5074175397A0}" type="pres">
      <dgm:prSet presAssocID="{AA8ACD57-249D-C048-ACDE-F27EF4C736D2}" presName="node" presStyleLbl="node1" presStyleIdx="6" presStyleCnt="8">
        <dgm:presLayoutVars>
          <dgm:bulletEnabled val="1"/>
        </dgm:presLayoutVars>
      </dgm:prSet>
      <dgm:spPr/>
    </dgm:pt>
    <dgm:pt modelId="{7FFFC54F-024C-4B46-96A3-BFE08AF2FC23}" type="pres">
      <dgm:prSet presAssocID="{A58559F9-776D-C645-9602-3C1719F9DCDC}" presName="sibTrans" presStyleCnt="0"/>
      <dgm:spPr/>
    </dgm:pt>
    <dgm:pt modelId="{F002FD9E-7FFB-2A4C-96BC-C500269F7E1E}" type="pres">
      <dgm:prSet presAssocID="{E22223D8-1C7C-C447-84B9-3E1B1EB6B173}" presName="node" presStyleLbl="node1" presStyleIdx="7" presStyleCnt="8">
        <dgm:presLayoutVars>
          <dgm:bulletEnabled val="1"/>
        </dgm:presLayoutVars>
      </dgm:prSet>
      <dgm:spPr/>
    </dgm:pt>
  </dgm:ptLst>
  <dgm:cxnLst>
    <dgm:cxn modelId="{C5BF0822-6906-F14C-AD4B-5CE9823170EF}" type="presOf" srcId="{E564CA09-AE88-094A-A659-4FA9B0C41E3A}" destId="{4A421EAE-0BFD-5648-9FE5-D91908265816}" srcOrd="0" destOrd="0" presId="urn:microsoft.com/office/officeart/2005/8/layout/default"/>
    <dgm:cxn modelId="{D74E7425-C890-444A-8492-54D8335E7E40}" type="presOf" srcId="{443B282F-6687-4647-A6C0-FEDFCC858C58}" destId="{C46FD4E2-2FB1-B044-9623-3785AF8BC631}" srcOrd="0" destOrd="0" presId="urn:microsoft.com/office/officeart/2005/8/layout/default"/>
    <dgm:cxn modelId="{6C67872B-CFE6-884B-820E-ACB386446830}" type="presOf" srcId="{AA8ACD57-249D-C048-ACDE-F27EF4C736D2}" destId="{10ED2D21-0912-3A4E-978E-5074175397A0}" srcOrd="0" destOrd="0" presId="urn:microsoft.com/office/officeart/2005/8/layout/default"/>
    <dgm:cxn modelId="{A74A3141-E360-6444-8915-40F3DECB1C9C}" srcId="{71989C33-2F86-6344-A1AE-642BE2E1E1A4}" destId="{E22223D8-1C7C-C447-84B9-3E1B1EB6B173}" srcOrd="7" destOrd="0" parTransId="{AA994BBE-4AA0-B147-9F3F-BF281C853DFF}" sibTransId="{4971E352-05D3-AE43-8280-FBF971D1F61D}"/>
    <dgm:cxn modelId="{B52F4649-57CD-B747-932D-5AF7A9A75DA9}" srcId="{71989C33-2F86-6344-A1AE-642BE2E1E1A4}" destId="{409D47DB-53D2-624B-BCB9-BB1E67B21109}" srcOrd="4" destOrd="0" parTransId="{3DF85C94-AE3A-2E4F-AAAF-53AE6611723D}" sibTransId="{FB16B348-36BA-834F-BFB2-E5668BD34E2A}"/>
    <dgm:cxn modelId="{AA471C4D-3770-3841-BA3E-A341D48B3283}" type="presOf" srcId="{5F09A371-EEF6-DA46-A974-ABAF6CE52BD2}" destId="{1A6166E8-A9D7-E74B-A31E-1AE1B2815E11}" srcOrd="0" destOrd="0" presId="urn:microsoft.com/office/officeart/2005/8/layout/default"/>
    <dgm:cxn modelId="{C2758B54-7E20-3644-8D76-F056E859BF4C}" srcId="{71989C33-2F86-6344-A1AE-642BE2E1E1A4}" destId="{AA8ACD57-249D-C048-ACDE-F27EF4C736D2}" srcOrd="6" destOrd="0" parTransId="{6C3151E3-C6F8-DD45-8A2B-55F0F5676ED6}" sibTransId="{A58559F9-776D-C645-9602-3C1719F9DCDC}"/>
    <dgm:cxn modelId="{2A7C0961-8B5C-0246-971C-3C7D60E37768}" type="presOf" srcId="{409D47DB-53D2-624B-BCB9-BB1E67B21109}" destId="{EBB1F022-61D7-F449-A8D1-6121339BF71F}" srcOrd="0" destOrd="0" presId="urn:microsoft.com/office/officeart/2005/8/layout/default"/>
    <dgm:cxn modelId="{DFFE4C66-73C6-5A40-8C0D-1ED87B47EAAF}" type="presOf" srcId="{92774E67-EF13-1A4D-B251-92A129FEC8D9}" destId="{6434720D-1DD3-CD4A-9FD3-C481230A0732}" srcOrd="0" destOrd="0" presId="urn:microsoft.com/office/officeart/2005/8/layout/default"/>
    <dgm:cxn modelId="{E048707A-5462-014E-900C-203D84AAE1D7}" type="presOf" srcId="{E22223D8-1C7C-C447-84B9-3E1B1EB6B173}" destId="{F002FD9E-7FFB-2A4C-96BC-C500269F7E1E}" srcOrd="0" destOrd="0" presId="urn:microsoft.com/office/officeart/2005/8/layout/default"/>
    <dgm:cxn modelId="{F8D4E87B-7281-804D-93E3-2A6E6B46B90C}" srcId="{71989C33-2F86-6344-A1AE-642BE2E1E1A4}" destId="{17E8AF08-F6D1-C649-A5EB-CEABB0413E61}" srcOrd="0" destOrd="0" parTransId="{A2DA6D0C-343B-E04B-9129-4A90259673FE}" sibTransId="{5785BECF-C34C-A34C-BA06-22B958E2D1FA}"/>
    <dgm:cxn modelId="{85F69C86-4E94-C84A-A335-843853D6CCC5}" srcId="{71989C33-2F86-6344-A1AE-642BE2E1E1A4}" destId="{E564CA09-AE88-094A-A659-4FA9B0C41E3A}" srcOrd="3" destOrd="0" parTransId="{A48B07B1-6DB6-7A42-AE48-D491A1879AD2}" sibTransId="{401D46FA-9433-2442-9FCE-628816934589}"/>
    <dgm:cxn modelId="{A43C9594-2DB1-9A4A-8C6C-100DD8F5859D}" srcId="{71989C33-2F86-6344-A1AE-642BE2E1E1A4}" destId="{92774E67-EF13-1A4D-B251-92A129FEC8D9}" srcOrd="1"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2FCF72B4-65F9-2242-B2B0-C394C81BD3D0}" srcId="{71989C33-2F86-6344-A1AE-642BE2E1E1A4}" destId="{443B282F-6687-4647-A6C0-FEDFCC858C58}" srcOrd="5" destOrd="0" parTransId="{272EBAFC-F584-844F-B2B0-5E77548D4466}" sibTransId="{11E07DFC-AABA-164D-9897-165C62E9F1D0}"/>
    <dgm:cxn modelId="{E78E36BA-106E-E946-8BCD-11E399F0382E}" type="presOf" srcId="{17E8AF08-F6D1-C649-A5EB-CEABB0413E61}" destId="{2305BA53-A996-424E-866D-CB26DB253929}" srcOrd="0" destOrd="0" presId="urn:microsoft.com/office/officeart/2005/8/layout/default"/>
    <dgm:cxn modelId="{1F32B2ED-2DCA-C74F-ADB4-F81B57A9C328}" srcId="{71989C33-2F86-6344-A1AE-642BE2E1E1A4}" destId="{5F09A371-EEF6-DA46-A974-ABAF6CE52BD2}" srcOrd="2" destOrd="0" parTransId="{57CDD92D-ACA5-F94D-9EB9-81BC8DCBCA9C}" sibTransId="{D5A16EF5-8539-FA45-81CF-C22C06E5A3C7}"/>
    <dgm:cxn modelId="{EF4CB160-651E-5E43-A0A0-FA71206A01A0}" type="presParOf" srcId="{5B256D91-98CA-BF4B-B2F0-F0224301E4BB}" destId="{2305BA53-A996-424E-866D-CB26DB253929}" srcOrd="0" destOrd="0" presId="urn:microsoft.com/office/officeart/2005/8/layout/default"/>
    <dgm:cxn modelId="{FAC0FDA3-7E3B-B34D-BC36-8FE2DDF575B6}" type="presParOf" srcId="{5B256D91-98CA-BF4B-B2F0-F0224301E4BB}" destId="{F95E456F-967A-A140-9DD8-96665B8B83C6}" srcOrd="1" destOrd="0" presId="urn:microsoft.com/office/officeart/2005/8/layout/default"/>
    <dgm:cxn modelId="{4D0C71C4-8F81-A54A-A6B6-2920F046C307}" type="presParOf" srcId="{5B256D91-98CA-BF4B-B2F0-F0224301E4BB}" destId="{6434720D-1DD3-CD4A-9FD3-C481230A0732}" srcOrd="2" destOrd="0" presId="urn:microsoft.com/office/officeart/2005/8/layout/default"/>
    <dgm:cxn modelId="{513B2E9A-2F26-A345-BBEE-FEF6D51082E0}" type="presParOf" srcId="{5B256D91-98CA-BF4B-B2F0-F0224301E4BB}" destId="{4563878E-3265-7645-9E32-FA7803D0CA23}" srcOrd="3" destOrd="0" presId="urn:microsoft.com/office/officeart/2005/8/layout/default"/>
    <dgm:cxn modelId="{5206711D-0A1C-314B-A942-030DCEEBC4DA}" type="presParOf" srcId="{5B256D91-98CA-BF4B-B2F0-F0224301E4BB}" destId="{1A6166E8-A9D7-E74B-A31E-1AE1B2815E11}" srcOrd="4" destOrd="0" presId="urn:microsoft.com/office/officeart/2005/8/layout/default"/>
    <dgm:cxn modelId="{09195E4A-C2AD-6E41-AC9A-16DCE53FB0C1}" type="presParOf" srcId="{5B256D91-98CA-BF4B-B2F0-F0224301E4BB}" destId="{7B57F2E8-B02B-764A-AD83-D4B9CF82E746}" srcOrd="5" destOrd="0" presId="urn:microsoft.com/office/officeart/2005/8/layout/default"/>
    <dgm:cxn modelId="{F86CAA3C-C3C0-7447-ABFF-F0EE399853B1}" type="presParOf" srcId="{5B256D91-98CA-BF4B-B2F0-F0224301E4BB}" destId="{4A421EAE-0BFD-5648-9FE5-D91908265816}" srcOrd="6" destOrd="0" presId="urn:microsoft.com/office/officeart/2005/8/layout/default"/>
    <dgm:cxn modelId="{B1610BDF-B847-7E4B-998A-1EA8A1211046}" type="presParOf" srcId="{5B256D91-98CA-BF4B-B2F0-F0224301E4BB}" destId="{7FFEC864-7CC2-CC4A-8F9B-58EE54E3787C}" srcOrd="7" destOrd="0" presId="urn:microsoft.com/office/officeart/2005/8/layout/default"/>
    <dgm:cxn modelId="{B0FE6593-B573-A64D-8425-64C1355D3EC5}" type="presParOf" srcId="{5B256D91-98CA-BF4B-B2F0-F0224301E4BB}" destId="{EBB1F022-61D7-F449-A8D1-6121339BF71F}" srcOrd="8" destOrd="0" presId="urn:microsoft.com/office/officeart/2005/8/layout/default"/>
    <dgm:cxn modelId="{3081AFD0-3344-3D4F-A5F2-C91D9B15FE72}" type="presParOf" srcId="{5B256D91-98CA-BF4B-B2F0-F0224301E4BB}" destId="{D1BAB928-80B1-004C-A60B-FEA0337DF0B6}" srcOrd="9" destOrd="0" presId="urn:microsoft.com/office/officeart/2005/8/layout/default"/>
    <dgm:cxn modelId="{A6C71553-FB89-084D-88A6-92C0C6839973}" type="presParOf" srcId="{5B256D91-98CA-BF4B-B2F0-F0224301E4BB}" destId="{C46FD4E2-2FB1-B044-9623-3785AF8BC631}" srcOrd="10" destOrd="0" presId="urn:microsoft.com/office/officeart/2005/8/layout/default"/>
    <dgm:cxn modelId="{B01D6507-6956-314D-9013-4354FEE34EEF}" type="presParOf" srcId="{5B256D91-98CA-BF4B-B2F0-F0224301E4BB}" destId="{8F2AD259-A8DE-1147-924D-307AD9B71A5B}" srcOrd="11" destOrd="0" presId="urn:microsoft.com/office/officeart/2005/8/layout/default"/>
    <dgm:cxn modelId="{ADCD8210-EC0D-3447-90EB-A049A684DC2F}" type="presParOf" srcId="{5B256D91-98CA-BF4B-B2F0-F0224301E4BB}" destId="{10ED2D21-0912-3A4E-978E-5074175397A0}" srcOrd="12" destOrd="0" presId="urn:microsoft.com/office/officeart/2005/8/layout/default"/>
    <dgm:cxn modelId="{F937E8DF-5113-D945-9CD4-3FF2D0FE6EB1}" type="presParOf" srcId="{5B256D91-98CA-BF4B-B2F0-F0224301E4BB}" destId="{7FFFC54F-024C-4B46-96A3-BFE08AF2FC23}" srcOrd="13" destOrd="0" presId="urn:microsoft.com/office/officeart/2005/8/layout/default"/>
    <dgm:cxn modelId="{B502A429-AC10-4A49-8DF9-143E74B88E11}" type="presParOf" srcId="{5B256D91-98CA-BF4B-B2F0-F0224301E4BB}" destId="{F002FD9E-7FFB-2A4C-96BC-C500269F7E1E}" srcOrd="1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17E8AF08-F6D1-C649-A5EB-CEABB0413E61}">
      <dgm:prSet phldrT="[Text]"/>
      <dgm:spPr>
        <a:ln>
          <a:noFill/>
        </a:ln>
      </dgm:spPr>
      <dgm:t>
        <a:bodyPr/>
        <a:lstStyle/>
        <a:p>
          <a:r>
            <a:rPr lang="en-US">
              <a:solidFill>
                <a:schemeClr val="bg2"/>
              </a:solidFill>
              <a:latin typeface="Avenir Next" panose="020B0503020202020204" pitchFamily="34" charset="0"/>
            </a:rPr>
            <a:t>Instrument</a:t>
          </a:r>
          <a:endParaRPr lang="en-US" dirty="0">
            <a:solidFill>
              <a:schemeClr val="bg2"/>
            </a:solidFill>
            <a:latin typeface="Avenir Next" panose="020B0503020202020204" pitchFamily="34" charset="0"/>
          </a:endParaRP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5F09A371-EEF6-DA46-A974-ABAF6CE52BD2}">
      <dgm:prSet phldrT="[Text]"/>
      <dgm:spPr>
        <a:ln>
          <a:noFill/>
        </a:ln>
      </dgm:spPr>
      <dgm:t>
        <a:bodyPr/>
        <a:lstStyle/>
        <a:p>
          <a:r>
            <a:rPr lang="en-US">
              <a:solidFill>
                <a:schemeClr val="bg2"/>
              </a:solidFill>
              <a:latin typeface="Avenir Next" panose="020B0503020202020204" pitchFamily="34" charset="0"/>
            </a:rPr>
            <a:t>Clouds</a:t>
          </a:r>
          <a:endParaRPr lang="en-US" dirty="0">
            <a:solidFill>
              <a:schemeClr val="bg2"/>
            </a:solidFill>
            <a:latin typeface="Avenir Next" panose="020B0503020202020204" pitchFamily="34" charset="0"/>
          </a:endParaRPr>
        </a:p>
      </dgm:t>
    </dgm:pt>
    <dgm:pt modelId="{57CDD92D-ACA5-F94D-9EB9-81BC8DCBCA9C}" type="parTrans" cxnId="{1F32B2ED-2DCA-C74F-ADB4-F81B57A9C328}">
      <dgm:prSet/>
      <dgm:spPr/>
      <dgm:t>
        <a:bodyPr/>
        <a:lstStyle/>
        <a:p>
          <a:endParaRPr lang="en-US">
            <a:solidFill>
              <a:schemeClr val="tx1"/>
            </a:solidFill>
            <a:latin typeface="Avenir Next" panose="020B0503020202020204" pitchFamily="34" charset="0"/>
          </a:endParaRPr>
        </a:p>
      </dgm:t>
    </dgm:pt>
    <dgm:pt modelId="{D5A16EF5-8539-FA45-81CF-C22C06E5A3C7}" type="sibTrans" cxnId="{1F32B2ED-2DCA-C74F-ADB4-F81B57A9C328}">
      <dgm:prSet/>
      <dgm:spPr/>
      <dgm:t>
        <a:bodyPr/>
        <a:lstStyle/>
        <a:p>
          <a:endParaRPr lang="en-US">
            <a:solidFill>
              <a:schemeClr val="tx1"/>
            </a:solidFill>
            <a:latin typeface="Avenir Next" panose="020B0503020202020204" pitchFamily="34" charset="0"/>
          </a:endParaRPr>
        </a:p>
      </dgm:t>
    </dgm:pt>
    <dgm:pt modelId="{E564CA09-AE88-094A-A659-4FA9B0C41E3A}">
      <dgm:prSet phldrT="[Text]"/>
      <dgm:spPr>
        <a:ln>
          <a:noFill/>
        </a:ln>
      </dgm:spPr>
      <dgm:t>
        <a:bodyPr/>
        <a:lstStyle/>
        <a:p>
          <a:endParaRPr lang="en-US" dirty="0">
            <a:solidFill>
              <a:schemeClr val="bg2"/>
            </a:solidFill>
            <a:latin typeface="Avenir Next" panose="020B0503020202020204" pitchFamily="34" charset="0"/>
          </a:endParaRPr>
        </a:p>
      </dgm:t>
    </dgm:pt>
    <dgm:pt modelId="{A48B07B1-6DB6-7A42-AE48-D491A1879AD2}" type="parTrans" cxnId="{85F69C86-4E94-C84A-A335-843853D6CCC5}">
      <dgm:prSet/>
      <dgm:spPr/>
      <dgm:t>
        <a:bodyPr/>
        <a:lstStyle/>
        <a:p>
          <a:endParaRPr lang="en-US">
            <a:solidFill>
              <a:schemeClr val="tx1"/>
            </a:solidFill>
            <a:latin typeface="Avenir Next" panose="020B0503020202020204" pitchFamily="34" charset="0"/>
          </a:endParaRPr>
        </a:p>
      </dgm:t>
    </dgm:pt>
    <dgm:pt modelId="{401D46FA-9433-2442-9FCE-628816934589}" type="sibTrans" cxnId="{85F69C86-4E94-C84A-A335-843853D6CCC5}">
      <dgm:prSet/>
      <dgm:spPr/>
      <dgm:t>
        <a:bodyPr/>
        <a:lstStyle/>
        <a:p>
          <a:endParaRPr lang="en-US">
            <a:solidFill>
              <a:schemeClr val="tx1"/>
            </a:solidFill>
            <a:latin typeface="Avenir Next" panose="020B0503020202020204" pitchFamily="34" charset="0"/>
          </a:endParaRPr>
        </a:p>
      </dgm:t>
    </dgm:pt>
    <dgm:pt modelId="{409D47DB-53D2-624B-BCB9-BB1E67B21109}">
      <dgm:prSet phldrT="[Text]"/>
      <dgm:spPr>
        <a:ln>
          <a:noFill/>
        </a:ln>
      </dgm:spPr>
      <dgm:t>
        <a:bodyPr/>
        <a:lstStyle/>
        <a:p>
          <a:endParaRPr lang="en-US" dirty="0">
            <a:solidFill>
              <a:schemeClr val="bg2"/>
            </a:solidFill>
            <a:latin typeface="Avenir Next" panose="020B0503020202020204" pitchFamily="34" charset="0"/>
          </a:endParaRPr>
        </a:p>
      </dgm:t>
    </dgm:pt>
    <dgm:pt modelId="{3DF85C94-AE3A-2E4F-AAAF-53AE6611723D}" type="parTrans" cxnId="{B52F4649-57CD-B747-932D-5AF7A9A75DA9}">
      <dgm:prSet/>
      <dgm:spPr/>
      <dgm:t>
        <a:bodyPr/>
        <a:lstStyle/>
        <a:p>
          <a:endParaRPr lang="en-US">
            <a:solidFill>
              <a:schemeClr val="tx1"/>
            </a:solidFill>
            <a:latin typeface="Avenir Next" panose="020B0503020202020204" pitchFamily="34" charset="0"/>
          </a:endParaRPr>
        </a:p>
      </dgm:t>
    </dgm:pt>
    <dgm:pt modelId="{FB16B348-36BA-834F-BFB2-E5668BD34E2A}" type="sibTrans" cxnId="{B52F4649-57CD-B747-932D-5AF7A9A75DA9}">
      <dgm:prSet/>
      <dgm:spPr/>
      <dgm:t>
        <a:bodyPr/>
        <a:lstStyle/>
        <a:p>
          <a:endParaRPr lang="en-US">
            <a:solidFill>
              <a:schemeClr val="tx1"/>
            </a:solidFill>
            <a:latin typeface="Avenir Next" panose="020B0503020202020204" pitchFamily="34" charset="0"/>
          </a:endParaRPr>
        </a:p>
      </dgm:t>
    </dgm:pt>
    <dgm:pt modelId="{443B282F-6687-4647-A6C0-FEDFCC858C58}">
      <dgm:prSet phldrT="[Text]"/>
      <dgm:spPr>
        <a:ln>
          <a:noFill/>
        </a:ln>
      </dgm:spPr>
      <dgm:t>
        <a:bodyPr/>
        <a:lstStyle/>
        <a:p>
          <a:endParaRPr lang="en-US" dirty="0">
            <a:solidFill>
              <a:schemeClr val="bg2"/>
            </a:solidFill>
            <a:latin typeface="Avenir Next" panose="020B0503020202020204" pitchFamily="34" charset="0"/>
          </a:endParaRPr>
        </a:p>
      </dgm:t>
    </dgm:pt>
    <dgm:pt modelId="{272EBAFC-F584-844F-B2B0-5E77548D4466}" type="parTrans" cxnId="{2FCF72B4-65F9-2242-B2B0-C394C81BD3D0}">
      <dgm:prSet/>
      <dgm:spPr/>
      <dgm:t>
        <a:bodyPr/>
        <a:lstStyle/>
        <a:p>
          <a:endParaRPr lang="en-US">
            <a:solidFill>
              <a:schemeClr val="tx1"/>
            </a:solidFill>
            <a:latin typeface="Avenir Next" panose="020B0503020202020204" pitchFamily="34" charset="0"/>
          </a:endParaRPr>
        </a:p>
      </dgm:t>
    </dgm:pt>
    <dgm:pt modelId="{11E07DFC-AABA-164D-9897-165C62E9F1D0}" type="sibTrans" cxnId="{2FCF72B4-65F9-2242-B2B0-C394C81BD3D0}">
      <dgm:prSet/>
      <dgm:spPr/>
      <dgm:t>
        <a:bodyPr/>
        <a:lstStyle/>
        <a:p>
          <a:endParaRPr lang="en-US">
            <a:solidFill>
              <a:schemeClr val="tx1"/>
            </a:solidFill>
            <a:latin typeface="Avenir Next" panose="020B0503020202020204" pitchFamily="34" charset="0"/>
          </a:endParaRPr>
        </a:p>
      </dgm:t>
    </dgm:pt>
    <dgm:pt modelId="{92774E67-EF13-1A4D-B251-92A129FEC8D9}">
      <dgm:prSet phldrT="[Text]"/>
      <dgm:spPr>
        <a:ln>
          <a:noFill/>
        </a:ln>
      </dgm:spPr>
      <dgm:t>
        <a:bodyPr/>
        <a:lstStyle/>
        <a:p>
          <a:r>
            <a:rPr lang="en-US">
              <a:solidFill>
                <a:schemeClr val="bg2"/>
              </a:solidFill>
              <a:latin typeface="Avenir Next" panose="020B0503020202020204" pitchFamily="34" charset="0"/>
            </a:rPr>
            <a:t>ERBE-like</a:t>
          </a:r>
          <a:endParaRPr lang="en-US"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E22223D8-1C7C-C447-84B9-3E1B1EB6B173}">
      <dgm:prSet phldrT="[Text]"/>
      <dgm:spPr>
        <a:ln>
          <a:noFill/>
        </a:ln>
      </dgm:spPr>
      <dgm:t>
        <a:bodyPr/>
        <a:lstStyle/>
        <a:p>
          <a:endParaRPr lang="en-US" dirty="0">
            <a:solidFill>
              <a:schemeClr val="bg2"/>
            </a:solidFill>
            <a:latin typeface="Avenir Next" panose="020B0503020202020204" pitchFamily="34" charset="0"/>
          </a:endParaRPr>
        </a:p>
      </dgm:t>
    </dgm:pt>
    <dgm:pt modelId="{AA994BBE-4AA0-B147-9F3F-BF281C853DFF}" type="parTrans" cxnId="{A74A3141-E360-6444-8915-40F3DECB1C9C}">
      <dgm:prSet/>
      <dgm:spPr/>
      <dgm:t>
        <a:bodyPr/>
        <a:lstStyle/>
        <a:p>
          <a:endParaRPr lang="en-US">
            <a:solidFill>
              <a:schemeClr val="tx1"/>
            </a:solidFill>
            <a:latin typeface="Avenir Next" panose="020B0503020202020204" pitchFamily="34" charset="0"/>
          </a:endParaRPr>
        </a:p>
      </dgm:t>
    </dgm:pt>
    <dgm:pt modelId="{4971E352-05D3-AE43-8280-FBF971D1F61D}" type="sibTrans" cxnId="{A74A3141-E360-6444-8915-40F3DECB1C9C}">
      <dgm:prSet/>
      <dgm:spPr/>
      <dgm:t>
        <a:bodyPr/>
        <a:lstStyle/>
        <a:p>
          <a:endParaRPr lang="en-US">
            <a:solidFill>
              <a:schemeClr val="tx1"/>
            </a:solidFill>
            <a:latin typeface="Avenir Next" panose="020B0503020202020204" pitchFamily="34" charset="0"/>
          </a:endParaRPr>
        </a:p>
      </dgm:t>
    </dgm:pt>
    <dgm:pt modelId="{96A58A42-B6FF-AF49-BBDA-1C01427C34D3}">
      <dgm:prSet phldrT="[Text]"/>
      <dgm:spPr>
        <a:ln>
          <a:noFill/>
        </a:ln>
      </dgm:spPr>
      <dgm:t>
        <a:bodyPr/>
        <a:lstStyle/>
        <a:p>
          <a:endParaRPr lang="en-US" dirty="0">
            <a:solidFill>
              <a:schemeClr val="bg2"/>
            </a:solidFill>
            <a:latin typeface="Avenir Next" panose="020B0503020202020204" pitchFamily="34" charset="0"/>
          </a:endParaRPr>
        </a:p>
      </dgm:t>
    </dgm:pt>
    <dgm:pt modelId="{80AF5B09-747E-5F4E-BA7A-30D991660456}" type="parTrans" cxnId="{ED7FA5CF-AB38-BB41-BC17-8A4B006F7156}">
      <dgm:prSet/>
      <dgm:spPr/>
    </dgm:pt>
    <dgm:pt modelId="{D8833CB6-321D-1A4B-9494-FE61AC12EBC8}" type="sibTrans" cxnId="{ED7FA5CF-AB38-BB41-BC17-8A4B006F7156}">
      <dgm:prSet/>
      <dgm:spPr/>
    </dgm:pt>
    <dgm:pt modelId="{5B256D91-98CA-BF4B-B2F0-F0224301E4BB}" type="pres">
      <dgm:prSet presAssocID="{71989C33-2F86-6344-A1AE-642BE2E1E1A4}" presName="diagram" presStyleCnt="0">
        <dgm:presLayoutVars>
          <dgm:dir/>
          <dgm:resizeHandles val="exact"/>
        </dgm:presLayoutVars>
      </dgm:prSet>
      <dgm:spPr/>
    </dgm:pt>
    <dgm:pt modelId="{2305BA53-A996-424E-866D-CB26DB253929}" type="pres">
      <dgm:prSet presAssocID="{17E8AF08-F6D1-C649-A5EB-CEABB0413E61}" presName="node" presStyleLbl="node1" presStyleIdx="0" presStyleCnt="8">
        <dgm:presLayoutVars>
          <dgm:bulletEnabled val="1"/>
        </dgm:presLayoutVars>
      </dgm:prSet>
      <dgm:spPr/>
    </dgm:pt>
    <dgm:pt modelId="{F95E456F-967A-A140-9DD8-96665B8B83C6}" type="pres">
      <dgm:prSet presAssocID="{5785BECF-C34C-A34C-BA06-22B958E2D1FA}" presName="sibTrans" presStyleCnt="0"/>
      <dgm:spPr/>
    </dgm:pt>
    <dgm:pt modelId="{6434720D-1DD3-CD4A-9FD3-C481230A0732}" type="pres">
      <dgm:prSet presAssocID="{92774E67-EF13-1A4D-B251-92A129FEC8D9}" presName="node" presStyleLbl="node1" presStyleIdx="1" presStyleCnt="8">
        <dgm:presLayoutVars>
          <dgm:bulletEnabled val="1"/>
        </dgm:presLayoutVars>
      </dgm:prSet>
      <dgm:spPr/>
    </dgm:pt>
    <dgm:pt modelId="{4563878E-3265-7645-9E32-FA7803D0CA23}" type="pres">
      <dgm:prSet presAssocID="{40E58E2A-8C8C-A243-922F-5A4536440659}" presName="sibTrans" presStyleCnt="0"/>
      <dgm:spPr/>
    </dgm:pt>
    <dgm:pt modelId="{1A6166E8-A9D7-E74B-A31E-1AE1B2815E11}" type="pres">
      <dgm:prSet presAssocID="{5F09A371-EEF6-DA46-A974-ABAF6CE52BD2}" presName="node" presStyleLbl="node1" presStyleIdx="2" presStyleCnt="8">
        <dgm:presLayoutVars>
          <dgm:bulletEnabled val="1"/>
        </dgm:presLayoutVars>
      </dgm:prSet>
      <dgm:spPr/>
    </dgm:pt>
    <dgm:pt modelId="{7B57F2E8-B02B-764A-AD83-D4B9CF82E746}" type="pres">
      <dgm:prSet presAssocID="{D5A16EF5-8539-FA45-81CF-C22C06E5A3C7}" presName="sibTrans" presStyleCnt="0"/>
      <dgm:spPr/>
    </dgm:pt>
    <dgm:pt modelId="{4A421EAE-0BFD-5648-9FE5-D91908265816}" type="pres">
      <dgm:prSet presAssocID="{E564CA09-AE88-094A-A659-4FA9B0C41E3A}" presName="node" presStyleLbl="node1" presStyleIdx="3" presStyleCnt="8">
        <dgm:presLayoutVars>
          <dgm:bulletEnabled val="1"/>
        </dgm:presLayoutVars>
      </dgm:prSet>
      <dgm:spPr/>
    </dgm:pt>
    <dgm:pt modelId="{7FFEC864-7CC2-CC4A-8F9B-58EE54E3787C}" type="pres">
      <dgm:prSet presAssocID="{401D46FA-9433-2442-9FCE-628816934589}" presName="sibTrans" presStyleCnt="0"/>
      <dgm:spPr/>
    </dgm:pt>
    <dgm:pt modelId="{EBB1F022-61D7-F449-A8D1-6121339BF71F}" type="pres">
      <dgm:prSet presAssocID="{409D47DB-53D2-624B-BCB9-BB1E67B21109}" presName="node" presStyleLbl="node1" presStyleIdx="4" presStyleCnt="8">
        <dgm:presLayoutVars>
          <dgm:bulletEnabled val="1"/>
        </dgm:presLayoutVars>
      </dgm:prSet>
      <dgm:spPr/>
    </dgm:pt>
    <dgm:pt modelId="{D1BAB928-80B1-004C-A60B-FEA0337DF0B6}" type="pres">
      <dgm:prSet presAssocID="{FB16B348-36BA-834F-BFB2-E5668BD34E2A}" presName="sibTrans" presStyleCnt="0"/>
      <dgm:spPr/>
    </dgm:pt>
    <dgm:pt modelId="{C46FD4E2-2FB1-B044-9623-3785AF8BC631}" type="pres">
      <dgm:prSet presAssocID="{443B282F-6687-4647-A6C0-FEDFCC858C58}" presName="node" presStyleLbl="node1" presStyleIdx="5" presStyleCnt="8">
        <dgm:presLayoutVars>
          <dgm:bulletEnabled val="1"/>
        </dgm:presLayoutVars>
      </dgm:prSet>
      <dgm:spPr/>
    </dgm:pt>
    <dgm:pt modelId="{8F2AD259-A8DE-1147-924D-307AD9B71A5B}" type="pres">
      <dgm:prSet presAssocID="{11E07DFC-AABA-164D-9897-165C62E9F1D0}" presName="sibTrans" presStyleCnt="0"/>
      <dgm:spPr/>
    </dgm:pt>
    <dgm:pt modelId="{430EA5D5-F126-9443-B895-4FE75501E5CA}" type="pres">
      <dgm:prSet presAssocID="{96A58A42-B6FF-AF49-BBDA-1C01427C34D3}" presName="node" presStyleLbl="node1" presStyleIdx="6" presStyleCnt="8">
        <dgm:presLayoutVars>
          <dgm:bulletEnabled val="1"/>
        </dgm:presLayoutVars>
      </dgm:prSet>
      <dgm:spPr/>
    </dgm:pt>
    <dgm:pt modelId="{30F9A7EF-CFA3-374A-B5FB-4D817BA408CB}" type="pres">
      <dgm:prSet presAssocID="{D8833CB6-321D-1A4B-9494-FE61AC12EBC8}" presName="sibTrans" presStyleCnt="0"/>
      <dgm:spPr/>
    </dgm:pt>
    <dgm:pt modelId="{F002FD9E-7FFB-2A4C-96BC-C500269F7E1E}" type="pres">
      <dgm:prSet presAssocID="{E22223D8-1C7C-C447-84B9-3E1B1EB6B173}" presName="node" presStyleLbl="node1" presStyleIdx="7" presStyleCnt="8">
        <dgm:presLayoutVars>
          <dgm:bulletEnabled val="1"/>
        </dgm:presLayoutVars>
      </dgm:prSet>
      <dgm:spPr/>
    </dgm:pt>
  </dgm:ptLst>
  <dgm:cxnLst>
    <dgm:cxn modelId="{C5BF0822-6906-F14C-AD4B-5CE9823170EF}" type="presOf" srcId="{E564CA09-AE88-094A-A659-4FA9B0C41E3A}" destId="{4A421EAE-0BFD-5648-9FE5-D91908265816}" srcOrd="0" destOrd="0" presId="urn:microsoft.com/office/officeart/2005/8/layout/default"/>
    <dgm:cxn modelId="{D74E7425-C890-444A-8492-54D8335E7E40}" type="presOf" srcId="{443B282F-6687-4647-A6C0-FEDFCC858C58}" destId="{C46FD4E2-2FB1-B044-9623-3785AF8BC631}" srcOrd="0" destOrd="0" presId="urn:microsoft.com/office/officeart/2005/8/layout/default"/>
    <dgm:cxn modelId="{A74A3141-E360-6444-8915-40F3DECB1C9C}" srcId="{71989C33-2F86-6344-A1AE-642BE2E1E1A4}" destId="{E22223D8-1C7C-C447-84B9-3E1B1EB6B173}" srcOrd="7" destOrd="0" parTransId="{AA994BBE-4AA0-B147-9F3F-BF281C853DFF}" sibTransId="{4971E352-05D3-AE43-8280-FBF971D1F61D}"/>
    <dgm:cxn modelId="{B52F4649-57CD-B747-932D-5AF7A9A75DA9}" srcId="{71989C33-2F86-6344-A1AE-642BE2E1E1A4}" destId="{409D47DB-53D2-624B-BCB9-BB1E67B21109}" srcOrd="4" destOrd="0" parTransId="{3DF85C94-AE3A-2E4F-AAAF-53AE6611723D}" sibTransId="{FB16B348-36BA-834F-BFB2-E5668BD34E2A}"/>
    <dgm:cxn modelId="{AA471C4D-3770-3841-BA3E-A341D48B3283}" type="presOf" srcId="{5F09A371-EEF6-DA46-A974-ABAF6CE52BD2}" destId="{1A6166E8-A9D7-E74B-A31E-1AE1B2815E11}" srcOrd="0" destOrd="0" presId="urn:microsoft.com/office/officeart/2005/8/layout/default"/>
    <dgm:cxn modelId="{2A7C0961-8B5C-0246-971C-3C7D60E37768}" type="presOf" srcId="{409D47DB-53D2-624B-BCB9-BB1E67B21109}" destId="{EBB1F022-61D7-F449-A8D1-6121339BF71F}" srcOrd="0" destOrd="0" presId="urn:microsoft.com/office/officeart/2005/8/layout/default"/>
    <dgm:cxn modelId="{DFFE4C66-73C6-5A40-8C0D-1ED87B47EAAF}" type="presOf" srcId="{92774E67-EF13-1A4D-B251-92A129FEC8D9}" destId="{6434720D-1DD3-CD4A-9FD3-C481230A0732}" srcOrd="0" destOrd="0" presId="urn:microsoft.com/office/officeart/2005/8/layout/default"/>
    <dgm:cxn modelId="{E048707A-5462-014E-900C-203D84AAE1D7}" type="presOf" srcId="{E22223D8-1C7C-C447-84B9-3E1B1EB6B173}" destId="{F002FD9E-7FFB-2A4C-96BC-C500269F7E1E}" srcOrd="0" destOrd="0" presId="urn:microsoft.com/office/officeart/2005/8/layout/default"/>
    <dgm:cxn modelId="{F8D4E87B-7281-804D-93E3-2A6E6B46B90C}" srcId="{71989C33-2F86-6344-A1AE-642BE2E1E1A4}" destId="{17E8AF08-F6D1-C649-A5EB-CEABB0413E61}" srcOrd="0" destOrd="0" parTransId="{A2DA6D0C-343B-E04B-9129-4A90259673FE}" sibTransId="{5785BECF-C34C-A34C-BA06-22B958E2D1FA}"/>
    <dgm:cxn modelId="{85F69C86-4E94-C84A-A335-843853D6CCC5}" srcId="{71989C33-2F86-6344-A1AE-642BE2E1E1A4}" destId="{E564CA09-AE88-094A-A659-4FA9B0C41E3A}" srcOrd="3" destOrd="0" parTransId="{A48B07B1-6DB6-7A42-AE48-D491A1879AD2}" sibTransId="{401D46FA-9433-2442-9FCE-628816934589}"/>
    <dgm:cxn modelId="{3988DB86-38CD-6D42-9898-CDCE359C8A8A}" type="presOf" srcId="{96A58A42-B6FF-AF49-BBDA-1C01427C34D3}" destId="{430EA5D5-F126-9443-B895-4FE75501E5CA}" srcOrd="0" destOrd="0" presId="urn:microsoft.com/office/officeart/2005/8/layout/default"/>
    <dgm:cxn modelId="{A43C9594-2DB1-9A4A-8C6C-100DD8F5859D}" srcId="{71989C33-2F86-6344-A1AE-642BE2E1E1A4}" destId="{92774E67-EF13-1A4D-B251-92A129FEC8D9}" srcOrd="1"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2FCF72B4-65F9-2242-B2B0-C394C81BD3D0}" srcId="{71989C33-2F86-6344-A1AE-642BE2E1E1A4}" destId="{443B282F-6687-4647-A6C0-FEDFCC858C58}" srcOrd="5" destOrd="0" parTransId="{272EBAFC-F584-844F-B2B0-5E77548D4466}" sibTransId="{11E07DFC-AABA-164D-9897-165C62E9F1D0}"/>
    <dgm:cxn modelId="{E78E36BA-106E-E946-8BCD-11E399F0382E}" type="presOf" srcId="{17E8AF08-F6D1-C649-A5EB-CEABB0413E61}" destId="{2305BA53-A996-424E-866D-CB26DB253929}" srcOrd="0" destOrd="0" presId="urn:microsoft.com/office/officeart/2005/8/layout/default"/>
    <dgm:cxn modelId="{ED7FA5CF-AB38-BB41-BC17-8A4B006F7156}" srcId="{71989C33-2F86-6344-A1AE-642BE2E1E1A4}" destId="{96A58A42-B6FF-AF49-BBDA-1C01427C34D3}" srcOrd="6" destOrd="0" parTransId="{80AF5B09-747E-5F4E-BA7A-30D991660456}" sibTransId="{D8833CB6-321D-1A4B-9494-FE61AC12EBC8}"/>
    <dgm:cxn modelId="{1F32B2ED-2DCA-C74F-ADB4-F81B57A9C328}" srcId="{71989C33-2F86-6344-A1AE-642BE2E1E1A4}" destId="{5F09A371-EEF6-DA46-A974-ABAF6CE52BD2}" srcOrd="2" destOrd="0" parTransId="{57CDD92D-ACA5-F94D-9EB9-81BC8DCBCA9C}" sibTransId="{D5A16EF5-8539-FA45-81CF-C22C06E5A3C7}"/>
    <dgm:cxn modelId="{EF4CB160-651E-5E43-A0A0-FA71206A01A0}" type="presParOf" srcId="{5B256D91-98CA-BF4B-B2F0-F0224301E4BB}" destId="{2305BA53-A996-424E-866D-CB26DB253929}" srcOrd="0" destOrd="0" presId="urn:microsoft.com/office/officeart/2005/8/layout/default"/>
    <dgm:cxn modelId="{FAC0FDA3-7E3B-B34D-BC36-8FE2DDF575B6}" type="presParOf" srcId="{5B256D91-98CA-BF4B-B2F0-F0224301E4BB}" destId="{F95E456F-967A-A140-9DD8-96665B8B83C6}" srcOrd="1" destOrd="0" presId="urn:microsoft.com/office/officeart/2005/8/layout/default"/>
    <dgm:cxn modelId="{4D0C71C4-8F81-A54A-A6B6-2920F046C307}" type="presParOf" srcId="{5B256D91-98CA-BF4B-B2F0-F0224301E4BB}" destId="{6434720D-1DD3-CD4A-9FD3-C481230A0732}" srcOrd="2" destOrd="0" presId="urn:microsoft.com/office/officeart/2005/8/layout/default"/>
    <dgm:cxn modelId="{513B2E9A-2F26-A345-BBEE-FEF6D51082E0}" type="presParOf" srcId="{5B256D91-98CA-BF4B-B2F0-F0224301E4BB}" destId="{4563878E-3265-7645-9E32-FA7803D0CA23}" srcOrd="3" destOrd="0" presId="urn:microsoft.com/office/officeart/2005/8/layout/default"/>
    <dgm:cxn modelId="{5206711D-0A1C-314B-A942-030DCEEBC4DA}" type="presParOf" srcId="{5B256D91-98CA-BF4B-B2F0-F0224301E4BB}" destId="{1A6166E8-A9D7-E74B-A31E-1AE1B2815E11}" srcOrd="4" destOrd="0" presId="urn:microsoft.com/office/officeart/2005/8/layout/default"/>
    <dgm:cxn modelId="{09195E4A-C2AD-6E41-AC9A-16DCE53FB0C1}" type="presParOf" srcId="{5B256D91-98CA-BF4B-B2F0-F0224301E4BB}" destId="{7B57F2E8-B02B-764A-AD83-D4B9CF82E746}" srcOrd="5" destOrd="0" presId="urn:microsoft.com/office/officeart/2005/8/layout/default"/>
    <dgm:cxn modelId="{F86CAA3C-C3C0-7447-ABFF-F0EE399853B1}" type="presParOf" srcId="{5B256D91-98CA-BF4B-B2F0-F0224301E4BB}" destId="{4A421EAE-0BFD-5648-9FE5-D91908265816}" srcOrd="6" destOrd="0" presId="urn:microsoft.com/office/officeart/2005/8/layout/default"/>
    <dgm:cxn modelId="{B1610BDF-B847-7E4B-998A-1EA8A1211046}" type="presParOf" srcId="{5B256D91-98CA-BF4B-B2F0-F0224301E4BB}" destId="{7FFEC864-7CC2-CC4A-8F9B-58EE54E3787C}" srcOrd="7" destOrd="0" presId="urn:microsoft.com/office/officeart/2005/8/layout/default"/>
    <dgm:cxn modelId="{B0FE6593-B573-A64D-8425-64C1355D3EC5}" type="presParOf" srcId="{5B256D91-98CA-BF4B-B2F0-F0224301E4BB}" destId="{EBB1F022-61D7-F449-A8D1-6121339BF71F}" srcOrd="8" destOrd="0" presId="urn:microsoft.com/office/officeart/2005/8/layout/default"/>
    <dgm:cxn modelId="{3081AFD0-3344-3D4F-A5F2-C91D9B15FE72}" type="presParOf" srcId="{5B256D91-98CA-BF4B-B2F0-F0224301E4BB}" destId="{D1BAB928-80B1-004C-A60B-FEA0337DF0B6}" srcOrd="9" destOrd="0" presId="urn:microsoft.com/office/officeart/2005/8/layout/default"/>
    <dgm:cxn modelId="{A6C71553-FB89-084D-88A6-92C0C6839973}" type="presParOf" srcId="{5B256D91-98CA-BF4B-B2F0-F0224301E4BB}" destId="{C46FD4E2-2FB1-B044-9623-3785AF8BC631}" srcOrd="10" destOrd="0" presId="urn:microsoft.com/office/officeart/2005/8/layout/default"/>
    <dgm:cxn modelId="{B01D6507-6956-314D-9013-4354FEE34EEF}" type="presParOf" srcId="{5B256D91-98CA-BF4B-B2F0-F0224301E4BB}" destId="{8F2AD259-A8DE-1147-924D-307AD9B71A5B}" srcOrd="11" destOrd="0" presId="urn:microsoft.com/office/officeart/2005/8/layout/default"/>
    <dgm:cxn modelId="{F23ECC9D-17BF-4B4A-AB72-9EF31F055A96}" type="presParOf" srcId="{5B256D91-98CA-BF4B-B2F0-F0224301E4BB}" destId="{430EA5D5-F126-9443-B895-4FE75501E5CA}" srcOrd="12" destOrd="0" presId="urn:microsoft.com/office/officeart/2005/8/layout/default"/>
    <dgm:cxn modelId="{6ACE3C7B-4971-234F-926E-E9B6641DB67E}" type="presParOf" srcId="{5B256D91-98CA-BF4B-B2F0-F0224301E4BB}" destId="{30F9A7EF-CFA3-374A-B5FB-4D817BA408CB}" srcOrd="13" destOrd="0" presId="urn:microsoft.com/office/officeart/2005/8/layout/default"/>
    <dgm:cxn modelId="{B502A429-AC10-4A49-8DF9-143E74B88E11}" type="presParOf" srcId="{5B256D91-98CA-BF4B-B2F0-F0224301E4BB}" destId="{F002FD9E-7FFB-2A4C-96BC-C500269F7E1E}" srcOrd="1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17E8AF08-F6D1-C649-A5EB-CEABB0413E61}">
      <dgm:prSet phldrT="[Text]"/>
      <dgm:spPr>
        <a:ln>
          <a:noFill/>
        </a:ln>
      </dgm:spPr>
      <dgm:t>
        <a:bodyPr/>
        <a:lstStyle/>
        <a:p>
          <a:r>
            <a:rPr lang="en-US">
              <a:solidFill>
                <a:schemeClr val="bg2"/>
              </a:solidFill>
              <a:latin typeface="Avenir Next" panose="020B0503020202020204" pitchFamily="34" charset="0"/>
            </a:rPr>
            <a:t>Instrument</a:t>
          </a:r>
          <a:endParaRPr lang="en-US" dirty="0">
            <a:solidFill>
              <a:schemeClr val="bg2"/>
            </a:solidFill>
            <a:latin typeface="Avenir Next" panose="020B0503020202020204" pitchFamily="34" charset="0"/>
          </a:endParaRP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5F09A371-EEF6-DA46-A974-ABAF6CE52BD2}">
      <dgm:prSet phldrT="[Text]"/>
      <dgm:spPr>
        <a:ln>
          <a:noFill/>
        </a:ln>
      </dgm:spPr>
      <dgm:t>
        <a:bodyPr/>
        <a:lstStyle/>
        <a:p>
          <a:r>
            <a:rPr lang="en-US">
              <a:solidFill>
                <a:schemeClr val="bg2"/>
              </a:solidFill>
              <a:latin typeface="Avenir Next" panose="020B0503020202020204" pitchFamily="34" charset="0"/>
            </a:rPr>
            <a:t>Clouds</a:t>
          </a:r>
          <a:endParaRPr lang="en-US" dirty="0">
            <a:solidFill>
              <a:schemeClr val="bg2"/>
            </a:solidFill>
            <a:latin typeface="Avenir Next" panose="020B0503020202020204" pitchFamily="34" charset="0"/>
          </a:endParaRPr>
        </a:p>
      </dgm:t>
    </dgm:pt>
    <dgm:pt modelId="{57CDD92D-ACA5-F94D-9EB9-81BC8DCBCA9C}" type="parTrans" cxnId="{1F32B2ED-2DCA-C74F-ADB4-F81B57A9C328}">
      <dgm:prSet/>
      <dgm:spPr/>
      <dgm:t>
        <a:bodyPr/>
        <a:lstStyle/>
        <a:p>
          <a:endParaRPr lang="en-US">
            <a:solidFill>
              <a:schemeClr val="tx1"/>
            </a:solidFill>
            <a:latin typeface="Avenir Next" panose="020B0503020202020204" pitchFamily="34" charset="0"/>
          </a:endParaRPr>
        </a:p>
      </dgm:t>
    </dgm:pt>
    <dgm:pt modelId="{D5A16EF5-8539-FA45-81CF-C22C06E5A3C7}" type="sibTrans" cxnId="{1F32B2ED-2DCA-C74F-ADB4-F81B57A9C328}">
      <dgm:prSet/>
      <dgm:spPr/>
      <dgm:t>
        <a:bodyPr/>
        <a:lstStyle/>
        <a:p>
          <a:endParaRPr lang="en-US">
            <a:solidFill>
              <a:schemeClr val="tx1"/>
            </a:solidFill>
            <a:latin typeface="Avenir Next" panose="020B0503020202020204" pitchFamily="34" charset="0"/>
          </a:endParaRPr>
        </a:p>
      </dgm:t>
    </dgm:pt>
    <dgm:pt modelId="{E564CA09-AE88-094A-A659-4FA9B0C41E3A}">
      <dgm:prSet phldrT="[Text]"/>
      <dgm:spPr>
        <a:ln>
          <a:noFill/>
        </a:ln>
      </dgm:spPr>
      <dgm:t>
        <a:bodyPr/>
        <a:lstStyle/>
        <a:p>
          <a:r>
            <a:rPr lang="en-US">
              <a:solidFill>
                <a:schemeClr val="bg2"/>
              </a:solidFill>
              <a:latin typeface="Avenir Next" panose="020B0503020202020204" pitchFamily="34" charset="0"/>
            </a:rPr>
            <a:t>Inversion</a:t>
          </a:r>
          <a:endParaRPr lang="en-US" dirty="0">
            <a:solidFill>
              <a:schemeClr val="bg2"/>
            </a:solidFill>
            <a:latin typeface="Avenir Next" panose="020B0503020202020204" pitchFamily="34" charset="0"/>
          </a:endParaRPr>
        </a:p>
      </dgm:t>
    </dgm:pt>
    <dgm:pt modelId="{A48B07B1-6DB6-7A42-AE48-D491A1879AD2}" type="parTrans" cxnId="{85F69C86-4E94-C84A-A335-843853D6CCC5}">
      <dgm:prSet/>
      <dgm:spPr/>
      <dgm:t>
        <a:bodyPr/>
        <a:lstStyle/>
        <a:p>
          <a:endParaRPr lang="en-US">
            <a:solidFill>
              <a:schemeClr val="tx1"/>
            </a:solidFill>
            <a:latin typeface="Avenir Next" panose="020B0503020202020204" pitchFamily="34" charset="0"/>
          </a:endParaRPr>
        </a:p>
      </dgm:t>
    </dgm:pt>
    <dgm:pt modelId="{401D46FA-9433-2442-9FCE-628816934589}" type="sibTrans" cxnId="{85F69C86-4E94-C84A-A335-843853D6CCC5}">
      <dgm:prSet/>
      <dgm:spPr/>
      <dgm:t>
        <a:bodyPr/>
        <a:lstStyle/>
        <a:p>
          <a:endParaRPr lang="en-US">
            <a:solidFill>
              <a:schemeClr val="tx1"/>
            </a:solidFill>
            <a:latin typeface="Avenir Next" panose="020B0503020202020204" pitchFamily="34" charset="0"/>
          </a:endParaRPr>
        </a:p>
      </dgm:t>
    </dgm:pt>
    <dgm:pt modelId="{409D47DB-53D2-624B-BCB9-BB1E67B21109}">
      <dgm:prSet phldrT="[Text]"/>
      <dgm:spPr>
        <a:ln>
          <a:noFill/>
        </a:ln>
      </dgm:spPr>
      <dgm:t>
        <a:bodyPr/>
        <a:lstStyle/>
        <a:p>
          <a:endParaRPr lang="en-US" dirty="0">
            <a:solidFill>
              <a:schemeClr val="bg2"/>
            </a:solidFill>
            <a:latin typeface="Avenir Next" panose="020B0503020202020204" pitchFamily="34" charset="0"/>
          </a:endParaRPr>
        </a:p>
      </dgm:t>
    </dgm:pt>
    <dgm:pt modelId="{3DF85C94-AE3A-2E4F-AAAF-53AE6611723D}" type="parTrans" cxnId="{B52F4649-57CD-B747-932D-5AF7A9A75DA9}">
      <dgm:prSet/>
      <dgm:spPr/>
      <dgm:t>
        <a:bodyPr/>
        <a:lstStyle/>
        <a:p>
          <a:endParaRPr lang="en-US">
            <a:solidFill>
              <a:schemeClr val="tx1"/>
            </a:solidFill>
            <a:latin typeface="Avenir Next" panose="020B0503020202020204" pitchFamily="34" charset="0"/>
          </a:endParaRPr>
        </a:p>
      </dgm:t>
    </dgm:pt>
    <dgm:pt modelId="{FB16B348-36BA-834F-BFB2-E5668BD34E2A}" type="sibTrans" cxnId="{B52F4649-57CD-B747-932D-5AF7A9A75DA9}">
      <dgm:prSet/>
      <dgm:spPr/>
      <dgm:t>
        <a:bodyPr/>
        <a:lstStyle/>
        <a:p>
          <a:endParaRPr lang="en-US">
            <a:solidFill>
              <a:schemeClr val="tx1"/>
            </a:solidFill>
            <a:latin typeface="Avenir Next" panose="020B0503020202020204" pitchFamily="34" charset="0"/>
          </a:endParaRPr>
        </a:p>
      </dgm:t>
    </dgm:pt>
    <dgm:pt modelId="{443B282F-6687-4647-A6C0-FEDFCC858C58}">
      <dgm:prSet phldrT="[Text]"/>
      <dgm:spPr>
        <a:ln>
          <a:noFill/>
        </a:ln>
      </dgm:spPr>
      <dgm:t>
        <a:bodyPr/>
        <a:lstStyle/>
        <a:p>
          <a:endParaRPr lang="en-US" dirty="0">
            <a:solidFill>
              <a:schemeClr val="bg2"/>
            </a:solidFill>
            <a:latin typeface="Avenir Next" panose="020B0503020202020204" pitchFamily="34" charset="0"/>
          </a:endParaRPr>
        </a:p>
      </dgm:t>
    </dgm:pt>
    <dgm:pt modelId="{272EBAFC-F584-844F-B2B0-5E77548D4466}" type="parTrans" cxnId="{2FCF72B4-65F9-2242-B2B0-C394C81BD3D0}">
      <dgm:prSet/>
      <dgm:spPr/>
      <dgm:t>
        <a:bodyPr/>
        <a:lstStyle/>
        <a:p>
          <a:endParaRPr lang="en-US">
            <a:solidFill>
              <a:schemeClr val="tx1"/>
            </a:solidFill>
            <a:latin typeface="Avenir Next" panose="020B0503020202020204" pitchFamily="34" charset="0"/>
          </a:endParaRPr>
        </a:p>
      </dgm:t>
    </dgm:pt>
    <dgm:pt modelId="{11E07DFC-AABA-164D-9897-165C62E9F1D0}" type="sibTrans" cxnId="{2FCF72B4-65F9-2242-B2B0-C394C81BD3D0}">
      <dgm:prSet/>
      <dgm:spPr/>
      <dgm:t>
        <a:bodyPr/>
        <a:lstStyle/>
        <a:p>
          <a:endParaRPr lang="en-US">
            <a:solidFill>
              <a:schemeClr val="tx1"/>
            </a:solidFill>
            <a:latin typeface="Avenir Next" panose="020B0503020202020204" pitchFamily="34" charset="0"/>
          </a:endParaRPr>
        </a:p>
      </dgm:t>
    </dgm:pt>
    <dgm:pt modelId="{92774E67-EF13-1A4D-B251-92A129FEC8D9}">
      <dgm:prSet phldrT="[Text]"/>
      <dgm:spPr>
        <a:ln>
          <a:noFill/>
        </a:ln>
      </dgm:spPr>
      <dgm:t>
        <a:bodyPr/>
        <a:lstStyle/>
        <a:p>
          <a:r>
            <a:rPr lang="en-US">
              <a:solidFill>
                <a:schemeClr val="bg2"/>
              </a:solidFill>
              <a:latin typeface="Avenir Next" panose="020B0503020202020204" pitchFamily="34" charset="0"/>
            </a:rPr>
            <a:t>ERBE-like</a:t>
          </a:r>
          <a:endParaRPr lang="en-US"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E22223D8-1C7C-C447-84B9-3E1B1EB6B173}">
      <dgm:prSet phldrT="[Text]"/>
      <dgm:spPr>
        <a:ln>
          <a:noFill/>
        </a:ln>
      </dgm:spPr>
      <dgm:t>
        <a:bodyPr/>
        <a:lstStyle/>
        <a:p>
          <a:endParaRPr lang="en-US" dirty="0">
            <a:solidFill>
              <a:schemeClr val="bg2"/>
            </a:solidFill>
            <a:latin typeface="Avenir Next" panose="020B0503020202020204" pitchFamily="34" charset="0"/>
          </a:endParaRPr>
        </a:p>
      </dgm:t>
    </dgm:pt>
    <dgm:pt modelId="{AA994BBE-4AA0-B147-9F3F-BF281C853DFF}" type="parTrans" cxnId="{A74A3141-E360-6444-8915-40F3DECB1C9C}">
      <dgm:prSet/>
      <dgm:spPr/>
      <dgm:t>
        <a:bodyPr/>
        <a:lstStyle/>
        <a:p>
          <a:endParaRPr lang="en-US">
            <a:solidFill>
              <a:schemeClr val="tx1"/>
            </a:solidFill>
            <a:latin typeface="Avenir Next" panose="020B0503020202020204" pitchFamily="34" charset="0"/>
          </a:endParaRPr>
        </a:p>
      </dgm:t>
    </dgm:pt>
    <dgm:pt modelId="{4971E352-05D3-AE43-8280-FBF971D1F61D}" type="sibTrans" cxnId="{A74A3141-E360-6444-8915-40F3DECB1C9C}">
      <dgm:prSet/>
      <dgm:spPr/>
      <dgm:t>
        <a:bodyPr/>
        <a:lstStyle/>
        <a:p>
          <a:endParaRPr lang="en-US">
            <a:solidFill>
              <a:schemeClr val="tx1"/>
            </a:solidFill>
            <a:latin typeface="Avenir Next" panose="020B0503020202020204" pitchFamily="34" charset="0"/>
          </a:endParaRPr>
        </a:p>
      </dgm:t>
    </dgm:pt>
    <dgm:pt modelId="{F822D3A2-15F6-7E47-A183-59EF47278179}">
      <dgm:prSet phldrT="[Text]"/>
      <dgm:spPr>
        <a:ln>
          <a:noFill/>
        </a:ln>
      </dgm:spPr>
      <dgm:t>
        <a:bodyPr/>
        <a:lstStyle/>
        <a:p>
          <a:endParaRPr lang="en-US" dirty="0">
            <a:solidFill>
              <a:schemeClr val="bg2"/>
            </a:solidFill>
            <a:latin typeface="Avenir Next" panose="020B0503020202020204" pitchFamily="34" charset="0"/>
          </a:endParaRPr>
        </a:p>
      </dgm:t>
    </dgm:pt>
    <dgm:pt modelId="{126B3230-AC2F-A44E-8E84-F9704A0648CB}" type="parTrans" cxnId="{993A8E3B-5564-5547-B312-AFFE23C14167}">
      <dgm:prSet/>
      <dgm:spPr/>
    </dgm:pt>
    <dgm:pt modelId="{AA2F1A28-876F-DA44-AF46-84B7738BA291}" type="sibTrans" cxnId="{993A8E3B-5564-5547-B312-AFFE23C14167}">
      <dgm:prSet/>
      <dgm:spPr/>
    </dgm:pt>
    <dgm:pt modelId="{5B256D91-98CA-BF4B-B2F0-F0224301E4BB}" type="pres">
      <dgm:prSet presAssocID="{71989C33-2F86-6344-A1AE-642BE2E1E1A4}" presName="diagram" presStyleCnt="0">
        <dgm:presLayoutVars>
          <dgm:dir/>
          <dgm:resizeHandles val="exact"/>
        </dgm:presLayoutVars>
      </dgm:prSet>
      <dgm:spPr/>
    </dgm:pt>
    <dgm:pt modelId="{2305BA53-A996-424E-866D-CB26DB253929}" type="pres">
      <dgm:prSet presAssocID="{17E8AF08-F6D1-C649-A5EB-CEABB0413E61}" presName="node" presStyleLbl="node1" presStyleIdx="0" presStyleCnt="8">
        <dgm:presLayoutVars>
          <dgm:bulletEnabled val="1"/>
        </dgm:presLayoutVars>
      </dgm:prSet>
      <dgm:spPr/>
    </dgm:pt>
    <dgm:pt modelId="{F95E456F-967A-A140-9DD8-96665B8B83C6}" type="pres">
      <dgm:prSet presAssocID="{5785BECF-C34C-A34C-BA06-22B958E2D1FA}" presName="sibTrans" presStyleCnt="0"/>
      <dgm:spPr/>
    </dgm:pt>
    <dgm:pt modelId="{6434720D-1DD3-CD4A-9FD3-C481230A0732}" type="pres">
      <dgm:prSet presAssocID="{92774E67-EF13-1A4D-B251-92A129FEC8D9}" presName="node" presStyleLbl="node1" presStyleIdx="1" presStyleCnt="8">
        <dgm:presLayoutVars>
          <dgm:bulletEnabled val="1"/>
        </dgm:presLayoutVars>
      </dgm:prSet>
      <dgm:spPr/>
    </dgm:pt>
    <dgm:pt modelId="{4563878E-3265-7645-9E32-FA7803D0CA23}" type="pres">
      <dgm:prSet presAssocID="{40E58E2A-8C8C-A243-922F-5A4536440659}" presName="sibTrans" presStyleCnt="0"/>
      <dgm:spPr/>
    </dgm:pt>
    <dgm:pt modelId="{1A6166E8-A9D7-E74B-A31E-1AE1B2815E11}" type="pres">
      <dgm:prSet presAssocID="{5F09A371-EEF6-DA46-A974-ABAF6CE52BD2}" presName="node" presStyleLbl="node1" presStyleIdx="2" presStyleCnt="8">
        <dgm:presLayoutVars>
          <dgm:bulletEnabled val="1"/>
        </dgm:presLayoutVars>
      </dgm:prSet>
      <dgm:spPr/>
    </dgm:pt>
    <dgm:pt modelId="{7B57F2E8-B02B-764A-AD83-D4B9CF82E746}" type="pres">
      <dgm:prSet presAssocID="{D5A16EF5-8539-FA45-81CF-C22C06E5A3C7}" presName="sibTrans" presStyleCnt="0"/>
      <dgm:spPr/>
    </dgm:pt>
    <dgm:pt modelId="{4A421EAE-0BFD-5648-9FE5-D91908265816}" type="pres">
      <dgm:prSet presAssocID="{E564CA09-AE88-094A-A659-4FA9B0C41E3A}" presName="node" presStyleLbl="node1" presStyleIdx="3" presStyleCnt="8">
        <dgm:presLayoutVars>
          <dgm:bulletEnabled val="1"/>
        </dgm:presLayoutVars>
      </dgm:prSet>
      <dgm:spPr/>
    </dgm:pt>
    <dgm:pt modelId="{7FFEC864-7CC2-CC4A-8F9B-58EE54E3787C}" type="pres">
      <dgm:prSet presAssocID="{401D46FA-9433-2442-9FCE-628816934589}" presName="sibTrans" presStyleCnt="0"/>
      <dgm:spPr/>
    </dgm:pt>
    <dgm:pt modelId="{EBB1F022-61D7-F449-A8D1-6121339BF71F}" type="pres">
      <dgm:prSet presAssocID="{409D47DB-53D2-624B-BCB9-BB1E67B21109}" presName="node" presStyleLbl="node1" presStyleIdx="4" presStyleCnt="8">
        <dgm:presLayoutVars>
          <dgm:bulletEnabled val="1"/>
        </dgm:presLayoutVars>
      </dgm:prSet>
      <dgm:spPr/>
    </dgm:pt>
    <dgm:pt modelId="{D1BAB928-80B1-004C-A60B-FEA0337DF0B6}" type="pres">
      <dgm:prSet presAssocID="{FB16B348-36BA-834F-BFB2-E5668BD34E2A}" presName="sibTrans" presStyleCnt="0"/>
      <dgm:spPr/>
    </dgm:pt>
    <dgm:pt modelId="{C46FD4E2-2FB1-B044-9623-3785AF8BC631}" type="pres">
      <dgm:prSet presAssocID="{443B282F-6687-4647-A6C0-FEDFCC858C58}" presName="node" presStyleLbl="node1" presStyleIdx="5" presStyleCnt="8">
        <dgm:presLayoutVars>
          <dgm:bulletEnabled val="1"/>
        </dgm:presLayoutVars>
      </dgm:prSet>
      <dgm:spPr/>
    </dgm:pt>
    <dgm:pt modelId="{8F2AD259-A8DE-1147-924D-307AD9B71A5B}" type="pres">
      <dgm:prSet presAssocID="{11E07DFC-AABA-164D-9897-165C62E9F1D0}" presName="sibTrans" presStyleCnt="0"/>
      <dgm:spPr/>
    </dgm:pt>
    <dgm:pt modelId="{38666799-C614-9441-94BD-58989A9598FB}" type="pres">
      <dgm:prSet presAssocID="{F822D3A2-15F6-7E47-A183-59EF47278179}" presName="node" presStyleLbl="node1" presStyleIdx="6" presStyleCnt="8">
        <dgm:presLayoutVars>
          <dgm:bulletEnabled val="1"/>
        </dgm:presLayoutVars>
      </dgm:prSet>
      <dgm:spPr/>
    </dgm:pt>
    <dgm:pt modelId="{5E9E735E-B62B-3347-A013-80B00068B630}" type="pres">
      <dgm:prSet presAssocID="{AA2F1A28-876F-DA44-AF46-84B7738BA291}" presName="sibTrans" presStyleCnt="0"/>
      <dgm:spPr/>
    </dgm:pt>
    <dgm:pt modelId="{F002FD9E-7FFB-2A4C-96BC-C500269F7E1E}" type="pres">
      <dgm:prSet presAssocID="{E22223D8-1C7C-C447-84B9-3E1B1EB6B173}" presName="node" presStyleLbl="node1" presStyleIdx="7" presStyleCnt="8">
        <dgm:presLayoutVars>
          <dgm:bulletEnabled val="1"/>
        </dgm:presLayoutVars>
      </dgm:prSet>
      <dgm:spPr/>
    </dgm:pt>
  </dgm:ptLst>
  <dgm:cxnLst>
    <dgm:cxn modelId="{C5BF0822-6906-F14C-AD4B-5CE9823170EF}" type="presOf" srcId="{E564CA09-AE88-094A-A659-4FA9B0C41E3A}" destId="{4A421EAE-0BFD-5648-9FE5-D91908265816}" srcOrd="0" destOrd="0" presId="urn:microsoft.com/office/officeart/2005/8/layout/default"/>
    <dgm:cxn modelId="{D74E7425-C890-444A-8492-54D8335E7E40}" type="presOf" srcId="{443B282F-6687-4647-A6C0-FEDFCC858C58}" destId="{C46FD4E2-2FB1-B044-9623-3785AF8BC631}" srcOrd="0" destOrd="0" presId="urn:microsoft.com/office/officeart/2005/8/layout/default"/>
    <dgm:cxn modelId="{993A8E3B-5564-5547-B312-AFFE23C14167}" srcId="{71989C33-2F86-6344-A1AE-642BE2E1E1A4}" destId="{F822D3A2-15F6-7E47-A183-59EF47278179}" srcOrd="6" destOrd="0" parTransId="{126B3230-AC2F-A44E-8E84-F9704A0648CB}" sibTransId="{AA2F1A28-876F-DA44-AF46-84B7738BA291}"/>
    <dgm:cxn modelId="{A74A3141-E360-6444-8915-40F3DECB1C9C}" srcId="{71989C33-2F86-6344-A1AE-642BE2E1E1A4}" destId="{E22223D8-1C7C-C447-84B9-3E1B1EB6B173}" srcOrd="7" destOrd="0" parTransId="{AA994BBE-4AA0-B147-9F3F-BF281C853DFF}" sibTransId="{4971E352-05D3-AE43-8280-FBF971D1F61D}"/>
    <dgm:cxn modelId="{B52F4649-57CD-B747-932D-5AF7A9A75DA9}" srcId="{71989C33-2F86-6344-A1AE-642BE2E1E1A4}" destId="{409D47DB-53D2-624B-BCB9-BB1E67B21109}" srcOrd="4" destOrd="0" parTransId="{3DF85C94-AE3A-2E4F-AAAF-53AE6611723D}" sibTransId="{FB16B348-36BA-834F-BFB2-E5668BD34E2A}"/>
    <dgm:cxn modelId="{AA471C4D-3770-3841-BA3E-A341D48B3283}" type="presOf" srcId="{5F09A371-EEF6-DA46-A974-ABAF6CE52BD2}" destId="{1A6166E8-A9D7-E74B-A31E-1AE1B2815E11}" srcOrd="0" destOrd="0" presId="urn:microsoft.com/office/officeart/2005/8/layout/default"/>
    <dgm:cxn modelId="{2A7C0961-8B5C-0246-971C-3C7D60E37768}" type="presOf" srcId="{409D47DB-53D2-624B-BCB9-BB1E67B21109}" destId="{EBB1F022-61D7-F449-A8D1-6121339BF71F}" srcOrd="0" destOrd="0" presId="urn:microsoft.com/office/officeart/2005/8/layout/default"/>
    <dgm:cxn modelId="{DFFE4C66-73C6-5A40-8C0D-1ED87B47EAAF}" type="presOf" srcId="{92774E67-EF13-1A4D-B251-92A129FEC8D9}" destId="{6434720D-1DD3-CD4A-9FD3-C481230A0732}" srcOrd="0" destOrd="0" presId="urn:microsoft.com/office/officeart/2005/8/layout/default"/>
    <dgm:cxn modelId="{E048707A-5462-014E-900C-203D84AAE1D7}" type="presOf" srcId="{E22223D8-1C7C-C447-84B9-3E1B1EB6B173}" destId="{F002FD9E-7FFB-2A4C-96BC-C500269F7E1E}" srcOrd="0" destOrd="0" presId="urn:microsoft.com/office/officeart/2005/8/layout/default"/>
    <dgm:cxn modelId="{F8D4E87B-7281-804D-93E3-2A6E6B46B90C}" srcId="{71989C33-2F86-6344-A1AE-642BE2E1E1A4}" destId="{17E8AF08-F6D1-C649-A5EB-CEABB0413E61}" srcOrd="0" destOrd="0" parTransId="{A2DA6D0C-343B-E04B-9129-4A90259673FE}" sibTransId="{5785BECF-C34C-A34C-BA06-22B958E2D1FA}"/>
    <dgm:cxn modelId="{85F69C86-4E94-C84A-A335-843853D6CCC5}" srcId="{71989C33-2F86-6344-A1AE-642BE2E1E1A4}" destId="{E564CA09-AE88-094A-A659-4FA9B0C41E3A}" srcOrd="3" destOrd="0" parTransId="{A48B07B1-6DB6-7A42-AE48-D491A1879AD2}" sibTransId="{401D46FA-9433-2442-9FCE-628816934589}"/>
    <dgm:cxn modelId="{F18CE38C-6E6A-3B4E-944E-98D34809538B}" type="presOf" srcId="{F822D3A2-15F6-7E47-A183-59EF47278179}" destId="{38666799-C614-9441-94BD-58989A9598FB}" srcOrd="0" destOrd="0" presId="urn:microsoft.com/office/officeart/2005/8/layout/default"/>
    <dgm:cxn modelId="{A43C9594-2DB1-9A4A-8C6C-100DD8F5859D}" srcId="{71989C33-2F86-6344-A1AE-642BE2E1E1A4}" destId="{92774E67-EF13-1A4D-B251-92A129FEC8D9}" srcOrd="1"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2FCF72B4-65F9-2242-B2B0-C394C81BD3D0}" srcId="{71989C33-2F86-6344-A1AE-642BE2E1E1A4}" destId="{443B282F-6687-4647-A6C0-FEDFCC858C58}" srcOrd="5" destOrd="0" parTransId="{272EBAFC-F584-844F-B2B0-5E77548D4466}" sibTransId="{11E07DFC-AABA-164D-9897-165C62E9F1D0}"/>
    <dgm:cxn modelId="{E78E36BA-106E-E946-8BCD-11E399F0382E}" type="presOf" srcId="{17E8AF08-F6D1-C649-A5EB-CEABB0413E61}" destId="{2305BA53-A996-424E-866D-CB26DB253929}" srcOrd="0" destOrd="0" presId="urn:microsoft.com/office/officeart/2005/8/layout/default"/>
    <dgm:cxn modelId="{1F32B2ED-2DCA-C74F-ADB4-F81B57A9C328}" srcId="{71989C33-2F86-6344-A1AE-642BE2E1E1A4}" destId="{5F09A371-EEF6-DA46-A974-ABAF6CE52BD2}" srcOrd="2" destOrd="0" parTransId="{57CDD92D-ACA5-F94D-9EB9-81BC8DCBCA9C}" sibTransId="{D5A16EF5-8539-FA45-81CF-C22C06E5A3C7}"/>
    <dgm:cxn modelId="{EF4CB160-651E-5E43-A0A0-FA71206A01A0}" type="presParOf" srcId="{5B256D91-98CA-BF4B-B2F0-F0224301E4BB}" destId="{2305BA53-A996-424E-866D-CB26DB253929}" srcOrd="0" destOrd="0" presId="urn:microsoft.com/office/officeart/2005/8/layout/default"/>
    <dgm:cxn modelId="{FAC0FDA3-7E3B-B34D-BC36-8FE2DDF575B6}" type="presParOf" srcId="{5B256D91-98CA-BF4B-B2F0-F0224301E4BB}" destId="{F95E456F-967A-A140-9DD8-96665B8B83C6}" srcOrd="1" destOrd="0" presId="urn:microsoft.com/office/officeart/2005/8/layout/default"/>
    <dgm:cxn modelId="{4D0C71C4-8F81-A54A-A6B6-2920F046C307}" type="presParOf" srcId="{5B256D91-98CA-BF4B-B2F0-F0224301E4BB}" destId="{6434720D-1DD3-CD4A-9FD3-C481230A0732}" srcOrd="2" destOrd="0" presId="urn:microsoft.com/office/officeart/2005/8/layout/default"/>
    <dgm:cxn modelId="{513B2E9A-2F26-A345-BBEE-FEF6D51082E0}" type="presParOf" srcId="{5B256D91-98CA-BF4B-B2F0-F0224301E4BB}" destId="{4563878E-3265-7645-9E32-FA7803D0CA23}" srcOrd="3" destOrd="0" presId="urn:microsoft.com/office/officeart/2005/8/layout/default"/>
    <dgm:cxn modelId="{5206711D-0A1C-314B-A942-030DCEEBC4DA}" type="presParOf" srcId="{5B256D91-98CA-BF4B-B2F0-F0224301E4BB}" destId="{1A6166E8-A9D7-E74B-A31E-1AE1B2815E11}" srcOrd="4" destOrd="0" presId="urn:microsoft.com/office/officeart/2005/8/layout/default"/>
    <dgm:cxn modelId="{09195E4A-C2AD-6E41-AC9A-16DCE53FB0C1}" type="presParOf" srcId="{5B256D91-98CA-BF4B-B2F0-F0224301E4BB}" destId="{7B57F2E8-B02B-764A-AD83-D4B9CF82E746}" srcOrd="5" destOrd="0" presId="urn:microsoft.com/office/officeart/2005/8/layout/default"/>
    <dgm:cxn modelId="{F86CAA3C-C3C0-7447-ABFF-F0EE399853B1}" type="presParOf" srcId="{5B256D91-98CA-BF4B-B2F0-F0224301E4BB}" destId="{4A421EAE-0BFD-5648-9FE5-D91908265816}" srcOrd="6" destOrd="0" presId="urn:microsoft.com/office/officeart/2005/8/layout/default"/>
    <dgm:cxn modelId="{B1610BDF-B847-7E4B-998A-1EA8A1211046}" type="presParOf" srcId="{5B256D91-98CA-BF4B-B2F0-F0224301E4BB}" destId="{7FFEC864-7CC2-CC4A-8F9B-58EE54E3787C}" srcOrd="7" destOrd="0" presId="urn:microsoft.com/office/officeart/2005/8/layout/default"/>
    <dgm:cxn modelId="{B0FE6593-B573-A64D-8425-64C1355D3EC5}" type="presParOf" srcId="{5B256D91-98CA-BF4B-B2F0-F0224301E4BB}" destId="{EBB1F022-61D7-F449-A8D1-6121339BF71F}" srcOrd="8" destOrd="0" presId="urn:microsoft.com/office/officeart/2005/8/layout/default"/>
    <dgm:cxn modelId="{3081AFD0-3344-3D4F-A5F2-C91D9B15FE72}" type="presParOf" srcId="{5B256D91-98CA-BF4B-B2F0-F0224301E4BB}" destId="{D1BAB928-80B1-004C-A60B-FEA0337DF0B6}" srcOrd="9" destOrd="0" presId="urn:microsoft.com/office/officeart/2005/8/layout/default"/>
    <dgm:cxn modelId="{A6C71553-FB89-084D-88A6-92C0C6839973}" type="presParOf" srcId="{5B256D91-98CA-BF4B-B2F0-F0224301E4BB}" destId="{C46FD4E2-2FB1-B044-9623-3785AF8BC631}" srcOrd="10" destOrd="0" presId="urn:microsoft.com/office/officeart/2005/8/layout/default"/>
    <dgm:cxn modelId="{B01D6507-6956-314D-9013-4354FEE34EEF}" type="presParOf" srcId="{5B256D91-98CA-BF4B-B2F0-F0224301E4BB}" destId="{8F2AD259-A8DE-1147-924D-307AD9B71A5B}" srcOrd="11" destOrd="0" presId="urn:microsoft.com/office/officeart/2005/8/layout/default"/>
    <dgm:cxn modelId="{0EDC6E19-BE46-5E49-86EA-3627CCD60C8C}" type="presParOf" srcId="{5B256D91-98CA-BF4B-B2F0-F0224301E4BB}" destId="{38666799-C614-9441-94BD-58989A9598FB}" srcOrd="12" destOrd="0" presId="urn:microsoft.com/office/officeart/2005/8/layout/default"/>
    <dgm:cxn modelId="{38E4350D-07DD-7A49-9499-0B1A6C550B68}" type="presParOf" srcId="{5B256D91-98CA-BF4B-B2F0-F0224301E4BB}" destId="{5E9E735E-B62B-3347-A013-80B00068B630}" srcOrd="13" destOrd="0" presId="urn:microsoft.com/office/officeart/2005/8/layout/default"/>
    <dgm:cxn modelId="{B502A429-AC10-4A49-8DF9-143E74B88E11}" type="presParOf" srcId="{5B256D91-98CA-BF4B-B2F0-F0224301E4BB}" destId="{F002FD9E-7FFB-2A4C-96BC-C500269F7E1E}" srcOrd="1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17E8AF08-F6D1-C649-A5EB-CEABB0413E61}">
      <dgm:prSet phldrT="[Text]"/>
      <dgm:spPr>
        <a:ln>
          <a:noFill/>
        </a:ln>
      </dgm:spPr>
      <dgm:t>
        <a:bodyPr/>
        <a:lstStyle/>
        <a:p>
          <a:r>
            <a:rPr lang="en-US">
              <a:solidFill>
                <a:schemeClr val="bg2"/>
              </a:solidFill>
              <a:latin typeface="Avenir Next" panose="020B0503020202020204" pitchFamily="34" charset="0"/>
            </a:rPr>
            <a:t>Instrument</a:t>
          </a:r>
          <a:endParaRPr lang="en-US" dirty="0">
            <a:solidFill>
              <a:schemeClr val="bg2"/>
            </a:solidFill>
            <a:latin typeface="Avenir Next" panose="020B0503020202020204" pitchFamily="34" charset="0"/>
          </a:endParaRP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5F09A371-EEF6-DA46-A974-ABAF6CE52BD2}">
      <dgm:prSet phldrT="[Text]"/>
      <dgm:spPr>
        <a:ln>
          <a:noFill/>
        </a:ln>
      </dgm:spPr>
      <dgm:t>
        <a:bodyPr/>
        <a:lstStyle/>
        <a:p>
          <a:r>
            <a:rPr lang="en-US">
              <a:solidFill>
                <a:schemeClr val="bg2"/>
              </a:solidFill>
              <a:latin typeface="Avenir Next" panose="020B0503020202020204" pitchFamily="34" charset="0"/>
            </a:rPr>
            <a:t>Clouds</a:t>
          </a:r>
          <a:endParaRPr lang="en-US" dirty="0">
            <a:solidFill>
              <a:schemeClr val="bg2"/>
            </a:solidFill>
            <a:latin typeface="Avenir Next" panose="020B0503020202020204" pitchFamily="34" charset="0"/>
          </a:endParaRPr>
        </a:p>
      </dgm:t>
    </dgm:pt>
    <dgm:pt modelId="{57CDD92D-ACA5-F94D-9EB9-81BC8DCBCA9C}" type="parTrans" cxnId="{1F32B2ED-2DCA-C74F-ADB4-F81B57A9C328}">
      <dgm:prSet/>
      <dgm:spPr/>
      <dgm:t>
        <a:bodyPr/>
        <a:lstStyle/>
        <a:p>
          <a:endParaRPr lang="en-US">
            <a:solidFill>
              <a:schemeClr val="tx1"/>
            </a:solidFill>
            <a:latin typeface="Avenir Next" panose="020B0503020202020204" pitchFamily="34" charset="0"/>
          </a:endParaRPr>
        </a:p>
      </dgm:t>
    </dgm:pt>
    <dgm:pt modelId="{D5A16EF5-8539-FA45-81CF-C22C06E5A3C7}" type="sibTrans" cxnId="{1F32B2ED-2DCA-C74F-ADB4-F81B57A9C328}">
      <dgm:prSet/>
      <dgm:spPr/>
      <dgm:t>
        <a:bodyPr/>
        <a:lstStyle/>
        <a:p>
          <a:endParaRPr lang="en-US">
            <a:solidFill>
              <a:schemeClr val="tx1"/>
            </a:solidFill>
            <a:latin typeface="Avenir Next" panose="020B0503020202020204" pitchFamily="34" charset="0"/>
          </a:endParaRPr>
        </a:p>
      </dgm:t>
    </dgm:pt>
    <dgm:pt modelId="{E564CA09-AE88-094A-A659-4FA9B0C41E3A}">
      <dgm:prSet phldrT="[Text]"/>
      <dgm:spPr>
        <a:ln>
          <a:noFill/>
        </a:ln>
      </dgm:spPr>
      <dgm:t>
        <a:bodyPr/>
        <a:lstStyle/>
        <a:p>
          <a:r>
            <a:rPr lang="en-US">
              <a:solidFill>
                <a:schemeClr val="bg2"/>
              </a:solidFill>
              <a:latin typeface="Avenir Next" panose="020B0503020202020204" pitchFamily="34" charset="0"/>
            </a:rPr>
            <a:t>Inversion</a:t>
          </a:r>
          <a:endParaRPr lang="en-US" dirty="0">
            <a:solidFill>
              <a:schemeClr val="bg2"/>
            </a:solidFill>
            <a:latin typeface="Avenir Next" panose="020B0503020202020204" pitchFamily="34" charset="0"/>
          </a:endParaRPr>
        </a:p>
      </dgm:t>
    </dgm:pt>
    <dgm:pt modelId="{A48B07B1-6DB6-7A42-AE48-D491A1879AD2}" type="parTrans" cxnId="{85F69C86-4E94-C84A-A335-843853D6CCC5}">
      <dgm:prSet/>
      <dgm:spPr/>
      <dgm:t>
        <a:bodyPr/>
        <a:lstStyle/>
        <a:p>
          <a:endParaRPr lang="en-US">
            <a:solidFill>
              <a:schemeClr val="tx1"/>
            </a:solidFill>
            <a:latin typeface="Avenir Next" panose="020B0503020202020204" pitchFamily="34" charset="0"/>
          </a:endParaRPr>
        </a:p>
      </dgm:t>
    </dgm:pt>
    <dgm:pt modelId="{401D46FA-9433-2442-9FCE-628816934589}" type="sibTrans" cxnId="{85F69C86-4E94-C84A-A335-843853D6CCC5}">
      <dgm:prSet/>
      <dgm:spPr/>
      <dgm:t>
        <a:bodyPr/>
        <a:lstStyle/>
        <a:p>
          <a:endParaRPr lang="en-US">
            <a:solidFill>
              <a:schemeClr val="tx1"/>
            </a:solidFill>
            <a:latin typeface="Avenir Next" panose="020B0503020202020204" pitchFamily="34" charset="0"/>
          </a:endParaRPr>
        </a:p>
      </dgm:t>
    </dgm:pt>
    <dgm:pt modelId="{409D47DB-53D2-624B-BCB9-BB1E67B21109}">
      <dgm:prSet phldrT="[Text]"/>
      <dgm:spPr>
        <a:ln>
          <a:noFill/>
        </a:ln>
      </dgm:spPr>
      <dgm:t>
        <a:bodyPr/>
        <a:lstStyle/>
        <a:p>
          <a:r>
            <a:rPr lang="en-US">
              <a:solidFill>
                <a:schemeClr val="bg2"/>
              </a:solidFill>
              <a:latin typeface="Avenir Next" panose="020B0503020202020204" pitchFamily="34" charset="0"/>
            </a:rPr>
            <a:t>SARB</a:t>
          </a:r>
          <a:endParaRPr lang="en-US" dirty="0">
            <a:solidFill>
              <a:schemeClr val="bg2"/>
            </a:solidFill>
            <a:latin typeface="Avenir Next" panose="020B0503020202020204" pitchFamily="34" charset="0"/>
          </a:endParaRPr>
        </a:p>
      </dgm:t>
    </dgm:pt>
    <dgm:pt modelId="{3DF85C94-AE3A-2E4F-AAAF-53AE6611723D}" type="parTrans" cxnId="{B52F4649-57CD-B747-932D-5AF7A9A75DA9}">
      <dgm:prSet/>
      <dgm:spPr/>
      <dgm:t>
        <a:bodyPr/>
        <a:lstStyle/>
        <a:p>
          <a:endParaRPr lang="en-US">
            <a:solidFill>
              <a:schemeClr val="tx1"/>
            </a:solidFill>
            <a:latin typeface="Avenir Next" panose="020B0503020202020204" pitchFamily="34" charset="0"/>
          </a:endParaRPr>
        </a:p>
      </dgm:t>
    </dgm:pt>
    <dgm:pt modelId="{FB16B348-36BA-834F-BFB2-E5668BD34E2A}" type="sibTrans" cxnId="{B52F4649-57CD-B747-932D-5AF7A9A75DA9}">
      <dgm:prSet/>
      <dgm:spPr/>
      <dgm:t>
        <a:bodyPr/>
        <a:lstStyle/>
        <a:p>
          <a:endParaRPr lang="en-US">
            <a:solidFill>
              <a:schemeClr val="tx1"/>
            </a:solidFill>
            <a:latin typeface="Avenir Next" panose="020B0503020202020204" pitchFamily="34" charset="0"/>
          </a:endParaRPr>
        </a:p>
      </dgm:t>
    </dgm:pt>
    <dgm:pt modelId="{443B282F-6687-4647-A6C0-FEDFCC858C58}">
      <dgm:prSet phldrT="[Text]"/>
      <dgm:spPr>
        <a:ln>
          <a:noFill/>
        </a:ln>
      </dgm:spPr>
      <dgm:t>
        <a:bodyPr/>
        <a:lstStyle/>
        <a:p>
          <a:endParaRPr lang="en-US" dirty="0">
            <a:solidFill>
              <a:schemeClr val="bg2"/>
            </a:solidFill>
            <a:latin typeface="Avenir Next" panose="020B0503020202020204" pitchFamily="34" charset="0"/>
          </a:endParaRPr>
        </a:p>
      </dgm:t>
    </dgm:pt>
    <dgm:pt modelId="{272EBAFC-F584-844F-B2B0-5E77548D4466}" type="parTrans" cxnId="{2FCF72B4-65F9-2242-B2B0-C394C81BD3D0}">
      <dgm:prSet/>
      <dgm:spPr/>
      <dgm:t>
        <a:bodyPr/>
        <a:lstStyle/>
        <a:p>
          <a:endParaRPr lang="en-US">
            <a:solidFill>
              <a:schemeClr val="tx1"/>
            </a:solidFill>
            <a:latin typeface="Avenir Next" panose="020B0503020202020204" pitchFamily="34" charset="0"/>
          </a:endParaRPr>
        </a:p>
      </dgm:t>
    </dgm:pt>
    <dgm:pt modelId="{11E07DFC-AABA-164D-9897-165C62E9F1D0}" type="sibTrans" cxnId="{2FCF72B4-65F9-2242-B2B0-C394C81BD3D0}">
      <dgm:prSet/>
      <dgm:spPr/>
      <dgm:t>
        <a:bodyPr/>
        <a:lstStyle/>
        <a:p>
          <a:endParaRPr lang="en-US">
            <a:solidFill>
              <a:schemeClr val="tx1"/>
            </a:solidFill>
            <a:latin typeface="Avenir Next" panose="020B0503020202020204" pitchFamily="34" charset="0"/>
          </a:endParaRPr>
        </a:p>
      </dgm:t>
    </dgm:pt>
    <dgm:pt modelId="{92774E67-EF13-1A4D-B251-92A129FEC8D9}">
      <dgm:prSet phldrT="[Text]"/>
      <dgm:spPr>
        <a:ln>
          <a:noFill/>
        </a:ln>
      </dgm:spPr>
      <dgm:t>
        <a:bodyPr/>
        <a:lstStyle/>
        <a:p>
          <a:r>
            <a:rPr lang="en-US">
              <a:solidFill>
                <a:schemeClr val="bg2"/>
              </a:solidFill>
              <a:latin typeface="Avenir Next" panose="020B0503020202020204" pitchFamily="34" charset="0"/>
            </a:rPr>
            <a:t>ERBE-like</a:t>
          </a:r>
          <a:endParaRPr lang="en-US"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E22223D8-1C7C-C447-84B9-3E1B1EB6B173}">
      <dgm:prSet phldrT="[Text]"/>
      <dgm:spPr>
        <a:ln>
          <a:noFill/>
        </a:ln>
      </dgm:spPr>
      <dgm:t>
        <a:bodyPr/>
        <a:lstStyle/>
        <a:p>
          <a:endParaRPr lang="en-US" dirty="0">
            <a:solidFill>
              <a:schemeClr val="bg2"/>
            </a:solidFill>
            <a:latin typeface="Avenir Next" panose="020B0503020202020204" pitchFamily="34" charset="0"/>
          </a:endParaRPr>
        </a:p>
      </dgm:t>
    </dgm:pt>
    <dgm:pt modelId="{AA994BBE-4AA0-B147-9F3F-BF281C853DFF}" type="parTrans" cxnId="{A74A3141-E360-6444-8915-40F3DECB1C9C}">
      <dgm:prSet/>
      <dgm:spPr/>
      <dgm:t>
        <a:bodyPr/>
        <a:lstStyle/>
        <a:p>
          <a:endParaRPr lang="en-US">
            <a:solidFill>
              <a:schemeClr val="tx1"/>
            </a:solidFill>
            <a:latin typeface="Avenir Next" panose="020B0503020202020204" pitchFamily="34" charset="0"/>
          </a:endParaRPr>
        </a:p>
      </dgm:t>
    </dgm:pt>
    <dgm:pt modelId="{4971E352-05D3-AE43-8280-FBF971D1F61D}" type="sibTrans" cxnId="{A74A3141-E360-6444-8915-40F3DECB1C9C}">
      <dgm:prSet/>
      <dgm:spPr/>
      <dgm:t>
        <a:bodyPr/>
        <a:lstStyle/>
        <a:p>
          <a:endParaRPr lang="en-US">
            <a:solidFill>
              <a:schemeClr val="tx1"/>
            </a:solidFill>
            <a:latin typeface="Avenir Next" panose="020B0503020202020204" pitchFamily="34" charset="0"/>
          </a:endParaRPr>
        </a:p>
      </dgm:t>
    </dgm:pt>
    <dgm:pt modelId="{2B41E61A-00B0-684C-BE88-4AB60ED3CD32}">
      <dgm:prSet phldrT="[Text]"/>
      <dgm:spPr>
        <a:ln>
          <a:noFill/>
        </a:ln>
      </dgm:spPr>
      <dgm:t>
        <a:bodyPr/>
        <a:lstStyle/>
        <a:p>
          <a:endParaRPr lang="en-US" dirty="0">
            <a:solidFill>
              <a:schemeClr val="bg2"/>
            </a:solidFill>
            <a:latin typeface="Avenir Next" panose="020B0503020202020204" pitchFamily="34" charset="0"/>
          </a:endParaRPr>
        </a:p>
      </dgm:t>
    </dgm:pt>
    <dgm:pt modelId="{B436DC43-3401-7B4C-BB65-9D2E2FBB51EB}" type="parTrans" cxnId="{A5F36170-DD44-9443-A75A-6F341C6DF9E9}">
      <dgm:prSet/>
      <dgm:spPr/>
      <dgm:t>
        <a:bodyPr/>
        <a:lstStyle/>
        <a:p>
          <a:endParaRPr lang="en-US"/>
        </a:p>
      </dgm:t>
    </dgm:pt>
    <dgm:pt modelId="{FFDB814D-CC84-D44B-9DE8-4B3C844D331F}" type="sibTrans" cxnId="{A5F36170-DD44-9443-A75A-6F341C6DF9E9}">
      <dgm:prSet/>
      <dgm:spPr/>
      <dgm:t>
        <a:bodyPr/>
        <a:lstStyle/>
        <a:p>
          <a:endParaRPr lang="en-US"/>
        </a:p>
      </dgm:t>
    </dgm:pt>
    <dgm:pt modelId="{5B256D91-98CA-BF4B-B2F0-F0224301E4BB}" type="pres">
      <dgm:prSet presAssocID="{71989C33-2F86-6344-A1AE-642BE2E1E1A4}" presName="diagram" presStyleCnt="0">
        <dgm:presLayoutVars>
          <dgm:dir/>
          <dgm:resizeHandles val="exact"/>
        </dgm:presLayoutVars>
      </dgm:prSet>
      <dgm:spPr/>
    </dgm:pt>
    <dgm:pt modelId="{2305BA53-A996-424E-866D-CB26DB253929}" type="pres">
      <dgm:prSet presAssocID="{17E8AF08-F6D1-C649-A5EB-CEABB0413E61}" presName="node" presStyleLbl="node1" presStyleIdx="0" presStyleCnt="8">
        <dgm:presLayoutVars>
          <dgm:bulletEnabled val="1"/>
        </dgm:presLayoutVars>
      </dgm:prSet>
      <dgm:spPr/>
    </dgm:pt>
    <dgm:pt modelId="{F95E456F-967A-A140-9DD8-96665B8B83C6}" type="pres">
      <dgm:prSet presAssocID="{5785BECF-C34C-A34C-BA06-22B958E2D1FA}" presName="sibTrans" presStyleCnt="0"/>
      <dgm:spPr/>
    </dgm:pt>
    <dgm:pt modelId="{6434720D-1DD3-CD4A-9FD3-C481230A0732}" type="pres">
      <dgm:prSet presAssocID="{92774E67-EF13-1A4D-B251-92A129FEC8D9}" presName="node" presStyleLbl="node1" presStyleIdx="1" presStyleCnt="8">
        <dgm:presLayoutVars>
          <dgm:bulletEnabled val="1"/>
        </dgm:presLayoutVars>
      </dgm:prSet>
      <dgm:spPr/>
    </dgm:pt>
    <dgm:pt modelId="{4563878E-3265-7645-9E32-FA7803D0CA23}" type="pres">
      <dgm:prSet presAssocID="{40E58E2A-8C8C-A243-922F-5A4536440659}" presName="sibTrans" presStyleCnt="0"/>
      <dgm:spPr/>
    </dgm:pt>
    <dgm:pt modelId="{1A6166E8-A9D7-E74B-A31E-1AE1B2815E11}" type="pres">
      <dgm:prSet presAssocID="{5F09A371-EEF6-DA46-A974-ABAF6CE52BD2}" presName="node" presStyleLbl="node1" presStyleIdx="2" presStyleCnt="8">
        <dgm:presLayoutVars>
          <dgm:bulletEnabled val="1"/>
        </dgm:presLayoutVars>
      </dgm:prSet>
      <dgm:spPr/>
    </dgm:pt>
    <dgm:pt modelId="{7B57F2E8-B02B-764A-AD83-D4B9CF82E746}" type="pres">
      <dgm:prSet presAssocID="{D5A16EF5-8539-FA45-81CF-C22C06E5A3C7}" presName="sibTrans" presStyleCnt="0"/>
      <dgm:spPr/>
    </dgm:pt>
    <dgm:pt modelId="{4A421EAE-0BFD-5648-9FE5-D91908265816}" type="pres">
      <dgm:prSet presAssocID="{E564CA09-AE88-094A-A659-4FA9B0C41E3A}" presName="node" presStyleLbl="node1" presStyleIdx="3" presStyleCnt="8">
        <dgm:presLayoutVars>
          <dgm:bulletEnabled val="1"/>
        </dgm:presLayoutVars>
      </dgm:prSet>
      <dgm:spPr/>
    </dgm:pt>
    <dgm:pt modelId="{7FFEC864-7CC2-CC4A-8F9B-58EE54E3787C}" type="pres">
      <dgm:prSet presAssocID="{401D46FA-9433-2442-9FCE-628816934589}" presName="sibTrans" presStyleCnt="0"/>
      <dgm:spPr/>
    </dgm:pt>
    <dgm:pt modelId="{EBB1F022-61D7-F449-A8D1-6121339BF71F}" type="pres">
      <dgm:prSet presAssocID="{409D47DB-53D2-624B-BCB9-BB1E67B21109}" presName="node" presStyleLbl="node1" presStyleIdx="4" presStyleCnt="8">
        <dgm:presLayoutVars>
          <dgm:bulletEnabled val="1"/>
        </dgm:presLayoutVars>
      </dgm:prSet>
      <dgm:spPr/>
    </dgm:pt>
    <dgm:pt modelId="{D1BAB928-80B1-004C-A60B-FEA0337DF0B6}" type="pres">
      <dgm:prSet presAssocID="{FB16B348-36BA-834F-BFB2-E5668BD34E2A}" presName="sibTrans" presStyleCnt="0"/>
      <dgm:spPr/>
    </dgm:pt>
    <dgm:pt modelId="{C46FD4E2-2FB1-B044-9623-3785AF8BC631}" type="pres">
      <dgm:prSet presAssocID="{443B282F-6687-4647-A6C0-FEDFCC858C58}" presName="node" presStyleLbl="node1" presStyleIdx="5" presStyleCnt="8">
        <dgm:presLayoutVars>
          <dgm:bulletEnabled val="1"/>
        </dgm:presLayoutVars>
      </dgm:prSet>
      <dgm:spPr/>
    </dgm:pt>
    <dgm:pt modelId="{8F2AD259-A8DE-1147-924D-307AD9B71A5B}" type="pres">
      <dgm:prSet presAssocID="{11E07DFC-AABA-164D-9897-165C62E9F1D0}" presName="sibTrans" presStyleCnt="0"/>
      <dgm:spPr/>
    </dgm:pt>
    <dgm:pt modelId="{F002FD9E-7FFB-2A4C-96BC-C500269F7E1E}" type="pres">
      <dgm:prSet presAssocID="{E22223D8-1C7C-C447-84B9-3E1B1EB6B173}" presName="node" presStyleLbl="node1" presStyleIdx="6" presStyleCnt="8">
        <dgm:presLayoutVars>
          <dgm:bulletEnabled val="1"/>
        </dgm:presLayoutVars>
      </dgm:prSet>
      <dgm:spPr/>
    </dgm:pt>
    <dgm:pt modelId="{CD8B8381-CA87-074F-A0CA-96468B10179E}" type="pres">
      <dgm:prSet presAssocID="{4971E352-05D3-AE43-8280-FBF971D1F61D}" presName="sibTrans" presStyleCnt="0"/>
      <dgm:spPr/>
    </dgm:pt>
    <dgm:pt modelId="{D501E0E5-992C-634E-926E-96149DD5D01C}" type="pres">
      <dgm:prSet presAssocID="{2B41E61A-00B0-684C-BE88-4AB60ED3CD32}" presName="node" presStyleLbl="node1" presStyleIdx="7" presStyleCnt="8">
        <dgm:presLayoutVars>
          <dgm:bulletEnabled val="1"/>
        </dgm:presLayoutVars>
      </dgm:prSet>
      <dgm:spPr/>
    </dgm:pt>
  </dgm:ptLst>
  <dgm:cxnLst>
    <dgm:cxn modelId="{C5BF0822-6906-F14C-AD4B-5CE9823170EF}" type="presOf" srcId="{E564CA09-AE88-094A-A659-4FA9B0C41E3A}" destId="{4A421EAE-0BFD-5648-9FE5-D91908265816}" srcOrd="0" destOrd="0" presId="urn:microsoft.com/office/officeart/2005/8/layout/default"/>
    <dgm:cxn modelId="{D74E7425-C890-444A-8492-54D8335E7E40}" type="presOf" srcId="{443B282F-6687-4647-A6C0-FEDFCC858C58}" destId="{C46FD4E2-2FB1-B044-9623-3785AF8BC631}" srcOrd="0" destOrd="0" presId="urn:microsoft.com/office/officeart/2005/8/layout/default"/>
    <dgm:cxn modelId="{A74A3141-E360-6444-8915-40F3DECB1C9C}" srcId="{71989C33-2F86-6344-A1AE-642BE2E1E1A4}" destId="{E22223D8-1C7C-C447-84B9-3E1B1EB6B173}" srcOrd="6" destOrd="0" parTransId="{AA994BBE-4AA0-B147-9F3F-BF281C853DFF}" sibTransId="{4971E352-05D3-AE43-8280-FBF971D1F61D}"/>
    <dgm:cxn modelId="{B52F4649-57CD-B747-932D-5AF7A9A75DA9}" srcId="{71989C33-2F86-6344-A1AE-642BE2E1E1A4}" destId="{409D47DB-53D2-624B-BCB9-BB1E67B21109}" srcOrd="4" destOrd="0" parTransId="{3DF85C94-AE3A-2E4F-AAAF-53AE6611723D}" sibTransId="{FB16B348-36BA-834F-BFB2-E5668BD34E2A}"/>
    <dgm:cxn modelId="{AA471C4D-3770-3841-BA3E-A341D48B3283}" type="presOf" srcId="{5F09A371-EEF6-DA46-A974-ABAF6CE52BD2}" destId="{1A6166E8-A9D7-E74B-A31E-1AE1B2815E11}" srcOrd="0" destOrd="0" presId="urn:microsoft.com/office/officeart/2005/8/layout/default"/>
    <dgm:cxn modelId="{2A7C0961-8B5C-0246-971C-3C7D60E37768}" type="presOf" srcId="{409D47DB-53D2-624B-BCB9-BB1E67B21109}" destId="{EBB1F022-61D7-F449-A8D1-6121339BF71F}" srcOrd="0" destOrd="0" presId="urn:microsoft.com/office/officeart/2005/8/layout/default"/>
    <dgm:cxn modelId="{DFFE4C66-73C6-5A40-8C0D-1ED87B47EAAF}" type="presOf" srcId="{92774E67-EF13-1A4D-B251-92A129FEC8D9}" destId="{6434720D-1DD3-CD4A-9FD3-C481230A0732}" srcOrd="0" destOrd="0" presId="urn:microsoft.com/office/officeart/2005/8/layout/default"/>
    <dgm:cxn modelId="{4530516D-F221-094E-A5CC-F7EE64F009D6}" type="presOf" srcId="{2B41E61A-00B0-684C-BE88-4AB60ED3CD32}" destId="{D501E0E5-992C-634E-926E-96149DD5D01C}" srcOrd="0" destOrd="0" presId="urn:microsoft.com/office/officeart/2005/8/layout/default"/>
    <dgm:cxn modelId="{A5F36170-DD44-9443-A75A-6F341C6DF9E9}" srcId="{71989C33-2F86-6344-A1AE-642BE2E1E1A4}" destId="{2B41E61A-00B0-684C-BE88-4AB60ED3CD32}" srcOrd="7" destOrd="0" parTransId="{B436DC43-3401-7B4C-BB65-9D2E2FBB51EB}" sibTransId="{FFDB814D-CC84-D44B-9DE8-4B3C844D331F}"/>
    <dgm:cxn modelId="{E048707A-5462-014E-900C-203D84AAE1D7}" type="presOf" srcId="{E22223D8-1C7C-C447-84B9-3E1B1EB6B173}" destId="{F002FD9E-7FFB-2A4C-96BC-C500269F7E1E}" srcOrd="0" destOrd="0" presId="urn:microsoft.com/office/officeart/2005/8/layout/default"/>
    <dgm:cxn modelId="{F8D4E87B-7281-804D-93E3-2A6E6B46B90C}" srcId="{71989C33-2F86-6344-A1AE-642BE2E1E1A4}" destId="{17E8AF08-F6D1-C649-A5EB-CEABB0413E61}" srcOrd="0" destOrd="0" parTransId="{A2DA6D0C-343B-E04B-9129-4A90259673FE}" sibTransId="{5785BECF-C34C-A34C-BA06-22B958E2D1FA}"/>
    <dgm:cxn modelId="{85F69C86-4E94-C84A-A335-843853D6CCC5}" srcId="{71989C33-2F86-6344-A1AE-642BE2E1E1A4}" destId="{E564CA09-AE88-094A-A659-4FA9B0C41E3A}" srcOrd="3" destOrd="0" parTransId="{A48B07B1-6DB6-7A42-AE48-D491A1879AD2}" sibTransId="{401D46FA-9433-2442-9FCE-628816934589}"/>
    <dgm:cxn modelId="{A43C9594-2DB1-9A4A-8C6C-100DD8F5859D}" srcId="{71989C33-2F86-6344-A1AE-642BE2E1E1A4}" destId="{92774E67-EF13-1A4D-B251-92A129FEC8D9}" srcOrd="1"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2FCF72B4-65F9-2242-B2B0-C394C81BD3D0}" srcId="{71989C33-2F86-6344-A1AE-642BE2E1E1A4}" destId="{443B282F-6687-4647-A6C0-FEDFCC858C58}" srcOrd="5" destOrd="0" parTransId="{272EBAFC-F584-844F-B2B0-5E77548D4466}" sibTransId="{11E07DFC-AABA-164D-9897-165C62E9F1D0}"/>
    <dgm:cxn modelId="{E78E36BA-106E-E946-8BCD-11E399F0382E}" type="presOf" srcId="{17E8AF08-F6D1-C649-A5EB-CEABB0413E61}" destId="{2305BA53-A996-424E-866D-CB26DB253929}" srcOrd="0" destOrd="0" presId="urn:microsoft.com/office/officeart/2005/8/layout/default"/>
    <dgm:cxn modelId="{1F32B2ED-2DCA-C74F-ADB4-F81B57A9C328}" srcId="{71989C33-2F86-6344-A1AE-642BE2E1E1A4}" destId="{5F09A371-EEF6-DA46-A974-ABAF6CE52BD2}" srcOrd="2" destOrd="0" parTransId="{57CDD92D-ACA5-F94D-9EB9-81BC8DCBCA9C}" sibTransId="{D5A16EF5-8539-FA45-81CF-C22C06E5A3C7}"/>
    <dgm:cxn modelId="{EF4CB160-651E-5E43-A0A0-FA71206A01A0}" type="presParOf" srcId="{5B256D91-98CA-BF4B-B2F0-F0224301E4BB}" destId="{2305BA53-A996-424E-866D-CB26DB253929}" srcOrd="0" destOrd="0" presId="urn:microsoft.com/office/officeart/2005/8/layout/default"/>
    <dgm:cxn modelId="{FAC0FDA3-7E3B-B34D-BC36-8FE2DDF575B6}" type="presParOf" srcId="{5B256D91-98CA-BF4B-B2F0-F0224301E4BB}" destId="{F95E456F-967A-A140-9DD8-96665B8B83C6}" srcOrd="1" destOrd="0" presId="urn:microsoft.com/office/officeart/2005/8/layout/default"/>
    <dgm:cxn modelId="{4D0C71C4-8F81-A54A-A6B6-2920F046C307}" type="presParOf" srcId="{5B256D91-98CA-BF4B-B2F0-F0224301E4BB}" destId="{6434720D-1DD3-CD4A-9FD3-C481230A0732}" srcOrd="2" destOrd="0" presId="urn:microsoft.com/office/officeart/2005/8/layout/default"/>
    <dgm:cxn modelId="{513B2E9A-2F26-A345-BBEE-FEF6D51082E0}" type="presParOf" srcId="{5B256D91-98CA-BF4B-B2F0-F0224301E4BB}" destId="{4563878E-3265-7645-9E32-FA7803D0CA23}" srcOrd="3" destOrd="0" presId="urn:microsoft.com/office/officeart/2005/8/layout/default"/>
    <dgm:cxn modelId="{5206711D-0A1C-314B-A942-030DCEEBC4DA}" type="presParOf" srcId="{5B256D91-98CA-BF4B-B2F0-F0224301E4BB}" destId="{1A6166E8-A9D7-E74B-A31E-1AE1B2815E11}" srcOrd="4" destOrd="0" presId="urn:microsoft.com/office/officeart/2005/8/layout/default"/>
    <dgm:cxn modelId="{09195E4A-C2AD-6E41-AC9A-16DCE53FB0C1}" type="presParOf" srcId="{5B256D91-98CA-BF4B-B2F0-F0224301E4BB}" destId="{7B57F2E8-B02B-764A-AD83-D4B9CF82E746}" srcOrd="5" destOrd="0" presId="urn:microsoft.com/office/officeart/2005/8/layout/default"/>
    <dgm:cxn modelId="{F86CAA3C-C3C0-7447-ABFF-F0EE399853B1}" type="presParOf" srcId="{5B256D91-98CA-BF4B-B2F0-F0224301E4BB}" destId="{4A421EAE-0BFD-5648-9FE5-D91908265816}" srcOrd="6" destOrd="0" presId="urn:microsoft.com/office/officeart/2005/8/layout/default"/>
    <dgm:cxn modelId="{B1610BDF-B847-7E4B-998A-1EA8A1211046}" type="presParOf" srcId="{5B256D91-98CA-BF4B-B2F0-F0224301E4BB}" destId="{7FFEC864-7CC2-CC4A-8F9B-58EE54E3787C}" srcOrd="7" destOrd="0" presId="urn:microsoft.com/office/officeart/2005/8/layout/default"/>
    <dgm:cxn modelId="{B0FE6593-B573-A64D-8425-64C1355D3EC5}" type="presParOf" srcId="{5B256D91-98CA-BF4B-B2F0-F0224301E4BB}" destId="{EBB1F022-61D7-F449-A8D1-6121339BF71F}" srcOrd="8" destOrd="0" presId="urn:microsoft.com/office/officeart/2005/8/layout/default"/>
    <dgm:cxn modelId="{3081AFD0-3344-3D4F-A5F2-C91D9B15FE72}" type="presParOf" srcId="{5B256D91-98CA-BF4B-B2F0-F0224301E4BB}" destId="{D1BAB928-80B1-004C-A60B-FEA0337DF0B6}" srcOrd="9" destOrd="0" presId="urn:microsoft.com/office/officeart/2005/8/layout/default"/>
    <dgm:cxn modelId="{A6C71553-FB89-084D-88A6-92C0C6839973}" type="presParOf" srcId="{5B256D91-98CA-BF4B-B2F0-F0224301E4BB}" destId="{C46FD4E2-2FB1-B044-9623-3785AF8BC631}" srcOrd="10" destOrd="0" presId="urn:microsoft.com/office/officeart/2005/8/layout/default"/>
    <dgm:cxn modelId="{B01D6507-6956-314D-9013-4354FEE34EEF}" type="presParOf" srcId="{5B256D91-98CA-BF4B-B2F0-F0224301E4BB}" destId="{8F2AD259-A8DE-1147-924D-307AD9B71A5B}" srcOrd="11" destOrd="0" presId="urn:microsoft.com/office/officeart/2005/8/layout/default"/>
    <dgm:cxn modelId="{B502A429-AC10-4A49-8DF9-143E74B88E11}" type="presParOf" srcId="{5B256D91-98CA-BF4B-B2F0-F0224301E4BB}" destId="{F002FD9E-7FFB-2A4C-96BC-C500269F7E1E}" srcOrd="12" destOrd="0" presId="urn:microsoft.com/office/officeart/2005/8/layout/default"/>
    <dgm:cxn modelId="{71F30E99-ADEB-0E43-AA1D-8E49695AB157}" type="presParOf" srcId="{5B256D91-98CA-BF4B-B2F0-F0224301E4BB}" destId="{CD8B8381-CA87-074F-A0CA-96468B10179E}" srcOrd="13" destOrd="0" presId="urn:microsoft.com/office/officeart/2005/8/layout/default"/>
    <dgm:cxn modelId="{3E1B2AF9-31DE-E847-B261-5F08719E924A}" type="presParOf" srcId="{5B256D91-98CA-BF4B-B2F0-F0224301E4BB}" destId="{D501E0E5-992C-634E-926E-96149DD5D01C}" srcOrd="1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17E8AF08-F6D1-C649-A5EB-CEABB0413E61}">
      <dgm:prSet phldrT="[Text]"/>
      <dgm:spPr>
        <a:ln>
          <a:noFill/>
        </a:ln>
      </dgm:spPr>
      <dgm:t>
        <a:bodyPr/>
        <a:lstStyle/>
        <a:p>
          <a:r>
            <a:rPr lang="en-US">
              <a:solidFill>
                <a:schemeClr val="bg2"/>
              </a:solidFill>
              <a:latin typeface="Avenir Next" panose="020B0503020202020204" pitchFamily="34" charset="0"/>
            </a:rPr>
            <a:t>Instrument</a:t>
          </a:r>
          <a:endParaRPr lang="en-US" dirty="0">
            <a:solidFill>
              <a:schemeClr val="bg2"/>
            </a:solidFill>
            <a:latin typeface="Avenir Next" panose="020B0503020202020204" pitchFamily="34" charset="0"/>
          </a:endParaRP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5F09A371-EEF6-DA46-A974-ABAF6CE52BD2}">
      <dgm:prSet phldrT="[Text]"/>
      <dgm:spPr>
        <a:ln>
          <a:noFill/>
        </a:ln>
      </dgm:spPr>
      <dgm:t>
        <a:bodyPr/>
        <a:lstStyle/>
        <a:p>
          <a:r>
            <a:rPr lang="en-US">
              <a:solidFill>
                <a:schemeClr val="bg2"/>
              </a:solidFill>
              <a:latin typeface="Avenir Next" panose="020B0503020202020204" pitchFamily="34" charset="0"/>
            </a:rPr>
            <a:t>Clouds</a:t>
          </a:r>
          <a:endParaRPr lang="en-US" dirty="0">
            <a:solidFill>
              <a:schemeClr val="bg2"/>
            </a:solidFill>
            <a:latin typeface="Avenir Next" panose="020B0503020202020204" pitchFamily="34" charset="0"/>
          </a:endParaRPr>
        </a:p>
      </dgm:t>
    </dgm:pt>
    <dgm:pt modelId="{57CDD92D-ACA5-F94D-9EB9-81BC8DCBCA9C}" type="parTrans" cxnId="{1F32B2ED-2DCA-C74F-ADB4-F81B57A9C328}">
      <dgm:prSet/>
      <dgm:spPr/>
      <dgm:t>
        <a:bodyPr/>
        <a:lstStyle/>
        <a:p>
          <a:endParaRPr lang="en-US">
            <a:solidFill>
              <a:schemeClr val="tx1"/>
            </a:solidFill>
            <a:latin typeface="Avenir Next" panose="020B0503020202020204" pitchFamily="34" charset="0"/>
          </a:endParaRPr>
        </a:p>
      </dgm:t>
    </dgm:pt>
    <dgm:pt modelId="{D5A16EF5-8539-FA45-81CF-C22C06E5A3C7}" type="sibTrans" cxnId="{1F32B2ED-2DCA-C74F-ADB4-F81B57A9C328}">
      <dgm:prSet/>
      <dgm:spPr/>
      <dgm:t>
        <a:bodyPr/>
        <a:lstStyle/>
        <a:p>
          <a:endParaRPr lang="en-US">
            <a:solidFill>
              <a:schemeClr val="tx1"/>
            </a:solidFill>
            <a:latin typeface="Avenir Next" panose="020B0503020202020204" pitchFamily="34" charset="0"/>
          </a:endParaRPr>
        </a:p>
      </dgm:t>
    </dgm:pt>
    <dgm:pt modelId="{E564CA09-AE88-094A-A659-4FA9B0C41E3A}">
      <dgm:prSet phldrT="[Text]"/>
      <dgm:spPr>
        <a:ln>
          <a:noFill/>
        </a:ln>
      </dgm:spPr>
      <dgm:t>
        <a:bodyPr/>
        <a:lstStyle/>
        <a:p>
          <a:r>
            <a:rPr lang="en-US">
              <a:solidFill>
                <a:schemeClr val="bg2"/>
              </a:solidFill>
              <a:latin typeface="Avenir Next" panose="020B0503020202020204" pitchFamily="34" charset="0"/>
            </a:rPr>
            <a:t>Inversion</a:t>
          </a:r>
          <a:endParaRPr lang="en-US" dirty="0">
            <a:solidFill>
              <a:schemeClr val="bg2"/>
            </a:solidFill>
            <a:latin typeface="Avenir Next" panose="020B0503020202020204" pitchFamily="34" charset="0"/>
          </a:endParaRPr>
        </a:p>
      </dgm:t>
    </dgm:pt>
    <dgm:pt modelId="{A48B07B1-6DB6-7A42-AE48-D491A1879AD2}" type="parTrans" cxnId="{85F69C86-4E94-C84A-A335-843853D6CCC5}">
      <dgm:prSet/>
      <dgm:spPr/>
      <dgm:t>
        <a:bodyPr/>
        <a:lstStyle/>
        <a:p>
          <a:endParaRPr lang="en-US">
            <a:solidFill>
              <a:schemeClr val="tx1"/>
            </a:solidFill>
            <a:latin typeface="Avenir Next" panose="020B0503020202020204" pitchFamily="34" charset="0"/>
          </a:endParaRPr>
        </a:p>
      </dgm:t>
    </dgm:pt>
    <dgm:pt modelId="{401D46FA-9433-2442-9FCE-628816934589}" type="sibTrans" cxnId="{85F69C86-4E94-C84A-A335-843853D6CCC5}">
      <dgm:prSet/>
      <dgm:spPr/>
      <dgm:t>
        <a:bodyPr/>
        <a:lstStyle/>
        <a:p>
          <a:endParaRPr lang="en-US">
            <a:solidFill>
              <a:schemeClr val="tx1"/>
            </a:solidFill>
            <a:latin typeface="Avenir Next" panose="020B0503020202020204" pitchFamily="34" charset="0"/>
          </a:endParaRPr>
        </a:p>
      </dgm:t>
    </dgm:pt>
    <dgm:pt modelId="{409D47DB-53D2-624B-BCB9-BB1E67B21109}">
      <dgm:prSet phldrT="[Text]"/>
      <dgm:spPr>
        <a:ln>
          <a:noFill/>
        </a:ln>
      </dgm:spPr>
      <dgm:t>
        <a:bodyPr/>
        <a:lstStyle/>
        <a:p>
          <a:r>
            <a:rPr lang="en-US">
              <a:solidFill>
                <a:schemeClr val="bg2"/>
              </a:solidFill>
              <a:latin typeface="Avenir Next" panose="020B0503020202020204" pitchFamily="34" charset="0"/>
            </a:rPr>
            <a:t>SARB</a:t>
          </a:r>
          <a:endParaRPr lang="en-US" dirty="0">
            <a:solidFill>
              <a:schemeClr val="bg2"/>
            </a:solidFill>
            <a:latin typeface="Avenir Next" panose="020B0503020202020204" pitchFamily="34" charset="0"/>
          </a:endParaRPr>
        </a:p>
      </dgm:t>
    </dgm:pt>
    <dgm:pt modelId="{3DF85C94-AE3A-2E4F-AAAF-53AE6611723D}" type="parTrans" cxnId="{B52F4649-57CD-B747-932D-5AF7A9A75DA9}">
      <dgm:prSet/>
      <dgm:spPr/>
      <dgm:t>
        <a:bodyPr/>
        <a:lstStyle/>
        <a:p>
          <a:endParaRPr lang="en-US">
            <a:solidFill>
              <a:schemeClr val="tx1"/>
            </a:solidFill>
            <a:latin typeface="Avenir Next" panose="020B0503020202020204" pitchFamily="34" charset="0"/>
          </a:endParaRPr>
        </a:p>
      </dgm:t>
    </dgm:pt>
    <dgm:pt modelId="{FB16B348-36BA-834F-BFB2-E5668BD34E2A}" type="sibTrans" cxnId="{B52F4649-57CD-B747-932D-5AF7A9A75DA9}">
      <dgm:prSet/>
      <dgm:spPr/>
      <dgm:t>
        <a:bodyPr/>
        <a:lstStyle/>
        <a:p>
          <a:endParaRPr lang="en-US">
            <a:solidFill>
              <a:schemeClr val="tx1"/>
            </a:solidFill>
            <a:latin typeface="Avenir Next" panose="020B0503020202020204" pitchFamily="34" charset="0"/>
          </a:endParaRPr>
        </a:p>
      </dgm:t>
    </dgm:pt>
    <dgm:pt modelId="{443B282F-6687-4647-A6C0-FEDFCC858C58}">
      <dgm:prSet phldrT="[Text]"/>
      <dgm:spPr>
        <a:ln>
          <a:noFill/>
        </a:ln>
      </dgm:spPr>
      <dgm:t>
        <a:bodyPr/>
        <a:lstStyle/>
        <a:p>
          <a:r>
            <a:rPr lang="en-US" dirty="0">
              <a:solidFill>
                <a:schemeClr val="bg2"/>
              </a:solidFill>
              <a:latin typeface="Avenir Next" panose="020B0503020202020204" pitchFamily="34" charset="0"/>
            </a:rPr>
            <a:t>TISA</a:t>
          </a:r>
        </a:p>
      </dgm:t>
    </dgm:pt>
    <dgm:pt modelId="{272EBAFC-F584-844F-B2B0-5E77548D4466}" type="parTrans" cxnId="{2FCF72B4-65F9-2242-B2B0-C394C81BD3D0}">
      <dgm:prSet/>
      <dgm:spPr/>
      <dgm:t>
        <a:bodyPr/>
        <a:lstStyle/>
        <a:p>
          <a:endParaRPr lang="en-US">
            <a:solidFill>
              <a:schemeClr val="tx1"/>
            </a:solidFill>
            <a:latin typeface="Avenir Next" panose="020B0503020202020204" pitchFamily="34" charset="0"/>
          </a:endParaRPr>
        </a:p>
      </dgm:t>
    </dgm:pt>
    <dgm:pt modelId="{11E07DFC-AABA-164D-9897-165C62E9F1D0}" type="sibTrans" cxnId="{2FCF72B4-65F9-2242-B2B0-C394C81BD3D0}">
      <dgm:prSet/>
      <dgm:spPr/>
      <dgm:t>
        <a:bodyPr/>
        <a:lstStyle/>
        <a:p>
          <a:endParaRPr lang="en-US">
            <a:solidFill>
              <a:schemeClr val="tx1"/>
            </a:solidFill>
            <a:latin typeface="Avenir Next" panose="020B0503020202020204" pitchFamily="34" charset="0"/>
          </a:endParaRPr>
        </a:p>
      </dgm:t>
    </dgm:pt>
    <dgm:pt modelId="{92774E67-EF13-1A4D-B251-92A129FEC8D9}">
      <dgm:prSet phldrT="[Text]"/>
      <dgm:spPr>
        <a:ln>
          <a:noFill/>
        </a:ln>
      </dgm:spPr>
      <dgm:t>
        <a:bodyPr/>
        <a:lstStyle/>
        <a:p>
          <a:r>
            <a:rPr lang="en-US">
              <a:solidFill>
                <a:schemeClr val="bg2"/>
              </a:solidFill>
              <a:latin typeface="Avenir Next" panose="020B0503020202020204" pitchFamily="34" charset="0"/>
            </a:rPr>
            <a:t>ERBE-like</a:t>
          </a:r>
          <a:endParaRPr lang="en-US"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E22223D8-1C7C-C447-84B9-3E1B1EB6B173}">
      <dgm:prSet phldrT="[Text]"/>
      <dgm:spPr>
        <a:ln>
          <a:noFill/>
        </a:ln>
      </dgm:spPr>
      <dgm:t>
        <a:bodyPr/>
        <a:lstStyle/>
        <a:p>
          <a:endParaRPr lang="en-US" dirty="0">
            <a:solidFill>
              <a:schemeClr val="bg2"/>
            </a:solidFill>
            <a:latin typeface="Avenir Next" panose="020B0503020202020204" pitchFamily="34" charset="0"/>
          </a:endParaRPr>
        </a:p>
      </dgm:t>
    </dgm:pt>
    <dgm:pt modelId="{AA994BBE-4AA0-B147-9F3F-BF281C853DFF}" type="parTrans" cxnId="{A74A3141-E360-6444-8915-40F3DECB1C9C}">
      <dgm:prSet/>
      <dgm:spPr/>
      <dgm:t>
        <a:bodyPr/>
        <a:lstStyle/>
        <a:p>
          <a:endParaRPr lang="en-US">
            <a:solidFill>
              <a:schemeClr val="tx1"/>
            </a:solidFill>
            <a:latin typeface="Avenir Next" panose="020B0503020202020204" pitchFamily="34" charset="0"/>
          </a:endParaRPr>
        </a:p>
      </dgm:t>
    </dgm:pt>
    <dgm:pt modelId="{4971E352-05D3-AE43-8280-FBF971D1F61D}" type="sibTrans" cxnId="{A74A3141-E360-6444-8915-40F3DECB1C9C}">
      <dgm:prSet/>
      <dgm:spPr/>
      <dgm:t>
        <a:bodyPr/>
        <a:lstStyle/>
        <a:p>
          <a:endParaRPr lang="en-US">
            <a:solidFill>
              <a:schemeClr val="tx1"/>
            </a:solidFill>
            <a:latin typeface="Avenir Next" panose="020B0503020202020204" pitchFamily="34" charset="0"/>
          </a:endParaRPr>
        </a:p>
      </dgm:t>
    </dgm:pt>
    <dgm:pt modelId="{2B41E61A-00B0-684C-BE88-4AB60ED3CD32}">
      <dgm:prSet phldrT="[Text]"/>
      <dgm:spPr>
        <a:ln>
          <a:noFill/>
        </a:ln>
      </dgm:spPr>
      <dgm:t>
        <a:bodyPr/>
        <a:lstStyle/>
        <a:p>
          <a:endParaRPr lang="en-US" dirty="0">
            <a:solidFill>
              <a:schemeClr val="bg2"/>
            </a:solidFill>
            <a:latin typeface="Avenir Next" panose="020B0503020202020204" pitchFamily="34" charset="0"/>
          </a:endParaRPr>
        </a:p>
      </dgm:t>
    </dgm:pt>
    <dgm:pt modelId="{B436DC43-3401-7B4C-BB65-9D2E2FBB51EB}" type="parTrans" cxnId="{A5F36170-DD44-9443-A75A-6F341C6DF9E9}">
      <dgm:prSet/>
      <dgm:spPr/>
      <dgm:t>
        <a:bodyPr/>
        <a:lstStyle/>
        <a:p>
          <a:endParaRPr lang="en-US"/>
        </a:p>
      </dgm:t>
    </dgm:pt>
    <dgm:pt modelId="{FFDB814D-CC84-D44B-9DE8-4B3C844D331F}" type="sibTrans" cxnId="{A5F36170-DD44-9443-A75A-6F341C6DF9E9}">
      <dgm:prSet/>
      <dgm:spPr/>
      <dgm:t>
        <a:bodyPr/>
        <a:lstStyle/>
        <a:p>
          <a:endParaRPr lang="en-US"/>
        </a:p>
      </dgm:t>
    </dgm:pt>
    <dgm:pt modelId="{5B256D91-98CA-BF4B-B2F0-F0224301E4BB}" type="pres">
      <dgm:prSet presAssocID="{71989C33-2F86-6344-A1AE-642BE2E1E1A4}" presName="diagram" presStyleCnt="0">
        <dgm:presLayoutVars>
          <dgm:dir/>
          <dgm:resizeHandles val="exact"/>
        </dgm:presLayoutVars>
      </dgm:prSet>
      <dgm:spPr/>
    </dgm:pt>
    <dgm:pt modelId="{2305BA53-A996-424E-866D-CB26DB253929}" type="pres">
      <dgm:prSet presAssocID="{17E8AF08-F6D1-C649-A5EB-CEABB0413E61}" presName="node" presStyleLbl="node1" presStyleIdx="0" presStyleCnt="8">
        <dgm:presLayoutVars>
          <dgm:bulletEnabled val="1"/>
        </dgm:presLayoutVars>
      </dgm:prSet>
      <dgm:spPr/>
    </dgm:pt>
    <dgm:pt modelId="{F95E456F-967A-A140-9DD8-96665B8B83C6}" type="pres">
      <dgm:prSet presAssocID="{5785BECF-C34C-A34C-BA06-22B958E2D1FA}" presName="sibTrans" presStyleCnt="0"/>
      <dgm:spPr/>
    </dgm:pt>
    <dgm:pt modelId="{6434720D-1DD3-CD4A-9FD3-C481230A0732}" type="pres">
      <dgm:prSet presAssocID="{92774E67-EF13-1A4D-B251-92A129FEC8D9}" presName="node" presStyleLbl="node1" presStyleIdx="1" presStyleCnt="8">
        <dgm:presLayoutVars>
          <dgm:bulletEnabled val="1"/>
        </dgm:presLayoutVars>
      </dgm:prSet>
      <dgm:spPr/>
    </dgm:pt>
    <dgm:pt modelId="{4563878E-3265-7645-9E32-FA7803D0CA23}" type="pres">
      <dgm:prSet presAssocID="{40E58E2A-8C8C-A243-922F-5A4536440659}" presName="sibTrans" presStyleCnt="0"/>
      <dgm:spPr/>
    </dgm:pt>
    <dgm:pt modelId="{1A6166E8-A9D7-E74B-A31E-1AE1B2815E11}" type="pres">
      <dgm:prSet presAssocID="{5F09A371-EEF6-DA46-A974-ABAF6CE52BD2}" presName="node" presStyleLbl="node1" presStyleIdx="2" presStyleCnt="8">
        <dgm:presLayoutVars>
          <dgm:bulletEnabled val="1"/>
        </dgm:presLayoutVars>
      </dgm:prSet>
      <dgm:spPr/>
    </dgm:pt>
    <dgm:pt modelId="{7B57F2E8-B02B-764A-AD83-D4B9CF82E746}" type="pres">
      <dgm:prSet presAssocID="{D5A16EF5-8539-FA45-81CF-C22C06E5A3C7}" presName="sibTrans" presStyleCnt="0"/>
      <dgm:spPr/>
    </dgm:pt>
    <dgm:pt modelId="{4A421EAE-0BFD-5648-9FE5-D91908265816}" type="pres">
      <dgm:prSet presAssocID="{E564CA09-AE88-094A-A659-4FA9B0C41E3A}" presName="node" presStyleLbl="node1" presStyleIdx="3" presStyleCnt="8">
        <dgm:presLayoutVars>
          <dgm:bulletEnabled val="1"/>
        </dgm:presLayoutVars>
      </dgm:prSet>
      <dgm:spPr/>
    </dgm:pt>
    <dgm:pt modelId="{7FFEC864-7CC2-CC4A-8F9B-58EE54E3787C}" type="pres">
      <dgm:prSet presAssocID="{401D46FA-9433-2442-9FCE-628816934589}" presName="sibTrans" presStyleCnt="0"/>
      <dgm:spPr/>
    </dgm:pt>
    <dgm:pt modelId="{EBB1F022-61D7-F449-A8D1-6121339BF71F}" type="pres">
      <dgm:prSet presAssocID="{409D47DB-53D2-624B-BCB9-BB1E67B21109}" presName="node" presStyleLbl="node1" presStyleIdx="4" presStyleCnt="8">
        <dgm:presLayoutVars>
          <dgm:bulletEnabled val="1"/>
        </dgm:presLayoutVars>
      </dgm:prSet>
      <dgm:spPr/>
    </dgm:pt>
    <dgm:pt modelId="{D1BAB928-80B1-004C-A60B-FEA0337DF0B6}" type="pres">
      <dgm:prSet presAssocID="{FB16B348-36BA-834F-BFB2-E5668BD34E2A}" presName="sibTrans" presStyleCnt="0"/>
      <dgm:spPr/>
    </dgm:pt>
    <dgm:pt modelId="{C46FD4E2-2FB1-B044-9623-3785AF8BC631}" type="pres">
      <dgm:prSet presAssocID="{443B282F-6687-4647-A6C0-FEDFCC858C58}" presName="node" presStyleLbl="node1" presStyleIdx="5" presStyleCnt="8">
        <dgm:presLayoutVars>
          <dgm:bulletEnabled val="1"/>
        </dgm:presLayoutVars>
      </dgm:prSet>
      <dgm:spPr/>
    </dgm:pt>
    <dgm:pt modelId="{8F2AD259-A8DE-1147-924D-307AD9B71A5B}" type="pres">
      <dgm:prSet presAssocID="{11E07DFC-AABA-164D-9897-165C62E9F1D0}" presName="sibTrans" presStyleCnt="0"/>
      <dgm:spPr/>
    </dgm:pt>
    <dgm:pt modelId="{F002FD9E-7FFB-2A4C-96BC-C500269F7E1E}" type="pres">
      <dgm:prSet presAssocID="{E22223D8-1C7C-C447-84B9-3E1B1EB6B173}" presName="node" presStyleLbl="node1" presStyleIdx="6" presStyleCnt="8">
        <dgm:presLayoutVars>
          <dgm:bulletEnabled val="1"/>
        </dgm:presLayoutVars>
      </dgm:prSet>
      <dgm:spPr/>
    </dgm:pt>
    <dgm:pt modelId="{CD8B8381-CA87-074F-A0CA-96468B10179E}" type="pres">
      <dgm:prSet presAssocID="{4971E352-05D3-AE43-8280-FBF971D1F61D}" presName="sibTrans" presStyleCnt="0"/>
      <dgm:spPr/>
    </dgm:pt>
    <dgm:pt modelId="{D501E0E5-992C-634E-926E-96149DD5D01C}" type="pres">
      <dgm:prSet presAssocID="{2B41E61A-00B0-684C-BE88-4AB60ED3CD32}" presName="node" presStyleLbl="node1" presStyleIdx="7" presStyleCnt="8">
        <dgm:presLayoutVars>
          <dgm:bulletEnabled val="1"/>
        </dgm:presLayoutVars>
      </dgm:prSet>
      <dgm:spPr/>
    </dgm:pt>
  </dgm:ptLst>
  <dgm:cxnLst>
    <dgm:cxn modelId="{C5BF0822-6906-F14C-AD4B-5CE9823170EF}" type="presOf" srcId="{E564CA09-AE88-094A-A659-4FA9B0C41E3A}" destId="{4A421EAE-0BFD-5648-9FE5-D91908265816}" srcOrd="0" destOrd="0" presId="urn:microsoft.com/office/officeart/2005/8/layout/default"/>
    <dgm:cxn modelId="{D74E7425-C890-444A-8492-54D8335E7E40}" type="presOf" srcId="{443B282F-6687-4647-A6C0-FEDFCC858C58}" destId="{C46FD4E2-2FB1-B044-9623-3785AF8BC631}" srcOrd="0" destOrd="0" presId="urn:microsoft.com/office/officeart/2005/8/layout/default"/>
    <dgm:cxn modelId="{A74A3141-E360-6444-8915-40F3DECB1C9C}" srcId="{71989C33-2F86-6344-A1AE-642BE2E1E1A4}" destId="{E22223D8-1C7C-C447-84B9-3E1B1EB6B173}" srcOrd="6" destOrd="0" parTransId="{AA994BBE-4AA0-B147-9F3F-BF281C853DFF}" sibTransId="{4971E352-05D3-AE43-8280-FBF971D1F61D}"/>
    <dgm:cxn modelId="{B52F4649-57CD-B747-932D-5AF7A9A75DA9}" srcId="{71989C33-2F86-6344-A1AE-642BE2E1E1A4}" destId="{409D47DB-53D2-624B-BCB9-BB1E67B21109}" srcOrd="4" destOrd="0" parTransId="{3DF85C94-AE3A-2E4F-AAAF-53AE6611723D}" sibTransId="{FB16B348-36BA-834F-BFB2-E5668BD34E2A}"/>
    <dgm:cxn modelId="{AA471C4D-3770-3841-BA3E-A341D48B3283}" type="presOf" srcId="{5F09A371-EEF6-DA46-A974-ABAF6CE52BD2}" destId="{1A6166E8-A9D7-E74B-A31E-1AE1B2815E11}" srcOrd="0" destOrd="0" presId="urn:microsoft.com/office/officeart/2005/8/layout/default"/>
    <dgm:cxn modelId="{2A7C0961-8B5C-0246-971C-3C7D60E37768}" type="presOf" srcId="{409D47DB-53D2-624B-BCB9-BB1E67B21109}" destId="{EBB1F022-61D7-F449-A8D1-6121339BF71F}" srcOrd="0" destOrd="0" presId="urn:microsoft.com/office/officeart/2005/8/layout/default"/>
    <dgm:cxn modelId="{DFFE4C66-73C6-5A40-8C0D-1ED87B47EAAF}" type="presOf" srcId="{92774E67-EF13-1A4D-B251-92A129FEC8D9}" destId="{6434720D-1DD3-CD4A-9FD3-C481230A0732}" srcOrd="0" destOrd="0" presId="urn:microsoft.com/office/officeart/2005/8/layout/default"/>
    <dgm:cxn modelId="{4530516D-F221-094E-A5CC-F7EE64F009D6}" type="presOf" srcId="{2B41E61A-00B0-684C-BE88-4AB60ED3CD32}" destId="{D501E0E5-992C-634E-926E-96149DD5D01C}" srcOrd="0" destOrd="0" presId="urn:microsoft.com/office/officeart/2005/8/layout/default"/>
    <dgm:cxn modelId="{A5F36170-DD44-9443-A75A-6F341C6DF9E9}" srcId="{71989C33-2F86-6344-A1AE-642BE2E1E1A4}" destId="{2B41E61A-00B0-684C-BE88-4AB60ED3CD32}" srcOrd="7" destOrd="0" parTransId="{B436DC43-3401-7B4C-BB65-9D2E2FBB51EB}" sibTransId="{FFDB814D-CC84-D44B-9DE8-4B3C844D331F}"/>
    <dgm:cxn modelId="{E048707A-5462-014E-900C-203D84AAE1D7}" type="presOf" srcId="{E22223D8-1C7C-C447-84B9-3E1B1EB6B173}" destId="{F002FD9E-7FFB-2A4C-96BC-C500269F7E1E}" srcOrd="0" destOrd="0" presId="urn:microsoft.com/office/officeart/2005/8/layout/default"/>
    <dgm:cxn modelId="{F8D4E87B-7281-804D-93E3-2A6E6B46B90C}" srcId="{71989C33-2F86-6344-A1AE-642BE2E1E1A4}" destId="{17E8AF08-F6D1-C649-A5EB-CEABB0413E61}" srcOrd="0" destOrd="0" parTransId="{A2DA6D0C-343B-E04B-9129-4A90259673FE}" sibTransId="{5785BECF-C34C-A34C-BA06-22B958E2D1FA}"/>
    <dgm:cxn modelId="{85F69C86-4E94-C84A-A335-843853D6CCC5}" srcId="{71989C33-2F86-6344-A1AE-642BE2E1E1A4}" destId="{E564CA09-AE88-094A-A659-4FA9B0C41E3A}" srcOrd="3" destOrd="0" parTransId="{A48B07B1-6DB6-7A42-AE48-D491A1879AD2}" sibTransId="{401D46FA-9433-2442-9FCE-628816934589}"/>
    <dgm:cxn modelId="{A43C9594-2DB1-9A4A-8C6C-100DD8F5859D}" srcId="{71989C33-2F86-6344-A1AE-642BE2E1E1A4}" destId="{92774E67-EF13-1A4D-B251-92A129FEC8D9}" srcOrd="1"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2FCF72B4-65F9-2242-B2B0-C394C81BD3D0}" srcId="{71989C33-2F86-6344-A1AE-642BE2E1E1A4}" destId="{443B282F-6687-4647-A6C0-FEDFCC858C58}" srcOrd="5" destOrd="0" parTransId="{272EBAFC-F584-844F-B2B0-5E77548D4466}" sibTransId="{11E07DFC-AABA-164D-9897-165C62E9F1D0}"/>
    <dgm:cxn modelId="{E78E36BA-106E-E946-8BCD-11E399F0382E}" type="presOf" srcId="{17E8AF08-F6D1-C649-A5EB-CEABB0413E61}" destId="{2305BA53-A996-424E-866D-CB26DB253929}" srcOrd="0" destOrd="0" presId="urn:microsoft.com/office/officeart/2005/8/layout/default"/>
    <dgm:cxn modelId="{1F32B2ED-2DCA-C74F-ADB4-F81B57A9C328}" srcId="{71989C33-2F86-6344-A1AE-642BE2E1E1A4}" destId="{5F09A371-EEF6-DA46-A974-ABAF6CE52BD2}" srcOrd="2" destOrd="0" parTransId="{57CDD92D-ACA5-F94D-9EB9-81BC8DCBCA9C}" sibTransId="{D5A16EF5-8539-FA45-81CF-C22C06E5A3C7}"/>
    <dgm:cxn modelId="{EF4CB160-651E-5E43-A0A0-FA71206A01A0}" type="presParOf" srcId="{5B256D91-98CA-BF4B-B2F0-F0224301E4BB}" destId="{2305BA53-A996-424E-866D-CB26DB253929}" srcOrd="0" destOrd="0" presId="urn:microsoft.com/office/officeart/2005/8/layout/default"/>
    <dgm:cxn modelId="{FAC0FDA3-7E3B-B34D-BC36-8FE2DDF575B6}" type="presParOf" srcId="{5B256D91-98CA-BF4B-B2F0-F0224301E4BB}" destId="{F95E456F-967A-A140-9DD8-96665B8B83C6}" srcOrd="1" destOrd="0" presId="urn:microsoft.com/office/officeart/2005/8/layout/default"/>
    <dgm:cxn modelId="{4D0C71C4-8F81-A54A-A6B6-2920F046C307}" type="presParOf" srcId="{5B256D91-98CA-BF4B-B2F0-F0224301E4BB}" destId="{6434720D-1DD3-CD4A-9FD3-C481230A0732}" srcOrd="2" destOrd="0" presId="urn:microsoft.com/office/officeart/2005/8/layout/default"/>
    <dgm:cxn modelId="{513B2E9A-2F26-A345-BBEE-FEF6D51082E0}" type="presParOf" srcId="{5B256D91-98CA-BF4B-B2F0-F0224301E4BB}" destId="{4563878E-3265-7645-9E32-FA7803D0CA23}" srcOrd="3" destOrd="0" presId="urn:microsoft.com/office/officeart/2005/8/layout/default"/>
    <dgm:cxn modelId="{5206711D-0A1C-314B-A942-030DCEEBC4DA}" type="presParOf" srcId="{5B256D91-98CA-BF4B-B2F0-F0224301E4BB}" destId="{1A6166E8-A9D7-E74B-A31E-1AE1B2815E11}" srcOrd="4" destOrd="0" presId="urn:microsoft.com/office/officeart/2005/8/layout/default"/>
    <dgm:cxn modelId="{09195E4A-C2AD-6E41-AC9A-16DCE53FB0C1}" type="presParOf" srcId="{5B256D91-98CA-BF4B-B2F0-F0224301E4BB}" destId="{7B57F2E8-B02B-764A-AD83-D4B9CF82E746}" srcOrd="5" destOrd="0" presId="urn:microsoft.com/office/officeart/2005/8/layout/default"/>
    <dgm:cxn modelId="{F86CAA3C-C3C0-7447-ABFF-F0EE399853B1}" type="presParOf" srcId="{5B256D91-98CA-BF4B-B2F0-F0224301E4BB}" destId="{4A421EAE-0BFD-5648-9FE5-D91908265816}" srcOrd="6" destOrd="0" presId="urn:microsoft.com/office/officeart/2005/8/layout/default"/>
    <dgm:cxn modelId="{B1610BDF-B847-7E4B-998A-1EA8A1211046}" type="presParOf" srcId="{5B256D91-98CA-BF4B-B2F0-F0224301E4BB}" destId="{7FFEC864-7CC2-CC4A-8F9B-58EE54E3787C}" srcOrd="7" destOrd="0" presId="urn:microsoft.com/office/officeart/2005/8/layout/default"/>
    <dgm:cxn modelId="{B0FE6593-B573-A64D-8425-64C1355D3EC5}" type="presParOf" srcId="{5B256D91-98CA-BF4B-B2F0-F0224301E4BB}" destId="{EBB1F022-61D7-F449-A8D1-6121339BF71F}" srcOrd="8" destOrd="0" presId="urn:microsoft.com/office/officeart/2005/8/layout/default"/>
    <dgm:cxn modelId="{3081AFD0-3344-3D4F-A5F2-C91D9B15FE72}" type="presParOf" srcId="{5B256D91-98CA-BF4B-B2F0-F0224301E4BB}" destId="{D1BAB928-80B1-004C-A60B-FEA0337DF0B6}" srcOrd="9" destOrd="0" presId="urn:microsoft.com/office/officeart/2005/8/layout/default"/>
    <dgm:cxn modelId="{A6C71553-FB89-084D-88A6-92C0C6839973}" type="presParOf" srcId="{5B256D91-98CA-BF4B-B2F0-F0224301E4BB}" destId="{C46FD4E2-2FB1-B044-9623-3785AF8BC631}" srcOrd="10" destOrd="0" presId="urn:microsoft.com/office/officeart/2005/8/layout/default"/>
    <dgm:cxn modelId="{B01D6507-6956-314D-9013-4354FEE34EEF}" type="presParOf" srcId="{5B256D91-98CA-BF4B-B2F0-F0224301E4BB}" destId="{8F2AD259-A8DE-1147-924D-307AD9B71A5B}" srcOrd="11" destOrd="0" presId="urn:microsoft.com/office/officeart/2005/8/layout/default"/>
    <dgm:cxn modelId="{B502A429-AC10-4A49-8DF9-143E74B88E11}" type="presParOf" srcId="{5B256D91-98CA-BF4B-B2F0-F0224301E4BB}" destId="{F002FD9E-7FFB-2A4C-96BC-C500269F7E1E}" srcOrd="12" destOrd="0" presId="urn:microsoft.com/office/officeart/2005/8/layout/default"/>
    <dgm:cxn modelId="{71F30E99-ADEB-0E43-AA1D-8E49695AB157}" type="presParOf" srcId="{5B256D91-98CA-BF4B-B2F0-F0224301E4BB}" destId="{CD8B8381-CA87-074F-A0CA-96468B10179E}" srcOrd="13" destOrd="0" presId="urn:microsoft.com/office/officeart/2005/8/layout/default"/>
    <dgm:cxn modelId="{3E1B2AF9-31DE-E847-B261-5F08719E924A}" type="presParOf" srcId="{5B256D91-98CA-BF4B-B2F0-F0224301E4BB}" destId="{D501E0E5-992C-634E-926E-96149DD5D01C}" srcOrd="1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17E8AF08-F6D1-C649-A5EB-CEABB0413E61}">
      <dgm:prSet phldrT="[Text]"/>
      <dgm:spPr>
        <a:ln>
          <a:noFill/>
        </a:ln>
      </dgm:spPr>
      <dgm:t>
        <a:bodyPr/>
        <a:lstStyle/>
        <a:p>
          <a:r>
            <a:rPr lang="en-US">
              <a:solidFill>
                <a:schemeClr val="bg2"/>
              </a:solidFill>
              <a:latin typeface="Avenir Next" panose="020B0503020202020204" pitchFamily="34" charset="0"/>
            </a:rPr>
            <a:t>Instrument</a:t>
          </a:r>
          <a:endParaRPr lang="en-US" dirty="0">
            <a:solidFill>
              <a:schemeClr val="bg2"/>
            </a:solidFill>
            <a:latin typeface="Avenir Next" panose="020B0503020202020204" pitchFamily="34" charset="0"/>
          </a:endParaRP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5F09A371-EEF6-DA46-A974-ABAF6CE52BD2}">
      <dgm:prSet phldrT="[Text]"/>
      <dgm:spPr>
        <a:ln>
          <a:noFill/>
        </a:ln>
      </dgm:spPr>
      <dgm:t>
        <a:bodyPr/>
        <a:lstStyle/>
        <a:p>
          <a:r>
            <a:rPr lang="en-US">
              <a:solidFill>
                <a:schemeClr val="bg2"/>
              </a:solidFill>
              <a:latin typeface="Avenir Next" panose="020B0503020202020204" pitchFamily="34" charset="0"/>
            </a:rPr>
            <a:t>Clouds</a:t>
          </a:r>
          <a:endParaRPr lang="en-US" dirty="0">
            <a:solidFill>
              <a:schemeClr val="bg2"/>
            </a:solidFill>
            <a:latin typeface="Avenir Next" panose="020B0503020202020204" pitchFamily="34" charset="0"/>
          </a:endParaRPr>
        </a:p>
      </dgm:t>
    </dgm:pt>
    <dgm:pt modelId="{57CDD92D-ACA5-F94D-9EB9-81BC8DCBCA9C}" type="parTrans" cxnId="{1F32B2ED-2DCA-C74F-ADB4-F81B57A9C328}">
      <dgm:prSet/>
      <dgm:spPr/>
      <dgm:t>
        <a:bodyPr/>
        <a:lstStyle/>
        <a:p>
          <a:endParaRPr lang="en-US">
            <a:solidFill>
              <a:schemeClr val="tx1"/>
            </a:solidFill>
            <a:latin typeface="Avenir Next" panose="020B0503020202020204" pitchFamily="34" charset="0"/>
          </a:endParaRPr>
        </a:p>
      </dgm:t>
    </dgm:pt>
    <dgm:pt modelId="{D5A16EF5-8539-FA45-81CF-C22C06E5A3C7}" type="sibTrans" cxnId="{1F32B2ED-2DCA-C74F-ADB4-F81B57A9C328}">
      <dgm:prSet/>
      <dgm:spPr/>
      <dgm:t>
        <a:bodyPr/>
        <a:lstStyle/>
        <a:p>
          <a:endParaRPr lang="en-US">
            <a:solidFill>
              <a:schemeClr val="tx1"/>
            </a:solidFill>
            <a:latin typeface="Avenir Next" panose="020B0503020202020204" pitchFamily="34" charset="0"/>
          </a:endParaRPr>
        </a:p>
      </dgm:t>
    </dgm:pt>
    <dgm:pt modelId="{E564CA09-AE88-094A-A659-4FA9B0C41E3A}">
      <dgm:prSet phldrT="[Text]"/>
      <dgm:spPr>
        <a:ln>
          <a:noFill/>
        </a:ln>
      </dgm:spPr>
      <dgm:t>
        <a:bodyPr/>
        <a:lstStyle/>
        <a:p>
          <a:r>
            <a:rPr lang="en-US">
              <a:solidFill>
                <a:schemeClr val="bg2"/>
              </a:solidFill>
              <a:latin typeface="Avenir Next" panose="020B0503020202020204" pitchFamily="34" charset="0"/>
            </a:rPr>
            <a:t>Inversion</a:t>
          </a:r>
          <a:endParaRPr lang="en-US" dirty="0">
            <a:solidFill>
              <a:schemeClr val="bg2"/>
            </a:solidFill>
            <a:latin typeface="Avenir Next" panose="020B0503020202020204" pitchFamily="34" charset="0"/>
          </a:endParaRPr>
        </a:p>
      </dgm:t>
    </dgm:pt>
    <dgm:pt modelId="{A48B07B1-6DB6-7A42-AE48-D491A1879AD2}" type="parTrans" cxnId="{85F69C86-4E94-C84A-A335-843853D6CCC5}">
      <dgm:prSet/>
      <dgm:spPr/>
      <dgm:t>
        <a:bodyPr/>
        <a:lstStyle/>
        <a:p>
          <a:endParaRPr lang="en-US">
            <a:solidFill>
              <a:schemeClr val="tx1"/>
            </a:solidFill>
            <a:latin typeface="Avenir Next" panose="020B0503020202020204" pitchFamily="34" charset="0"/>
          </a:endParaRPr>
        </a:p>
      </dgm:t>
    </dgm:pt>
    <dgm:pt modelId="{401D46FA-9433-2442-9FCE-628816934589}" type="sibTrans" cxnId="{85F69C86-4E94-C84A-A335-843853D6CCC5}">
      <dgm:prSet/>
      <dgm:spPr/>
      <dgm:t>
        <a:bodyPr/>
        <a:lstStyle/>
        <a:p>
          <a:endParaRPr lang="en-US">
            <a:solidFill>
              <a:schemeClr val="tx1"/>
            </a:solidFill>
            <a:latin typeface="Avenir Next" panose="020B0503020202020204" pitchFamily="34" charset="0"/>
          </a:endParaRPr>
        </a:p>
      </dgm:t>
    </dgm:pt>
    <dgm:pt modelId="{409D47DB-53D2-624B-BCB9-BB1E67B21109}">
      <dgm:prSet phldrT="[Text]"/>
      <dgm:spPr>
        <a:ln>
          <a:noFill/>
        </a:ln>
      </dgm:spPr>
      <dgm:t>
        <a:bodyPr/>
        <a:lstStyle/>
        <a:p>
          <a:r>
            <a:rPr lang="en-US">
              <a:solidFill>
                <a:schemeClr val="bg2"/>
              </a:solidFill>
              <a:latin typeface="Avenir Next" panose="020B0503020202020204" pitchFamily="34" charset="0"/>
            </a:rPr>
            <a:t>SARB</a:t>
          </a:r>
          <a:endParaRPr lang="en-US" dirty="0">
            <a:solidFill>
              <a:schemeClr val="bg2"/>
            </a:solidFill>
            <a:latin typeface="Avenir Next" panose="020B0503020202020204" pitchFamily="34" charset="0"/>
          </a:endParaRPr>
        </a:p>
      </dgm:t>
    </dgm:pt>
    <dgm:pt modelId="{3DF85C94-AE3A-2E4F-AAAF-53AE6611723D}" type="parTrans" cxnId="{B52F4649-57CD-B747-932D-5AF7A9A75DA9}">
      <dgm:prSet/>
      <dgm:spPr/>
      <dgm:t>
        <a:bodyPr/>
        <a:lstStyle/>
        <a:p>
          <a:endParaRPr lang="en-US">
            <a:solidFill>
              <a:schemeClr val="tx1"/>
            </a:solidFill>
            <a:latin typeface="Avenir Next" panose="020B0503020202020204" pitchFamily="34" charset="0"/>
          </a:endParaRPr>
        </a:p>
      </dgm:t>
    </dgm:pt>
    <dgm:pt modelId="{FB16B348-36BA-834F-BFB2-E5668BD34E2A}" type="sibTrans" cxnId="{B52F4649-57CD-B747-932D-5AF7A9A75DA9}">
      <dgm:prSet/>
      <dgm:spPr/>
      <dgm:t>
        <a:bodyPr/>
        <a:lstStyle/>
        <a:p>
          <a:endParaRPr lang="en-US">
            <a:solidFill>
              <a:schemeClr val="tx1"/>
            </a:solidFill>
            <a:latin typeface="Avenir Next" panose="020B0503020202020204" pitchFamily="34" charset="0"/>
          </a:endParaRPr>
        </a:p>
      </dgm:t>
    </dgm:pt>
    <dgm:pt modelId="{443B282F-6687-4647-A6C0-FEDFCC858C58}">
      <dgm:prSet phldrT="[Text]"/>
      <dgm:spPr>
        <a:ln>
          <a:noFill/>
        </a:ln>
      </dgm:spPr>
      <dgm:t>
        <a:bodyPr/>
        <a:lstStyle/>
        <a:p>
          <a:r>
            <a:rPr lang="en-US" dirty="0">
              <a:solidFill>
                <a:schemeClr val="bg2"/>
              </a:solidFill>
              <a:latin typeface="Avenir Next" panose="020B0503020202020204" pitchFamily="34" charset="0"/>
            </a:rPr>
            <a:t>TISA</a:t>
          </a:r>
        </a:p>
      </dgm:t>
    </dgm:pt>
    <dgm:pt modelId="{272EBAFC-F584-844F-B2B0-5E77548D4466}" type="parTrans" cxnId="{2FCF72B4-65F9-2242-B2B0-C394C81BD3D0}">
      <dgm:prSet/>
      <dgm:spPr/>
      <dgm:t>
        <a:bodyPr/>
        <a:lstStyle/>
        <a:p>
          <a:endParaRPr lang="en-US">
            <a:solidFill>
              <a:schemeClr val="tx1"/>
            </a:solidFill>
            <a:latin typeface="Avenir Next" panose="020B0503020202020204" pitchFamily="34" charset="0"/>
          </a:endParaRPr>
        </a:p>
      </dgm:t>
    </dgm:pt>
    <dgm:pt modelId="{11E07DFC-AABA-164D-9897-165C62E9F1D0}" type="sibTrans" cxnId="{2FCF72B4-65F9-2242-B2B0-C394C81BD3D0}">
      <dgm:prSet/>
      <dgm:spPr/>
      <dgm:t>
        <a:bodyPr/>
        <a:lstStyle/>
        <a:p>
          <a:endParaRPr lang="en-US">
            <a:solidFill>
              <a:schemeClr val="tx1"/>
            </a:solidFill>
            <a:latin typeface="Avenir Next" panose="020B0503020202020204" pitchFamily="34" charset="0"/>
          </a:endParaRPr>
        </a:p>
      </dgm:t>
    </dgm:pt>
    <dgm:pt modelId="{92774E67-EF13-1A4D-B251-92A129FEC8D9}">
      <dgm:prSet phldrT="[Text]"/>
      <dgm:spPr>
        <a:ln>
          <a:noFill/>
        </a:ln>
      </dgm:spPr>
      <dgm:t>
        <a:bodyPr/>
        <a:lstStyle/>
        <a:p>
          <a:r>
            <a:rPr lang="en-US">
              <a:solidFill>
                <a:schemeClr val="bg2"/>
              </a:solidFill>
              <a:latin typeface="Avenir Next" panose="020B0503020202020204" pitchFamily="34" charset="0"/>
            </a:rPr>
            <a:t>ERBE-like</a:t>
          </a:r>
          <a:endParaRPr lang="en-US"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E22223D8-1C7C-C447-84B9-3E1B1EB6B173}">
      <dgm:prSet phldrT="[Text]"/>
      <dgm:spPr>
        <a:ln>
          <a:noFill/>
        </a:ln>
      </dgm:spPr>
      <dgm:t>
        <a:bodyPr/>
        <a:lstStyle/>
        <a:p>
          <a:r>
            <a:rPr lang="en-US" dirty="0" err="1">
              <a:solidFill>
                <a:schemeClr val="bg2"/>
              </a:solidFill>
              <a:latin typeface="Avenir Next" panose="020B0503020202020204" pitchFamily="34" charset="0"/>
            </a:rPr>
            <a:t>FLASHFlux</a:t>
          </a:r>
          <a:endParaRPr lang="en-US" dirty="0">
            <a:solidFill>
              <a:schemeClr val="bg2"/>
            </a:solidFill>
            <a:latin typeface="Avenir Next" panose="020B0503020202020204" pitchFamily="34" charset="0"/>
          </a:endParaRPr>
        </a:p>
      </dgm:t>
    </dgm:pt>
    <dgm:pt modelId="{AA994BBE-4AA0-B147-9F3F-BF281C853DFF}" type="parTrans" cxnId="{A74A3141-E360-6444-8915-40F3DECB1C9C}">
      <dgm:prSet/>
      <dgm:spPr/>
      <dgm:t>
        <a:bodyPr/>
        <a:lstStyle/>
        <a:p>
          <a:endParaRPr lang="en-US">
            <a:solidFill>
              <a:schemeClr val="tx1"/>
            </a:solidFill>
            <a:latin typeface="Avenir Next" panose="020B0503020202020204" pitchFamily="34" charset="0"/>
          </a:endParaRPr>
        </a:p>
      </dgm:t>
    </dgm:pt>
    <dgm:pt modelId="{4971E352-05D3-AE43-8280-FBF971D1F61D}" type="sibTrans" cxnId="{A74A3141-E360-6444-8915-40F3DECB1C9C}">
      <dgm:prSet/>
      <dgm:spPr/>
      <dgm:t>
        <a:bodyPr/>
        <a:lstStyle/>
        <a:p>
          <a:endParaRPr lang="en-US">
            <a:solidFill>
              <a:schemeClr val="tx1"/>
            </a:solidFill>
            <a:latin typeface="Avenir Next" panose="020B0503020202020204" pitchFamily="34" charset="0"/>
          </a:endParaRPr>
        </a:p>
      </dgm:t>
    </dgm:pt>
    <dgm:pt modelId="{2B41E61A-00B0-684C-BE88-4AB60ED3CD32}">
      <dgm:prSet phldrT="[Text]"/>
      <dgm:spPr>
        <a:ln>
          <a:noFill/>
        </a:ln>
      </dgm:spPr>
      <dgm:t>
        <a:bodyPr/>
        <a:lstStyle/>
        <a:p>
          <a:endParaRPr lang="en-US" dirty="0">
            <a:solidFill>
              <a:schemeClr val="bg2"/>
            </a:solidFill>
            <a:latin typeface="Avenir Next" panose="020B0503020202020204" pitchFamily="34" charset="0"/>
          </a:endParaRPr>
        </a:p>
      </dgm:t>
    </dgm:pt>
    <dgm:pt modelId="{B436DC43-3401-7B4C-BB65-9D2E2FBB51EB}" type="parTrans" cxnId="{A5F36170-DD44-9443-A75A-6F341C6DF9E9}">
      <dgm:prSet/>
      <dgm:spPr/>
      <dgm:t>
        <a:bodyPr/>
        <a:lstStyle/>
        <a:p>
          <a:endParaRPr lang="en-US"/>
        </a:p>
      </dgm:t>
    </dgm:pt>
    <dgm:pt modelId="{FFDB814D-CC84-D44B-9DE8-4B3C844D331F}" type="sibTrans" cxnId="{A5F36170-DD44-9443-A75A-6F341C6DF9E9}">
      <dgm:prSet/>
      <dgm:spPr/>
      <dgm:t>
        <a:bodyPr/>
        <a:lstStyle/>
        <a:p>
          <a:endParaRPr lang="en-US"/>
        </a:p>
      </dgm:t>
    </dgm:pt>
    <dgm:pt modelId="{5B256D91-98CA-BF4B-B2F0-F0224301E4BB}" type="pres">
      <dgm:prSet presAssocID="{71989C33-2F86-6344-A1AE-642BE2E1E1A4}" presName="diagram" presStyleCnt="0">
        <dgm:presLayoutVars>
          <dgm:dir/>
          <dgm:resizeHandles val="exact"/>
        </dgm:presLayoutVars>
      </dgm:prSet>
      <dgm:spPr/>
    </dgm:pt>
    <dgm:pt modelId="{2305BA53-A996-424E-866D-CB26DB253929}" type="pres">
      <dgm:prSet presAssocID="{17E8AF08-F6D1-C649-A5EB-CEABB0413E61}" presName="node" presStyleLbl="node1" presStyleIdx="0" presStyleCnt="8">
        <dgm:presLayoutVars>
          <dgm:bulletEnabled val="1"/>
        </dgm:presLayoutVars>
      </dgm:prSet>
      <dgm:spPr/>
    </dgm:pt>
    <dgm:pt modelId="{F95E456F-967A-A140-9DD8-96665B8B83C6}" type="pres">
      <dgm:prSet presAssocID="{5785BECF-C34C-A34C-BA06-22B958E2D1FA}" presName="sibTrans" presStyleCnt="0"/>
      <dgm:spPr/>
    </dgm:pt>
    <dgm:pt modelId="{6434720D-1DD3-CD4A-9FD3-C481230A0732}" type="pres">
      <dgm:prSet presAssocID="{92774E67-EF13-1A4D-B251-92A129FEC8D9}" presName="node" presStyleLbl="node1" presStyleIdx="1" presStyleCnt="8">
        <dgm:presLayoutVars>
          <dgm:bulletEnabled val="1"/>
        </dgm:presLayoutVars>
      </dgm:prSet>
      <dgm:spPr/>
    </dgm:pt>
    <dgm:pt modelId="{4563878E-3265-7645-9E32-FA7803D0CA23}" type="pres">
      <dgm:prSet presAssocID="{40E58E2A-8C8C-A243-922F-5A4536440659}" presName="sibTrans" presStyleCnt="0"/>
      <dgm:spPr/>
    </dgm:pt>
    <dgm:pt modelId="{1A6166E8-A9D7-E74B-A31E-1AE1B2815E11}" type="pres">
      <dgm:prSet presAssocID="{5F09A371-EEF6-DA46-A974-ABAF6CE52BD2}" presName="node" presStyleLbl="node1" presStyleIdx="2" presStyleCnt="8">
        <dgm:presLayoutVars>
          <dgm:bulletEnabled val="1"/>
        </dgm:presLayoutVars>
      </dgm:prSet>
      <dgm:spPr/>
    </dgm:pt>
    <dgm:pt modelId="{7B57F2E8-B02B-764A-AD83-D4B9CF82E746}" type="pres">
      <dgm:prSet presAssocID="{D5A16EF5-8539-FA45-81CF-C22C06E5A3C7}" presName="sibTrans" presStyleCnt="0"/>
      <dgm:spPr/>
    </dgm:pt>
    <dgm:pt modelId="{4A421EAE-0BFD-5648-9FE5-D91908265816}" type="pres">
      <dgm:prSet presAssocID="{E564CA09-AE88-094A-A659-4FA9B0C41E3A}" presName="node" presStyleLbl="node1" presStyleIdx="3" presStyleCnt="8">
        <dgm:presLayoutVars>
          <dgm:bulletEnabled val="1"/>
        </dgm:presLayoutVars>
      </dgm:prSet>
      <dgm:spPr/>
    </dgm:pt>
    <dgm:pt modelId="{7FFEC864-7CC2-CC4A-8F9B-58EE54E3787C}" type="pres">
      <dgm:prSet presAssocID="{401D46FA-9433-2442-9FCE-628816934589}" presName="sibTrans" presStyleCnt="0"/>
      <dgm:spPr/>
    </dgm:pt>
    <dgm:pt modelId="{EBB1F022-61D7-F449-A8D1-6121339BF71F}" type="pres">
      <dgm:prSet presAssocID="{409D47DB-53D2-624B-BCB9-BB1E67B21109}" presName="node" presStyleLbl="node1" presStyleIdx="4" presStyleCnt="8">
        <dgm:presLayoutVars>
          <dgm:bulletEnabled val="1"/>
        </dgm:presLayoutVars>
      </dgm:prSet>
      <dgm:spPr/>
    </dgm:pt>
    <dgm:pt modelId="{D1BAB928-80B1-004C-A60B-FEA0337DF0B6}" type="pres">
      <dgm:prSet presAssocID="{FB16B348-36BA-834F-BFB2-E5668BD34E2A}" presName="sibTrans" presStyleCnt="0"/>
      <dgm:spPr/>
    </dgm:pt>
    <dgm:pt modelId="{C46FD4E2-2FB1-B044-9623-3785AF8BC631}" type="pres">
      <dgm:prSet presAssocID="{443B282F-6687-4647-A6C0-FEDFCC858C58}" presName="node" presStyleLbl="node1" presStyleIdx="5" presStyleCnt="8">
        <dgm:presLayoutVars>
          <dgm:bulletEnabled val="1"/>
        </dgm:presLayoutVars>
      </dgm:prSet>
      <dgm:spPr/>
    </dgm:pt>
    <dgm:pt modelId="{8F2AD259-A8DE-1147-924D-307AD9B71A5B}" type="pres">
      <dgm:prSet presAssocID="{11E07DFC-AABA-164D-9897-165C62E9F1D0}" presName="sibTrans" presStyleCnt="0"/>
      <dgm:spPr/>
    </dgm:pt>
    <dgm:pt modelId="{F002FD9E-7FFB-2A4C-96BC-C500269F7E1E}" type="pres">
      <dgm:prSet presAssocID="{E22223D8-1C7C-C447-84B9-3E1B1EB6B173}" presName="node" presStyleLbl="node1" presStyleIdx="6" presStyleCnt="8">
        <dgm:presLayoutVars>
          <dgm:bulletEnabled val="1"/>
        </dgm:presLayoutVars>
      </dgm:prSet>
      <dgm:spPr/>
    </dgm:pt>
    <dgm:pt modelId="{CD8B8381-CA87-074F-A0CA-96468B10179E}" type="pres">
      <dgm:prSet presAssocID="{4971E352-05D3-AE43-8280-FBF971D1F61D}" presName="sibTrans" presStyleCnt="0"/>
      <dgm:spPr/>
    </dgm:pt>
    <dgm:pt modelId="{D501E0E5-992C-634E-926E-96149DD5D01C}" type="pres">
      <dgm:prSet presAssocID="{2B41E61A-00B0-684C-BE88-4AB60ED3CD32}" presName="node" presStyleLbl="node1" presStyleIdx="7" presStyleCnt="8">
        <dgm:presLayoutVars>
          <dgm:bulletEnabled val="1"/>
        </dgm:presLayoutVars>
      </dgm:prSet>
      <dgm:spPr/>
    </dgm:pt>
  </dgm:ptLst>
  <dgm:cxnLst>
    <dgm:cxn modelId="{C5BF0822-6906-F14C-AD4B-5CE9823170EF}" type="presOf" srcId="{E564CA09-AE88-094A-A659-4FA9B0C41E3A}" destId="{4A421EAE-0BFD-5648-9FE5-D91908265816}" srcOrd="0" destOrd="0" presId="urn:microsoft.com/office/officeart/2005/8/layout/default"/>
    <dgm:cxn modelId="{D74E7425-C890-444A-8492-54D8335E7E40}" type="presOf" srcId="{443B282F-6687-4647-A6C0-FEDFCC858C58}" destId="{C46FD4E2-2FB1-B044-9623-3785AF8BC631}" srcOrd="0" destOrd="0" presId="urn:microsoft.com/office/officeart/2005/8/layout/default"/>
    <dgm:cxn modelId="{A74A3141-E360-6444-8915-40F3DECB1C9C}" srcId="{71989C33-2F86-6344-A1AE-642BE2E1E1A4}" destId="{E22223D8-1C7C-C447-84B9-3E1B1EB6B173}" srcOrd="6" destOrd="0" parTransId="{AA994BBE-4AA0-B147-9F3F-BF281C853DFF}" sibTransId="{4971E352-05D3-AE43-8280-FBF971D1F61D}"/>
    <dgm:cxn modelId="{B52F4649-57CD-B747-932D-5AF7A9A75DA9}" srcId="{71989C33-2F86-6344-A1AE-642BE2E1E1A4}" destId="{409D47DB-53D2-624B-BCB9-BB1E67B21109}" srcOrd="4" destOrd="0" parTransId="{3DF85C94-AE3A-2E4F-AAAF-53AE6611723D}" sibTransId="{FB16B348-36BA-834F-BFB2-E5668BD34E2A}"/>
    <dgm:cxn modelId="{AA471C4D-3770-3841-BA3E-A341D48B3283}" type="presOf" srcId="{5F09A371-EEF6-DA46-A974-ABAF6CE52BD2}" destId="{1A6166E8-A9D7-E74B-A31E-1AE1B2815E11}" srcOrd="0" destOrd="0" presId="urn:microsoft.com/office/officeart/2005/8/layout/default"/>
    <dgm:cxn modelId="{2A7C0961-8B5C-0246-971C-3C7D60E37768}" type="presOf" srcId="{409D47DB-53D2-624B-BCB9-BB1E67B21109}" destId="{EBB1F022-61D7-F449-A8D1-6121339BF71F}" srcOrd="0" destOrd="0" presId="urn:microsoft.com/office/officeart/2005/8/layout/default"/>
    <dgm:cxn modelId="{DFFE4C66-73C6-5A40-8C0D-1ED87B47EAAF}" type="presOf" srcId="{92774E67-EF13-1A4D-B251-92A129FEC8D9}" destId="{6434720D-1DD3-CD4A-9FD3-C481230A0732}" srcOrd="0" destOrd="0" presId="urn:microsoft.com/office/officeart/2005/8/layout/default"/>
    <dgm:cxn modelId="{4530516D-F221-094E-A5CC-F7EE64F009D6}" type="presOf" srcId="{2B41E61A-00B0-684C-BE88-4AB60ED3CD32}" destId="{D501E0E5-992C-634E-926E-96149DD5D01C}" srcOrd="0" destOrd="0" presId="urn:microsoft.com/office/officeart/2005/8/layout/default"/>
    <dgm:cxn modelId="{A5F36170-DD44-9443-A75A-6F341C6DF9E9}" srcId="{71989C33-2F86-6344-A1AE-642BE2E1E1A4}" destId="{2B41E61A-00B0-684C-BE88-4AB60ED3CD32}" srcOrd="7" destOrd="0" parTransId="{B436DC43-3401-7B4C-BB65-9D2E2FBB51EB}" sibTransId="{FFDB814D-CC84-D44B-9DE8-4B3C844D331F}"/>
    <dgm:cxn modelId="{E048707A-5462-014E-900C-203D84AAE1D7}" type="presOf" srcId="{E22223D8-1C7C-C447-84B9-3E1B1EB6B173}" destId="{F002FD9E-7FFB-2A4C-96BC-C500269F7E1E}" srcOrd="0" destOrd="0" presId="urn:microsoft.com/office/officeart/2005/8/layout/default"/>
    <dgm:cxn modelId="{F8D4E87B-7281-804D-93E3-2A6E6B46B90C}" srcId="{71989C33-2F86-6344-A1AE-642BE2E1E1A4}" destId="{17E8AF08-F6D1-C649-A5EB-CEABB0413E61}" srcOrd="0" destOrd="0" parTransId="{A2DA6D0C-343B-E04B-9129-4A90259673FE}" sibTransId="{5785BECF-C34C-A34C-BA06-22B958E2D1FA}"/>
    <dgm:cxn modelId="{85F69C86-4E94-C84A-A335-843853D6CCC5}" srcId="{71989C33-2F86-6344-A1AE-642BE2E1E1A4}" destId="{E564CA09-AE88-094A-A659-4FA9B0C41E3A}" srcOrd="3" destOrd="0" parTransId="{A48B07B1-6DB6-7A42-AE48-D491A1879AD2}" sibTransId="{401D46FA-9433-2442-9FCE-628816934589}"/>
    <dgm:cxn modelId="{A43C9594-2DB1-9A4A-8C6C-100DD8F5859D}" srcId="{71989C33-2F86-6344-A1AE-642BE2E1E1A4}" destId="{92774E67-EF13-1A4D-B251-92A129FEC8D9}" srcOrd="1"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2FCF72B4-65F9-2242-B2B0-C394C81BD3D0}" srcId="{71989C33-2F86-6344-A1AE-642BE2E1E1A4}" destId="{443B282F-6687-4647-A6C0-FEDFCC858C58}" srcOrd="5" destOrd="0" parTransId="{272EBAFC-F584-844F-B2B0-5E77548D4466}" sibTransId="{11E07DFC-AABA-164D-9897-165C62E9F1D0}"/>
    <dgm:cxn modelId="{E78E36BA-106E-E946-8BCD-11E399F0382E}" type="presOf" srcId="{17E8AF08-F6D1-C649-A5EB-CEABB0413E61}" destId="{2305BA53-A996-424E-866D-CB26DB253929}" srcOrd="0" destOrd="0" presId="urn:microsoft.com/office/officeart/2005/8/layout/default"/>
    <dgm:cxn modelId="{1F32B2ED-2DCA-C74F-ADB4-F81B57A9C328}" srcId="{71989C33-2F86-6344-A1AE-642BE2E1E1A4}" destId="{5F09A371-EEF6-DA46-A974-ABAF6CE52BD2}" srcOrd="2" destOrd="0" parTransId="{57CDD92D-ACA5-F94D-9EB9-81BC8DCBCA9C}" sibTransId="{D5A16EF5-8539-FA45-81CF-C22C06E5A3C7}"/>
    <dgm:cxn modelId="{EF4CB160-651E-5E43-A0A0-FA71206A01A0}" type="presParOf" srcId="{5B256D91-98CA-BF4B-B2F0-F0224301E4BB}" destId="{2305BA53-A996-424E-866D-CB26DB253929}" srcOrd="0" destOrd="0" presId="urn:microsoft.com/office/officeart/2005/8/layout/default"/>
    <dgm:cxn modelId="{FAC0FDA3-7E3B-B34D-BC36-8FE2DDF575B6}" type="presParOf" srcId="{5B256D91-98CA-BF4B-B2F0-F0224301E4BB}" destId="{F95E456F-967A-A140-9DD8-96665B8B83C6}" srcOrd="1" destOrd="0" presId="urn:microsoft.com/office/officeart/2005/8/layout/default"/>
    <dgm:cxn modelId="{4D0C71C4-8F81-A54A-A6B6-2920F046C307}" type="presParOf" srcId="{5B256D91-98CA-BF4B-B2F0-F0224301E4BB}" destId="{6434720D-1DD3-CD4A-9FD3-C481230A0732}" srcOrd="2" destOrd="0" presId="urn:microsoft.com/office/officeart/2005/8/layout/default"/>
    <dgm:cxn modelId="{513B2E9A-2F26-A345-BBEE-FEF6D51082E0}" type="presParOf" srcId="{5B256D91-98CA-BF4B-B2F0-F0224301E4BB}" destId="{4563878E-3265-7645-9E32-FA7803D0CA23}" srcOrd="3" destOrd="0" presId="urn:microsoft.com/office/officeart/2005/8/layout/default"/>
    <dgm:cxn modelId="{5206711D-0A1C-314B-A942-030DCEEBC4DA}" type="presParOf" srcId="{5B256D91-98CA-BF4B-B2F0-F0224301E4BB}" destId="{1A6166E8-A9D7-E74B-A31E-1AE1B2815E11}" srcOrd="4" destOrd="0" presId="urn:microsoft.com/office/officeart/2005/8/layout/default"/>
    <dgm:cxn modelId="{09195E4A-C2AD-6E41-AC9A-16DCE53FB0C1}" type="presParOf" srcId="{5B256D91-98CA-BF4B-B2F0-F0224301E4BB}" destId="{7B57F2E8-B02B-764A-AD83-D4B9CF82E746}" srcOrd="5" destOrd="0" presId="urn:microsoft.com/office/officeart/2005/8/layout/default"/>
    <dgm:cxn modelId="{F86CAA3C-C3C0-7447-ABFF-F0EE399853B1}" type="presParOf" srcId="{5B256D91-98CA-BF4B-B2F0-F0224301E4BB}" destId="{4A421EAE-0BFD-5648-9FE5-D91908265816}" srcOrd="6" destOrd="0" presId="urn:microsoft.com/office/officeart/2005/8/layout/default"/>
    <dgm:cxn modelId="{B1610BDF-B847-7E4B-998A-1EA8A1211046}" type="presParOf" srcId="{5B256D91-98CA-BF4B-B2F0-F0224301E4BB}" destId="{7FFEC864-7CC2-CC4A-8F9B-58EE54E3787C}" srcOrd="7" destOrd="0" presId="urn:microsoft.com/office/officeart/2005/8/layout/default"/>
    <dgm:cxn modelId="{B0FE6593-B573-A64D-8425-64C1355D3EC5}" type="presParOf" srcId="{5B256D91-98CA-BF4B-B2F0-F0224301E4BB}" destId="{EBB1F022-61D7-F449-A8D1-6121339BF71F}" srcOrd="8" destOrd="0" presId="urn:microsoft.com/office/officeart/2005/8/layout/default"/>
    <dgm:cxn modelId="{3081AFD0-3344-3D4F-A5F2-C91D9B15FE72}" type="presParOf" srcId="{5B256D91-98CA-BF4B-B2F0-F0224301E4BB}" destId="{D1BAB928-80B1-004C-A60B-FEA0337DF0B6}" srcOrd="9" destOrd="0" presId="urn:microsoft.com/office/officeart/2005/8/layout/default"/>
    <dgm:cxn modelId="{A6C71553-FB89-084D-88A6-92C0C6839973}" type="presParOf" srcId="{5B256D91-98CA-BF4B-B2F0-F0224301E4BB}" destId="{C46FD4E2-2FB1-B044-9623-3785AF8BC631}" srcOrd="10" destOrd="0" presId="urn:microsoft.com/office/officeart/2005/8/layout/default"/>
    <dgm:cxn modelId="{B01D6507-6956-314D-9013-4354FEE34EEF}" type="presParOf" srcId="{5B256D91-98CA-BF4B-B2F0-F0224301E4BB}" destId="{8F2AD259-A8DE-1147-924D-307AD9B71A5B}" srcOrd="11" destOrd="0" presId="urn:microsoft.com/office/officeart/2005/8/layout/default"/>
    <dgm:cxn modelId="{B502A429-AC10-4A49-8DF9-143E74B88E11}" type="presParOf" srcId="{5B256D91-98CA-BF4B-B2F0-F0224301E4BB}" destId="{F002FD9E-7FFB-2A4C-96BC-C500269F7E1E}" srcOrd="12" destOrd="0" presId="urn:microsoft.com/office/officeart/2005/8/layout/default"/>
    <dgm:cxn modelId="{71F30E99-ADEB-0E43-AA1D-8E49695AB157}" type="presParOf" srcId="{5B256D91-98CA-BF4B-B2F0-F0224301E4BB}" destId="{CD8B8381-CA87-074F-A0CA-96468B10179E}" srcOrd="13" destOrd="0" presId="urn:microsoft.com/office/officeart/2005/8/layout/default"/>
    <dgm:cxn modelId="{3E1B2AF9-31DE-E847-B261-5F08719E924A}" type="presParOf" srcId="{5B256D91-98CA-BF4B-B2F0-F0224301E4BB}" destId="{D501E0E5-992C-634E-926E-96149DD5D01C}" srcOrd="1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colorful5" csCatId="colorful" phldr="1"/>
      <dgm:spPr/>
      <dgm:t>
        <a:bodyPr/>
        <a:lstStyle/>
        <a:p>
          <a:endParaRPr lang="en-US"/>
        </a:p>
      </dgm:t>
    </dgm:pt>
    <dgm:pt modelId="{17E8AF08-F6D1-C649-A5EB-CEABB0413E61}">
      <dgm:prSet phldrT="[Text]"/>
      <dgm:spPr>
        <a:ln>
          <a:noFill/>
        </a:ln>
      </dgm:spPr>
      <dgm:t>
        <a:bodyPr/>
        <a:lstStyle/>
        <a:p>
          <a:r>
            <a:rPr lang="en-US">
              <a:solidFill>
                <a:schemeClr val="bg2"/>
              </a:solidFill>
              <a:latin typeface="Avenir Next" panose="020B0503020202020204" pitchFamily="34" charset="0"/>
            </a:rPr>
            <a:t>Instrument</a:t>
          </a:r>
          <a:endParaRPr lang="en-US" dirty="0">
            <a:solidFill>
              <a:schemeClr val="bg2"/>
            </a:solidFill>
            <a:latin typeface="Avenir Next" panose="020B0503020202020204" pitchFamily="34" charset="0"/>
          </a:endParaRP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5F09A371-EEF6-DA46-A974-ABAF6CE52BD2}">
      <dgm:prSet phldrT="[Text]"/>
      <dgm:spPr>
        <a:ln>
          <a:noFill/>
        </a:ln>
      </dgm:spPr>
      <dgm:t>
        <a:bodyPr/>
        <a:lstStyle/>
        <a:p>
          <a:r>
            <a:rPr lang="en-US">
              <a:solidFill>
                <a:schemeClr val="bg2"/>
              </a:solidFill>
              <a:latin typeface="Avenir Next" panose="020B0503020202020204" pitchFamily="34" charset="0"/>
            </a:rPr>
            <a:t>Clouds</a:t>
          </a:r>
          <a:endParaRPr lang="en-US" dirty="0">
            <a:solidFill>
              <a:schemeClr val="bg2"/>
            </a:solidFill>
            <a:latin typeface="Avenir Next" panose="020B0503020202020204" pitchFamily="34" charset="0"/>
          </a:endParaRPr>
        </a:p>
      </dgm:t>
    </dgm:pt>
    <dgm:pt modelId="{57CDD92D-ACA5-F94D-9EB9-81BC8DCBCA9C}" type="parTrans" cxnId="{1F32B2ED-2DCA-C74F-ADB4-F81B57A9C328}">
      <dgm:prSet/>
      <dgm:spPr/>
      <dgm:t>
        <a:bodyPr/>
        <a:lstStyle/>
        <a:p>
          <a:endParaRPr lang="en-US">
            <a:solidFill>
              <a:schemeClr val="tx1"/>
            </a:solidFill>
            <a:latin typeface="Avenir Next" panose="020B0503020202020204" pitchFamily="34" charset="0"/>
          </a:endParaRPr>
        </a:p>
      </dgm:t>
    </dgm:pt>
    <dgm:pt modelId="{D5A16EF5-8539-FA45-81CF-C22C06E5A3C7}" type="sibTrans" cxnId="{1F32B2ED-2DCA-C74F-ADB4-F81B57A9C328}">
      <dgm:prSet/>
      <dgm:spPr/>
      <dgm:t>
        <a:bodyPr/>
        <a:lstStyle/>
        <a:p>
          <a:endParaRPr lang="en-US">
            <a:solidFill>
              <a:schemeClr val="tx1"/>
            </a:solidFill>
            <a:latin typeface="Avenir Next" panose="020B0503020202020204" pitchFamily="34" charset="0"/>
          </a:endParaRPr>
        </a:p>
      </dgm:t>
    </dgm:pt>
    <dgm:pt modelId="{E564CA09-AE88-094A-A659-4FA9B0C41E3A}">
      <dgm:prSet phldrT="[Text]"/>
      <dgm:spPr>
        <a:ln>
          <a:noFill/>
        </a:ln>
      </dgm:spPr>
      <dgm:t>
        <a:bodyPr/>
        <a:lstStyle/>
        <a:p>
          <a:r>
            <a:rPr lang="en-US" dirty="0">
              <a:solidFill>
                <a:schemeClr val="bg2"/>
              </a:solidFill>
              <a:latin typeface="Avenir Next" panose="020B0503020202020204" pitchFamily="34" charset="0"/>
            </a:rPr>
            <a:t>Inversion</a:t>
          </a:r>
        </a:p>
      </dgm:t>
    </dgm:pt>
    <dgm:pt modelId="{A48B07B1-6DB6-7A42-AE48-D491A1879AD2}" type="parTrans" cxnId="{85F69C86-4E94-C84A-A335-843853D6CCC5}">
      <dgm:prSet/>
      <dgm:spPr/>
      <dgm:t>
        <a:bodyPr/>
        <a:lstStyle/>
        <a:p>
          <a:endParaRPr lang="en-US">
            <a:solidFill>
              <a:schemeClr val="tx1"/>
            </a:solidFill>
            <a:latin typeface="Avenir Next" panose="020B0503020202020204" pitchFamily="34" charset="0"/>
          </a:endParaRPr>
        </a:p>
      </dgm:t>
    </dgm:pt>
    <dgm:pt modelId="{401D46FA-9433-2442-9FCE-628816934589}" type="sibTrans" cxnId="{85F69C86-4E94-C84A-A335-843853D6CCC5}">
      <dgm:prSet/>
      <dgm:spPr/>
      <dgm:t>
        <a:bodyPr/>
        <a:lstStyle/>
        <a:p>
          <a:endParaRPr lang="en-US">
            <a:solidFill>
              <a:schemeClr val="tx1"/>
            </a:solidFill>
            <a:latin typeface="Avenir Next" panose="020B0503020202020204" pitchFamily="34" charset="0"/>
          </a:endParaRPr>
        </a:p>
      </dgm:t>
    </dgm:pt>
    <dgm:pt modelId="{409D47DB-53D2-624B-BCB9-BB1E67B21109}">
      <dgm:prSet phldrT="[Text]"/>
      <dgm:spPr>
        <a:ln>
          <a:noFill/>
        </a:ln>
      </dgm:spPr>
      <dgm:t>
        <a:bodyPr/>
        <a:lstStyle/>
        <a:p>
          <a:r>
            <a:rPr lang="en-US">
              <a:solidFill>
                <a:schemeClr val="bg2"/>
              </a:solidFill>
              <a:latin typeface="Avenir Next" panose="020B0503020202020204" pitchFamily="34" charset="0"/>
            </a:rPr>
            <a:t>SARB</a:t>
          </a:r>
          <a:endParaRPr lang="en-US" dirty="0">
            <a:solidFill>
              <a:schemeClr val="bg2"/>
            </a:solidFill>
            <a:latin typeface="Avenir Next" panose="020B0503020202020204" pitchFamily="34" charset="0"/>
          </a:endParaRPr>
        </a:p>
      </dgm:t>
    </dgm:pt>
    <dgm:pt modelId="{3DF85C94-AE3A-2E4F-AAAF-53AE6611723D}" type="parTrans" cxnId="{B52F4649-57CD-B747-932D-5AF7A9A75DA9}">
      <dgm:prSet/>
      <dgm:spPr/>
      <dgm:t>
        <a:bodyPr/>
        <a:lstStyle/>
        <a:p>
          <a:endParaRPr lang="en-US">
            <a:solidFill>
              <a:schemeClr val="tx1"/>
            </a:solidFill>
            <a:latin typeface="Avenir Next" panose="020B0503020202020204" pitchFamily="34" charset="0"/>
          </a:endParaRPr>
        </a:p>
      </dgm:t>
    </dgm:pt>
    <dgm:pt modelId="{FB16B348-36BA-834F-BFB2-E5668BD34E2A}" type="sibTrans" cxnId="{B52F4649-57CD-B747-932D-5AF7A9A75DA9}">
      <dgm:prSet/>
      <dgm:spPr/>
      <dgm:t>
        <a:bodyPr/>
        <a:lstStyle/>
        <a:p>
          <a:endParaRPr lang="en-US">
            <a:solidFill>
              <a:schemeClr val="tx1"/>
            </a:solidFill>
            <a:latin typeface="Avenir Next" panose="020B0503020202020204" pitchFamily="34" charset="0"/>
          </a:endParaRPr>
        </a:p>
      </dgm:t>
    </dgm:pt>
    <dgm:pt modelId="{443B282F-6687-4647-A6C0-FEDFCC858C58}">
      <dgm:prSet phldrT="[Text]"/>
      <dgm:spPr>
        <a:ln>
          <a:noFill/>
        </a:ln>
      </dgm:spPr>
      <dgm:t>
        <a:bodyPr/>
        <a:lstStyle/>
        <a:p>
          <a:r>
            <a:rPr lang="en-US" dirty="0">
              <a:solidFill>
                <a:schemeClr val="bg2"/>
              </a:solidFill>
              <a:latin typeface="Avenir Next" panose="020B0503020202020204" pitchFamily="34" charset="0"/>
            </a:rPr>
            <a:t>TISA</a:t>
          </a:r>
        </a:p>
      </dgm:t>
    </dgm:pt>
    <dgm:pt modelId="{272EBAFC-F584-844F-B2B0-5E77548D4466}" type="parTrans" cxnId="{2FCF72B4-65F9-2242-B2B0-C394C81BD3D0}">
      <dgm:prSet/>
      <dgm:spPr/>
      <dgm:t>
        <a:bodyPr/>
        <a:lstStyle/>
        <a:p>
          <a:endParaRPr lang="en-US">
            <a:solidFill>
              <a:schemeClr val="tx1"/>
            </a:solidFill>
            <a:latin typeface="Avenir Next" panose="020B0503020202020204" pitchFamily="34" charset="0"/>
          </a:endParaRPr>
        </a:p>
      </dgm:t>
    </dgm:pt>
    <dgm:pt modelId="{11E07DFC-AABA-164D-9897-165C62E9F1D0}" type="sibTrans" cxnId="{2FCF72B4-65F9-2242-B2B0-C394C81BD3D0}">
      <dgm:prSet/>
      <dgm:spPr/>
      <dgm:t>
        <a:bodyPr/>
        <a:lstStyle/>
        <a:p>
          <a:endParaRPr lang="en-US">
            <a:solidFill>
              <a:schemeClr val="tx1"/>
            </a:solidFill>
            <a:latin typeface="Avenir Next" panose="020B0503020202020204" pitchFamily="34" charset="0"/>
          </a:endParaRPr>
        </a:p>
      </dgm:t>
    </dgm:pt>
    <dgm:pt modelId="{92774E67-EF13-1A4D-B251-92A129FEC8D9}">
      <dgm:prSet phldrT="[Text]"/>
      <dgm:spPr>
        <a:ln>
          <a:noFill/>
        </a:ln>
      </dgm:spPr>
      <dgm:t>
        <a:bodyPr/>
        <a:lstStyle/>
        <a:p>
          <a:r>
            <a:rPr lang="en-US">
              <a:solidFill>
                <a:schemeClr val="bg2"/>
              </a:solidFill>
              <a:latin typeface="Avenir Next" panose="020B0503020202020204" pitchFamily="34" charset="0"/>
            </a:rPr>
            <a:t>ERBE-like</a:t>
          </a:r>
          <a:endParaRPr lang="en-US"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E22223D8-1C7C-C447-84B9-3E1B1EB6B173}">
      <dgm:prSet phldrT="[Text]"/>
      <dgm:spPr>
        <a:ln>
          <a:noFill/>
        </a:ln>
      </dgm:spPr>
      <dgm:t>
        <a:bodyPr/>
        <a:lstStyle/>
        <a:p>
          <a:r>
            <a:rPr lang="en-US" dirty="0">
              <a:solidFill>
                <a:schemeClr val="bg2"/>
              </a:solidFill>
              <a:latin typeface="Avenir Next" panose="020B0503020202020204" pitchFamily="34" charset="0"/>
            </a:rPr>
            <a:t>Systems </a:t>
          </a:r>
          <a:br>
            <a:rPr lang="en-US" dirty="0">
              <a:solidFill>
                <a:schemeClr val="bg2"/>
              </a:solidFill>
              <a:latin typeface="Avenir Next" panose="020B0503020202020204" pitchFamily="34" charset="0"/>
            </a:rPr>
          </a:br>
          <a:r>
            <a:rPr lang="en-US" dirty="0">
              <a:solidFill>
                <a:schemeClr val="bg2"/>
              </a:solidFill>
              <a:latin typeface="Avenir Next" panose="020B0503020202020204" pitchFamily="34" charset="0"/>
            </a:rPr>
            <a:t>&amp; CM</a:t>
          </a:r>
        </a:p>
      </dgm:t>
    </dgm:pt>
    <dgm:pt modelId="{AA994BBE-4AA0-B147-9F3F-BF281C853DFF}" type="parTrans" cxnId="{A74A3141-E360-6444-8915-40F3DECB1C9C}">
      <dgm:prSet/>
      <dgm:spPr/>
      <dgm:t>
        <a:bodyPr/>
        <a:lstStyle/>
        <a:p>
          <a:endParaRPr lang="en-US">
            <a:solidFill>
              <a:schemeClr val="tx1"/>
            </a:solidFill>
            <a:latin typeface="Avenir Next" panose="020B0503020202020204" pitchFamily="34" charset="0"/>
          </a:endParaRPr>
        </a:p>
      </dgm:t>
    </dgm:pt>
    <dgm:pt modelId="{4971E352-05D3-AE43-8280-FBF971D1F61D}" type="sibTrans" cxnId="{A74A3141-E360-6444-8915-40F3DECB1C9C}">
      <dgm:prSet/>
      <dgm:spPr/>
      <dgm:t>
        <a:bodyPr/>
        <a:lstStyle/>
        <a:p>
          <a:endParaRPr lang="en-US">
            <a:solidFill>
              <a:schemeClr val="tx1"/>
            </a:solidFill>
            <a:latin typeface="Avenir Next" panose="020B0503020202020204" pitchFamily="34" charset="0"/>
          </a:endParaRPr>
        </a:p>
      </dgm:t>
    </dgm:pt>
    <dgm:pt modelId="{00331FDF-8ABD-AB4F-99F9-E5B1F0F48835}">
      <dgm:prSet phldrT="[Text]"/>
      <dgm:spPr>
        <a:ln>
          <a:noFill/>
        </a:ln>
      </dgm:spPr>
      <dgm:t>
        <a:bodyPr/>
        <a:lstStyle/>
        <a:p>
          <a:r>
            <a:rPr lang="en-US" dirty="0" err="1">
              <a:solidFill>
                <a:schemeClr val="bg2"/>
              </a:solidFill>
              <a:latin typeface="Avenir Next" panose="020B0503020202020204" pitchFamily="34" charset="0"/>
            </a:rPr>
            <a:t>FLASHFlux</a:t>
          </a:r>
          <a:endParaRPr lang="en-US" dirty="0">
            <a:solidFill>
              <a:schemeClr val="bg2"/>
            </a:solidFill>
            <a:latin typeface="Avenir Next" panose="020B0503020202020204" pitchFamily="34" charset="0"/>
          </a:endParaRPr>
        </a:p>
      </dgm:t>
    </dgm:pt>
    <dgm:pt modelId="{E277A89C-D734-D34A-8DF2-F46CD771EB80}" type="parTrans" cxnId="{4D8CBF80-DA5C-C440-BB32-FE164E6CEA80}">
      <dgm:prSet/>
      <dgm:spPr/>
    </dgm:pt>
    <dgm:pt modelId="{9EB38E05-2392-A34C-A5DC-E2EC2E36C024}" type="sibTrans" cxnId="{4D8CBF80-DA5C-C440-BB32-FE164E6CEA80}">
      <dgm:prSet/>
      <dgm:spPr/>
    </dgm:pt>
    <dgm:pt modelId="{5B256D91-98CA-BF4B-B2F0-F0224301E4BB}" type="pres">
      <dgm:prSet presAssocID="{71989C33-2F86-6344-A1AE-642BE2E1E1A4}" presName="diagram" presStyleCnt="0">
        <dgm:presLayoutVars>
          <dgm:dir/>
          <dgm:resizeHandles val="exact"/>
        </dgm:presLayoutVars>
      </dgm:prSet>
      <dgm:spPr/>
    </dgm:pt>
    <dgm:pt modelId="{2305BA53-A996-424E-866D-CB26DB253929}" type="pres">
      <dgm:prSet presAssocID="{17E8AF08-F6D1-C649-A5EB-CEABB0413E61}" presName="node" presStyleLbl="node1" presStyleIdx="0" presStyleCnt="8">
        <dgm:presLayoutVars>
          <dgm:bulletEnabled val="1"/>
        </dgm:presLayoutVars>
      </dgm:prSet>
      <dgm:spPr/>
    </dgm:pt>
    <dgm:pt modelId="{F95E456F-967A-A140-9DD8-96665B8B83C6}" type="pres">
      <dgm:prSet presAssocID="{5785BECF-C34C-A34C-BA06-22B958E2D1FA}" presName="sibTrans" presStyleCnt="0"/>
      <dgm:spPr/>
    </dgm:pt>
    <dgm:pt modelId="{6434720D-1DD3-CD4A-9FD3-C481230A0732}" type="pres">
      <dgm:prSet presAssocID="{92774E67-EF13-1A4D-B251-92A129FEC8D9}" presName="node" presStyleLbl="node1" presStyleIdx="1" presStyleCnt="8">
        <dgm:presLayoutVars>
          <dgm:bulletEnabled val="1"/>
        </dgm:presLayoutVars>
      </dgm:prSet>
      <dgm:spPr/>
    </dgm:pt>
    <dgm:pt modelId="{4563878E-3265-7645-9E32-FA7803D0CA23}" type="pres">
      <dgm:prSet presAssocID="{40E58E2A-8C8C-A243-922F-5A4536440659}" presName="sibTrans" presStyleCnt="0"/>
      <dgm:spPr/>
    </dgm:pt>
    <dgm:pt modelId="{1A6166E8-A9D7-E74B-A31E-1AE1B2815E11}" type="pres">
      <dgm:prSet presAssocID="{5F09A371-EEF6-DA46-A974-ABAF6CE52BD2}" presName="node" presStyleLbl="node1" presStyleIdx="2" presStyleCnt="8">
        <dgm:presLayoutVars>
          <dgm:bulletEnabled val="1"/>
        </dgm:presLayoutVars>
      </dgm:prSet>
      <dgm:spPr/>
    </dgm:pt>
    <dgm:pt modelId="{7B57F2E8-B02B-764A-AD83-D4B9CF82E746}" type="pres">
      <dgm:prSet presAssocID="{D5A16EF5-8539-FA45-81CF-C22C06E5A3C7}" presName="sibTrans" presStyleCnt="0"/>
      <dgm:spPr/>
    </dgm:pt>
    <dgm:pt modelId="{4A421EAE-0BFD-5648-9FE5-D91908265816}" type="pres">
      <dgm:prSet presAssocID="{E564CA09-AE88-094A-A659-4FA9B0C41E3A}" presName="node" presStyleLbl="node1" presStyleIdx="3" presStyleCnt="8">
        <dgm:presLayoutVars>
          <dgm:bulletEnabled val="1"/>
        </dgm:presLayoutVars>
      </dgm:prSet>
      <dgm:spPr/>
    </dgm:pt>
    <dgm:pt modelId="{7FFEC864-7CC2-CC4A-8F9B-58EE54E3787C}" type="pres">
      <dgm:prSet presAssocID="{401D46FA-9433-2442-9FCE-628816934589}" presName="sibTrans" presStyleCnt="0"/>
      <dgm:spPr/>
    </dgm:pt>
    <dgm:pt modelId="{EBB1F022-61D7-F449-A8D1-6121339BF71F}" type="pres">
      <dgm:prSet presAssocID="{409D47DB-53D2-624B-BCB9-BB1E67B21109}" presName="node" presStyleLbl="node1" presStyleIdx="4" presStyleCnt="8">
        <dgm:presLayoutVars>
          <dgm:bulletEnabled val="1"/>
        </dgm:presLayoutVars>
      </dgm:prSet>
      <dgm:spPr/>
    </dgm:pt>
    <dgm:pt modelId="{D1BAB928-80B1-004C-A60B-FEA0337DF0B6}" type="pres">
      <dgm:prSet presAssocID="{FB16B348-36BA-834F-BFB2-E5668BD34E2A}" presName="sibTrans" presStyleCnt="0"/>
      <dgm:spPr/>
    </dgm:pt>
    <dgm:pt modelId="{C46FD4E2-2FB1-B044-9623-3785AF8BC631}" type="pres">
      <dgm:prSet presAssocID="{443B282F-6687-4647-A6C0-FEDFCC858C58}" presName="node" presStyleLbl="node1" presStyleIdx="5" presStyleCnt="8">
        <dgm:presLayoutVars>
          <dgm:bulletEnabled val="1"/>
        </dgm:presLayoutVars>
      </dgm:prSet>
      <dgm:spPr/>
    </dgm:pt>
    <dgm:pt modelId="{8F2AD259-A8DE-1147-924D-307AD9B71A5B}" type="pres">
      <dgm:prSet presAssocID="{11E07DFC-AABA-164D-9897-165C62E9F1D0}" presName="sibTrans" presStyleCnt="0"/>
      <dgm:spPr/>
    </dgm:pt>
    <dgm:pt modelId="{14D880F2-2F40-D047-BC15-9805904CE848}" type="pres">
      <dgm:prSet presAssocID="{00331FDF-8ABD-AB4F-99F9-E5B1F0F48835}" presName="node" presStyleLbl="node1" presStyleIdx="6" presStyleCnt="8">
        <dgm:presLayoutVars>
          <dgm:bulletEnabled val="1"/>
        </dgm:presLayoutVars>
      </dgm:prSet>
      <dgm:spPr/>
    </dgm:pt>
    <dgm:pt modelId="{60D56A73-6C2F-2D4E-9881-65B4A8DA4E30}" type="pres">
      <dgm:prSet presAssocID="{9EB38E05-2392-A34C-A5DC-E2EC2E36C024}" presName="sibTrans" presStyleCnt="0"/>
      <dgm:spPr/>
    </dgm:pt>
    <dgm:pt modelId="{F002FD9E-7FFB-2A4C-96BC-C500269F7E1E}" type="pres">
      <dgm:prSet presAssocID="{E22223D8-1C7C-C447-84B9-3E1B1EB6B173}" presName="node" presStyleLbl="node1" presStyleIdx="7" presStyleCnt="8">
        <dgm:presLayoutVars>
          <dgm:bulletEnabled val="1"/>
        </dgm:presLayoutVars>
      </dgm:prSet>
      <dgm:spPr/>
    </dgm:pt>
  </dgm:ptLst>
  <dgm:cxnLst>
    <dgm:cxn modelId="{C04B191A-CD73-1345-9159-B0DE944027CD}" type="presOf" srcId="{00331FDF-8ABD-AB4F-99F9-E5B1F0F48835}" destId="{14D880F2-2F40-D047-BC15-9805904CE848}" srcOrd="0" destOrd="0" presId="urn:microsoft.com/office/officeart/2005/8/layout/default"/>
    <dgm:cxn modelId="{C5BF0822-6906-F14C-AD4B-5CE9823170EF}" type="presOf" srcId="{E564CA09-AE88-094A-A659-4FA9B0C41E3A}" destId="{4A421EAE-0BFD-5648-9FE5-D91908265816}" srcOrd="0" destOrd="0" presId="urn:microsoft.com/office/officeart/2005/8/layout/default"/>
    <dgm:cxn modelId="{D74E7425-C890-444A-8492-54D8335E7E40}" type="presOf" srcId="{443B282F-6687-4647-A6C0-FEDFCC858C58}" destId="{C46FD4E2-2FB1-B044-9623-3785AF8BC631}" srcOrd="0" destOrd="0" presId="urn:microsoft.com/office/officeart/2005/8/layout/default"/>
    <dgm:cxn modelId="{A74A3141-E360-6444-8915-40F3DECB1C9C}" srcId="{71989C33-2F86-6344-A1AE-642BE2E1E1A4}" destId="{E22223D8-1C7C-C447-84B9-3E1B1EB6B173}" srcOrd="7" destOrd="0" parTransId="{AA994BBE-4AA0-B147-9F3F-BF281C853DFF}" sibTransId="{4971E352-05D3-AE43-8280-FBF971D1F61D}"/>
    <dgm:cxn modelId="{B52F4649-57CD-B747-932D-5AF7A9A75DA9}" srcId="{71989C33-2F86-6344-A1AE-642BE2E1E1A4}" destId="{409D47DB-53D2-624B-BCB9-BB1E67B21109}" srcOrd="4" destOrd="0" parTransId="{3DF85C94-AE3A-2E4F-AAAF-53AE6611723D}" sibTransId="{FB16B348-36BA-834F-BFB2-E5668BD34E2A}"/>
    <dgm:cxn modelId="{AA471C4D-3770-3841-BA3E-A341D48B3283}" type="presOf" srcId="{5F09A371-EEF6-DA46-A974-ABAF6CE52BD2}" destId="{1A6166E8-A9D7-E74B-A31E-1AE1B2815E11}" srcOrd="0" destOrd="0" presId="urn:microsoft.com/office/officeart/2005/8/layout/default"/>
    <dgm:cxn modelId="{2A7C0961-8B5C-0246-971C-3C7D60E37768}" type="presOf" srcId="{409D47DB-53D2-624B-BCB9-BB1E67B21109}" destId="{EBB1F022-61D7-F449-A8D1-6121339BF71F}" srcOrd="0" destOrd="0" presId="urn:microsoft.com/office/officeart/2005/8/layout/default"/>
    <dgm:cxn modelId="{DFFE4C66-73C6-5A40-8C0D-1ED87B47EAAF}" type="presOf" srcId="{92774E67-EF13-1A4D-B251-92A129FEC8D9}" destId="{6434720D-1DD3-CD4A-9FD3-C481230A0732}" srcOrd="0" destOrd="0" presId="urn:microsoft.com/office/officeart/2005/8/layout/default"/>
    <dgm:cxn modelId="{E048707A-5462-014E-900C-203D84AAE1D7}" type="presOf" srcId="{E22223D8-1C7C-C447-84B9-3E1B1EB6B173}" destId="{F002FD9E-7FFB-2A4C-96BC-C500269F7E1E}" srcOrd="0" destOrd="0" presId="urn:microsoft.com/office/officeart/2005/8/layout/default"/>
    <dgm:cxn modelId="{F8D4E87B-7281-804D-93E3-2A6E6B46B90C}" srcId="{71989C33-2F86-6344-A1AE-642BE2E1E1A4}" destId="{17E8AF08-F6D1-C649-A5EB-CEABB0413E61}" srcOrd="0" destOrd="0" parTransId="{A2DA6D0C-343B-E04B-9129-4A90259673FE}" sibTransId="{5785BECF-C34C-A34C-BA06-22B958E2D1FA}"/>
    <dgm:cxn modelId="{4D8CBF80-DA5C-C440-BB32-FE164E6CEA80}" srcId="{71989C33-2F86-6344-A1AE-642BE2E1E1A4}" destId="{00331FDF-8ABD-AB4F-99F9-E5B1F0F48835}" srcOrd="6" destOrd="0" parTransId="{E277A89C-D734-D34A-8DF2-F46CD771EB80}" sibTransId="{9EB38E05-2392-A34C-A5DC-E2EC2E36C024}"/>
    <dgm:cxn modelId="{85F69C86-4E94-C84A-A335-843853D6CCC5}" srcId="{71989C33-2F86-6344-A1AE-642BE2E1E1A4}" destId="{E564CA09-AE88-094A-A659-4FA9B0C41E3A}" srcOrd="3" destOrd="0" parTransId="{A48B07B1-6DB6-7A42-AE48-D491A1879AD2}" sibTransId="{401D46FA-9433-2442-9FCE-628816934589}"/>
    <dgm:cxn modelId="{A43C9594-2DB1-9A4A-8C6C-100DD8F5859D}" srcId="{71989C33-2F86-6344-A1AE-642BE2E1E1A4}" destId="{92774E67-EF13-1A4D-B251-92A129FEC8D9}" srcOrd="1"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2FCF72B4-65F9-2242-B2B0-C394C81BD3D0}" srcId="{71989C33-2F86-6344-A1AE-642BE2E1E1A4}" destId="{443B282F-6687-4647-A6C0-FEDFCC858C58}" srcOrd="5" destOrd="0" parTransId="{272EBAFC-F584-844F-B2B0-5E77548D4466}" sibTransId="{11E07DFC-AABA-164D-9897-165C62E9F1D0}"/>
    <dgm:cxn modelId="{E78E36BA-106E-E946-8BCD-11E399F0382E}" type="presOf" srcId="{17E8AF08-F6D1-C649-A5EB-CEABB0413E61}" destId="{2305BA53-A996-424E-866D-CB26DB253929}" srcOrd="0" destOrd="0" presId="urn:microsoft.com/office/officeart/2005/8/layout/default"/>
    <dgm:cxn modelId="{1F32B2ED-2DCA-C74F-ADB4-F81B57A9C328}" srcId="{71989C33-2F86-6344-A1AE-642BE2E1E1A4}" destId="{5F09A371-EEF6-DA46-A974-ABAF6CE52BD2}" srcOrd="2" destOrd="0" parTransId="{57CDD92D-ACA5-F94D-9EB9-81BC8DCBCA9C}" sibTransId="{D5A16EF5-8539-FA45-81CF-C22C06E5A3C7}"/>
    <dgm:cxn modelId="{EF4CB160-651E-5E43-A0A0-FA71206A01A0}" type="presParOf" srcId="{5B256D91-98CA-BF4B-B2F0-F0224301E4BB}" destId="{2305BA53-A996-424E-866D-CB26DB253929}" srcOrd="0" destOrd="0" presId="urn:microsoft.com/office/officeart/2005/8/layout/default"/>
    <dgm:cxn modelId="{FAC0FDA3-7E3B-B34D-BC36-8FE2DDF575B6}" type="presParOf" srcId="{5B256D91-98CA-BF4B-B2F0-F0224301E4BB}" destId="{F95E456F-967A-A140-9DD8-96665B8B83C6}" srcOrd="1" destOrd="0" presId="urn:microsoft.com/office/officeart/2005/8/layout/default"/>
    <dgm:cxn modelId="{4D0C71C4-8F81-A54A-A6B6-2920F046C307}" type="presParOf" srcId="{5B256D91-98CA-BF4B-B2F0-F0224301E4BB}" destId="{6434720D-1DD3-CD4A-9FD3-C481230A0732}" srcOrd="2" destOrd="0" presId="urn:microsoft.com/office/officeart/2005/8/layout/default"/>
    <dgm:cxn modelId="{513B2E9A-2F26-A345-BBEE-FEF6D51082E0}" type="presParOf" srcId="{5B256D91-98CA-BF4B-B2F0-F0224301E4BB}" destId="{4563878E-3265-7645-9E32-FA7803D0CA23}" srcOrd="3" destOrd="0" presId="urn:microsoft.com/office/officeart/2005/8/layout/default"/>
    <dgm:cxn modelId="{5206711D-0A1C-314B-A942-030DCEEBC4DA}" type="presParOf" srcId="{5B256D91-98CA-BF4B-B2F0-F0224301E4BB}" destId="{1A6166E8-A9D7-E74B-A31E-1AE1B2815E11}" srcOrd="4" destOrd="0" presId="urn:microsoft.com/office/officeart/2005/8/layout/default"/>
    <dgm:cxn modelId="{09195E4A-C2AD-6E41-AC9A-16DCE53FB0C1}" type="presParOf" srcId="{5B256D91-98CA-BF4B-B2F0-F0224301E4BB}" destId="{7B57F2E8-B02B-764A-AD83-D4B9CF82E746}" srcOrd="5" destOrd="0" presId="urn:microsoft.com/office/officeart/2005/8/layout/default"/>
    <dgm:cxn modelId="{F86CAA3C-C3C0-7447-ABFF-F0EE399853B1}" type="presParOf" srcId="{5B256D91-98CA-BF4B-B2F0-F0224301E4BB}" destId="{4A421EAE-0BFD-5648-9FE5-D91908265816}" srcOrd="6" destOrd="0" presId="urn:microsoft.com/office/officeart/2005/8/layout/default"/>
    <dgm:cxn modelId="{B1610BDF-B847-7E4B-998A-1EA8A1211046}" type="presParOf" srcId="{5B256D91-98CA-BF4B-B2F0-F0224301E4BB}" destId="{7FFEC864-7CC2-CC4A-8F9B-58EE54E3787C}" srcOrd="7" destOrd="0" presId="urn:microsoft.com/office/officeart/2005/8/layout/default"/>
    <dgm:cxn modelId="{B0FE6593-B573-A64D-8425-64C1355D3EC5}" type="presParOf" srcId="{5B256D91-98CA-BF4B-B2F0-F0224301E4BB}" destId="{EBB1F022-61D7-F449-A8D1-6121339BF71F}" srcOrd="8" destOrd="0" presId="urn:microsoft.com/office/officeart/2005/8/layout/default"/>
    <dgm:cxn modelId="{3081AFD0-3344-3D4F-A5F2-C91D9B15FE72}" type="presParOf" srcId="{5B256D91-98CA-BF4B-B2F0-F0224301E4BB}" destId="{D1BAB928-80B1-004C-A60B-FEA0337DF0B6}" srcOrd="9" destOrd="0" presId="urn:microsoft.com/office/officeart/2005/8/layout/default"/>
    <dgm:cxn modelId="{A6C71553-FB89-084D-88A6-92C0C6839973}" type="presParOf" srcId="{5B256D91-98CA-BF4B-B2F0-F0224301E4BB}" destId="{C46FD4E2-2FB1-B044-9623-3785AF8BC631}" srcOrd="10" destOrd="0" presId="urn:microsoft.com/office/officeart/2005/8/layout/default"/>
    <dgm:cxn modelId="{B01D6507-6956-314D-9013-4354FEE34EEF}" type="presParOf" srcId="{5B256D91-98CA-BF4B-B2F0-F0224301E4BB}" destId="{8F2AD259-A8DE-1147-924D-307AD9B71A5B}" srcOrd="11" destOrd="0" presId="urn:microsoft.com/office/officeart/2005/8/layout/default"/>
    <dgm:cxn modelId="{CAA820C3-5AA5-9D4F-B9E2-0673FB1DE0A6}" type="presParOf" srcId="{5B256D91-98CA-BF4B-B2F0-F0224301E4BB}" destId="{14D880F2-2F40-D047-BC15-9805904CE848}" srcOrd="12" destOrd="0" presId="urn:microsoft.com/office/officeart/2005/8/layout/default"/>
    <dgm:cxn modelId="{0FDD1A1D-F9F4-6848-9C74-6488BCCC9899}" type="presParOf" srcId="{5B256D91-98CA-BF4B-B2F0-F0224301E4BB}" destId="{60D56A73-6C2F-2D4E-9881-65B4A8DA4E30}" srcOrd="13" destOrd="0" presId="urn:microsoft.com/office/officeart/2005/8/layout/default"/>
    <dgm:cxn modelId="{B502A429-AC10-4A49-8DF9-143E74B88E11}" type="presParOf" srcId="{5B256D91-98CA-BF4B-B2F0-F0224301E4BB}" destId="{F002FD9E-7FFB-2A4C-96BC-C500269F7E1E}" srcOrd="14"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accent1_5" csCatId="accent1" phldr="1"/>
      <dgm:spPr/>
      <dgm:t>
        <a:bodyPr/>
        <a:lstStyle/>
        <a:p>
          <a:endParaRPr lang="en-US"/>
        </a:p>
      </dgm:t>
    </dgm:pt>
    <dgm:pt modelId="{17E8AF08-F6D1-C649-A5EB-CEABB0413E61}">
      <dgm:prSet phldrT="[Text]" custT="1"/>
      <dgm:spPr>
        <a:solidFill>
          <a:schemeClr val="bg1">
            <a:lumMod val="25000"/>
            <a:alpha val="50000"/>
          </a:schemeClr>
        </a:solidFill>
        <a:ln>
          <a:noFill/>
        </a:ln>
      </dgm:spPr>
      <dgm:t>
        <a:bodyPr/>
        <a:lstStyle/>
        <a:p>
          <a:r>
            <a:rPr lang="en-US" sz="3600" dirty="0">
              <a:solidFill>
                <a:schemeClr val="bg2"/>
              </a:solidFill>
              <a:latin typeface="Avenir Next" panose="020B0503020202020204" pitchFamily="34" charset="0"/>
            </a:rPr>
            <a:t>PR Tool</a:t>
          </a: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92774E67-EF13-1A4D-B251-92A129FEC8D9}">
      <dgm:prSet phldrT="[Text]" custT="1"/>
      <dgm:spPr>
        <a:solidFill>
          <a:schemeClr val="bg1">
            <a:lumMod val="10000"/>
            <a:alpha val="90000"/>
          </a:schemeClr>
        </a:solidFill>
        <a:ln>
          <a:noFill/>
        </a:ln>
      </dgm:spPr>
      <dgm:t>
        <a:bodyPr/>
        <a:lstStyle/>
        <a:p>
          <a:endParaRPr lang="en-US" sz="3600"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5B256D91-98CA-BF4B-B2F0-F0224301E4BB}" type="pres">
      <dgm:prSet presAssocID="{71989C33-2F86-6344-A1AE-642BE2E1E1A4}" presName="diagram" presStyleCnt="0">
        <dgm:presLayoutVars>
          <dgm:dir val="rev"/>
          <dgm:resizeHandles val="exact"/>
        </dgm:presLayoutVars>
      </dgm:prSet>
      <dgm:spPr/>
    </dgm:pt>
    <dgm:pt modelId="{6434720D-1DD3-CD4A-9FD3-C481230A0732}" type="pres">
      <dgm:prSet presAssocID="{92774E67-EF13-1A4D-B251-92A129FEC8D9}" presName="node" presStyleLbl="node1" presStyleIdx="0" presStyleCnt="2" custScaleX="37448" custScaleY="37448">
        <dgm:presLayoutVars>
          <dgm:bulletEnabled val="1"/>
        </dgm:presLayoutVars>
      </dgm:prSet>
      <dgm:spPr/>
    </dgm:pt>
    <dgm:pt modelId="{FA6C9B48-775A-9B46-9FB7-1D8CFE59B8A5}" type="pres">
      <dgm:prSet presAssocID="{40E58E2A-8C8C-A243-922F-5A4536440659}" presName="sibTrans" presStyleCnt="0"/>
      <dgm:spPr/>
    </dgm:pt>
    <dgm:pt modelId="{2305BA53-A996-424E-866D-CB26DB253929}" type="pres">
      <dgm:prSet presAssocID="{17E8AF08-F6D1-C649-A5EB-CEABB0413E61}" presName="node" presStyleLbl="node1" presStyleIdx="1" presStyleCnt="2" custScaleX="37448" custScaleY="37448">
        <dgm:presLayoutVars>
          <dgm:bulletEnabled val="1"/>
        </dgm:presLayoutVars>
      </dgm:prSet>
      <dgm:spPr/>
    </dgm:pt>
  </dgm:ptLst>
  <dgm:cxnLst>
    <dgm:cxn modelId="{0848C05C-97EA-1A4B-9064-8ACC160B0478}" type="presOf" srcId="{17E8AF08-F6D1-C649-A5EB-CEABB0413E61}" destId="{2305BA53-A996-424E-866D-CB26DB253929}" srcOrd="0" destOrd="0" presId="urn:microsoft.com/office/officeart/2005/8/layout/default"/>
    <dgm:cxn modelId="{F8D4E87B-7281-804D-93E3-2A6E6B46B90C}" srcId="{71989C33-2F86-6344-A1AE-642BE2E1E1A4}" destId="{17E8AF08-F6D1-C649-A5EB-CEABB0413E61}" srcOrd="1" destOrd="0" parTransId="{A2DA6D0C-343B-E04B-9129-4A90259673FE}" sibTransId="{5785BECF-C34C-A34C-BA06-22B958E2D1FA}"/>
    <dgm:cxn modelId="{A43C9594-2DB1-9A4A-8C6C-100DD8F5859D}" srcId="{71989C33-2F86-6344-A1AE-642BE2E1E1A4}" destId="{92774E67-EF13-1A4D-B251-92A129FEC8D9}" srcOrd="0"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DC555AB4-F41E-9343-8F29-9C1C9FEE0427}" type="presOf" srcId="{92774E67-EF13-1A4D-B251-92A129FEC8D9}" destId="{6434720D-1DD3-CD4A-9FD3-C481230A0732}" srcOrd="0" destOrd="0" presId="urn:microsoft.com/office/officeart/2005/8/layout/default"/>
    <dgm:cxn modelId="{1C527C25-29C2-CA46-A87A-65257AA37C6F}" type="presParOf" srcId="{5B256D91-98CA-BF4B-B2F0-F0224301E4BB}" destId="{6434720D-1DD3-CD4A-9FD3-C481230A0732}" srcOrd="0" destOrd="0" presId="urn:microsoft.com/office/officeart/2005/8/layout/default"/>
    <dgm:cxn modelId="{C7FB3A1D-78D2-2140-8952-30DC1BA51E7F}" type="presParOf" srcId="{5B256D91-98CA-BF4B-B2F0-F0224301E4BB}" destId="{FA6C9B48-775A-9B46-9FB7-1D8CFE59B8A5}" srcOrd="1" destOrd="0" presId="urn:microsoft.com/office/officeart/2005/8/layout/default"/>
    <dgm:cxn modelId="{67B60469-C200-1A49-92A5-9E9DD9AE97B6}" type="presParOf" srcId="{5B256D91-98CA-BF4B-B2F0-F0224301E4BB}" destId="{2305BA53-A996-424E-866D-CB26DB253929}" srcOrd="2"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1989C33-2F86-6344-A1AE-642BE2E1E1A4}" type="doc">
      <dgm:prSet loTypeId="urn:microsoft.com/office/officeart/2005/8/layout/default" loCatId="" qsTypeId="urn:microsoft.com/office/officeart/2005/8/quickstyle/simple1" qsCatId="simple" csTypeId="urn:microsoft.com/office/officeart/2005/8/colors/accent1_5" csCatId="accent1" phldr="1"/>
      <dgm:spPr/>
      <dgm:t>
        <a:bodyPr/>
        <a:lstStyle/>
        <a:p>
          <a:endParaRPr lang="en-US"/>
        </a:p>
      </dgm:t>
    </dgm:pt>
    <dgm:pt modelId="{17E8AF08-F6D1-C649-A5EB-CEABB0413E61}">
      <dgm:prSet phldrT="[Text]" custT="1"/>
      <dgm:spPr>
        <a:solidFill>
          <a:schemeClr val="bg1">
            <a:lumMod val="25000"/>
            <a:alpha val="50000"/>
          </a:schemeClr>
        </a:solidFill>
        <a:ln>
          <a:noFill/>
        </a:ln>
      </dgm:spPr>
      <dgm:t>
        <a:bodyPr/>
        <a:lstStyle/>
        <a:p>
          <a:r>
            <a:rPr lang="en-US" sz="3600" dirty="0">
              <a:solidFill>
                <a:schemeClr val="bg2"/>
              </a:solidFill>
              <a:latin typeface="Avenir Next" panose="020B0503020202020204" pitchFamily="34" charset="0"/>
            </a:rPr>
            <a:t>PR Tool</a:t>
          </a:r>
        </a:p>
      </dgm:t>
    </dgm:pt>
    <dgm:pt modelId="{A2DA6D0C-343B-E04B-9129-4A90259673FE}" type="parTrans" cxnId="{F8D4E87B-7281-804D-93E3-2A6E6B46B90C}">
      <dgm:prSet/>
      <dgm:spPr/>
      <dgm:t>
        <a:bodyPr/>
        <a:lstStyle/>
        <a:p>
          <a:endParaRPr lang="en-US">
            <a:solidFill>
              <a:schemeClr val="tx1"/>
            </a:solidFill>
            <a:latin typeface="Avenir Next" panose="020B0503020202020204" pitchFamily="34" charset="0"/>
          </a:endParaRPr>
        </a:p>
      </dgm:t>
    </dgm:pt>
    <dgm:pt modelId="{5785BECF-C34C-A34C-BA06-22B958E2D1FA}" type="sibTrans" cxnId="{F8D4E87B-7281-804D-93E3-2A6E6B46B90C}">
      <dgm:prSet/>
      <dgm:spPr/>
      <dgm:t>
        <a:bodyPr/>
        <a:lstStyle/>
        <a:p>
          <a:endParaRPr lang="en-US">
            <a:solidFill>
              <a:schemeClr val="tx1"/>
            </a:solidFill>
            <a:latin typeface="Avenir Next" panose="020B0503020202020204" pitchFamily="34" charset="0"/>
          </a:endParaRPr>
        </a:p>
      </dgm:t>
    </dgm:pt>
    <dgm:pt modelId="{92774E67-EF13-1A4D-B251-92A129FEC8D9}">
      <dgm:prSet phldrT="[Text]" custT="1"/>
      <dgm:spPr>
        <a:solidFill>
          <a:schemeClr val="bg1">
            <a:lumMod val="10000"/>
            <a:alpha val="90000"/>
          </a:schemeClr>
        </a:solidFill>
        <a:ln>
          <a:noFill/>
        </a:ln>
      </dgm:spPr>
      <dgm:t>
        <a:bodyPr/>
        <a:lstStyle/>
        <a:p>
          <a:r>
            <a:rPr lang="en-US" sz="3600">
              <a:solidFill>
                <a:schemeClr val="bg2"/>
              </a:solidFill>
              <a:latin typeface="Avenir Next" panose="020B0503020202020204" pitchFamily="34" charset="0"/>
            </a:rPr>
            <a:t>Ordering Tool</a:t>
          </a:r>
          <a:endParaRPr lang="en-US" sz="3600" dirty="0">
            <a:solidFill>
              <a:schemeClr val="bg2"/>
            </a:solidFill>
            <a:latin typeface="Avenir Next" panose="020B0503020202020204" pitchFamily="34" charset="0"/>
          </a:endParaRPr>
        </a:p>
      </dgm:t>
    </dgm:pt>
    <dgm:pt modelId="{9D339802-6BC1-534A-8D54-F375AAA82AA1}" type="parTrans" cxnId="{A43C9594-2DB1-9A4A-8C6C-100DD8F5859D}">
      <dgm:prSet/>
      <dgm:spPr/>
      <dgm:t>
        <a:bodyPr/>
        <a:lstStyle/>
        <a:p>
          <a:endParaRPr lang="en-US">
            <a:solidFill>
              <a:schemeClr val="tx1"/>
            </a:solidFill>
            <a:latin typeface="Avenir Next" panose="020B0503020202020204" pitchFamily="34" charset="0"/>
          </a:endParaRPr>
        </a:p>
      </dgm:t>
    </dgm:pt>
    <dgm:pt modelId="{40E58E2A-8C8C-A243-922F-5A4536440659}" type="sibTrans" cxnId="{A43C9594-2DB1-9A4A-8C6C-100DD8F5859D}">
      <dgm:prSet/>
      <dgm:spPr/>
      <dgm:t>
        <a:bodyPr/>
        <a:lstStyle/>
        <a:p>
          <a:endParaRPr lang="en-US">
            <a:solidFill>
              <a:schemeClr val="tx1"/>
            </a:solidFill>
            <a:latin typeface="Avenir Next" panose="020B0503020202020204" pitchFamily="34" charset="0"/>
          </a:endParaRPr>
        </a:p>
      </dgm:t>
    </dgm:pt>
    <dgm:pt modelId="{5B256D91-98CA-BF4B-B2F0-F0224301E4BB}" type="pres">
      <dgm:prSet presAssocID="{71989C33-2F86-6344-A1AE-642BE2E1E1A4}" presName="diagram" presStyleCnt="0">
        <dgm:presLayoutVars>
          <dgm:dir val="rev"/>
          <dgm:resizeHandles val="exact"/>
        </dgm:presLayoutVars>
      </dgm:prSet>
      <dgm:spPr/>
    </dgm:pt>
    <dgm:pt modelId="{6434720D-1DD3-CD4A-9FD3-C481230A0732}" type="pres">
      <dgm:prSet presAssocID="{92774E67-EF13-1A4D-B251-92A129FEC8D9}" presName="node" presStyleLbl="node1" presStyleIdx="0" presStyleCnt="2" custScaleX="37448" custScaleY="37448">
        <dgm:presLayoutVars>
          <dgm:bulletEnabled val="1"/>
        </dgm:presLayoutVars>
      </dgm:prSet>
      <dgm:spPr/>
    </dgm:pt>
    <dgm:pt modelId="{FA6C9B48-775A-9B46-9FB7-1D8CFE59B8A5}" type="pres">
      <dgm:prSet presAssocID="{40E58E2A-8C8C-A243-922F-5A4536440659}" presName="sibTrans" presStyleCnt="0"/>
      <dgm:spPr/>
    </dgm:pt>
    <dgm:pt modelId="{2305BA53-A996-424E-866D-CB26DB253929}" type="pres">
      <dgm:prSet presAssocID="{17E8AF08-F6D1-C649-A5EB-CEABB0413E61}" presName="node" presStyleLbl="node1" presStyleIdx="1" presStyleCnt="2" custScaleX="37448" custScaleY="37448">
        <dgm:presLayoutVars>
          <dgm:bulletEnabled val="1"/>
        </dgm:presLayoutVars>
      </dgm:prSet>
      <dgm:spPr/>
    </dgm:pt>
  </dgm:ptLst>
  <dgm:cxnLst>
    <dgm:cxn modelId="{0848C05C-97EA-1A4B-9064-8ACC160B0478}" type="presOf" srcId="{17E8AF08-F6D1-C649-A5EB-CEABB0413E61}" destId="{2305BA53-A996-424E-866D-CB26DB253929}" srcOrd="0" destOrd="0" presId="urn:microsoft.com/office/officeart/2005/8/layout/default"/>
    <dgm:cxn modelId="{F8D4E87B-7281-804D-93E3-2A6E6B46B90C}" srcId="{71989C33-2F86-6344-A1AE-642BE2E1E1A4}" destId="{17E8AF08-F6D1-C649-A5EB-CEABB0413E61}" srcOrd="1" destOrd="0" parTransId="{A2DA6D0C-343B-E04B-9129-4A90259673FE}" sibTransId="{5785BECF-C34C-A34C-BA06-22B958E2D1FA}"/>
    <dgm:cxn modelId="{A43C9594-2DB1-9A4A-8C6C-100DD8F5859D}" srcId="{71989C33-2F86-6344-A1AE-642BE2E1E1A4}" destId="{92774E67-EF13-1A4D-B251-92A129FEC8D9}" srcOrd="0" destOrd="0" parTransId="{9D339802-6BC1-534A-8D54-F375AAA82AA1}" sibTransId="{40E58E2A-8C8C-A243-922F-5A4536440659}"/>
    <dgm:cxn modelId="{DE366E9A-7ED0-A64C-89E5-B2992478441B}" type="presOf" srcId="{71989C33-2F86-6344-A1AE-642BE2E1E1A4}" destId="{5B256D91-98CA-BF4B-B2F0-F0224301E4BB}" srcOrd="0" destOrd="0" presId="urn:microsoft.com/office/officeart/2005/8/layout/default"/>
    <dgm:cxn modelId="{DC555AB4-F41E-9343-8F29-9C1C9FEE0427}" type="presOf" srcId="{92774E67-EF13-1A4D-B251-92A129FEC8D9}" destId="{6434720D-1DD3-CD4A-9FD3-C481230A0732}" srcOrd="0" destOrd="0" presId="urn:microsoft.com/office/officeart/2005/8/layout/default"/>
    <dgm:cxn modelId="{1C527C25-29C2-CA46-A87A-65257AA37C6F}" type="presParOf" srcId="{5B256D91-98CA-BF4B-B2F0-F0224301E4BB}" destId="{6434720D-1DD3-CD4A-9FD3-C481230A0732}" srcOrd="0" destOrd="0" presId="urn:microsoft.com/office/officeart/2005/8/layout/default"/>
    <dgm:cxn modelId="{C7FB3A1D-78D2-2140-8952-30DC1BA51E7F}" type="presParOf" srcId="{5B256D91-98CA-BF4B-B2F0-F0224301E4BB}" destId="{FA6C9B48-775A-9B46-9FB7-1D8CFE59B8A5}" srcOrd="1" destOrd="0" presId="urn:microsoft.com/office/officeart/2005/8/layout/default"/>
    <dgm:cxn modelId="{67B60469-C200-1A49-92A5-9E9DD9AE97B6}" type="presParOf" srcId="{5B256D91-98CA-BF4B-B2F0-F0224301E4BB}" destId="{2305BA53-A996-424E-866D-CB26DB253929}" srcOrd="2" destOrd="0" presId="urn:microsoft.com/office/officeart/2005/8/layout/defaul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B6FA853-5167-BE4D-BA97-0CAC5F0563D1}" type="doc">
      <dgm:prSet loTypeId="urn:microsoft.com/office/officeart/2005/8/layout/orgChart1" loCatId="" qsTypeId="urn:microsoft.com/office/officeart/2005/8/quickstyle/simple1" qsCatId="simple" csTypeId="urn:microsoft.com/office/officeart/2005/8/colors/accent1_2" csCatId="accent1" phldr="1"/>
      <dgm:spPr/>
      <dgm:t>
        <a:bodyPr/>
        <a:lstStyle/>
        <a:p>
          <a:endParaRPr lang="en-US"/>
        </a:p>
      </dgm:t>
    </dgm:pt>
    <dgm:pt modelId="{52492560-907D-B642-B74E-F96BD7E21E70}">
      <dgm:prSet phldrT="[Text]" custT="1"/>
      <dgm:spPr>
        <a:solidFill>
          <a:schemeClr val="accent2">
            <a:lumMod val="90000"/>
            <a:lumOff val="10000"/>
          </a:schemeClr>
        </a:solidFill>
        <a:ln>
          <a:noFill/>
        </a:ln>
      </dgm:spPr>
      <dgm:t>
        <a:bodyPr/>
        <a:lstStyle/>
        <a:p>
          <a:r>
            <a:rPr lang="en-US" sz="1800" dirty="0">
              <a:solidFill>
                <a:schemeClr val="bg2"/>
              </a:solidFill>
              <a:latin typeface="Avenir Next" panose="020B0503020202020204" pitchFamily="34" charset="0"/>
              <a:cs typeface="Didot" panose="02000503000000020003" pitchFamily="2" charset="-79"/>
            </a:rPr>
            <a:t>Code </a:t>
          </a:r>
          <a:br>
            <a:rPr lang="en-US" sz="1800" dirty="0">
              <a:solidFill>
                <a:schemeClr val="bg2"/>
              </a:solidFill>
              <a:latin typeface="Avenir Next" panose="020B0503020202020204" pitchFamily="34" charset="0"/>
              <a:cs typeface="Didot" panose="02000503000000020003" pitchFamily="2" charset="-79"/>
            </a:rPr>
          </a:br>
          <a:r>
            <a:rPr lang="en-US" sz="1800" dirty="0">
              <a:solidFill>
                <a:schemeClr val="bg2"/>
              </a:solidFill>
              <a:latin typeface="Avenir Next" panose="020B0503020202020204" pitchFamily="34" charset="0"/>
              <a:cs typeface="Didot" panose="02000503000000020003" pitchFamily="2" charset="-79"/>
            </a:rPr>
            <a:t>re-architecture</a:t>
          </a:r>
        </a:p>
      </dgm:t>
    </dgm:pt>
    <dgm:pt modelId="{BECC7E4E-E5F6-E04B-B136-9723254D3CDE}" type="parTrans" cxnId="{66015C9F-A886-B643-A87B-3FA92B74A722}">
      <dgm:prSet/>
      <dgm:spPr/>
      <dgm:t>
        <a:bodyPr/>
        <a:lstStyle/>
        <a:p>
          <a:endParaRPr lang="en-US">
            <a:latin typeface="Avenir Next" panose="020B0503020202020204" pitchFamily="34" charset="0"/>
            <a:cs typeface="Didot" panose="02000503000000020003" pitchFamily="2" charset="-79"/>
          </a:endParaRPr>
        </a:p>
      </dgm:t>
    </dgm:pt>
    <dgm:pt modelId="{503789EB-597F-DD44-9559-72199B82A90A}" type="sibTrans" cxnId="{66015C9F-A886-B643-A87B-3FA92B74A722}">
      <dgm:prSet/>
      <dgm:spPr/>
      <dgm:t>
        <a:bodyPr/>
        <a:lstStyle/>
        <a:p>
          <a:endParaRPr lang="en-US">
            <a:latin typeface="Avenir Next" panose="020B0503020202020204" pitchFamily="34" charset="0"/>
            <a:cs typeface="Didot" panose="02000503000000020003" pitchFamily="2" charset="-79"/>
          </a:endParaRPr>
        </a:p>
      </dgm:t>
    </dgm:pt>
    <dgm:pt modelId="{94B6D458-9ACE-F340-A638-DEB5C85691EC}" type="asst">
      <dgm:prSet phldrT="[Text]" custT="1"/>
      <dgm:spPr>
        <a:ln>
          <a:noFill/>
        </a:ln>
      </dgm:spPr>
      <dgm:t>
        <a:bodyPr/>
        <a:lstStyle/>
        <a:p>
          <a:r>
            <a:rPr lang="en-US" sz="1800" dirty="0">
              <a:latin typeface="Avenir Next" panose="020B0503020202020204" pitchFamily="34" charset="0"/>
              <a:cs typeface="Didot" panose="02000503000000020003" pitchFamily="2" charset="-79"/>
            </a:rPr>
            <a:t>Object-Oriented-"like” Interpolation &amp; Averaging</a:t>
          </a:r>
          <a:br>
            <a:rPr lang="en-US" sz="1800" dirty="0">
              <a:latin typeface="Avenir Next" panose="020B0503020202020204" pitchFamily="34" charset="0"/>
              <a:cs typeface="Didot" panose="02000503000000020003" pitchFamily="2" charset="-79"/>
            </a:rPr>
          </a:br>
          <a:r>
            <a:rPr lang="en-US" sz="1800" b="1" dirty="0">
              <a:latin typeface="Avenir Next" panose="020B0503020202020204" pitchFamily="34" charset="0"/>
              <a:cs typeface="Didot" panose="02000503000000020003" pitchFamily="2" charset="-79"/>
            </a:rPr>
            <a:t> </a:t>
          </a:r>
          <a:r>
            <a:rPr lang="en-US" sz="1800" b="1" dirty="0">
              <a:solidFill>
                <a:schemeClr val="accent5">
                  <a:lumMod val="60000"/>
                  <a:lumOff val="40000"/>
                </a:schemeClr>
              </a:solidFill>
              <a:latin typeface="Avenir Next" panose="020B0503020202020204" pitchFamily="34" charset="0"/>
              <a:cs typeface="Didot" panose="02000503000000020003" pitchFamily="2" charset="-79"/>
            </a:rPr>
            <a:t>Fortran</a:t>
          </a:r>
        </a:p>
      </dgm:t>
    </dgm:pt>
    <dgm:pt modelId="{6DD223B5-7278-6A47-9E2E-025B9A9C9653}" type="parTrans" cxnId="{F9A8FC1F-A128-5446-9785-A4D37C7309B4}">
      <dgm:prSet/>
      <dgm:spPr>
        <a:ln>
          <a:solidFill>
            <a:schemeClr val="tx2">
              <a:lumMod val="20000"/>
              <a:lumOff val="80000"/>
            </a:schemeClr>
          </a:solidFill>
        </a:ln>
      </dgm:spPr>
      <dgm:t>
        <a:bodyPr/>
        <a:lstStyle/>
        <a:p>
          <a:endParaRPr lang="en-US">
            <a:latin typeface="Avenir Next" panose="020B0503020202020204" pitchFamily="34" charset="0"/>
            <a:cs typeface="Didot" panose="02000503000000020003" pitchFamily="2" charset="-79"/>
          </a:endParaRPr>
        </a:p>
      </dgm:t>
    </dgm:pt>
    <dgm:pt modelId="{480D2D59-1906-ED4A-AECF-D8E98E8E3381}" type="sibTrans" cxnId="{F9A8FC1F-A128-5446-9785-A4D37C7309B4}">
      <dgm:prSet/>
      <dgm:spPr/>
      <dgm:t>
        <a:bodyPr/>
        <a:lstStyle/>
        <a:p>
          <a:endParaRPr lang="en-US">
            <a:latin typeface="Avenir Next" panose="020B0503020202020204" pitchFamily="34" charset="0"/>
            <a:cs typeface="Didot" panose="02000503000000020003" pitchFamily="2" charset="-79"/>
          </a:endParaRPr>
        </a:p>
      </dgm:t>
    </dgm:pt>
    <dgm:pt modelId="{DD7BB465-8783-D64D-8DDB-4822C28D7645}" type="asst">
      <dgm:prSet custT="1"/>
      <dgm:spPr>
        <a:solidFill>
          <a:schemeClr val="accent4">
            <a:lumMod val="75000"/>
          </a:schemeClr>
        </a:solidFill>
        <a:ln>
          <a:noFill/>
        </a:ln>
      </dgm:spPr>
      <dgm:t>
        <a:bodyPr/>
        <a:lstStyle/>
        <a:p>
          <a:r>
            <a:rPr lang="en-US" sz="1800" dirty="0">
              <a:solidFill>
                <a:schemeClr val="tx2">
                  <a:lumMod val="75000"/>
                </a:schemeClr>
              </a:solidFill>
              <a:latin typeface="Avenir Next" panose="020B0503020202020204" pitchFamily="34" charset="0"/>
              <a:cs typeface="Didot" panose="02000503000000020003" pitchFamily="2" charset="-79"/>
            </a:rPr>
            <a:t>Object-Oriented Gridding</a:t>
          </a:r>
          <a:br>
            <a:rPr lang="en-US" sz="1800" dirty="0">
              <a:latin typeface="Avenir Next" panose="020B0503020202020204" pitchFamily="34" charset="0"/>
              <a:cs typeface="Didot" panose="02000503000000020003" pitchFamily="2" charset="-79"/>
            </a:rPr>
          </a:br>
          <a:r>
            <a:rPr lang="en-US" sz="1800" b="1" dirty="0">
              <a:solidFill>
                <a:schemeClr val="accent5">
                  <a:lumMod val="60000"/>
                  <a:lumOff val="40000"/>
                </a:schemeClr>
              </a:solidFill>
              <a:latin typeface="Avenir Next" panose="020B0503020202020204" pitchFamily="34" charset="0"/>
              <a:cs typeface="Didot" panose="02000503000000020003" pitchFamily="2" charset="-79"/>
            </a:rPr>
            <a:t>C++</a:t>
          </a:r>
        </a:p>
      </dgm:t>
    </dgm:pt>
    <dgm:pt modelId="{72FF0E82-6395-B84A-8F68-6C6BB408CF18}" type="parTrans" cxnId="{207961C7-9E4C-4C4C-BBA8-DB1F74A5F695}">
      <dgm:prSet/>
      <dgm:spPr>
        <a:ln>
          <a:solidFill>
            <a:schemeClr val="tx2">
              <a:lumMod val="20000"/>
              <a:lumOff val="80000"/>
            </a:schemeClr>
          </a:solidFill>
        </a:ln>
      </dgm:spPr>
      <dgm:t>
        <a:bodyPr/>
        <a:lstStyle/>
        <a:p>
          <a:endParaRPr lang="en-US">
            <a:latin typeface="Avenir Next" panose="020B0503020202020204" pitchFamily="34" charset="0"/>
            <a:cs typeface="Didot" panose="02000503000000020003" pitchFamily="2" charset="-79"/>
          </a:endParaRPr>
        </a:p>
      </dgm:t>
    </dgm:pt>
    <dgm:pt modelId="{09686BCB-B831-D94A-B8BD-46739D68D643}" type="sibTrans" cxnId="{207961C7-9E4C-4C4C-BBA8-DB1F74A5F695}">
      <dgm:prSet/>
      <dgm:spPr/>
      <dgm:t>
        <a:bodyPr/>
        <a:lstStyle/>
        <a:p>
          <a:endParaRPr lang="en-US">
            <a:latin typeface="Avenir Next" panose="020B0503020202020204" pitchFamily="34" charset="0"/>
            <a:cs typeface="Didot" panose="02000503000000020003" pitchFamily="2" charset="-79"/>
          </a:endParaRPr>
        </a:p>
      </dgm:t>
    </dgm:pt>
    <dgm:pt modelId="{772B49B9-F732-4A49-ACBD-03BA1C899457}" type="asst">
      <dgm:prSet/>
      <dgm:spPr>
        <a:ln>
          <a:noFill/>
        </a:ln>
      </dgm:spPr>
      <dgm:t>
        <a:bodyPr/>
        <a:lstStyle/>
        <a:p>
          <a:endParaRPr lang="en-US" dirty="0">
            <a:latin typeface="Avenir Next" panose="020B0503020202020204" pitchFamily="34" charset="0"/>
            <a:cs typeface="Didot" panose="02000503000000020003" pitchFamily="2" charset="-79"/>
          </a:endParaRPr>
        </a:p>
      </dgm:t>
    </dgm:pt>
    <dgm:pt modelId="{C142A9C0-07C8-5B44-AC45-85923BCEB4D5}" type="parTrans" cxnId="{CA81F64C-DEB3-4744-A951-60BFE56B7400}">
      <dgm:prSet/>
      <dgm:spPr>
        <a:ln>
          <a:solidFill>
            <a:schemeClr val="tx2">
              <a:lumMod val="20000"/>
              <a:lumOff val="80000"/>
            </a:schemeClr>
          </a:solidFill>
        </a:ln>
      </dgm:spPr>
      <dgm:t>
        <a:bodyPr/>
        <a:lstStyle/>
        <a:p>
          <a:endParaRPr lang="en-US">
            <a:latin typeface="Avenir Next" panose="020B0503020202020204" pitchFamily="34" charset="0"/>
            <a:cs typeface="Didot" panose="02000503000000020003" pitchFamily="2" charset="-79"/>
          </a:endParaRPr>
        </a:p>
      </dgm:t>
    </dgm:pt>
    <dgm:pt modelId="{2F5A54E1-E712-7241-AA8B-F4090A2BC1AD}" type="sibTrans" cxnId="{CA81F64C-DEB3-4744-A951-60BFE56B7400}">
      <dgm:prSet/>
      <dgm:spPr/>
      <dgm:t>
        <a:bodyPr/>
        <a:lstStyle/>
        <a:p>
          <a:endParaRPr lang="en-US">
            <a:latin typeface="Avenir Next" panose="020B0503020202020204" pitchFamily="34" charset="0"/>
            <a:cs typeface="Didot" panose="02000503000000020003" pitchFamily="2" charset="-79"/>
          </a:endParaRPr>
        </a:p>
      </dgm:t>
    </dgm:pt>
    <dgm:pt modelId="{585666A6-261F-A045-B826-0A6844D34CC7}" type="asst">
      <dgm:prSet custT="1"/>
      <dgm:spPr>
        <a:solidFill>
          <a:schemeClr val="accent4">
            <a:lumMod val="75000"/>
          </a:schemeClr>
        </a:solidFill>
        <a:ln>
          <a:noFill/>
        </a:ln>
      </dgm:spPr>
      <dgm:t>
        <a:bodyPr/>
        <a:lstStyle/>
        <a:p>
          <a:r>
            <a:rPr lang="en-US" sz="1800" dirty="0">
              <a:solidFill>
                <a:schemeClr val="tx2">
                  <a:lumMod val="75000"/>
                </a:schemeClr>
              </a:solidFill>
              <a:latin typeface="Avenir Next" panose="020B0503020202020204" pitchFamily="34" charset="0"/>
              <a:cs typeface="Didot" panose="02000503000000020003" pitchFamily="2" charset="-79"/>
            </a:rPr>
            <a:t>Gridding containers, zones, regions</a:t>
          </a:r>
        </a:p>
      </dgm:t>
    </dgm:pt>
    <dgm:pt modelId="{D608061F-B280-B745-86B4-FBEB5A2E2BB2}" type="parTrans" cxnId="{0ACC4651-0C9F-6D4B-B974-387AE8F8F545}">
      <dgm:prSet/>
      <dgm:spPr>
        <a:ln>
          <a:solidFill>
            <a:schemeClr val="tx2">
              <a:lumMod val="20000"/>
              <a:lumOff val="80000"/>
            </a:schemeClr>
          </a:solidFill>
        </a:ln>
      </dgm:spPr>
      <dgm:t>
        <a:bodyPr/>
        <a:lstStyle/>
        <a:p>
          <a:endParaRPr lang="en-US">
            <a:latin typeface="Avenir Next" panose="020B0503020202020204" pitchFamily="34" charset="0"/>
            <a:cs typeface="Didot" panose="02000503000000020003" pitchFamily="2" charset="-79"/>
          </a:endParaRPr>
        </a:p>
      </dgm:t>
    </dgm:pt>
    <dgm:pt modelId="{12EE5EF8-0B82-D649-91AE-6368B31AC5F4}" type="sibTrans" cxnId="{0ACC4651-0C9F-6D4B-B974-387AE8F8F545}">
      <dgm:prSet/>
      <dgm:spPr/>
      <dgm:t>
        <a:bodyPr/>
        <a:lstStyle/>
        <a:p>
          <a:endParaRPr lang="en-US">
            <a:latin typeface="Avenir Next" panose="020B0503020202020204" pitchFamily="34" charset="0"/>
            <a:cs typeface="Didot" panose="02000503000000020003" pitchFamily="2" charset="-79"/>
          </a:endParaRPr>
        </a:p>
      </dgm:t>
    </dgm:pt>
    <dgm:pt modelId="{35693752-D8D6-F147-83E7-56B802E6FAFD}" type="asst">
      <dgm:prSet custT="1"/>
      <dgm:spPr>
        <a:ln>
          <a:noFill/>
        </a:ln>
      </dgm:spPr>
      <dgm:t>
        <a:bodyPr/>
        <a:lstStyle/>
        <a:p>
          <a:r>
            <a:rPr lang="en-US" sz="1800" dirty="0">
              <a:latin typeface="Avenir Next" panose="020B0503020202020204" pitchFamily="34" charset="0"/>
              <a:cs typeface="Didot" panose="02000503000000020003" pitchFamily="2" charset="-79"/>
            </a:rPr>
            <a:t>Property containers</a:t>
          </a:r>
        </a:p>
      </dgm:t>
    </dgm:pt>
    <dgm:pt modelId="{A9F42419-B80B-914D-B981-36E1598E770A}" type="parTrans" cxnId="{2BCF41AE-29A8-7E41-AC8B-AFCF486B6697}">
      <dgm:prSet/>
      <dgm:spPr>
        <a:ln>
          <a:solidFill>
            <a:schemeClr val="tx2">
              <a:lumMod val="20000"/>
              <a:lumOff val="80000"/>
            </a:schemeClr>
          </a:solidFill>
        </a:ln>
      </dgm:spPr>
      <dgm:t>
        <a:bodyPr/>
        <a:lstStyle/>
        <a:p>
          <a:endParaRPr lang="en-US">
            <a:latin typeface="Avenir Next" panose="020B0503020202020204" pitchFamily="34" charset="0"/>
            <a:cs typeface="Didot" panose="02000503000000020003" pitchFamily="2" charset="-79"/>
          </a:endParaRPr>
        </a:p>
      </dgm:t>
    </dgm:pt>
    <dgm:pt modelId="{642199C1-D3BF-154A-B0EF-74688C7B7FA2}" type="sibTrans" cxnId="{2BCF41AE-29A8-7E41-AC8B-AFCF486B6697}">
      <dgm:prSet/>
      <dgm:spPr/>
      <dgm:t>
        <a:bodyPr/>
        <a:lstStyle/>
        <a:p>
          <a:endParaRPr lang="en-US">
            <a:latin typeface="Avenir Next" panose="020B0503020202020204" pitchFamily="34" charset="0"/>
            <a:cs typeface="Didot" panose="02000503000000020003" pitchFamily="2" charset="-79"/>
          </a:endParaRPr>
        </a:p>
      </dgm:t>
    </dgm:pt>
    <dgm:pt modelId="{C2E123DC-0645-1345-A062-5E5A6E386AC0}" type="asst">
      <dgm:prSet/>
      <dgm:spPr>
        <a:ln>
          <a:noFill/>
        </a:ln>
      </dgm:spPr>
      <dgm:t>
        <a:bodyPr/>
        <a:lstStyle/>
        <a:p>
          <a:endParaRPr lang="en-US" dirty="0">
            <a:latin typeface="Avenir Next" panose="020B0503020202020204" pitchFamily="34" charset="0"/>
            <a:cs typeface="Didot" panose="02000503000000020003" pitchFamily="2" charset="-79"/>
          </a:endParaRPr>
        </a:p>
      </dgm:t>
    </dgm:pt>
    <dgm:pt modelId="{A516F8B2-F3A4-8841-92CB-BFCCB0F9F576}" type="parTrans" cxnId="{7BD4138E-F0D3-3A43-8EDF-A595C909CB7A}">
      <dgm:prSet/>
      <dgm:spPr>
        <a:ln>
          <a:solidFill>
            <a:schemeClr val="tx2">
              <a:lumMod val="20000"/>
              <a:lumOff val="80000"/>
            </a:schemeClr>
          </a:solidFill>
        </a:ln>
      </dgm:spPr>
      <dgm:t>
        <a:bodyPr/>
        <a:lstStyle/>
        <a:p>
          <a:endParaRPr lang="en-US">
            <a:latin typeface="Avenir Next" panose="020B0503020202020204" pitchFamily="34" charset="0"/>
            <a:cs typeface="Didot" panose="02000503000000020003" pitchFamily="2" charset="-79"/>
          </a:endParaRPr>
        </a:p>
      </dgm:t>
    </dgm:pt>
    <dgm:pt modelId="{CB4F1320-099C-EF47-80DE-1824A688F115}" type="sibTrans" cxnId="{7BD4138E-F0D3-3A43-8EDF-A595C909CB7A}">
      <dgm:prSet/>
      <dgm:spPr/>
      <dgm:t>
        <a:bodyPr/>
        <a:lstStyle/>
        <a:p>
          <a:endParaRPr lang="en-US">
            <a:latin typeface="Avenir Next" panose="020B0503020202020204" pitchFamily="34" charset="0"/>
            <a:cs typeface="Didot" panose="02000503000000020003" pitchFamily="2" charset="-79"/>
          </a:endParaRPr>
        </a:p>
      </dgm:t>
    </dgm:pt>
    <dgm:pt modelId="{3B44FE05-C529-974C-8DDB-076B302E6861}" type="pres">
      <dgm:prSet presAssocID="{CB6FA853-5167-BE4D-BA97-0CAC5F0563D1}" presName="hierChild1" presStyleCnt="0">
        <dgm:presLayoutVars>
          <dgm:orgChart val="1"/>
          <dgm:chPref val="1"/>
          <dgm:dir/>
          <dgm:animOne val="branch"/>
          <dgm:animLvl val="lvl"/>
          <dgm:resizeHandles/>
        </dgm:presLayoutVars>
      </dgm:prSet>
      <dgm:spPr/>
    </dgm:pt>
    <dgm:pt modelId="{82A1BBC6-ECDB-8147-A3D7-6A00760676A0}" type="pres">
      <dgm:prSet presAssocID="{52492560-907D-B642-B74E-F96BD7E21E70}" presName="hierRoot1" presStyleCnt="0">
        <dgm:presLayoutVars>
          <dgm:hierBranch val="init"/>
        </dgm:presLayoutVars>
      </dgm:prSet>
      <dgm:spPr/>
    </dgm:pt>
    <dgm:pt modelId="{0D443C91-B022-4F41-A968-991B61391593}" type="pres">
      <dgm:prSet presAssocID="{52492560-907D-B642-B74E-F96BD7E21E70}" presName="rootComposite1" presStyleCnt="0"/>
      <dgm:spPr/>
    </dgm:pt>
    <dgm:pt modelId="{C434D849-A375-104B-9343-321EEF9DF375}" type="pres">
      <dgm:prSet presAssocID="{52492560-907D-B642-B74E-F96BD7E21E70}" presName="rootText1" presStyleLbl="node0" presStyleIdx="0" presStyleCnt="1" custScaleX="142011" custScaleY="180295">
        <dgm:presLayoutVars>
          <dgm:chPref val="3"/>
        </dgm:presLayoutVars>
      </dgm:prSet>
      <dgm:spPr/>
    </dgm:pt>
    <dgm:pt modelId="{66339C8B-FBBE-8243-9367-304CC1395D03}" type="pres">
      <dgm:prSet presAssocID="{52492560-907D-B642-B74E-F96BD7E21E70}" presName="rootConnector1" presStyleLbl="node1" presStyleIdx="0" presStyleCnt="0"/>
      <dgm:spPr/>
    </dgm:pt>
    <dgm:pt modelId="{24C0CFA1-2D68-954D-9EB7-7C891F4F9866}" type="pres">
      <dgm:prSet presAssocID="{52492560-907D-B642-B74E-F96BD7E21E70}" presName="hierChild2" presStyleCnt="0"/>
      <dgm:spPr/>
    </dgm:pt>
    <dgm:pt modelId="{5FB68559-5CF5-B04D-96BB-3A3C6AEA8A3D}" type="pres">
      <dgm:prSet presAssocID="{52492560-907D-B642-B74E-F96BD7E21E70}" presName="hierChild3" presStyleCnt="0"/>
      <dgm:spPr/>
    </dgm:pt>
    <dgm:pt modelId="{FB6CBC21-2F77-E542-81E5-44F78B82ABDC}" type="pres">
      <dgm:prSet presAssocID="{72FF0E82-6395-B84A-8F68-6C6BB408CF18}" presName="Name111" presStyleLbl="parChTrans1D2" presStyleIdx="0" presStyleCnt="2"/>
      <dgm:spPr/>
    </dgm:pt>
    <dgm:pt modelId="{D81B1F4B-EE15-B745-B666-81F8223215CC}" type="pres">
      <dgm:prSet presAssocID="{DD7BB465-8783-D64D-8DDB-4822C28D7645}" presName="hierRoot3" presStyleCnt="0">
        <dgm:presLayoutVars>
          <dgm:hierBranch val="init"/>
        </dgm:presLayoutVars>
      </dgm:prSet>
      <dgm:spPr/>
    </dgm:pt>
    <dgm:pt modelId="{866C00DB-ABB0-F94F-ADB9-F274DA9B44BE}" type="pres">
      <dgm:prSet presAssocID="{DD7BB465-8783-D64D-8DDB-4822C28D7645}" presName="rootComposite3" presStyleCnt="0"/>
      <dgm:spPr/>
    </dgm:pt>
    <dgm:pt modelId="{F44CA284-37FC-D048-AACE-FD78AD8D7316}" type="pres">
      <dgm:prSet presAssocID="{DD7BB465-8783-D64D-8DDB-4822C28D7645}" presName="rootText3" presStyleLbl="asst1" presStyleIdx="0" presStyleCnt="6" custScaleX="142011" custScaleY="180295">
        <dgm:presLayoutVars>
          <dgm:chPref val="3"/>
        </dgm:presLayoutVars>
      </dgm:prSet>
      <dgm:spPr/>
    </dgm:pt>
    <dgm:pt modelId="{B861E9BE-10C2-944A-B691-0AC22094BF04}" type="pres">
      <dgm:prSet presAssocID="{DD7BB465-8783-D64D-8DDB-4822C28D7645}" presName="rootConnector3" presStyleLbl="asst1" presStyleIdx="0" presStyleCnt="6"/>
      <dgm:spPr/>
    </dgm:pt>
    <dgm:pt modelId="{B5BF9498-F1AE-E948-9703-7193468673DD}" type="pres">
      <dgm:prSet presAssocID="{DD7BB465-8783-D64D-8DDB-4822C28D7645}" presName="hierChild6" presStyleCnt="0"/>
      <dgm:spPr/>
    </dgm:pt>
    <dgm:pt modelId="{D7C7580E-F325-2B45-87A1-FB0C7D36C25E}" type="pres">
      <dgm:prSet presAssocID="{DD7BB465-8783-D64D-8DDB-4822C28D7645}" presName="hierChild7" presStyleCnt="0"/>
      <dgm:spPr/>
    </dgm:pt>
    <dgm:pt modelId="{73F62B73-688D-B24A-987B-01E673FCE5E4}" type="pres">
      <dgm:prSet presAssocID="{D608061F-B280-B745-86B4-FBEB5A2E2BB2}" presName="Name111" presStyleLbl="parChTrans1D3" presStyleIdx="0" presStyleCnt="4"/>
      <dgm:spPr/>
    </dgm:pt>
    <dgm:pt modelId="{6CDE3013-7CD5-424C-BB81-4FBDE4201472}" type="pres">
      <dgm:prSet presAssocID="{585666A6-261F-A045-B826-0A6844D34CC7}" presName="hierRoot3" presStyleCnt="0">
        <dgm:presLayoutVars>
          <dgm:hierBranch val="init"/>
        </dgm:presLayoutVars>
      </dgm:prSet>
      <dgm:spPr/>
    </dgm:pt>
    <dgm:pt modelId="{52B3C61E-69AE-B14F-9C53-6007979A9265}" type="pres">
      <dgm:prSet presAssocID="{585666A6-261F-A045-B826-0A6844D34CC7}" presName="rootComposite3" presStyleCnt="0"/>
      <dgm:spPr/>
    </dgm:pt>
    <dgm:pt modelId="{AC38527A-2A17-B249-B886-BC3FD7880E22}" type="pres">
      <dgm:prSet presAssocID="{585666A6-261F-A045-B826-0A6844D34CC7}" presName="rootText3" presStyleLbl="asst1" presStyleIdx="1" presStyleCnt="6" custScaleX="142011" custScaleY="180295">
        <dgm:presLayoutVars>
          <dgm:chPref val="3"/>
        </dgm:presLayoutVars>
      </dgm:prSet>
      <dgm:spPr/>
    </dgm:pt>
    <dgm:pt modelId="{BABFA36B-9C64-E743-9D04-1E8A7ABF604A}" type="pres">
      <dgm:prSet presAssocID="{585666A6-261F-A045-B826-0A6844D34CC7}" presName="rootConnector3" presStyleLbl="asst1" presStyleIdx="1" presStyleCnt="6"/>
      <dgm:spPr/>
    </dgm:pt>
    <dgm:pt modelId="{9AB84472-2BAB-D546-9A0C-95B48C45F7B8}" type="pres">
      <dgm:prSet presAssocID="{585666A6-261F-A045-B826-0A6844D34CC7}" presName="hierChild6" presStyleCnt="0"/>
      <dgm:spPr/>
    </dgm:pt>
    <dgm:pt modelId="{01BE1424-D433-5E47-8D6B-32532CA6C1B1}" type="pres">
      <dgm:prSet presAssocID="{585666A6-261F-A045-B826-0A6844D34CC7}" presName="hierChild7" presStyleCnt="0"/>
      <dgm:spPr/>
    </dgm:pt>
    <dgm:pt modelId="{60382BF4-4AC4-0944-B70F-703890E943B6}" type="pres">
      <dgm:prSet presAssocID="{A516F8B2-F3A4-8841-92CB-BFCCB0F9F576}" presName="Name111" presStyleLbl="parChTrans1D3" presStyleIdx="1" presStyleCnt="4"/>
      <dgm:spPr/>
    </dgm:pt>
    <dgm:pt modelId="{BAE8ECAA-F017-AA48-B9A5-23394DFBB80A}" type="pres">
      <dgm:prSet presAssocID="{C2E123DC-0645-1345-A062-5E5A6E386AC0}" presName="hierRoot3" presStyleCnt="0">
        <dgm:presLayoutVars>
          <dgm:hierBranch val="init"/>
        </dgm:presLayoutVars>
      </dgm:prSet>
      <dgm:spPr/>
    </dgm:pt>
    <dgm:pt modelId="{85C03664-5A02-F041-B2A4-4FD3491BC60D}" type="pres">
      <dgm:prSet presAssocID="{C2E123DC-0645-1345-A062-5E5A6E386AC0}" presName="rootComposite3" presStyleCnt="0"/>
      <dgm:spPr/>
    </dgm:pt>
    <dgm:pt modelId="{33D131E7-83CE-9D44-9483-1949CFA0EE57}" type="pres">
      <dgm:prSet presAssocID="{C2E123DC-0645-1345-A062-5E5A6E386AC0}" presName="rootText3" presStyleLbl="asst1" presStyleIdx="2" presStyleCnt="6" custScaleX="142011" custScaleY="180295">
        <dgm:presLayoutVars>
          <dgm:chPref val="3"/>
        </dgm:presLayoutVars>
      </dgm:prSet>
      <dgm:spPr/>
    </dgm:pt>
    <dgm:pt modelId="{697614E9-B9A8-D240-AC69-3D67ACBD6138}" type="pres">
      <dgm:prSet presAssocID="{C2E123DC-0645-1345-A062-5E5A6E386AC0}" presName="rootConnector3" presStyleLbl="asst1" presStyleIdx="2" presStyleCnt="6"/>
      <dgm:spPr/>
    </dgm:pt>
    <dgm:pt modelId="{586DD408-4164-4C4B-A5AE-8EE3B1E391F5}" type="pres">
      <dgm:prSet presAssocID="{C2E123DC-0645-1345-A062-5E5A6E386AC0}" presName="hierChild6" presStyleCnt="0"/>
      <dgm:spPr/>
    </dgm:pt>
    <dgm:pt modelId="{D5073DE1-CA63-3843-A713-68D1CC187D42}" type="pres">
      <dgm:prSet presAssocID="{C2E123DC-0645-1345-A062-5E5A6E386AC0}" presName="hierChild7" presStyleCnt="0"/>
      <dgm:spPr/>
    </dgm:pt>
    <dgm:pt modelId="{4E4E6456-519A-7744-AC3D-8BF3C7771930}" type="pres">
      <dgm:prSet presAssocID="{6DD223B5-7278-6A47-9E2E-025B9A9C9653}" presName="Name111" presStyleLbl="parChTrans1D2" presStyleIdx="1" presStyleCnt="2"/>
      <dgm:spPr/>
    </dgm:pt>
    <dgm:pt modelId="{CA66F1A4-67D2-0C49-9306-89A6B6049502}" type="pres">
      <dgm:prSet presAssocID="{94B6D458-9ACE-F340-A638-DEB5C85691EC}" presName="hierRoot3" presStyleCnt="0">
        <dgm:presLayoutVars>
          <dgm:hierBranch val="init"/>
        </dgm:presLayoutVars>
      </dgm:prSet>
      <dgm:spPr/>
    </dgm:pt>
    <dgm:pt modelId="{50279D3C-D68C-C248-B795-B4A28DC464D7}" type="pres">
      <dgm:prSet presAssocID="{94B6D458-9ACE-F340-A638-DEB5C85691EC}" presName="rootComposite3" presStyleCnt="0"/>
      <dgm:spPr/>
    </dgm:pt>
    <dgm:pt modelId="{D858E069-5C55-3A4C-AA99-2FB9B1BFEB55}" type="pres">
      <dgm:prSet presAssocID="{94B6D458-9ACE-F340-A638-DEB5C85691EC}" presName="rootText3" presStyleLbl="asst1" presStyleIdx="3" presStyleCnt="6" custScaleX="142011" custScaleY="180295">
        <dgm:presLayoutVars>
          <dgm:chPref val="3"/>
        </dgm:presLayoutVars>
      </dgm:prSet>
      <dgm:spPr/>
    </dgm:pt>
    <dgm:pt modelId="{976A77A5-9425-B148-80F2-8F476432C89D}" type="pres">
      <dgm:prSet presAssocID="{94B6D458-9ACE-F340-A638-DEB5C85691EC}" presName="rootConnector3" presStyleLbl="asst1" presStyleIdx="3" presStyleCnt="6"/>
      <dgm:spPr/>
    </dgm:pt>
    <dgm:pt modelId="{EE7B9626-DB82-FF49-85D5-409D08DCB4C3}" type="pres">
      <dgm:prSet presAssocID="{94B6D458-9ACE-F340-A638-DEB5C85691EC}" presName="hierChild6" presStyleCnt="0"/>
      <dgm:spPr/>
    </dgm:pt>
    <dgm:pt modelId="{ACCC6694-69B9-0641-A6B9-DE6B73043509}" type="pres">
      <dgm:prSet presAssocID="{94B6D458-9ACE-F340-A638-DEB5C85691EC}" presName="hierChild7" presStyleCnt="0"/>
      <dgm:spPr/>
    </dgm:pt>
    <dgm:pt modelId="{5FDE6995-4E04-8643-B5F6-FF18E68A375D}" type="pres">
      <dgm:prSet presAssocID="{C142A9C0-07C8-5B44-AC45-85923BCEB4D5}" presName="Name111" presStyleLbl="parChTrans1D3" presStyleIdx="2" presStyleCnt="4"/>
      <dgm:spPr/>
    </dgm:pt>
    <dgm:pt modelId="{FE198265-4EE6-1547-8A19-3816B9F38B0F}" type="pres">
      <dgm:prSet presAssocID="{772B49B9-F732-4A49-ACBD-03BA1C899457}" presName="hierRoot3" presStyleCnt="0">
        <dgm:presLayoutVars>
          <dgm:hierBranch val="init"/>
        </dgm:presLayoutVars>
      </dgm:prSet>
      <dgm:spPr/>
    </dgm:pt>
    <dgm:pt modelId="{15C89782-D58A-B347-B866-E3B690F17298}" type="pres">
      <dgm:prSet presAssocID="{772B49B9-F732-4A49-ACBD-03BA1C899457}" presName="rootComposite3" presStyleCnt="0"/>
      <dgm:spPr/>
    </dgm:pt>
    <dgm:pt modelId="{27439A31-8E6B-3A41-BB43-E29A17906412}" type="pres">
      <dgm:prSet presAssocID="{772B49B9-F732-4A49-ACBD-03BA1C899457}" presName="rootText3" presStyleLbl="asst1" presStyleIdx="4" presStyleCnt="6" custScaleX="142011" custScaleY="180295">
        <dgm:presLayoutVars>
          <dgm:chPref val="3"/>
        </dgm:presLayoutVars>
      </dgm:prSet>
      <dgm:spPr/>
    </dgm:pt>
    <dgm:pt modelId="{928F9A26-CE4C-4748-9AE8-216E3C1955A9}" type="pres">
      <dgm:prSet presAssocID="{772B49B9-F732-4A49-ACBD-03BA1C899457}" presName="rootConnector3" presStyleLbl="asst1" presStyleIdx="4" presStyleCnt="6"/>
      <dgm:spPr/>
    </dgm:pt>
    <dgm:pt modelId="{6F1520D3-A2B3-4B4A-9D9B-2B2D57A9E8E3}" type="pres">
      <dgm:prSet presAssocID="{772B49B9-F732-4A49-ACBD-03BA1C899457}" presName="hierChild6" presStyleCnt="0"/>
      <dgm:spPr/>
    </dgm:pt>
    <dgm:pt modelId="{EC42D506-3783-1742-B5B4-5974DFCF18BB}" type="pres">
      <dgm:prSet presAssocID="{772B49B9-F732-4A49-ACBD-03BA1C899457}" presName="hierChild7" presStyleCnt="0"/>
      <dgm:spPr/>
    </dgm:pt>
    <dgm:pt modelId="{1E17FD43-D1B6-A243-9D02-E25EB6A9D63D}" type="pres">
      <dgm:prSet presAssocID="{A9F42419-B80B-914D-B981-36E1598E770A}" presName="Name111" presStyleLbl="parChTrans1D3" presStyleIdx="3" presStyleCnt="4"/>
      <dgm:spPr/>
    </dgm:pt>
    <dgm:pt modelId="{B0EB725E-2D36-4948-ADD5-6F3BD56F32F8}" type="pres">
      <dgm:prSet presAssocID="{35693752-D8D6-F147-83E7-56B802E6FAFD}" presName="hierRoot3" presStyleCnt="0">
        <dgm:presLayoutVars>
          <dgm:hierBranch val="init"/>
        </dgm:presLayoutVars>
      </dgm:prSet>
      <dgm:spPr/>
    </dgm:pt>
    <dgm:pt modelId="{21013BBE-F913-ED41-92B3-9D4E9EFDD50B}" type="pres">
      <dgm:prSet presAssocID="{35693752-D8D6-F147-83E7-56B802E6FAFD}" presName="rootComposite3" presStyleCnt="0"/>
      <dgm:spPr/>
    </dgm:pt>
    <dgm:pt modelId="{D04AF41B-2741-6C43-AD88-16CA793118BF}" type="pres">
      <dgm:prSet presAssocID="{35693752-D8D6-F147-83E7-56B802E6FAFD}" presName="rootText3" presStyleLbl="asst1" presStyleIdx="5" presStyleCnt="6" custScaleX="142011" custScaleY="180295">
        <dgm:presLayoutVars>
          <dgm:chPref val="3"/>
        </dgm:presLayoutVars>
      </dgm:prSet>
      <dgm:spPr/>
    </dgm:pt>
    <dgm:pt modelId="{032D8785-DE1A-534A-9F56-ABE11CA7DFC9}" type="pres">
      <dgm:prSet presAssocID="{35693752-D8D6-F147-83E7-56B802E6FAFD}" presName="rootConnector3" presStyleLbl="asst1" presStyleIdx="5" presStyleCnt="6"/>
      <dgm:spPr/>
    </dgm:pt>
    <dgm:pt modelId="{293FB8B5-3DCD-DF48-8CCD-3D73540FA54B}" type="pres">
      <dgm:prSet presAssocID="{35693752-D8D6-F147-83E7-56B802E6FAFD}" presName="hierChild6" presStyleCnt="0"/>
      <dgm:spPr/>
    </dgm:pt>
    <dgm:pt modelId="{BBBDE951-1C57-104F-8B52-50D62A4B9EE6}" type="pres">
      <dgm:prSet presAssocID="{35693752-D8D6-F147-83E7-56B802E6FAFD}" presName="hierChild7" presStyleCnt="0"/>
      <dgm:spPr/>
    </dgm:pt>
  </dgm:ptLst>
  <dgm:cxnLst>
    <dgm:cxn modelId="{E9AB1F07-4D5B-9F43-8C95-89426F64439B}" type="presOf" srcId="{772B49B9-F732-4A49-ACBD-03BA1C899457}" destId="{27439A31-8E6B-3A41-BB43-E29A17906412}" srcOrd="0" destOrd="0" presId="urn:microsoft.com/office/officeart/2005/8/layout/orgChart1"/>
    <dgm:cxn modelId="{F9A8FC1F-A128-5446-9785-A4D37C7309B4}" srcId="{52492560-907D-B642-B74E-F96BD7E21E70}" destId="{94B6D458-9ACE-F340-A638-DEB5C85691EC}" srcOrd="1" destOrd="0" parTransId="{6DD223B5-7278-6A47-9E2E-025B9A9C9653}" sibTransId="{480D2D59-1906-ED4A-AECF-D8E98E8E3381}"/>
    <dgm:cxn modelId="{BC416036-39B0-D04D-8AC3-EE41D3696B78}" type="presOf" srcId="{DD7BB465-8783-D64D-8DDB-4822C28D7645}" destId="{B861E9BE-10C2-944A-B691-0AC22094BF04}" srcOrd="1" destOrd="0" presId="urn:microsoft.com/office/officeart/2005/8/layout/orgChart1"/>
    <dgm:cxn modelId="{78F00237-B8A2-3641-A588-3749B2DF7CB6}" type="presOf" srcId="{D608061F-B280-B745-86B4-FBEB5A2E2BB2}" destId="{73F62B73-688D-B24A-987B-01E673FCE5E4}" srcOrd="0" destOrd="0" presId="urn:microsoft.com/office/officeart/2005/8/layout/orgChart1"/>
    <dgm:cxn modelId="{FF14EC40-3449-D44D-BF15-D11B506091F9}" type="presOf" srcId="{52492560-907D-B642-B74E-F96BD7E21E70}" destId="{66339C8B-FBBE-8243-9367-304CC1395D03}" srcOrd="1" destOrd="0" presId="urn:microsoft.com/office/officeart/2005/8/layout/orgChart1"/>
    <dgm:cxn modelId="{A0074744-0033-5349-B579-8EDD04830A1B}" type="presOf" srcId="{72FF0E82-6395-B84A-8F68-6C6BB408CF18}" destId="{FB6CBC21-2F77-E542-81E5-44F78B82ABDC}" srcOrd="0" destOrd="0" presId="urn:microsoft.com/office/officeart/2005/8/layout/orgChart1"/>
    <dgm:cxn modelId="{4F6B5B46-166C-FF4C-BBE4-70A9BBECD694}" type="presOf" srcId="{DD7BB465-8783-D64D-8DDB-4822C28D7645}" destId="{F44CA284-37FC-D048-AACE-FD78AD8D7316}" srcOrd="0" destOrd="0" presId="urn:microsoft.com/office/officeart/2005/8/layout/orgChart1"/>
    <dgm:cxn modelId="{D6543D4C-8B8C-D34D-80EE-42B3297F2256}" type="presOf" srcId="{A9F42419-B80B-914D-B981-36E1598E770A}" destId="{1E17FD43-D1B6-A243-9D02-E25EB6A9D63D}" srcOrd="0" destOrd="0" presId="urn:microsoft.com/office/officeart/2005/8/layout/orgChart1"/>
    <dgm:cxn modelId="{CA81F64C-DEB3-4744-A951-60BFE56B7400}" srcId="{94B6D458-9ACE-F340-A638-DEB5C85691EC}" destId="{772B49B9-F732-4A49-ACBD-03BA1C899457}" srcOrd="0" destOrd="0" parTransId="{C142A9C0-07C8-5B44-AC45-85923BCEB4D5}" sibTransId="{2F5A54E1-E712-7241-AA8B-F4090A2BC1AD}"/>
    <dgm:cxn modelId="{84CCE54E-BDD5-E34C-BC2C-D69869B3D670}" type="presOf" srcId="{CB6FA853-5167-BE4D-BA97-0CAC5F0563D1}" destId="{3B44FE05-C529-974C-8DDB-076B302E6861}" srcOrd="0" destOrd="0" presId="urn:microsoft.com/office/officeart/2005/8/layout/orgChart1"/>
    <dgm:cxn modelId="{74E93B50-1F0B-C443-AB04-83A851081E35}" type="presOf" srcId="{A516F8B2-F3A4-8841-92CB-BFCCB0F9F576}" destId="{60382BF4-4AC4-0944-B70F-703890E943B6}" srcOrd="0" destOrd="0" presId="urn:microsoft.com/office/officeart/2005/8/layout/orgChart1"/>
    <dgm:cxn modelId="{3B767B50-4F5F-1343-8741-85B5E2FA2419}" type="presOf" srcId="{94B6D458-9ACE-F340-A638-DEB5C85691EC}" destId="{976A77A5-9425-B148-80F2-8F476432C89D}" srcOrd="1" destOrd="0" presId="urn:microsoft.com/office/officeart/2005/8/layout/orgChart1"/>
    <dgm:cxn modelId="{0ACC4651-0C9F-6D4B-B974-387AE8F8F545}" srcId="{DD7BB465-8783-D64D-8DDB-4822C28D7645}" destId="{585666A6-261F-A045-B826-0A6844D34CC7}" srcOrd="0" destOrd="0" parTransId="{D608061F-B280-B745-86B4-FBEB5A2E2BB2}" sibTransId="{12EE5EF8-0B82-D649-91AE-6368B31AC5F4}"/>
    <dgm:cxn modelId="{C2EFB774-8419-DC41-8699-58742B528A17}" type="presOf" srcId="{6DD223B5-7278-6A47-9E2E-025B9A9C9653}" destId="{4E4E6456-519A-7744-AC3D-8BF3C7771930}" srcOrd="0" destOrd="0" presId="urn:microsoft.com/office/officeart/2005/8/layout/orgChart1"/>
    <dgm:cxn modelId="{D44C6078-5DB7-EE4D-B9B1-AABB9BF5CACF}" type="presOf" srcId="{772B49B9-F732-4A49-ACBD-03BA1C899457}" destId="{928F9A26-CE4C-4748-9AE8-216E3C1955A9}" srcOrd="1" destOrd="0" presId="urn:microsoft.com/office/officeart/2005/8/layout/orgChart1"/>
    <dgm:cxn modelId="{F8544C8C-03C8-F847-A331-243E00D9DFBE}" type="presOf" srcId="{35693752-D8D6-F147-83E7-56B802E6FAFD}" destId="{032D8785-DE1A-534A-9F56-ABE11CA7DFC9}" srcOrd="1" destOrd="0" presId="urn:microsoft.com/office/officeart/2005/8/layout/orgChart1"/>
    <dgm:cxn modelId="{7BD4138E-F0D3-3A43-8EDF-A595C909CB7A}" srcId="{DD7BB465-8783-D64D-8DDB-4822C28D7645}" destId="{C2E123DC-0645-1345-A062-5E5A6E386AC0}" srcOrd="1" destOrd="0" parTransId="{A516F8B2-F3A4-8841-92CB-BFCCB0F9F576}" sibTransId="{CB4F1320-099C-EF47-80DE-1824A688F115}"/>
    <dgm:cxn modelId="{66015C9F-A886-B643-A87B-3FA92B74A722}" srcId="{CB6FA853-5167-BE4D-BA97-0CAC5F0563D1}" destId="{52492560-907D-B642-B74E-F96BD7E21E70}" srcOrd="0" destOrd="0" parTransId="{BECC7E4E-E5F6-E04B-B136-9723254D3CDE}" sibTransId="{503789EB-597F-DD44-9559-72199B82A90A}"/>
    <dgm:cxn modelId="{113C03A7-8726-2148-829E-C3F58C1C6313}" type="presOf" srcId="{585666A6-261F-A045-B826-0A6844D34CC7}" destId="{BABFA36B-9C64-E743-9D04-1E8A7ABF604A}" srcOrd="1" destOrd="0" presId="urn:microsoft.com/office/officeart/2005/8/layout/orgChart1"/>
    <dgm:cxn modelId="{2BCF41AE-29A8-7E41-AC8B-AFCF486B6697}" srcId="{94B6D458-9ACE-F340-A638-DEB5C85691EC}" destId="{35693752-D8D6-F147-83E7-56B802E6FAFD}" srcOrd="1" destOrd="0" parTransId="{A9F42419-B80B-914D-B981-36E1598E770A}" sibTransId="{642199C1-D3BF-154A-B0EF-74688C7B7FA2}"/>
    <dgm:cxn modelId="{F7F9EEBB-6A46-4C40-BE69-71EC799752A9}" type="presOf" srcId="{94B6D458-9ACE-F340-A638-DEB5C85691EC}" destId="{D858E069-5C55-3A4C-AA99-2FB9B1BFEB55}" srcOrd="0" destOrd="0" presId="urn:microsoft.com/office/officeart/2005/8/layout/orgChart1"/>
    <dgm:cxn modelId="{401989C3-68DC-D840-86C3-5A95FCCE31B1}" type="presOf" srcId="{C2E123DC-0645-1345-A062-5E5A6E386AC0}" destId="{33D131E7-83CE-9D44-9483-1949CFA0EE57}" srcOrd="0" destOrd="0" presId="urn:microsoft.com/office/officeart/2005/8/layout/orgChart1"/>
    <dgm:cxn modelId="{9B0647C5-2D02-B845-889D-B6CD41069996}" type="presOf" srcId="{C142A9C0-07C8-5B44-AC45-85923BCEB4D5}" destId="{5FDE6995-4E04-8643-B5F6-FF18E68A375D}" srcOrd="0" destOrd="0" presId="urn:microsoft.com/office/officeart/2005/8/layout/orgChart1"/>
    <dgm:cxn modelId="{207961C7-9E4C-4C4C-BBA8-DB1F74A5F695}" srcId="{52492560-907D-B642-B74E-F96BD7E21E70}" destId="{DD7BB465-8783-D64D-8DDB-4822C28D7645}" srcOrd="0" destOrd="0" parTransId="{72FF0E82-6395-B84A-8F68-6C6BB408CF18}" sibTransId="{09686BCB-B831-D94A-B8BD-46739D68D643}"/>
    <dgm:cxn modelId="{80BFDFCE-2A9A-6644-A387-5D7B6B9C2AA9}" type="presOf" srcId="{52492560-907D-B642-B74E-F96BD7E21E70}" destId="{C434D849-A375-104B-9343-321EEF9DF375}" srcOrd="0" destOrd="0" presId="urn:microsoft.com/office/officeart/2005/8/layout/orgChart1"/>
    <dgm:cxn modelId="{E4AA02F2-E9EE-2149-9F09-8128FD2CC3AF}" type="presOf" srcId="{35693752-D8D6-F147-83E7-56B802E6FAFD}" destId="{D04AF41B-2741-6C43-AD88-16CA793118BF}" srcOrd="0" destOrd="0" presId="urn:microsoft.com/office/officeart/2005/8/layout/orgChart1"/>
    <dgm:cxn modelId="{2047CEF2-6483-2149-B3B7-86B8C9700F36}" type="presOf" srcId="{C2E123DC-0645-1345-A062-5E5A6E386AC0}" destId="{697614E9-B9A8-D240-AC69-3D67ACBD6138}" srcOrd="1" destOrd="0" presId="urn:microsoft.com/office/officeart/2005/8/layout/orgChart1"/>
    <dgm:cxn modelId="{E585FCFD-E841-7F4C-94C1-AAE45FC0329F}" type="presOf" srcId="{585666A6-261F-A045-B826-0A6844D34CC7}" destId="{AC38527A-2A17-B249-B886-BC3FD7880E22}" srcOrd="0" destOrd="0" presId="urn:microsoft.com/office/officeart/2005/8/layout/orgChart1"/>
    <dgm:cxn modelId="{1BB6D7BD-CE4E-8B47-AF2A-FCC747A7A148}" type="presParOf" srcId="{3B44FE05-C529-974C-8DDB-076B302E6861}" destId="{82A1BBC6-ECDB-8147-A3D7-6A00760676A0}" srcOrd="0" destOrd="0" presId="urn:microsoft.com/office/officeart/2005/8/layout/orgChart1"/>
    <dgm:cxn modelId="{A0C6C46C-FBB7-AF4C-8C9D-190F8D69066A}" type="presParOf" srcId="{82A1BBC6-ECDB-8147-A3D7-6A00760676A0}" destId="{0D443C91-B022-4F41-A968-991B61391593}" srcOrd="0" destOrd="0" presId="urn:microsoft.com/office/officeart/2005/8/layout/orgChart1"/>
    <dgm:cxn modelId="{E9D42CE6-76FC-EC47-874D-1069D90840B1}" type="presParOf" srcId="{0D443C91-B022-4F41-A968-991B61391593}" destId="{C434D849-A375-104B-9343-321EEF9DF375}" srcOrd="0" destOrd="0" presId="urn:microsoft.com/office/officeart/2005/8/layout/orgChart1"/>
    <dgm:cxn modelId="{BA4C5D95-AD6C-FA42-99C6-410BED9FD188}" type="presParOf" srcId="{0D443C91-B022-4F41-A968-991B61391593}" destId="{66339C8B-FBBE-8243-9367-304CC1395D03}" srcOrd="1" destOrd="0" presId="urn:microsoft.com/office/officeart/2005/8/layout/orgChart1"/>
    <dgm:cxn modelId="{FAA3D65C-A569-CF49-B703-58246FE45CD2}" type="presParOf" srcId="{82A1BBC6-ECDB-8147-A3D7-6A00760676A0}" destId="{24C0CFA1-2D68-954D-9EB7-7C891F4F9866}" srcOrd="1" destOrd="0" presId="urn:microsoft.com/office/officeart/2005/8/layout/orgChart1"/>
    <dgm:cxn modelId="{740D0410-9795-624B-9BFD-449067D69014}" type="presParOf" srcId="{82A1BBC6-ECDB-8147-A3D7-6A00760676A0}" destId="{5FB68559-5CF5-B04D-96BB-3A3C6AEA8A3D}" srcOrd="2" destOrd="0" presId="urn:microsoft.com/office/officeart/2005/8/layout/orgChart1"/>
    <dgm:cxn modelId="{7EFCF3BF-1E53-B24E-B47D-98F8A3FA5CAC}" type="presParOf" srcId="{5FB68559-5CF5-B04D-96BB-3A3C6AEA8A3D}" destId="{FB6CBC21-2F77-E542-81E5-44F78B82ABDC}" srcOrd="0" destOrd="0" presId="urn:microsoft.com/office/officeart/2005/8/layout/orgChart1"/>
    <dgm:cxn modelId="{F2E15973-F870-5A43-BC51-0EFF0FB82F47}" type="presParOf" srcId="{5FB68559-5CF5-B04D-96BB-3A3C6AEA8A3D}" destId="{D81B1F4B-EE15-B745-B666-81F8223215CC}" srcOrd="1" destOrd="0" presId="urn:microsoft.com/office/officeart/2005/8/layout/orgChart1"/>
    <dgm:cxn modelId="{F1A07BEC-2ED7-DD4E-8A34-15D60DB9CD02}" type="presParOf" srcId="{D81B1F4B-EE15-B745-B666-81F8223215CC}" destId="{866C00DB-ABB0-F94F-ADB9-F274DA9B44BE}" srcOrd="0" destOrd="0" presId="urn:microsoft.com/office/officeart/2005/8/layout/orgChart1"/>
    <dgm:cxn modelId="{2C17C7C1-3594-6345-9194-FF91858E0288}" type="presParOf" srcId="{866C00DB-ABB0-F94F-ADB9-F274DA9B44BE}" destId="{F44CA284-37FC-D048-AACE-FD78AD8D7316}" srcOrd="0" destOrd="0" presId="urn:microsoft.com/office/officeart/2005/8/layout/orgChart1"/>
    <dgm:cxn modelId="{24FBCCC7-0B50-B042-9774-04772C2E4870}" type="presParOf" srcId="{866C00DB-ABB0-F94F-ADB9-F274DA9B44BE}" destId="{B861E9BE-10C2-944A-B691-0AC22094BF04}" srcOrd="1" destOrd="0" presId="urn:microsoft.com/office/officeart/2005/8/layout/orgChart1"/>
    <dgm:cxn modelId="{D22D10C1-A95C-E64C-84D6-B3B0634899E1}" type="presParOf" srcId="{D81B1F4B-EE15-B745-B666-81F8223215CC}" destId="{B5BF9498-F1AE-E948-9703-7193468673DD}" srcOrd="1" destOrd="0" presId="urn:microsoft.com/office/officeart/2005/8/layout/orgChart1"/>
    <dgm:cxn modelId="{9719EFFB-A369-8A4D-BCEC-799E0236B36F}" type="presParOf" srcId="{D81B1F4B-EE15-B745-B666-81F8223215CC}" destId="{D7C7580E-F325-2B45-87A1-FB0C7D36C25E}" srcOrd="2" destOrd="0" presId="urn:microsoft.com/office/officeart/2005/8/layout/orgChart1"/>
    <dgm:cxn modelId="{812E3508-4E22-DA41-8055-4A9C065F18F8}" type="presParOf" srcId="{D7C7580E-F325-2B45-87A1-FB0C7D36C25E}" destId="{73F62B73-688D-B24A-987B-01E673FCE5E4}" srcOrd="0" destOrd="0" presId="urn:microsoft.com/office/officeart/2005/8/layout/orgChart1"/>
    <dgm:cxn modelId="{C3E43EC4-A263-784C-83D7-424EB77A976B}" type="presParOf" srcId="{D7C7580E-F325-2B45-87A1-FB0C7D36C25E}" destId="{6CDE3013-7CD5-424C-BB81-4FBDE4201472}" srcOrd="1" destOrd="0" presId="urn:microsoft.com/office/officeart/2005/8/layout/orgChart1"/>
    <dgm:cxn modelId="{5FCE0C26-5752-CD48-BA2A-4A4D4DB3D51E}" type="presParOf" srcId="{6CDE3013-7CD5-424C-BB81-4FBDE4201472}" destId="{52B3C61E-69AE-B14F-9C53-6007979A9265}" srcOrd="0" destOrd="0" presId="urn:microsoft.com/office/officeart/2005/8/layout/orgChart1"/>
    <dgm:cxn modelId="{965E2278-BFAD-7346-873E-9F8F5542FCD2}" type="presParOf" srcId="{52B3C61E-69AE-B14F-9C53-6007979A9265}" destId="{AC38527A-2A17-B249-B886-BC3FD7880E22}" srcOrd="0" destOrd="0" presId="urn:microsoft.com/office/officeart/2005/8/layout/orgChart1"/>
    <dgm:cxn modelId="{2AFE5834-1E3F-FE44-9173-CB7949D0CF3C}" type="presParOf" srcId="{52B3C61E-69AE-B14F-9C53-6007979A9265}" destId="{BABFA36B-9C64-E743-9D04-1E8A7ABF604A}" srcOrd="1" destOrd="0" presId="urn:microsoft.com/office/officeart/2005/8/layout/orgChart1"/>
    <dgm:cxn modelId="{EA80F971-8FDA-0B44-82E8-00F2AC6D79B1}" type="presParOf" srcId="{6CDE3013-7CD5-424C-BB81-4FBDE4201472}" destId="{9AB84472-2BAB-D546-9A0C-95B48C45F7B8}" srcOrd="1" destOrd="0" presId="urn:microsoft.com/office/officeart/2005/8/layout/orgChart1"/>
    <dgm:cxn modelId="{E84FFB1E-F8D2-1B4F-B78E-50BBA601FF41}" type="presParOf" srcId="{6CDE3013-7CD5-424C-BB81-4FBDE4201472}" destId="{01BE1424-D433-5E47-8D6B-32532CA6C1B1}" srcOrd="2" destOrd="0" presId="urn:microsoft.com/office/officeart/2005/8/layout/orgChart1"/>
    <dgm:cxn modelId="{9E640F53-C25F-5B41-83F6-F2CD34DFF253}" type="presParOf" srcId="{D7C7580E-F325-2B45-87A1-FB0C7D36C25E}" destId="{60382BF4-4AC4-0944-B70F-703890E943B6}" srcOrd="2" destOrd="0" presId="urn:microsoft.com/office/officeart/2005/8/layout/orgChart1"/>
    <dgm:cxn modelId="{2A96DDC4-340E-2646-B441-C6FC1B4FAF76}" type="presParOf" srcId="{D7C7580E-F325-2B45-87A1-FB0C7D36C25E}" destId="{BAE8ECAA-F017-AA48-B9A5-23394DFBB80A}" srcOrd="3" destOrd="0" presId="urn:microsoft.com/office/officeart/2005/8/layout/orgChart1"/>
    <dgm:cxn modelId="{49B45401-7DF1-FA42-85EF-B0BCFE503F8C}" type="presParOf" srcId="{BAE8ECAA-F017-AA48-B9A5-23394DFBB80A}" destId="{85C03664-5A02-F041-B2A4-4FD3491BC60D}" srcOrd="0" destOrd="0" presId="urn:microsoft.com/office/officeart/2005/8/layout/orgChart1"/>
    <dgm:cxn modelId="{4D61819F-8756-9B49-9FA8-EEFCC3616B79}" type="presParOf" srcId="{85C03664-5A02-F041-B2A4-4FD3491BC60D}" destId="{33D131E7-83CE-9D44-9483-1949CFA0EE57}" srcOrd="0" destOrd="0" presId="urn:microsoft.com/office/officeart/2005/8/layout/orgChart1"/>
    <dgm:cxn modelId="{D7F14FAB-0005-634F-81D3-B85F5D6A898E}" type="presParOf" srcId="{85C03664-5A02-F041-B2A4-4FD3491BC60D}" destId="{697614E9-B9A8-D240-AC69-3D67ACBD6138}" srcOrd="1" destOrd="0" presId="urn:microsoft.com/office/officeart/2005/8/layout/orgChart1"/>
    <dgm:cxn modelId="{21805A30-022D-324A-97A8-A83F3253E5AA}" type="presParOf" srcId="{BAE8ECAA-F017-AA48-B9A5-23394DFBB80A}" destId="{586DD408-4164-4C4B-A5AE-8EE3B1E391F5}" srcOrd="1" destOrd="0" presId="urn:microsoft.com/office/officeart/2005/8/layout/orgChart1"/>
    <dgm:cxn modelId="{B3FDC43F-A887-C041-8F2D-272DEBA3EB05}" type="presParOf" srcId="{BAE8ECAA-F017-AA48-B9A5-23394DFBB80A}" destId="{D5073DE1-CA63-3843-A713-68D1CC187D42}" srcOrd="2" destOrd="0" presId="urn:microsoft.com/office/officeart/2005/8/layout/orgChart1"/>
    <dgm:cxn modelId="{86AC2C90-18E2-D444-9273-42082D62CA84}" type="presParOf" srcId="{5FB68559-5CF5-B04D-96BB-3A3C6AEA8A3D}" destId="{4E4E6456-519A-7744-AC3D-8BF3C7771930}" srcOrd="2" destOrd="0" presId="urn:microsoft.com/office/officeart/2005/8/layout/orgChart1"/>
    <dgm:cxn modelId="{CB4B157F-64AE-A64D-A029-D88E8EAFB0CE}" type="presParOf" srcId="{5FB68559-5CF5-B04D-96BB-3A3C6AEA8A3D}" destId="{CA66F1A4-67D2-0C49-9306-89A6B6049502}" srcOrd="3" destOrd="0" presId="urn:microsoft.com/office/officeart/2005/8/layout/orgChart1"/>
    <dgm:cxn modelId="{7BA35525-5A24-9F45-B653-B7222FA98AB2}" type="presParOf" srcId="{CA66F1A4-67D2-0C49-9306-89A6B6049502}" destId="{50279D3C-D68C-C248-B795-B4A28DC464D7}" srcOrd="0" destOrd="0" presId="urn:microsoft.com/office/officeart/2005/8/layout/orgChart1"/>
    <dgm:cxn modelId="{9E2225FD-61D0-3E43-8A56-E900DF6A7084}" type="presParOf" srcId="{50279D3C-D68C-C248-B795-B4A28DC464D7}" destId="{D858E069-5C55-3A4C-AA99-2FB9B1BFEB55}" srcOrd="0" destOrd="0" presId="urn:microsoft.com/office/officeart/2005/8/layout/orgChart1"/>
    <dgm:cxn modelId="{B25DD1E3-2EE4-DA47-95C0-E0BE6B170AB1}" type="presParOf" srcId="{50279D3C-D68C-C248-B795-B4A28DC464D7}" destId="{976A77A5-9425-B148-80F2-8F476432C89D}" srcOrd="1" destOrd="0" presId="urn:microsoft.com/office/officeart/2005/8/layout/orgChart1"/>
    <dgm:cxn modelId="{D803A745-F079-7844-B5BB-5FFE891A512C}" type="presParOf" srcId="{CA66F1A4-67D2-0C49-9306-89A6B6049502}" destId="{EE7B9626-DB82-FF49-85D5-409D08DCB4C3}" srcOrd="1" destOrd="0" presId="urn:microsoft.com/office/officeart/2005/8/layout/orgChart1"/>
    <dgm:cxn modelId="{6ABE88A4-1E1B-6345-83B6-C84016507E91}" type="presParOf" srcId="{CA66F1A4-67D2-0C49-9306-89A6B6049502}" destId="{ACCC6694-69B9-0641-A6B9-DE6B73043509}" srcOrd="2" destOrd="0" presId="urn:microsoft.com/office/officeart/2005/8/layout/orgChart1"/>
    <dgm:cxn modelId="{CFC5797D-4FEC-1B4F-8835-CCD588537669}" type="presParOf" srcId="{ACCC6694-69B9-0641-A6B9-DE6B73043509}" destId="{5FDE6995-4E04-8643-B5F6-FF18E68A375D}" srcOrd="0" destOrd="0" presId="urn:microsoft.com/office/officeart/2005/8/layout/orgChart1"/>
    <dgm:cxn modelId="{1DF91979-D1ED-EB4D-83C2-A1B2B5B3F74B}" type="presParOf" srcId="{ACCC6694-69B9-0641-A6B9-DE6B73043509}" destId="{FE198265-4EE6-1547-8A19-3816B9F38B0F}" srcOrd="1" destOrd="0" presId="urn:microsoft.com/office/officeart/2005/8/layout/orgChart1"/>
    <dgm:cxn modelId="{3ABC8C0B-E3E5-A149-8938-61C284B53E50}" type="presParOf" srcId="{FE198265-4EE6-1547-8A19-3816B9F38B0F}" destId="{15C89782-D58A-B347-B866-E3B690F17298}" srcOrd="0" destOrd="0" presId="urn:microsoft.com/office/officeart/2005/8/layout/orgChart1"/>
    <dgm:cxn modelId="{BEE9BF55-6F4B-7D4A-A21B-6CADBA1CFB1A}" type="presParOf" srcId="{15C89782-D58A-B347-B866-E3B690F17298}" destId="{27439A31-8E6B-3A41-BB43-E29A17906412}" srcOrd="0" destOrd="0" presId="urn:microsoft.com/office/officeart/2005/8/layout/orgChart1"/>
    <dgm:cxn modelId="{2B709B1D-D1B4-9447-9A45-F1C55D91DD0B}" type="presParOf" srcId="{15C89782-D58A-B347-B866-E3B690F17298}" destId="{928F9A26-CE4C-4748-9AE8-216E3C1955A9}" srcOrd="1" destOrd="0" presId="urn:microsoft.com/office/officeart/2005/8/layout/orgChart1"/>
    <dgm:cxn modelId="{803D0D5B-738D-BE4C-B974-D669498C7F7A}" type="presParOf" srcId="{FE198265-4EE6-1547-8A19-3816B9F38B0F}" destId="{6F1520D3-A2B3-4B4A-9D9B-2B2D57A9E8E3}" srcOrd="1" destOrd="0" presId="urn:microsoft.com/office/officeart/2005/8/layout/orgChart1"/>
    <dgm:cxn modelId="{B0E5CC32-01A1-F041-9B9A-A09B70F8E8AB}" type="presParOf" srcId="{FE198265-4EE6-1547-8A19-3816B9F38B0F}" destId="{EC42D506-3783-1742-B5B4-5974DFCF18BB}" srcOrd="2" destOrd="0" presId="urn:microsoft.com/office/officeart/2005/8/layout/orgChart1"/>
    <dgm:cxn modelId="{6D54239E-2D59-7B48-9FA3-776EC483185A}" type="presParOf" srcId="{ACCC6694-69B9-0641-A6B9-DE6B73043509}" destId="{1E17FD43-D1B6-A243-9D02-E25EB6A9D63D}" srcOrd="2" destOrd="0" presId="urn:microsoft.com/office/officeart/2005/8/layout/orgChart1"/>
    <dgm:cxn modelId="{A1AFEEED-BE90-5043-A286-EBDD1A1AA0CD}" type="presParOf" srcId="{ACCC6694-69B9-0641-A6B9-DE6B73043509}" destId="{B0EB725E-2D36-4948-ADD5-6F3BD56F32F8}" srcOrd="3" destOrd="0" presId="urn:microsoft.com/office/officeart/2005/8/layout/orgChart1"/>
    <dgm:cxn modelId="{1E2466CA-3D3D-3A42-8A8F-3A696DC07AAD}" type="presParOf" srcId="{B0EB725E-2D36-4948-ADD5-6F3BD56F32F8}" destId="{21013BBE-F913-ED41-92B3-9D4E9EFDD50B}" srcOrd="0" destOrd="0" presId="urn:microsoft.com/office/officeart/2005/8/layout/orgChart1"/>
    <dgm:cxn modelId="{7BC151E3-21FC-3943-85FD-AA1849253CDA}" type="presParOf" srcId="{21013BBE-F913-ED41-92B3-9D4E9EFDD50B}" destId="{D04AF41B-2741-6C43-AD88-16CA793118BF}" srcOrd="0" destOrd="0" presId="urn:microsoft.com/office/officeart/2005/8/layout/orgChart1"/>
    <dgm:cxn modelId="{9C7C342C-8CEA-C445-838E-F44ACC356C4B}" type="presParOf" srcId="{21013BBE-F913-ED41-92B3-9D4E9EFDD50B}" destId="{032D8785-DE1A-534A-9F56-ABE11CA7DFC9}" srcOrd="1" destOrd="0" presId="urn:microsoft.com/office/officeart/2005/8/layout/orgChart1"/>
    <dgm:cxn modelId="{9F85300C-78EE-6E4D-9672-9A6A4456C6E1}" type="presParOf" srcId="{B0EB725E-2D36-4948-ADD5-6F3BD56F32F8}" destId="{293FB8B5-3DCD-DF48-8CCD-3D73540FA54B}" srcOrd="1" destOrd="0" presId="urn:microsoft.com/office/officeart/2005/8/layout/orgChart1"/>
    <dgm:cxn modelId="{09640AB6-AB26-1D40-8E8F-02BE8E4E9ED8}" type="presParOf" srcId="{B0EB725E-2D36-4948-ADD5-6F3BD56F32F8}" destId="{BBBDE951-1C57-104F-8B52-50D62A4B9EE6}"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6F24C09-A538-4845-BDA7-7DD8EF7452EE}" type="doc">
      <dgm:prSet loTypeId="urn:microsoft.com/office/officeart/2005/8/layout/process1" loCatId="" qsTypeId="urn:microsoft.com/office/officeart/2005/8/quickstyle/simple1" qsCatId="simple" csTypeId="urn:microsoft.com/office/officeart/2005/8/colors/colorful5" csCatId="colorful" phldr="1"/>
      <dgm:spPr/>
    </dgm:pt>
    <dgm:pt modelId="{9AF30CCA-8C0F-8849-97DE-8F2EA39770A7}">
      <dgm:prSet phldrT="[Text]"/>
      <dgm:spPr>
        <a:ln>
          <a:noFill/>
        </a:ln>
      </dgm:spPr>
      <dgm:t>
        <a:bodyPr/>
        <a:lstStyle/>
        <a:p>
          <a:r>
            <a:rPr lang="en-US" dirty="0">
              <a:solidFill>
                <a:schemeClr val="bg2"/>
              </a:solidFill>
              <a:latin typeface="Avenir Next" panose="020B0503020202020204" pitchFamily="34" charset="0"/>
            </a:rPr>
            <a:t>Genericized reader</a:t>
          </a:r>
        </a:p>
      </dgm:t>
    </dgm:pt>
    <dgm:pt modelId="{DB92E771-95CF-174A-9F71-E3D11A84F382}" type="parTrans" cxnId="{06CFA213-A08B-E847-B965-B4F3D538695A}">
      <dgm:prSet/>
      <dgm:spPr/>
      <dgm:t>
        <a:bodyPr/>
        <a:lstStyle/>
        <a:p>
          <a:endParaRPr lang="en-US">
            <a:solidFill>
              <a:schemeClr val="bg2"/>
            </a:solidFill>
            <a:latin typeface="Avenir Next" panose="020B0503020202020204" pitchFamily="34" charset="0"/>
          </a:endParaRPr>
        </a:p>
      </dgm:t>
    </dgm:pt>
    <dgm:pt modelId="{58EE432E-EAFB-D74B-992E-9A0626211426}" type="sibTrans" cxnId="{06CFA213-A08B-E847-B965-B4F3D538695A}">
      <dgm:prSet/>
      <dgm:spPr/>
      <dgm:t>
        <a:bodyPr/>
        <a:lstStyle/>
        <a:p>
          <a:endParaRPr lang="en-US">
            <a:solidFill>
              <a:schemeClr val="bg2"/>
            </a:solidFill>
            <a:latin typeface="Avenir Next" panose="020B0503020202020204" pitchFamily="34" charset="0"/>
          </a:endParaRPr>
        </a:p>
      </dgm:t>
    </dgm:pt>
    <dgm:pt modelId="{03D1D059-662F-3044-B574-17F6B1A07E5E}">
      <dgm:prSet phldrT="[Text]"/>
      <dgm:spPr>
        <a:ln>
          <a:noFill/>
        </a:ln>
      </dgm:spPr>
      <dgm:t>
        <a:bodyPr/>
        <a:lstStyle/>
        <a:p>
          <a:r>
            <a:rPr lang="en-US" dirty="0">
              <a:solidFill>
                <a:schemeClr val="bg2"/>
              </a:solidFill>
              <a:latin typeface="Avenir Next" panose="020B0503020202020204" pitchFamily="34" charset="0"/>
            </a:rPr>
            <a:t>Product-specific pipeline</a:t>
          </a:r>
        </a:p>
      </dgm:t>
    </dgm:pt>
    <dgm:pt modelId="{2363ACA4-F898-A048-844D-D1B65DEAA6BD}" type="parTrans" cxnId="{D873AC62-53D5-5843-92EB-04D1CC4AB23E}">
      <dgm:prSet/>
      <dgm:spPr/>
      <dgm:t>
        <a:bodyPr/>
        <a:lstStyle/>
        <a:p>
          <a:endParaRPr lang="en-US">
            <a:solidFill>
              <a:schemeClr val="bg2"/>
            </a:solidFill>
            <a:latin typeface="Avenir Next" panose="020B0503020202020204" pitchFamily="34" charset="0"/>
          </a:endParaRPr>
        </a:p>
      </dgm:t>
    </dgm:pt>
    <dgm:pt modelId="{5A3AC7D3-BA42-5045-AD81-F50583A78D22}" type="sibTrans" cxnId="{D873AC62-53D5-5843-92EB-04D1CC4AB23E}">
      <dgm:prSet/>
      <dgm:spPr/>
      <dgm:t>
        <a:bodyPr/>
        <a:lstStyle/>
        <a:p>
          <a:endParaRPr lang="en-US">
            <a:solidFill>
              <a:schemeClr val="bg2"/>
            </a:solidFill>
            <a:latin typeface="Avenir Next" panose="020B0503020202020204" pitchFamily="34" charset="0"/>
          </a:endParaRPr>
        </a:p>
      </dgm:t>
    </dgm:pt>
    <dgm:pt modelId="{DC206F99-731B-4A45-8D42-93E1ED41A3EB}">
      <dgm:prSet phldrT="[Text]"/>
      <dgm:spPr>
        <a:ln>
          <a:noFill/>
        </a:ln>
      </dgm:spPr>
      <dgm:t>
        <a:bodyPr/>
        <a:lstStyle/>
        <a:p>
          <a:r>
            <a:rPr lang="en-US" dirty="0">
              <a:solidFill>
                <a:schemeClr val="bg2"/>
              </a:solidFill>
              <a:latin typeface="Avenir Next" panose="020B0503020202020204" pitchFamily="34" charset="0"/>
            </a:rPr>
            <a:t>Gridding routines</a:t>
          </a:r>
        </a:p>
      </dgm:t>
    </dgm:pt>
    <dgm:pt modelId="{1CBF5693-C081-9845-AE78-CA1E014856D5}" type="parTrans" cxnId="{8C293B6C-1FBD-F643-9678-9E878673890C}">
      <dgm:prSet/>
      <dgm:spPr/>
      <dgm:t>
        <a:bodyPr/>
        <a:lstStyle/>
        <a:p>
          <a:endParaRPr lang="en-US">
            <a:solidFill>
              <a:schemeClr val="bg2"/>
            </a:solidFill>
            <a:latin typeface="Avenir Next" panose="020B0503020202020204" pitchFamily="34" charset="0"/>
          </a:endParaRPr>
        </a:p>
      </dgm:t>
    </dgm:pt>
    <dgm:pt modelId="{D18E7498-FFDF-694C-94DB-65B9E47E18CE}" type="sibTrans" cxnId="{8C293B6C-1FBD-F643-9678-9E878673890C}">
      <dgm:prSet/>
      <dgm:spPr/>
      <dgm:t>
        <a:bodyPr/>
        <a:lstStyle/>
        <a:p>
          <a:endParaRPr lang="en-US">
            <a:solidFill>
              <a:schemeClr val="bg2"/>
            </a:solidFill>
            <a:latin typeface="Avenir Next" panose="020B0503020202020204" pitchFamily="34" charset="0"/>
          </a:endParaRPr>
        </a:p>
      </dgm:t>
    </dgm:pt>
    <dgm:pt modelId="{0526724A-0CD4-784E-BC2F-D90E93151920}">
      <dgm:prSet/>
      <dgm:spPr>
        <a:ln>
          <a:noFill/>
        </a:ln>
      </dgm:spPr>
      <dgm:t>
        <a:bodyPr/>
        <a:lstStyle/>
        <a:p>
          <a:r>
            <a:rPr lang="en-US" dirty="0">
              <a:solidFill>
                <a:schemeClr val="bg2"/>
              </a:solidFill>
              <a:latin typeface="Avenir Next" panose="020B0503020202020204" pitchFamily="34" charset="0"/>
            </a:rPr>
            <a:t>Output for interpolation</a:t>
          </a:r>
        </a:p>
      </dgm:t>
    </dgm:pt>
    <dgm:pt modelId="{4F04349D-27C8-9F44-B641-5E7A28D052F9}" type="parTrans" cxnId="{4E8DABC0-1A19-8D4A-BD4A-9490A8866051}">
      <dgm:prSet/>
      <dgm:spPr/>
      <dgm:t>
        <a:bodyPr/>
        <a:lstStyle/>
        <a:p>
          <a:endParaRPr lang="en-US">
            <a:solidFill>
              <a:schemeClr val="bg2"/>
            </a:solidFill>
            <a:latin typeface="Avenir Next" panose="020B0503020202020204" pitchFamily="34" charset="0"/>
          </a:endParaRPr>
        </a:p>
      </dgm:t>
    </dgm:pt>
    <dgm:pt modelId="{7119F045-0B5A-BC4B-A18F-DD1FBD23C035}" type="sibTrans" cxnId="{4E8DABC0-1A19-8D4A-BD4A-9490A8866051}">
      <dgm:prSet/>
      <dgm:spPr/>
      <dgm:t>
        <a:bodyPr/>
        <a:lstStyle/>
        <a:p>
          <a:endParaRPr lang="en-US">
            <a:solidFill>
              <a:schemeClr val="bg2"/>
            </a:solidFill>
            <a:latin typeface="Avenir Next" panose="020B0503020202020204" pitchFamily="34" charset="0"/>
          </a:endParaRPr>
        </a:p>
      </dgm:t>
    </dgm:pt>
    <dgm:pt modelId="{E2B66EAF-FD26-2D40-855B-F26E6D62D1E0}" type="pres">
      <dgm:prSet presAssocID="{26F24C09-A538-4845-BDA7-7DD8EF7452EE}" presName="Name0" presStyleCnt="0">
        <dgm:presLayoutVars>
          <dgm:dir/>
          <dgm:resizeHandles val="exact"/>
        </dgm:presLayoutVars>
      </dgm:prSet>
      <dgm:spPr/>
    </dgm:pt>
    <dgm:pt modelId="{B937AA4F-C276-614E-AA67-6A618124F77F}" type="pres">
      <dgm:prSet presAssocID="{9AF30CCA-8C0F-8849-97DE-8F2EA39770A7}" presName="node" presStyleLbl="node1" presStyleIdx="0" presStyleCnt="4">
        <dgm:presLayoutVars>
          <dgm:bulletEnabled val="1"/>
        </dgm:presLayoutVars>
      </dgm:prSet>
      <dgm:spPr/>
    </dgm:pt>
    <dgm:pt modelId="{244DF680-AAEB-6C4E-8F4F-5C0545C4887D}" type="pres">
      <dgm:prSet presAssocID="{58EE432E-EAFB-D74B-992E-9A0626211426}" presName="sibTrans" presStyleLbl="sibTrans2D1" presStyleIdx="0" presStyleCnt="3"/>
      <dgm:spPr/>
    </dgm:pt>
    <dgm:pt modelId="{92A7EEA8-CD4D-C54B-BCE6-1660ED8100B2}" type="pres">
      <dgm:prSet presAssocID="{58EE432E-EAFB-D74B-992E-9A0626211426}" presName="connectorText" presStyleLbl="sibTrans2D1" presStyleIdx="0" presStyleCnt="3"/>
      <dgm:spPr/>
    </dgm:pt>
    <dgm:pt modelId="{DDEA2560-8C17-2942-834D-1A99DF225DE8}" type="pres">
      <dgm:prSet presAssocID="{03D1D059-662F-3044-B574-17F6B1A07E5E}" presName="node" presStyleLbl="node1" presStyleIdx="1" presStyleCnt="4">
        <dgm:presLayoutVars>
          <dgm:bulletEnabled val="1"/>
        </dgm:presLayoutVars>
      </dgm:prSet>
      <dgm:spPr/>
    </dgm:pt>
    <dgm:pt modelId="{18168F54-AC6B-754D-BC02-D9B98DB23704}" type="pres">
      <dgm:prSet presAssocID="{5A3AC7D3-BA42-5045-AD81-F50583A78D22}" presName="sibTrans" presStyleLbl="sibTrans2D1" presStyleIdx="1" presStyleCnt="3"/>
      <dgm:spPr/>
    </dgm:pt>
    <dgm:pt modelId="{E97A3FB3-81F1-2A4E-B414-ED6793736BB6}" type="pres">
      <dgm:prSet presAssocID="{5A3AC7D3-BA42-5045-AD81-F50583A78D22}" presName="connectorText" presStyleLbl="sibTrans2D1" presStyleIdx="1" presStyleCnt="3"/>
      <dgm:spPr/>
    </dgm:pt>
    <dgm:pt modelId="{F0DC95FA-659B-534F-B67F-37EC5473D472}" type="pres">
      <dgm:prSet presAssocID="{DC206F99-731B-4A45-8D42-93E1ED41A3EB}" presName="node" presStyleLbl="node1" presStyleIdx="2" presStyleCnt="4">
        <dgm:presLayoutVars>
          <dgm:bulletEnabled val="1"/>
        </dgm:presLayoutVars>
      </dgm:prSet>
      <dgm:spPr/>
    </dgm:pt>
    <dgm:pt modelId="{785AC135-2555-3D4E-9D09-44C03CEDFDE3}" type="pres">
      <dgm:prSet presAssocID="{D18E7498-FFDF-694C-94DB-65B9E47E18CE}" presName="sibTrans" presStyleLbl="sibTrans2D1" presStyleIdx="2" presStyleCnt="3"/>
      <dgm:spPr/>
    </dgm:pt>
    <dgm:pt modelId="{4938B723-2A40-9A4F-B829-427C53F6BDB3}" type="pres">
      <dgm:prSet presAssocID="{D18E7498-FFDF-694C-94DB-65B9E47E18CE}" presName="connectorText" presStyleLbl="sibTrans2D1" presStyleIdx="2" presStyleCnt="3"/>
      <dgm:spPr/>
    </dgm:pt>
    <dgm:pt modelId="{93457838-5C13-C046-9540-A4FE79F7FF7D}" type="pres">
      <dgm:prSet presAssocID="{0526724A-0CD4-784E-BC2F-D90E93151920}" presName="node" presStyleLbl="node1" presStyleIdx="3" presStyleCnt="4">
        <dgm:presLayoutVars>
          <dgm:bulletEnabled val="1"/>
        </dgm:presLayoutVars>
      </dgm:prSet>
      <dgm:spPr/>
    </dgm:pt>
  </dgm:ptLst>
  <dgm:cxnLst>
    <dgm:cxn modelId="{06CFA213-A08B-E847-B965-B4F3D538695A}" srcId="{26F24C09-A538-4845-BDA7-7DD8EF7452EE}" destId="{9AF30CCA-8C0F-8849-97DE-8F2EA39770A7}" srcOrd="0" destOrd="0" parTransId="{DB92E771-95CF-174A-9F71-E3D11A84F382}" sibTransId="{58EE432E-EAFB-D74B-992E-9A0626211426}"/>
    <dgm:cxn modelId="{8E9C7421-E269-4842-B04C-062AF8514DEC}" type="presOf" srcId="{DC206F99-731B-4A45-8D42-93E1ED41A3EB}" destId="{F0DC95FA-659B-534F-B67F-37EC5473D472}" srcOrd="0" destOrd="0" presId="urn:microsoft.com/office/officeart/2005/8/layout/process1"/>
    <dgm:cxn modelId="{DCA97724-A490-FD44-B17A-AC5291223BDD}" type="presOf" srcId="{0526724A-0CD4-784E-BC2F-D90E93151920}" destId="{93457838-5C13-C046-9540-A4FE79F7FF7D}" srcOrd="0" destOrd="0" presId="urn:microsoft.com/office/officeart/2005/8/layout/process1"/>
    <dgm:cxn modelId="{A266AE5B-E313-1646-98F6-5F9A88D2F95B}" type="presOf" srcId="{03D1D059-662F-3044-B574-17F6B1A07E5E}" destId="{DDEA2560-8C17-2942-834D-1A99DF225DE8}" srcOrd="0" destOrd="0" presId="urn:microsoft.com/office/officeart/2005/8/layout/process1"/>
    <dgm:cxn modelId="{9BE2DB5D-B0D1-EB48-9994-63CB2AE8D312}" type="presOf" srcId="{D18E7498-FFDF-694C-94DB-65B9E47E18CE}" destId="{4938B723-2A40-9A4F-B829-427C53F6BDB3}" srcOrd="1" destOrd="0" presId="urn:microsoft.com/office/officeart/2005/8/layout/process1"/>
    <dgm:cxn modelId="{B157DD5D-7031-A74B-B9B4-4202E4C86A27}" type="presOf" srcId="{26F24C09-A538-4845-BDA7-7DD8EF7452EE}" destId="{E2B66EAF-FD26-2D40-855B-F26E6D62D1E0}" srcOrd="0" destOrd="0" presId="urn:microsoft.com/office/officeart/2005/8/layout/process1"/>
    <dgm:cxn modelId="{D873AC62-53D5-5843-92EB-04D1CC4AB23E}" srcId="{26F24C09-A538-4845-BDA7-7DD8EF7452EE}" destId="{03D1D059-662F-3044-B574-17F6B1A07E5E}" srcOrd="1" destOrd="0" parTransId="{2363ACA4-F898-A048-844D-D1B65DEAA6BD}" sibTransId="{5A3AC7D3-BA42-5045-AD81-F50583A78D22}"/>
    <dgm:cxn modelId="{16578D63-7869-3546-8463-031921A52521}" type="presOf" srcId="{58EE432E-EAFB-D74B-992E-9A0626211426}" destId="{92A7EEA8-CD4D-C54B-BCE6-1660ED8100B2}" srcOrd="1" destOrd="0" presId="urn:microsoft.com/office/officeart/2005/8/layout/process1"/>
    <dgm:cxn modelId="{8C293B6C-1FBD-F643-9678-9E878673890C}" srcId="{26F24C09-A538-4845-BDA7-7DD8EF7452EE}" destId="{DC206F99-731B-4A45-8D42-93E1ED41A3EB}" srcOrd="2" destOrd="0" parTransId="{1CBF5693-C081-9845-AE78-CA1E014856D5}" sibTransId="{D18E7498-FFDF-694C-94DB-65B9E47E18CE}"/>
    <dgm:cxn modelId="{CAFC488E-EE56-5B49-87C7-6501443AE3CE}" type="presOf" srcId="{5A3AC7D3-BA42-5045-AD81-F50583A78D22}" destId="{E97A3FB3-81F1-2A4E-B414-ED6793736BB6}" srcOrd="1" destOrd="0" presId="urn:microsoft.com/office/officeart/2005/8/layout/process1"/>
    <dgm:cxn modelId="{DF4D8FA0-7214-5242-A118-3B14E0E10066}" type="presOf" srcId="{5A3AC7D3-BA42-5045-AD81-F50583A78D22}" destId="{18168F54-AC6B-754D-BC02-D9B98DB23704}" srcOrd="0" destOrd="0" presId="urn:microsoft.com/office/officeart/2005/8/layout/process1"/>
    <dgm:cxn modelId="{4E8DABC0-1A19-8D4A-BD4A-9490A8866051}" srcId="{26F24C09-A538-4845-BDA7-7DD8EF7452EE}" destId="{0526724A-0CD4-784E-BC2F-D90E93151920}" srcOrd="3" destOrd="0" parTransId="{4F04349D-27C8-9F44-B641-5E7A28D052F9}" sibTransId="{7119F045-0B5A-BC4B-A18F-DD1FBD23C035}"/>
    <dgm:cxn modelId="{2BE6E6D7-FCA4-354A-8368-41A3A1A1653B}" type="presOf" srcId="{D18E7498-FFDF-694C-94DB-65B9E47E18CE}" destId="{785AC135-2555-3D4E-9D09-44C03CEDFDE3}" srcOrd="0" destOrd="0" presId="urn:microsoft.com/office/officeart/2005/8/layout/process1"/>
    <dgm:cxn modelId="{EBE489F2-78BD-D441-8F43-6E31DE0F1FF5}" type="presOf" srcId="{9AF30CCA-8C0F-8849-97DE-8F2EA39770A7}" destId="{B937AA4F-C276-614E-AA67-6A618124F77F}" srcOrd="0" destOrd="0" presId="urn:microsoft.com/office/officeart/2005/8/layout/process1"/>
    <dgm:cxn modelId="{F08CD3FA-18FF-0B4F-A8F3-08BF1F6A35D2}" type="presOf" srcId="{58EE432E-EAFB-D74B-992E-9A0626211426}" destId="{244DF680-AAEB-6C4E-8F4F-5C0545C4887D}" srcOrd="0" destOrd="0" presId="urn:microsoft.com/office/officeart/2005/8/layout/process1"/>
    <dgm:cxn modelId="{1EBDE0E4-52C6-8242-93CF-806092E5A75B}" type="presParOf" srcId="{E2B66EAF-FD26-2D40-855B-F26E6D62D1E0}" destId="{B937AA4F-C276-614E-AA67-6A618124F77F}" srcOrd="0" destOrd="0" presId="urn:microsoft.com/office/officeart/2005/8/layout/process1"/>
    <dgm:cxn modelId="{3308A72C-3AAC-A247-9133-7FB0BA92D9CE}" type="presParOf" srcId="{E2B66EAF-FD26-2D40-855B-F26E6D62D1E0}" destId="{244DF680-AAEB-6C4E-8F4F-5C0545C4887D}" srcOrd="1" destOrd="0" presId="urn:microsoft.com/office/officeart/2005/8/layout/process1"/>
    <dgm:cxn modelId="{B8DD599A-D6F3-E043-97EC-8F791EEAC166}" type="presParOf" srcId="{244DF680-AAEB-6C4E-8F4F-5C0545C4887D}" destId="{92A7EEA8-CD4D-C54B-BCE6-1660ED8100B2}" srcOrd="0" destOrd="0" presId="urn:microsoft.com/office/officeart/2005/8/layout/process1"/>
    <dgm:cxn modelId="{B3211994-CDFD-DB4C-89DE-6B5D97DB897D}" type="presParOf" srcId="{E2B66EAF-FD26-2D40-855B-F26E6D62D1E0}" destId="{DDEA2560-8C17-2942-834D-1A99DF225DE8}" srcOrd="2" destOrd="0" presId="urn:microsoft.com/office/officeart/2005/8/layout/process1"/>
    <dgm:cxn modelId="{A09C0A70-827A-D944-A0DE-8631A32EAEC0}" type="presParOf" srcId="{E2B66EAF-FD26-2D40-855B-F26E6D62D1E0}" destId="{18168F54-AC6B-754D-BC02-D9B98DB23704}" srcOrd="3" destOrd="0" presId="urn:microsoft.com/office/officeart/2005/8/layout/process1"/>
    <dgm:cxn modelId="{66D5F63B-8089-CD4A-81DD-F2683B9FE275}" type="presParOf" srcId="{18168F54-AC6B-754D-BC02-D9B98DB23704}" destId="{E97A3FB3-81F1-2A4E-B414-ED6793736BB6}" srcOrd="0" destOrd="0" presId="urn:microsoft.com/office/officeart/2005/8/layout/process1"/>
    <dgm:cxn modelId="{096E7E72-BF8F-404A-9421-2AFB10AE4BAA}" type="presParOf" srcId="{E2B66EAF-FD26-2D40-855B-F26E6D62D1E0}" destId="{F0DC95FA-659B-534F-B67F-37EC5473D472}" srcOrd="4" destOrd="0" presId="urn:microsoft.com/office/officeart/2005/8/layout/process1"/>
    <dgm:cxn modelId="{8C4BED5F-556D-7C4F-B778-E448B7B0C2E2}" type="presParOf" srcId="{E2B66EAF-FD26-2D40-855B-F26E6D62D1E0}" destId="{785AC135-2555-3D4E-9D09-44C03CEDFDE3}" srcOrd="5" destOrd="0" presId="urn:microsoft.com/office/officeart/2005/8/layout/process1"/>
    <dgm:cxn modelId="{D509590B-A0A5-D941-97C8-244AEA1C4C61}" type="presParOf" srcId="{785AC135-2555-3D4E-9D09-44C03CEDFDE3}" destId="{4938B723-2A40-9A4F-B829-427C53F6BDB3}" srcOrd="0" destOrd="0" presId="urn:microsoft.com/office/officeart/2005/8/layout/process1"/>
    <dgm:cxn modelId="{68267207-3DC2-114D-B2B4-EEB962E355BA}" type="presParOf" srcId="{E2B66EAF-FD26-2D40-855B-F26E6D62D1E0}" destId="{93457838-5C13-C046-9540-A4FE79F7FF7D}"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3E7657-AB29-3345-AA98-75860FDE1A2C}">
      <dsp:nvSpPr>
        <dsp:cNvPr id="0" name=""/>
        <dsp:cNvSpPr/>
      </dsp:nvSpPr>
      <dsp:spPr>
        <a:xfrm>
          <a:off x="0" y="601"/>
          <a:ext cx="6377769"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10A00F-65B0-4F4E-8188-B910757DAEAD}">
      <dsp:nvSpPr>
        <dsp:cNvPr id="0" name=""/>
        <dsp:cNvSpPr/>
      </dsp:nvSpPr>
      <dsp:spPr>
        <a:xfrm>
          <a:off x="0" y="601"/>
          <a:ext cx="6377769" cy="985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venir Next"/>
            </a:rPr>
            <a:t>DMT Overview</a:t>
          </a:r>
          <a:endParaRPr lang="en-US" sz="3600" kern="1200" dirty="0">
            <a:latin typeface="Avenir Next"/>
          </a:endParaRPr>
        </a:p>
      </dsp:txBody>
      <dsp:txXfrm>
        <a:off x="0" y="601"/>
        <a:ext cx="6377769" cy="985808"/>
      </dsp:txXfrm>
    </dsp:sp>
    <dsp:sp modelId="{31B7D898-7DB8-024E-A6AA-4DF4221FA247}">
      <dsp:nvSpPr>
        <dsp:cNvPr id="0" name=""/>
        <dsp:cNvSpPr/>
      </dsp:nvSpPr>
      <dsp:spPr>
        <a:xfrm>
          <a:off x="0" y="986410"/>
          <a:ext cx="6377769"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E8E77F-0463-C640-9776-C529BDEA2435}">
      <dsp:nvSpPr>
        <dsp:cNvPr id="0" name=""/>
        <dsp:cNvSpPr/>
      </dsp:nvSpPr>
      <dsp:spPr>
        <a:xfrm>
          <a:off x="0" y="986410"/>
          <a:ext cx="6377769" cy="985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venir Next"/>
            </a:rPr>
            <a:t>Product Availability</a:t>
          </a:r>
          <a:endParaRPr lang="en-US" sz="3600" kern="1200" dirty="0">
            <a:latin typeface="Avenir Next"/>
          </a:endParaRPr>
        </a:p>
      </dsp:txBody>
      <dsp:txXfrm>
        <a:off x="0" y="986410"/>
        <a:ext cx="6377769" cy="985808"/>
      </dsp:txXfrm>
    </dsp:sp>
    <dsp:sp modelId="{540F3174-CB92-0245-910D-5F5719BFE411}">
      <dsp:nvSpPr>
        <dsp:cNvPr id="0" name=""/>
        <dsp:cNvSpPr/>
      </dsp:nvSpPr>
      <dsp:spPr>
        <a:xfrm>
          <a:off x="0" y="1972218"/>
          <a:ext cx="6377769"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0FD1B9-98A3-F54E-9C1F-47FDE1FCC25C}">
      <dsp:nvSpPr>
        <dsp:cNvPr id="0" name=""/>
        <dsp:cNvSpPr/>
      </dsp:nvSpPr>
      <dsp:spPr>
        <a:xfrm>
          <a:off x="0" y="1972218"/>
          <a:ext cx="6377769" cy="985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venir Next"/>
            </a:rPr>
            <a:t>DMT Activities</a:t>
          </a:r>
          <a:endParaRPr lang="en-US" sz="3600" kern="1200" dirty="0">
            <a:latin typeface="Avenir Next"/>
          </a:endParaRPr>
        </a:p>
      </dsp:txBody>
      <dsp:txXfrm>
        <a:off x="0" y="1972218"/>
        <a:ext cx="6377769" cy="985808"/>
      </dsp:txXfrm>
    </dsp:sp>
    <dsp:sp modelId="{02EB1047-D961-3F48-B70F-42D484ABC534}">
      <dsp:nvSpPr>
        <dsp:cNvPr id="0" name=""/>
        <dsp:cNvSpPr/>
      </dsp:nvSpPr>
      <dsp:spPr>
        <a:xfrm>
          <a:off x="0" y="2958027"/>
          <a:ext cx="6377769"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073501-38F4-014D-B638-1A8E5E3CC879}">
      <dsp:nvSpPr>
        <dsp:cNvPr id="0" name=""/>
        <dsp:cNvSpPr/>
      </dsp:nvSpPr>
      <dsp:spPr>
        <a:xfrm>
          <a:off x="0" y="2958027"/>
          <a:ext cx="6377769" cy="985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dirty="0">
              <a:latin typeface="Avenir Next"/>
            </a:rPr>
            <a:t>Code Re-architecture</a:t>
          </a:r>
        </a:p>
      </dsp:txBody>
      <dsp:txXfrm>
        <a:off x="0" y="2958027"/>
        <a:ext cx="6377769" cy="985808"/>
      </dsp:txXfrm>
    </dsp:sp>
    <dsp:sp modelId="{AF260702-D1A0-034B-AED7-A0CC52E73433}">
      <dsp:nvSpPr>
        <dsp:cNvPr id="0" name=""/>
        <dsp:cNvSpPr/>
      </dsp:nvSpPr>
      <dsp:spPr>
        <a:xfrm>
          <a:off x="0" y="3943835"/>
          <a:ext cx="6377769" cy="0"/>
        </a:xfrm>
        <a:prstGeom prst="line">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E27763-7A7D-EE4A-AD6F-D138A15A8360}">
      <dsp:nvSpPr>
        <dsp:cNvPr id="0" name=""/>
        <dsp:cNvSpPr/>
      </dsp:nvSpPr>
      <dsp:spPr>
        <a:xfrm>
          <a:off x="0" y="3943835"/>
          <a:ext cx="6377769" cy="9858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ct val="90000"/>
            </a:lnSpc>
            <a:spcBef>
              <a:spcPct val="0"/>
            </a:spcBef>
            <a:spcAft>
              <a:spcPct val="35000"/>
            </a:spcAft>
            <a:buNone/>
          </a:pPr>
          <a:r>
            <a:rPr lang="en-US" sz="3600" kern="1200">
              <a:latin typeface="Avenir Next"/>
            </a:rPr>
            <a:t>Systems &amp; CM</a:t>
          </a:r>
          <a:endParaRPr lang="en-US" sz="3600" kern="1200" dirty="0">
            <a:latin typeface="Avenir Next"/>
          </a:endParaRPr>
        </a:p>
      </dsp:txBody>
      <dsp:txXfrm>
        <a:off x="0" y="3943835"/>
        <a:ext cx="6377769" cy="9858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CC687-D04A-A641-9A8C-6E6C45591A7F}">
      <dsp:nvSpPr>
        <dsp:cNvPr id="0" name=""/>
        <dsp:cNvSpPr/>
      </dsp:nvSpPr>
      <dsp:spPr>
        <a:xfrm>
          <a:off x="4469" y="561572"/>
          <a:ext cx="3908024" cy="3908024"/>
        </a:xfrm>
        <a:prstGeom prst="ellipse">
          <a:avLst/>
        </a:prstGeom>
        <a:solidFill>
          <a:schemeClr val="accent5">
            <a:alpha val="5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072" tIns="45720" rIns="215072"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latin typeface="Avenir Next" panose="020B0503020202020204" pitchFamily="34" charset="0"/>
            </a:rPr>
            <a:t>Science research</a:t>
          </a:r>
        </a:p>
      </dsp:txBody>
      <dsp:txXfrm>
        <a:off x="576786" y="1133889"/>
        <a:ext cx="2763390" cy="2763390"/>
      </dsp:txXfrm>
    </dsp:sp>
    <dsp:sp modelId="{49DD1790-E2D9-184E-B304-D9C26A49C483}">
      <dsp:nvSpPr>
        <dsp:cNvPr id="0" name=""/>
        <dsp:cNvSpPr/>
      </dsp:nvSpPr>
      <dsp:spPr>
        <a:xfrm>
          <a:off x="3130888" y="561572"/>
          <a:ext cx="3908024" cy="3908024"/>
        </a:xfrm>
        <a:prstGeom prst="ellipse">
          <a:avLst/>
        </a:prstGeom>
        <a:solidFill>
          <a:schemeClr val="accent5">
            <a:alpha val="50000"/>
            <a:hueOff val="-6142885"/>
            <a:satOff val="4757"/>
            <a:lumOff val="264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072" tIns="45720" rIns="215072"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latin typeface="Avenir Next" panose="020B0503020202020204" pitchFamily="34" charset="0"/>
            </a:rPr>
            <a:t>DMT /</a:t>
          </a:r>
          <a:br>
            <a:rPr lang="en-US" sz="3600" kern="1200" dirty="0">
              <a:solidFill>
                <a:schemeClr val="bg2"/>
              </a:solidFill>
              <a:latin typeface="Avenir Next" panose="020B0503020202020204" pitchFamily="34" charset="0"/>
            </a:rPr>
          </a:br>
          <a:r>
            <a:rPr lang="en-US" sz="3600" kern="1200" dirty="0">
              <a:solidFill>
                <a:schemeClr val="bg2"/>
              </a:solidFill>
              <a:latin typeface="Avenir Next" panose="020B0503020202020204" pitchFamily="34" charset="0"/>
            </a:rPr>
            <a:t>ASDC</a:t>
          </a:r>
        </a:p>
      </dsp:txBody>
      <dsp:txXfrm>
        <a:off x="3703205" y="1133889"/>
        <a:ext cx="2763390" cy="2763390"/>
      </dsp:txXfrm>
    </dsp:sp>
    <dsp:sp modelId="{DE46D34D-681B-D440-AA10-4DA40E1A09B3}">
      <dsp:nvSpPr>
        <dsp:cNvPr id="0" name=""/>
        <dsp:cNvSpPr/>
      </dsp:nvSpPr>
      <dsp:spPr>
        <a:xfrm>
          <a:off x="6257308" y="561572"/>
          <a:ext cx="3908024" cy="3908024"/>
        </a:xfrm>
        <a:prstGeom prst="ellipse">
          <a:avLst/>
        </a:prstGeom>
        <a:solidFill>
          <a:schemeClr val="accent5">
            <a:alpha val="50000"/>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072" tIns="45720" rIns="215072"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latin typeface="Avenir Next" panose="020B0503020202020204" pitchFamily="34" charset="0"/>
            </a:rPr>
            <a:t>User community</a:t>
          </a:r>
        </a:p>
      </dsp:txBody>
      <dsp:txXfrm>
        <a:off x="6829625" y="1133889"/>
        <a:ext cx="2763390" cy="27633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8CC687-D04A-A641-9A8C-6E6C45591A7F}">
      <dsp:nvSpPr>
        <dsp:cNvPr id="0" name=""/>
        <dsp:cNvSpPr/>
      </dsp:nvSpPr>
      <dsp:spPr>
        <a:xfrm>
          <a:off x="4469" y="561572"/>
          <a:ext cx="3908024" cy="3908024"/>
        </a:xfrm>
        <a:prstGeom prst="ellipse">
          <a:avLst/>
        </a:prstGeom>
        <a:solidFill>
          <a:schemeClr val="accent5">
            <a:alpha val="5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072" tIns="45720" rIns="215072"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latin typeface="Avenir Next" panose="020B0503020202020204" pitchFamily="34" charset="0"/>
            </a:rPr>
            <a:t>Science research</a:t>
          </a:r>
        </a:p>
      </dsp:txBody>
      <dsp:txXfrm>
        <a:off x="576786" y="1133889"/>
        <a:ext cx="2763390" cy="2763390"/>
      </dsp:txXfrm>
    </dsp:sp>
    <dsp:sp modelId="{49DD1790-E2D9-184E-B304-D9C26A49C483}">
      <dsp:nvSpPr>
        <dsp:cNvPr id="0" name=""/>
        <dsp:cNvSpPr/>
      </dsp:nvSpPr>
      <dsp:spPr>
        <a:xfrm>
          <a:off x="3130888" y="561572"/>
          <a:ext cx="3908024" cy="3908024"/>
        </a:xfrm>
        <a:prstGeom prst="ellipse">
          <a:avLst/>
        </a:prstGeom>
        <a:solidFill>
          <a:schemeClr val="accent5">
            <a:alpha val="50000"/>
            <a:hueOff val="-6142885"/>
            <a:satOff val="4757"/>
            <a:lumOff val="264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072" tIns="45720" rIns="215072"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tx2"/>
              </a:solidFill>
              <a:latin typeface="Avenir Next" panose="020B0503020202020204" pitchFamily="34" charset="0"/>
            </a:rPr>
            <a:t>DMT</a:t>
          </a:r>
          <a:r>
            <a:rPr lang="en-US" sz="3600" kern="1200" dirty="0">
              <a:solidFill>
                <a:schemeClr val="bg2"/>
              </a:solidFill>
              <a:latin typeface="Avenir Next" panose="020B0503020202020204" pitchFamily="34" charset="0"/>
            </a:rPr>
            <a:t> /</a:t>
          </a:r>
          <a:br>
            <a:rPr lang="en-US" sz="3600" kern="1200" dirty="0">
              <a:solidFill>
                <a:schemeClr val="bg2"/>
              </a:solidFill>
              <a:latin typeface="Avenir Next" panose="020B0503020202020204" pitchFamily="34" charset="0"/>
            </a:rPr>
          </a:br>
          <a:r>
            <a:rPr lang="en-US" sz="3600" kern="1200" dirty="0">
              <a:solidFill>
                <a:schemeClr val="bg2"/>
              </a:solidFill>
              <a:latin typeface="Avenir Next" panose="020B0503020202020204" pitchFamily="34" charset="0"/>
            </a:rPr>
            <a:t>ASDC</a:t>
          </a:r>
        </a:p>
      </dsp:txBody>
      <dsp:txXfrm>
        <a:off x="3703205" y="1133889"/>
        <a:ext cx="2763390" cy="2763390"/>
      </dsp:txXfrm>
    </dsp:sp>
    <dsp:sp modelId="{DE46D34D-681B-D440-AA10-4DA40E1A09B3}">
      <dsp:nvSpPr>
        <dsp:cNvPr id="0" name=""/>
        <dsp:cNvSpPr/>
      </dsp:nvSpPr>
      <dsp:spPr>
        <a:xfrm>
          <a:off x="6257308" y="561572"/>
          <a:ext cx="3908024" cy="3908024"/>
        </a:xfrm>
        <a:prstGeom prst="ellipse">
          <a:avLst/>
        </a:prstGeom>
        <a:solidFill>
          <a:schemeClr val="accent5">
            <a:alpha val="50000"/>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15072" tIns="45720" rIns="215072"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latin typeface="Avenir Next" panose="020B0503020202020204" pitchFamily="34" charset="0"/>
            </a:rPr>
            <a:t>User community</a:t>
          </a:r>
        </a:p>
      </dsp:txBody>
      <dsp:txXfrm>
        <a:off x="6829625" y="1133889"/>
        <a:ext cx="2763390" cy="276339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5BA53-A996-424E-866D-CB26DB253929}">
      <dsp:nvSpPr>
        <dsp:cNvPr id="0" name=""/>
        <dsp:cNvSpPr/>
      </dsp:nvSpPr>
      <dsp:spPr>
        <a:xfrm>
          <a:off x="0" y="169333"/>
          <a:ext cx="2539999" cy="1524000"/>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Instrument</a:t>
          </a:r>
          <a:endParaRPr lang="en-US" sz="3900" kern="1200" dirty="0">
            <a:solidFill>
              <a:schemeClr val="bg2"/>
            </a:solidFill>
            <a:latin typeface="Avenir Next" panose="020B0503020202020204" pitchFamily="34" charset="0"/>
          </a:endParaRPr>
        </a:p>
      </dsp:txBody>
      <dsp:txXfrm>
        <a:off x="0" y="169333"/>
        <a:ext cx="2539999" cy="1524000"/>
      </dsp:txXfrm>
    </dsp:sp>
    <dsp:sp modelId="{6434720D-1DD3-CD4A-9FD3-C481230A0732}">
      <dsp:nvSpPr>
        <dsp:cNvPr id="0" name=""/>
        <dsp:cNvSpPr/>
      </dsp:nvSpPr>
      <dsp:spPr>
        <a:xfrm>
          <a:off x="2794000" y="169333"/>
          <a:ext cx="2539999" cy="1524000"/>
        </a:xfrm>
        <a:prstGeom prst="rect">
          <a:avLst/>
        </a:prstGeom>
        <a:solidFill>
          <a:schemeClr val="accent5">
            <a:hueOff val="-1755110"/>
            <a:satOff val="1359"/>
            <a:lumOff val="75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2794000" y="169333"/>
        <a:ext cx="2539999" cy="1524000"/>
      </dsp:txXfrm>
    </dsp:sp>
    <dsp:sp modelId="{1A6166E8-A9D7-E74B-A31E-1AE1B2815E11}">
      <dsp:nvSpPr>
        <dsp:cNvPr id="0" name=""/>
        <dsp:cNvSpPr/>
      </dsp:nvSpPr>
      <dsp:spPr>
        <a:xfrm>
          <a:off x="5587999" y="169333"/>
          <a:ext cx="2539999" cy="1524000"/>
        </a:xfrm>
        <a:prstGeom prst="rect">
          <a:avLst/>
        </a:prstGeom>
        <a:solidFill>
          <a:schemeClr val="accent5">
            <a:hueOff val="-3510220"/>
            <a:satOff val="2718"/>
            <a:lumOff val="151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5587999" y="169333"/>
        <a:ext cx="2539999" cy="1524000"/>
      </dsp:txXfrm>
    </dsp:sp>
    <dsp:sp modelId="{4A421EAE-0BFD-5648-9FE5-D91908265816}">
      <dsp:nvSpPr>
        <dsp:cNvPr id="0" name=""/>
        <dsp:cNvSpPr/>
      </dsp:nvSpPr>
      <dsp:spPr>
        <a:xfrm>
          <a:off x="0" y="1947333"/>
          <a:ext cx="2539999" cy="1524000"/>
        </a:xfrm>
        <a:prstGeom prst="rect">
          <a:avLst/>
        </a:prstGeom>
        <a:solidFill>
          <a:schemeClr val="accent5">
            <a:hueOff val="-5265330"/>
            <a:satOff val="4077"/>
            <a:lumOff val="226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0" y="1947333"/>
        <a:ext cx="2539999" cy="1524000"/>
      </dsp:txXfrm>
    </dsp:sp>
    <dsp:sp modelId="{EBB1F022-61D7-F449-A8D1-6121339BF71F}">
      <dsp:nvSpPr>
        <dsp:cNvPr id="0" name=""/>
        <dsp:cNvSpPr/>
      </dsp:nvSpPr>
      <dsp:spPr>
        <a:xfrm>
          <a:off x="2794000" y="1947333"/>
          <a:ext cx="2539999" cy="1524000"/>
        </a:xfrm>
        <a:prstGeom prst="rect">
          <a:avLst/>
        </a:prstGeom>
        <a:solidFill>
          <a:schemeClr val="accent5">
            <a:hueOff val="-7020440"/>
            <a:satOff val="5437"/>
            <a:lumOff val="302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2794000" y="1947333"/>
        <a:ext cx="2539999" cy="1524000"/>
      </dsp:txXfrm>
    </dsp:sp>
    <dsp:sp modelId="{C46FD4E2-2FB1-B044-9623-3785AF8BC631}">
      <dsp:nvSpPr>
        <dsp:cNvPr id="0" name=""/>
        <dsp:cNvSpPr/>
      </dsp:nvSpPr>
      <dsp:spPr>
        <a:xfrm>
          <a:off x="5587999" y="1947333"/>
          <a:ext cx="2539999" cy="1524000"/>
        </a:xfrm>
        <a:prstGeom prst="rect">
          <a:avLst/>
        </a:prstGeom>
        <a:solidFill>
          <a:schemeClr val="accent5">
            <a:hueOff val="-8775549"/>
            <a:satOff val="6796"/>
            <a:lumOff val="378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5587999" y="1947333"/>
        <a:ext cx="2539999" cy="1524000"/>
      </dsp:txXfrm>
    </dsp:sp>
    <dsp:sp modelId="{8F17659D-FD62-444E-BD1B-3712A6D34EC4}">
      <dsp:nvSpPr>
        <dsp:cNvPr id="0" name=""/>
        <dsp:cNvSpPr/>
      </dsp:nvSpPr>
      <dsp:spPr>
        <a:xfrm>
          <a:off x="1397000" y="3725333"/>
          <a:ext cx="2539999" cy="1524000"/>
        </a:xfrm>
        <a:prstGeom prst="rect">
          <a:avLst/>
        </a:prstGeom>
        <a:solidFill>
          <a:schemeClr val="accent5">
            <a:hueOff val="-10530659"/>
            <a:satOff val="8155"/>
            <a:lumOff val="4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1397000" y="3725333"/>
        <a:ext cx="2539999" cy="1524000"/>
      </dsp:txXfrm>
    </dsp:sp>
    <dsp:sp modelId="{F002FD9E-7FFB-2A4C-96BC-C500269F7E1E}">
      <dsp:nvSpPr>
        <dsp:cNvPr id="0" name=""/>
        <dsp:cNvSpPr/>
      </dsp:nvSpPr>
      <dsp:spPr>
        <a:xfrm>
          <a:off x="4191000" y="3725333"/>
          <a:ext cx="2539999" cy="1524000"/>
        </a:xfrm>
        <a:prstGeom prst="rect">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4191000" y="3725333"/>
        <a:ext cx="2539999" cy="1524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5BA53-A996-424E-866D-CB26DB253929}">
      <dsp:nvSpPr>
        <dsp:cNvPr id="0" name=""/>
        <dsp:cNvSpPr/>
      </dsp:nvSpPr>
      <dsp:spPr>
        <a:xfrm>
          <a:off x="0" y="169333"/>
          <a:ext cx="2539999" cy="1524000"/>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Instrument</a:t>
          </a:r>
          <a:endParaRPr lang="en-US" sz="3900" kern="1200" dirty="0">
            <a:solidFill>
              <a:schemeClr val="bg2"/>
            </a:solidFill>
            <a:latin typeface="Avenir Next" panose="020B0503020202020204" pitchFamily="34" charset="0"/>
          </a:endParaRPr>
        </a:p>
      </dsp:txBody>
      <dsp:txXfrm>
        <a:off x="0" y="169333"/>
        <a:ext cx="2539999" cy="1524000"/>
      </dsp:txXfrm>
    </dsp:sp>
    <dsp:sp modelId="{6434720D-1DD3-CD4A-9FD3-C481230A0732}">
      <dsp:nvSpPr>
        <dsp:cNvPr id="0" name=""/>
        <dsp:cNvSpPr/>
      </dsp:nvSpPr>
      <dsp:spPr>
        <a:xfrm>
          <a:off x="2794000" y="169333"/>
          <a:ext cx="2539999" cy="1524000"/>
        </a:xfrm>
        <a:prstGeom prst="rect">
          <a:avLst/>
        </a:prstGeom>
        <a:solidFill>
          <a:schemeClr val="accent5">
            <a:hueOff val="-1755110"/>
            <a:satOff val="1359"/>
            <a:lumOff val="75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2"/>
              </a:solidFill>
              <a:latin typeface="Avenir Next" panose="020B0503020202020204" pitchFamily="34" charset="0"/>
            </a:rPr>
            <a:t>ERBE-like</a:t>
          </a:r>
        </a:p>
      </dsp:txBody>
      <dsp:txXfrm>
        <a:off x="2794000" y="169333"/>
        <a:ext cx="2539999" cy="1524000"/>
      </dsp:txXfrm>
    </dsp:sp>
    <dsp:sp modelId="{1A6166E8-A9D7-E74B-A31E-1AE1B2815E11}">
      <dsp:nvSpPr>
        <dsp:cNvPr id="0" name=""/>
        <dsp:cNvSpPr/>
      </dsp:nvSpPr>
      <dsp:spPr>
        <a:xfrm>
          <a:off x="5587999" y="169333"/>
          <a:ext cx="2539999" cy="1524000"/>
        </a:xfrm>
        <a:prstGeom prst="rect">
          <a:avLst/>
        </a:prstGeom>
        <a:solidFill>
          <a:schemeClr val="accent5">
            <a:hueOff val="-3510220"/>
            <a:satOff val="2718"/>
            <a:lumOff val="151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5587999" y="169333"/>
        <a:ext cx="2539999" cy="1524000"/>
      </dsp:txXfrm>
    </dsp:sp>
    <dsp:sp modelId="{4A421EAE-0BFD-5648-9FE5-D91908265816}">
      <dsp:nvSpPr>
        <dsp:cNvPr id="0" name=""/>
        <dsp:cNvSpPr/>
      </dsp:nvSpPr>
      <dsp:spPr>
        <a:xfrm>
          <a:off x="0" y="1947333"/>
          <a:ext cx="2539999" cy="1524000"/>
        </a:xfrm>
        <a:prstGeom prst="rect">
          <a:avLst/>
        </a:prstGeom>
        <a:solidFill>
          <a:schemeClr val="accent5">
            <a:hueOff val="-5265330"/>
            <a:satOff val="4077"/>
            <a:lumOff val="226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0" y="1947333"/>
        <a:ext cx="2539999" cy="1524000"/>
      </dsp:txXfrm>
    </dsp:sp>
    <dsp:sp modelId="{EBB1F022-61D7-F449-A8D1-6121339BF71F}">
      <dsp:nvSpPr>
        <dsp:cNvPr id="0" name=""/>
        <dsp:cNvSpPr/>
      </dsp:nvSpPr>
      <dsp:spPr>
        <a:xfrm>
          <a:off x="2794000" y="1947333"/>
          <a:ext cx="2539999" cy="1524000"/>
        </a:xfrm>
        <a:prstGeom prst="rect">
          <a:avLst/>
        </a:prstGeom>
        <a:solidFill>
          <a:schemeClr val="accent5">
            <a:hueOff val="-7020440"/>
            <a:satOff val="5437"/>
            <a:lumOff val="302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2794000" y="1947333"/>
        <a:ext cx="2539999" cy="1524000"/>
      </dsp:txXfrm>
    </dsp:sp>
    <dsp:sp modelId="{C46FD4E2-2FB1-B044-9623-3785AF8BC631}">
      <dsp:nvSpPr>
        <dsp:cNvPr id="0" name=""/>
        <dsp:cNvSpPr/>
      </dsp:nvSpPr>
      <dsp:spPr>
        <a:xfrm>
          <a:off x="5587999" y="1947333"/>
          <a:ext cx="2539999" cy="1524000"/>
        </a:xfrm>
        <a:prstGeom prst="rect">
          <a:avLst/>
        </a:prstGeom>
        <a:solidFill>
          <a:schemeClr val="accent5">
            <a:hueOff val="-8775549"/>
            <a:satOff val="6796"/>
            <a:lumOff val="378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5587999" y="1947333"/>
        <a:ext cx="2539999" cy="1524000"/>
      </dsp:txXfrm>
    </dsp:sp>
    <dsp:sp modelId="{10ED2D21-0912-3A4E-978E-5074175397A0}">
      <dsp:nvSpPr>
        <dsp:cNvPr id="0" name=""/>
        <dsp:cNvSpPr/>
      </dsp:nvSpPr>
      <dsp:spPr>
        <a:xfrm>
          <a:off x="1397000" y="3725333"/>
          <a:ext cx="2539999" cy="1524000"/>
        </a:xfrm>
        <a:prstGeom prst="rect">
          <a:avLst/>
        </a:prstGeom>
        <a:solidFill>
          <a:schemeClr val="accent5">
            <a:hueOff val="-10530659"/>
            <a:satOff val="8155"/>
            <a:lumOff val="4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1397000" y="3725333"/>
        <a:ext cx="2539999" cy="1524000"/>
      </dsp:txXfrm>
    </dsp:sp>
    <dsp:sp modelId="{F002FD9E-7FFB-2A4C-96BC-C500269F7E1E}">
      <dsp:nvSpPr>
        <dsp:cNvPr id="0" name=""/>
        <dsp:cNvSpPr/>
      </dsp:nvSpPr>
      <dsp:spPr>
        <a:xfrm>
          <a:off x="4191000" y="3725333"/>
          <a:ext cx="2539999" cy="1524000"/>
        </a:xfrm>
        <a:prstGeom prst="rect">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4191000" y="3725333"/>
        <a:ext cx="2539999" cy="1524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5BA53-A996-424E-866D-CB26DB253929}">
      <dsp:nvSpPr>
        <dsp:cNvPr id="0" name=""/>
        <dsp:cNvSpPr/>
      </dsp:nvSpPr>
      <dsp:spPr>
        <a:xfrm>
          <a:off x="0" y="169333"/>
          <a:ext cx="2539999" cy="1524000"/>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Instrument</a:t>
          </a:r>
          <a:endParaRPr lang="en-US" sz="3900" kern="1200" dirty="0">
            <a:solidFill>
              <a:schemeClr val="bg2"/>
            </a:solidFill>
            <a:latin typeface="Avenir Next" panose="020B0503020202020204" pitchFamily="34" charset="0"/>
          </a:endParaRPr>
        </a:p>
      </dsp:txBody>
      <dsp:txXfrm>
        <a:off x="0" y="169333"/>
        <a:ext cx="2539999" cy="1524000"/>
      </dsp:txXfrm>
    </dsp:sp>
    <dsp:sp modelId="{6434720D-1DD3-CD4A-9FD3-C481230A0732}">
      <dsp:nvSpPr>
        <dsp:cNvPr id="0" name=""/>
        <dsp:cNvSpPr/>
      </dsp:nvSpPr>
      <dsp:spPr>
        <a:xfrm>
          <a:off x="2794000" y="169333"/>
          <a:ext cx="2539999" cy="1524000"/>
        </a:xfrm>
        <a:prstGeom prst="rect">
          <a:avLst/>
        </a:prstGeom>
        <a:solidFill>
          <a:schemeClr val="accent5">
            <a:hueOff val="-1755110"/>
            <a:satOff val="1359"/>
            <a:lumOff val="75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ERBE-like</a:t>
          </a:r>
          <a:endParaRPr lang="en-US" sz="3900" kern="1200" dirty="0">
            <a:solidFill>
              <a:schemeClr val="bg2"/>
            </a:solidFill>
            <a:latin typeface="Avenir Next" panose="020B0503020202020204" pitchFamily="34" charset="0"/>
          </a:endParaRPr>
        </a:p>
      </dsp:txBody>
      <dsp:txXfrm>
        <a:off x="2794000" y="169333"/>
        <a:ext cx="2539999" cy="1524000"/>
      </dsp:txXfrm>
    </dsp:sp>
    <dsp:sp modelId="{1A6166E8-A9D7-E74B-A31E-1AE1B2815E11}">
      <dsp:nvSpPr>
        <dsp:cNvPr id="0" name=""/>
        <dsp:cNvSpPr/>
      </dsp:nvSpPr>
      <dsp:spPr>
        <a:xfrm>
          <a:off x="5587999" y="169333"/>
          <a:ext cx="2539999" cy="1524000"/>
        </a:xfrm>
        <a:prstGeom prst="rect">
          <a:avLst/>
        </a:prstGeom>
        <a:solidFill>
          <a:schemeClr val="accent5">
            <a:hueOff val="-3510220"/>
            <a:satOff val="2718"/>
            <a:lumOff val="151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Clouds</a:t>
          </a:r>
          <a:endParaRPr lang="en-US" sz="3900" kern="1200" dirty="0">
            <a:solidFill>
              <a:schemeClr val="bg2"/>
            </a:solidFill>
            <a:latin typeface="Avenir Next" panose="020B0503020202020204" pitchFamily="34" charset="0"/>
          </a:endParaRPr>
        </a:p>
      </dsp:txBody>
      <dsp:txXfrm>
        <a:off x="5587999" y="169333"/>
        <a:ext cx="2539999" cy="1524000"/>
      </dsp:txXfrm>
    </dsp:sp>
    <dsp:sp modelId="{4A421EAE-0BFD-5648-9FE5-D91908265816}">
      <dsp:nvSpPr>
        <dsp:cNvPr id="0" name=""/>
        <dsp:cNvSpPr/>
      </dsp:nvSpPr>
      <dsp:spPr>
        <a:xfrm>
          <a:off x="0" y="1947333"/>
          <a:ext cx="2539999" cy="1524000"/>
        </a:xfrm>
        <a:prstGeom prst="rect">
          <a:avLst/>
        </a:prstGeom>
        <a:solidFill>
          <a:schemeClr val="accent5">
            <a:hueOff val="-5265330"/>
            <a:satOff val="4077"/>
            <a:lumOff val="226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0" y="1947333"/>
        <a:ext cx="2539999" cy="1524000"/>
      </dsp:txXfrm>
    </dsp:sp>
    <dsp:sp modelId="{EBB1F022-61D7-F449-A8D1-6121339BF71F}">
      <dsp:nvSpPr>
        <dsp:cNvPr id="0" name=""/>
        <dsp:cNvSpPr/>
      </dsp:nvSpPr>
      <dsp:spPr>
        <a:xfrm>
          <a:off x="2794000" y="1947333"/>
          <a:ext cx="2539999" cy="1524000"/>
        </a:xfrm>
        <a:prstGeom prst="rect">
          <a:avLst/>
        </a:prstGeom>
        <a:solidFill>
          <a:schemeClr val="accent5">
            <a:hueOff val="-7020440"/>
            <a:satOff val="5437"/>
            <a:lumOff val="302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2794000" y="1947333"/>
        <a:ext cx="2539999" cy="1524000"/>
      </dsp:txXfrm>
    </dsp:sp>
    <dsp:sp modelId="{C46FD4E2-2FB1-B044-9623-3785AF8BC631}">
      <dsp:nvSpPr>
        <dsp:cNvPr id="0" name=""/>
        <dsp:cNvSpPr/>
      </dsp:nvSpPr>
      <dsp:spPr>
        <a:xfrm>
          <a:off x="5587999" y="1947333"/>
          <a:ext cx="2539999" cy="1524000"/>
        </a:xfrm>
        <a:prstGeom prst="rect">
          <a:avLst/>
        </a:prstGeom>
        <a:solidFill>
          <a:schemeClr val="accent5">
            <a:hueOff val="-8775549"/>
            <a:satOff val="6796"/>
            <a:lumOff val="378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5587999" y="1947333"/>
        <a:ext cx="2539999" cy="1524000"/>
      </dsp:txXfrm>
    </dsp:sp>
    <dsp:sp modelId="{430EA5D5-F126-9443-B895-4FE75501E5CA}">
      <dsp:nvSpPr>
        <dsp:cNvPr id="0" name=""/>
        <dsp:cNvSpPr/>
      </dsp:nvSpPr>
      <dsp:spPr>
        <a:xfrm>
          <a:off x="1397000" y="3725333"/>
          <a:ext cx="2539999" cy="1524000"/>
        </a:xfrm>
        <a:prstGeom prst="rect">
          <a:avLst/>
        </a:prstGeom>
        <a:solidFill>
          <a:schemeClr val="accent5">
            <a:hueOff val="-10530659"/>
            <a:satOff val="8155"/>
            <a:lumOff val="4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1397000" y="3725333"/>
        <a:ext cx="2539999" cy="1524000"/>
      </dsp:txXfrm>
    </dsp:sp>
    <dsp:sp modelId="{F002FD9E-7FFB-2A4C-96BC-C500269F7E1E}">
      <dsp:nvSpPr>
        <dsp:cNvPr id="0" name=""/>
        <dsp:cNvSpPr/>
      </dsp:nvSpPr>
      <dsp:spPr>
        <a:xfrm>
          <a:off x="4191000" y="3725333"/>
          <a:ext cx="2539999" cy="1524000"/>
        </a:xfrm>
        <a:prstGeom prst="rect">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4191000" y="3725333"/>
        <a:ext cx="2539999" cy="15240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5BA53-A996-424E-866D-CB26DB253929}">
      <dsp:nvSpPr>
        <dsp:cNvPr id="0" name=""/>
        <dsp:cNvSpPr/>
      </dsp:nvSpPr>
      <dsp:spPr>
        <a:xfrm>
          <a:off x="0" y="169333"/>
          <a:ext cx="2539999" cy="1524000"/>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Instrument</a:t>
          </a:r>
          <a:endParaRPr lang="en-US" sz="3900" kern="1200" dirty="0">
            <a:solidFill>
              <a:schemeClr val="bg2"/>
            </a:solidFill>
            <a:latin typeface="Avenir Next" panose="020B0503020202020204" pitchFamily="34" charset="0"/>
          </a:endParaRPr>
        </a:p>
      </dsp:txBody>
      <dsp:txXfrm>
        <a:off x="0" y="169333"/>
        <a:ext cx="2539999" cy="1524000"/>
      </dsp:txXfrm>
    </dsp:sp>
    <dsp:sp modelId="{6434720D-1DD3-CD4A-9FD3-C481230A0732}">
      <dsp:nvSpPr>
        <dsp:cNvPr id="0" name=""/>
        <dsp:cNvSpPr/>
      </dsp:nvSpPr>
      <dsp:spPr>
        <a:xfrm>
          <a:off x="2794000" y="169333"/>
          <a:ext cx="2539999" cy="1524000"/>
        </a:xfrm>
        <a:prstGeom prst="rect">
          <a:avLst/>
        </a:prstGeom>
        <a:solidFill>
          <a:schemeClr val="accent5">
            <a:hueOff val="-1755110"/>
            <a:satOff val="1359"/>
            <a:lumOff val="75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ERBE-like</a:t>
          </a:r>
          <a:endParaRPr lang="en-US" sz="3900" kern="1200" dirty="0">
            <a:solidFill>
              <a:schemeClr val="bg2"/>
            </a:solidFill>
            <a:latin typeface="Avenir Next" panose="020B0503020202020204" pitchFamily="34" charset="0"/>
          </a:endParaRPr>
        </a:p>
      </dsp:txBody>
      <dsp:txXfrm>
        <a:off x="2794000" y="169333"/>
        <a:ext cx="2539999" cy="1524000"/>
      </dsp:txXfrm>
    </dsp:sp>
    <dsp:sp modelId="{1A6166E8-A9D7-E74B-A31E-1AE1B2815E11}">
      <dsp:nvSpPr>
        <dsp:cNvPr id="0" name=""/>
        <dsp:cNvSpPr/>
      </dsp:nvSpPr>
      <dsp:spPr>
        <a:xfrm>
          <a:off x="5587999" y="169333"/>
          <a:ext cx="2539999" cy="1524000"/>
        </a:xfrm>
        <a:prstGeom prst="rect">
          <a:avLst/>
        </a:prstGeom>
        <a:solidFill>
          <a:schemeClr val="accent5">
            <a:hueOff val="-3510220"/>
            <a:satOff val="2718"/>
            <a:lumOff val="151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Clouds</a:t>
          </a:r>
          <a:endParaRPr lang="en-US" sz="3900" kern="1200" dirty="0">
            <a:solidFill>
              <a:schemeClr val="bg2"/>
            </a:solidFill>
            <a:latin typeface="Avenir Next" panose="020B0503020202020204" pitchFamily="34" charset="0"/>
          </a:endParaRPr>
        </a:p>
      </dsp:txBody>
      <dsp:txXfrm>
        <a:off x="5587999" y="169333"/>
        <a:ext cx="2539999" cy="1524000"/>
      </dsp:txXfrm>
    </dsp:sp>
    <dsp:sp modelId="{4A421EAE-0BFD-5648-9FE5-D91908265816}">
      <dsp:nvSpPr>
        <dsp:cNvPr id="0" name=""/>
        <dsp:cNvSpPr/>
      </dsp:nvSpPr>
      <dsp:spPr>
        <a:xfrm>
          <a:off x="0" y="1947333"/>
          <a:ext cx="2539999" cy="1524000"/>
        </a:xfrm>
        <a:prstGeom prst="rect">
          <a:avLst/>
        </a:prstGeom>
        <a:solidFill>
          <a:schemeClr val="accent5">
            <a:hueOff val="-5265330"/>
            <a:satOff val="4077"/>
            <a:lumOff val="226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Inversion</a:t>
          </a:r>
          <a:endParaRPr lang="en-US" sz="3900" kern="1200" dirty="0">
            <a:solidFill>
              <a:schemeClr val="bg2"/>
            </a:solidFill>
            <a:latin typeface="Avenir Next" panose="020B0503020202020204" pitchFamily="34" charset="0"/>
          </a:endParaRPr>
        </a:p>
      </dsp:txBody>
      <dsp:txXfrm>
        <a:off x="0" y="1947333"/>
        <a:ext cx="2539999" cy="1524000"/>
      </dsp:txXfrm>
    </dsp:sp>
    <dsp:sp modelId="{EBB1F022-61D7-F449-A8D1-6121339BF71F}">
      <dsp:nvSpPr>
        <dsp:cNvPr id="0" name=""/>
        <dsp:cNvSpPr/>
      </dsp:nvSpPr>
      <dsp:spPr>
        <a:xfrm>
          <a:off x="2794000" y="1947333"/>
          <a:ext cx="2539999" cy="1524000"/>
        </a:xfrm>
        <a:prstGeom prst="rect">
          <a:avLst/>
        </a:prstGeom>
        <a:solidFill>
          <a:schemeClr val="accent5">
            <a:hueOff val="-7020440"/>
            <a:satOff val="5437"/>
            <a:lumOff val="302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2794000" y="1947333"/>
        <a:ext cx="2539999" cy="1524000"/>
      </dsp:txXfrm>
    </dsp:sp>
    <dsp:sp modelId="{C46FD4E2-2FB1-B044-9623-3785AF8BC631}">
      <dsp:nvSpPr>
        <dsp:cNvPr id="0" name=""/>
        <dsp:cNvSpPr/>
      </dsp:nvSpPr>
      <dsp:spPr>
        <a:xfrm>
          <a:off x="5587999" y="1947333"/>
          <a:ext cx="2539999" cy="1524000"/>
        </a:xfrm>
        <a:prstGeom prst="rect">
          <a:avLst/>
        </a:prstGeom>
        <a:solidFill>
          <a:schemeClr val="accent5">
            <a:hueOff val="-8775549"/>
            <a:satOff val="6796"/>
            <a:lumOff val="378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5587999" y="1947333"/>
        <a:ext cx="2539999" cy="1524000"/>
      </dsp:txXfrm>
    </dsp:sp>
    <dsp:sp modelId="{38666799-C614-9441-94BD-58989A9598FB}">
      <dsp:nvSpPr>
        <dsp:cNvPr id="0" name=""/>
        <dsp:cNvSpPr/>
      </dsp:nvSpPr>
      <dsp:spPr>
        <a:xfrm>
          <a:off x="1397000" y="3725333"/>
          <a:ext cx="2539999" cy="1524000"/>
        </a:xfrm>
        <a:prstGeom prst="rect">
          <a:avLst/>
        </a:prstGeom>
        <a:solidFill>
          <a:schemeClr val="accent5">
            <a:hueOff val="-10530659"/>
            <a:satOff val="8155"/>
            <a:lumOff val="4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1397000" y="3725333"/>
        <a:ext cx="2539999" cy="1524000"/>
      </dsp:txXfrm>
    </dsp:sp>
    <dsp:sp modelId="{F002FD9E-7FFB-2A4C-96BC-C500269F7E1E}">
      <dsp:nvSpPr>
        <dsp:cNvPr id="0" name=""/>
        <dsp:cNvSpPr/>
      </dsp:nvSpPr>
      <dsp:spPr>
        <a:xfrm>
          <a:off x="4191000" y="3725333"/>
          <a:ext cx="2539999" cy="1524000"/>
        </a:xfrm>
        <a:prstGeom prst="rect">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4191000" y="3725333"/>
        <a:ext cx="2539999" cy="152400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5BA53-A996-424E-866D-CB26DB253929}">
      <dsp:nvSpPr>
        <dsp:cNvPr id="0" name=""/>
        <dsp:cNvSpPr/>
      </dsp:nvSpPr>
      <dsp:spPr>
        <a:xfrm>
          <a:off x="0" y="169333"/>
          <a:ext cx="2539999" cy="1524000"/>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Instrument</a:t>
          </a:r>
          <a:endParaRPr lang="en-US" sz="3900" kern="1200" dirty="0">
            <a:solidFill>
              <a:schemeClr val="bg2"/>
            </a:solidFill>
            <a:latin typeface="Avenir Next" panose="020B0503020202020204" pitchFamily="34" charset="0"/>
          </a:endParaRPr>
        </a:p>
      </dsp:txBody>
      <dsp:txXfrm>
        <a:off x="0" y="169333"/>
        <a:ext cx="2539999" cy="1524000"/>
      </dsp:txXfrm>
    </dsp:sp>
    <dsp:sp modelId="{6434720D-1DD3-CD4A-9FD3-C481230A0732}">
      <dsp:nvSpPr>
        <dsp:cNvPr id="0" name=""/>
        <dsp:cNvSpPr/>
      </dsp:nvSpPr>
      <dsp:spPr>
        <a:xfrm>
          <a:off x="2794000" y="169333"/>
          <a:ext cx="2539999" cy="1524000"/>
        </a:xfrm>
        <a:prstGeom prst="rect">
          <a:avLst/>
        </a:prstGeom>
        <a:solidFill>
          <a:schemeClr val="accent5">
            <a:hueOff val="-1755110"/>
            <a:satOff val="1359"/>
            <a:lumOff val="75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ERBE-like</a:t>
          </a:r>
          <a:endParaRPr lang="en-US" sz="3900" kern="1200" dirty="0">
            <a:solidFill>
              <a:schemeClr val="bg2"/>
            </a:solidFill>
            <a:latin typeface="Avenir Next" panose="020B0503020202020204" pitchFamily="34" charset="0"/>
          </a:endParaRPr>
        </a:p>
      </dsp:txBody>
      <dsp:txXfrm>
        <a:off x="2794000" y="169333"/>
        <a:ext cx="2539999" cy="1524000"/>
      </dsp:txXfrm>
    </dsp:sp>
    <dsp:sp modelId="{1A6166E8-A9D7-E74B-A31E-1AE1B2815E11}">
      <dsp:nvSpPr>
        <dsp:cNvPr id="0" name=""/>
        <dsp:cNvSpPr/>
      </dsp:nvSpPr>
      <dsp:spPr>
        <a:xfrm>
          <a:off x="5587999" y="169333"/>
          <a:ext cx="2539999" cy="1524000"/>
        </a:xfrm>
        <a:prstGeom prst="rect">
          <a:avLst/>
        </a:prstGeom>
        <a:solidFill>
          <a:schemeClr val="accent5">
            <a:hueOff val="-3510220"/>
            <a:satOff val="2718"/>
            <a:lumOff val="151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Clouds</a:t>
          </a:r>
          <a:endParaRPr lang="en-US" sz="3900" kern="1200" dirty="0">
            <a:solidFill>
              <a:schemeClr val="bg2"/>
            </a:solidFill>
            <a:latin typeface="Avenir Next" panose="020B0503020202020204" pitchFamily="34" charset="0"/>
          </a:endParaRPr>
        </a:p>
      </dsp:txBody>
      <dsp:txXfrm>
        <a:off x="5587999" y="169333"/>
        <a:ext cx="2539999" cy="1524000"/>
      </dsp:txXfrm>
    </dsp:sp>
    <dsp:sp modelId="{4A421EAE-0BFD-5648-9FE5-D91908265816}">
      <dsp:nvSpPr>
        <dsp:cNvPr id="0" name=""/>
        <dsp:cNvSpPr/>
      </dsp:nvSpPr>
      <dsp:spPr>
        <a:xfrm>
          <a:off x="0" y="1947333"/>
          <a:ext cx="2539999" cy="1524000"/>
        </a:xfrm>
        <a:prstGeom prst="rect">
          <a:avLst/>
        </a:prstGeom>
        <a:solidFill>
          <a:schemeClr val="accent5">
            <a:hueOff val="-5265330"/>
            <a:satOff val="4077"/>
            <a:lumOff val="226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Inversion</a:t>
          </a:r>
          <a:endParaRPr lang="en-US" sz="3900" kern="1200" dirty="0">
            <a:solidFill>
              <a:schemeClr val="bg2"/>
            </a:solidFill>
            <a:latin typeface="Avenir Next" panose="020B0503020202020204" pitchFamily="34" charset="0"/>
          </a:endParaRPr>
        </a:p>
      </dsp:txBody>
      <dsp:txXfrm>
        <a:off x="0" y="1947333"/>
        <a:ext cx="2539999" cy="1524000"/>
      </dsp:txXfrm>
    </dsp:sp>
    <dsp:sp modelId="{EBB1F022-61D7-F449-A8D1-6121339BF71F}">
      <dsp:nvSpPr>
        <dsp:cNvPr id="0" name=""/>
        <dsp:cNvSpPr/>
      </dsp:nvSpPr>
      <dsp:spPr>
        <a:xfrm>
          <a:off x="2794000" y="1947333"/>
          <a:ext cx="2539999" cy="1524000"/>
        </a:xfrm>
        <a:prstGeom prst="rect">
          <a:avLst/>
        </a:prstGeom>
        <a:solidFill>
          <a:schemeClr val="accent5">
            <a:hueOff val="-7020440"/>
            <a:satOff val="5437"/>
            <a:lumOff val="302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SARB</a:t>
          </a:r>
          <a:endParaRPr lang="en-US" sz="3900" kern="1200" dirty="0">
            <a:solidFill>
              <a:schemeClr val="bg2"/>
            </a:solidFill>
            <a:latin typeface="Avenir Next" panose="020B0503020202020204" pitchFamily="34" charset="0"/>
          </a:endParaRPr>
        </a:p>
      </dsp:txBody>
      <dsp:txXfrm>
        <a:off x="2794000" y="1947333"/>
        <a:ext cx="2539999" cy="1524000"/>
      </dsp:txXfrm>
    </dsp:sp>
    <dsp:sp modelId="{C46FD4E2-2FB1-B044-9623-3785AF8BC631}">
      <dsp:nvSpPr>
        <dsp:cNvPr id="0" name=""/>
        <dsp:cNvSpPr/>
      </dsp:nvSpPr>
      <dsp:spPr>
        <a:xfrm>
          <a:off x="5587999" y="1947333"/>
          <a:ext cx="2539999" cy="1524000"/>
        </a:xfrm>
        <a:prstGeom prst="rect">
          <a:avLst/>
        </a:prstGeom>
        <a:solidFill>
          <a:schemeClr val="accent5">
            <a:hueOff val="-8775549"/>
            <a:satOff val="6796"/>
            <a:lumOff val="378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5587999" y="1947333"/>
        <a:ext cx="2539999" cy="1524000"/>
      </dsp:txXfrm>
    </dsp:sp>
    <dsp:sp modelId="{F002FD9E-7FFB-2A4C-96BC-C500269F7E1E}">
      <dsp:nvSpPr>
        <dsp:cNvPr id="0" name=""/>
        <dsp:cNvSpPr/>
      </dsp:nvSpPr>
      <dsp:spPr>
        <a:xfrm>
          <a:off x="1397000" y="3725333"/>
          <a:ext cx="2539999" cy="1524000"/>
        </a:xfrm>
        <a:prstGeom prst="rect">
          <a:avLst/>
        </a:prstGeom>
        <a:solidFill>
          <a:schemeClr val="accent5">
            <a:hueOff val="-10530659"/>
            <a:satOff val="8155"/>
            <a:lumOff val="4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1397000" y="3725333"/>
        <a:ext cx="2539999" cy="1524000"/>
      </dsp:txXfrm>
    </dsp:sp>
    <dsp:sp modelId="{D501E0E5-992C-634E-926E-96149DD5D01C}">
      <dsp:nvSpPr>
        <dsp:cNvPr id="0" name=""/>
        <dsp:cNvSpPr/>
      </dsp:nvSpPr>
      <dsp:spPr>
        <a:xfrm>
          <a:off x="4191000" y="3725333"/>
          <a:ext cx="2539999" cy="1524000"/>
        </a:xfrm>
        <a:prstGeom prst="rect">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4191000" y="3725333"/>
        <a:ext cx="2539999" cy="15240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5BA53-A996-424E-866D-CB26DB253929}">
      <dsp:nvSpPr>
        <dsp:cNvPr id="0" name=""/>
        <dsp:cNvSpPr/>
      </dsp:nvSpPr>
      <dsp:spPr>
        <a:xfrm>
          <a:off x="0" y="169333"/>
          <a:ext cx="2539999" cy="1524000"/>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solidFill>
                <a:schemeClr val="bg2"/>
              </a:solidFill>
              <a:latin typeface="Avenir Next" panose="020B0503020202020204" pitchFamily="34" charset="0"/>
            </a:rPr>
            <a:t>Instrument</a:t>
          </a:r>
          <a:endParaRPr lang="en-US" sz="3600" kern="1200" dirty="0">
            <a:solidFill>
              <a:schemeClr val="bg2"/>
            </a:solidFill>
            <a:latin typeface="Avenir Next" panose="020B0503020202020204" pitchFamily="34" charset="0"/>
          </a:endParaRPr>
        </a:p>
      </dsp:txBody>
      <dsp:txXfrm>
        <a:off x="0" y="169333"/>
        <a:ext cx="2539999" cy="1524000"/>
      </dsp:txXfrm>
    </dsp:sp>
    <dsp:sp modelId="{6434720D-1DD3-CD4A-9FD3-C481230A0732}">
      <dsp:nvSpPr>
        <dsp:cNvPr id="0" name=""/>
        <dsp:cNvSpPr/>
      </dsp:nvSpPr>
      <dsp:spPr>
        <a:xfrm>
          <a:off x="2794000" y="169333"/>
          <a:ext cx="2539999" cy="1524000"/>
        </a:xfrm>
        <a:prstGeom prst="rect">
          <a:avLst/>
        </a:prstGeom>
        <a:solidFill>
          <a:schemeClr val="accent5">
            <a:hueOff val="-1755110"/>
            <a:satOff val="1359"/>
            <a:lumOff val="75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solidFill>
                <a:schemeClr val="bg2"/>
              </a:solidFill>
              <a:latin typeface="Avenir Next" panose="020B0503020202020204" pitchFamily="34" charset="0"/>
            </a:rPr>
            <a:t>ERBE-like</a:t>
          </a:r>
          <a:endParaRPr lang="en-US" sz="3600" kern="1200" dirty="0">
            <a:solidFill>
              <a:schemeClr val="bg2"/>
            </a:solidFill>
            <a:latin typeface="Avenir Next" panose="020B0503020202020204" pitchFamily="34" charset="0"/>
          </a:endParaRPr>
        </a:p>
      </dsp:txBody>
      <dsp:txXfrm>
        <a:off x="2794000" y="169333"/>
        <a:ext cx="2539999" cy="1524000"/>
      </dsp:txXfrm>
    </dsp:sp>
    <dsp:sp modelId="{1A6166E8-A9D7-E74B-A31E-1AE1B2815E11}">
      <dsp:nvSpPr>
        <dsp:cNvPr id="0" name=""/>
        <dsp:cNvSpPr/>
      </dsp:nvSpPr>
      <dsp:spPr>
        <a:xfrm>
          <a:off x="5587999" y="169333"/>
          <a:ext cx="2539999" cy="1524000"/>
        </a:xfrm>
        <a:prstGeom prst="rect">
          <a:avLst/>
        </a:prstGeom>
        <a:solidFill>
          <a:schemeClr val="accent5">
            <a:hueOff val="-3510220"/>
            <a:satOff val="2718"/>
            <a:lumOff val="151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solidFill>
                <a:schemeClr val="bg2"/>
              </a:solidFill>
              <a:latin typeface="Avenir Next" panose="020B0503020202020204" pitchFamily="34" charset="0"/>
            </a:rPr>
            <a:t>Clouds</a:t>
          </a:r>
          <a:endParaRPr lang="en-US" sz="3600" kern="1200" dirty="0">
            <a:solidFill>
              <a:schemeClr val="bg2"/>
            </a:solidFill>
            <a:latin typeface="Avenir Next" panose="020B0503020202020204" pitchFamily="34" charset="0"/>
          </a:endParaRPr>
        </a:p>
      </dsp:txBody>
      <dsp:txXfrm>
        <a:off x="5587999" y="169333"/>
        <a:ext cx="2539999" cy="1524000"/>
      </dsp:txXfrm>
    </dsp:sp>
    <dsp:sp modelId="{4A421EAE-0BFD-5648-9FE5-D91908265816}">
      <dsp:nvSpPr>
        <dsp:cNvPr id="0" name=""/>
        <dsp:cNvSpPr/>
      </dsp:nvSpPr>
      <dsp:spPr>
        <a:xfrm>
          <a:off x="0" y="1947333"/>
          <a:ext cx="2539999" cy="1524000"/>
        </a:xfrm>
        <a:prstGeom prst="rect">
          <a:avLst/>
        </a:prstGeom>
        <a:solidFill>
          <a:schemeClr val="accent5">
            <a:hueOff val="-5265330"/>
            <a:satOff val="4077"/>
            <a:lumOff val="226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solidFill>
                <a:schemeClr val="bg2"/>
              </a:solidFill>
              <a:latin typeface="Avenir Next" panose="020B0503020202020204" pitchFamily="34" charset="0"/>
            </a:rPr>
            <a:t>Inversion</a:t>
          </a:r>
          <a:endParaRPr lang="en-US" sz="3600" kern="1200" dirty="0">
            <a:solidFill>
              <a:schemeClr val="bg2"/>
            </a:solidFill>
            <a:latin typeface="Avenir Next" panose="020B0503020202020204" pitchFamily="34" charset="0"/>
          </a:endParaRPr>
        </a:p>
      </dsp:txBody>
      <dsp:txXfrm>
        <a:off x="0" y="1947333"/>
        <a:ext cx="2539999" cy="1524000"/>
      </dsp:txXfrm>
    </dsp:sp>
    <dsp:sp modelId="{EBB1F022-61D7-F449-A8D1-6121339BF71F}">
      <dsp:nvSpPr>
        <dsp:cNvPr id="0" name=""/>
        <dsp:cNvSpPr/>
      </dsp:nvSpPr>
      <dsp:spPr>
        <a:xfrm>
          <a:off x="2794000" y="1947333"/>
          <a:ext cx="2539999" cy="1524000"/>
        </a:xfrm>
        <a:prstGeom prst="rect">
          <a:avLst/>
        </a:prstGeom>
        <a:solidFill>
          <a:schemeClr val="accent5">
            <a:hueOff val="-7020440"/>
            <a:satOff val="5437"/>
            <a:lumOff val="302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solidFill>
                <a:schemeClr val="bg2"/>
              </a:solidFill>
              <a:latin typeface="Avenir Next" panose="020B0503020202020204" pitchFamily="34" charset="0"/>
            </a:rPr>
            <a:t>SARB</a:t>
          </a:r>
          <a:endParaRPr lang="en-US" sz="3600" kern="1200" dirty="0">
            <a:solidFill>
              <a:schemeClr val="bg2"/>
            </a:solidFill>
            <a:latin typeface="Avenir Next" panose="020B0503020202020204" pitchFamily="34" charset="0"/>
          </a:endParaRPr>
        </a:p>
      </dsp:txBody>
      <dsp:txXfrm>
        <a:off x="2794000" y="1947333"/>
        <a:ext cx="2539999" cy="1524000"/>
      </dsp:txXfrm>
    </dsp:sp>
    <dsp:sp modelId="{C46FD4E2-2FB1-B044-9623-3785AF8BC631}">
      <dsp:nvSpPr>
        <dsp:cNvPr id="0" name=""/>
        <dsp:cNvSpPr/>
      </dsp:nvSpPr>
      <dsp:spPr>
        <a:xfrm>
          <a:off x="5587999" y="1947333"/>
          <a:ext cx="2539999" cy="1524000"/>
        </a:xfrm>
        <a:prstGeom prst="rect">
          <a:avLst/>
        </a:prstGeom>
        <a:solidFill>
          <a:schemeClr val="accent5">
            <a:hueOff val="-8775549"/>
            <a:satOff val="6796"/>
            <a:lumOff val="378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latin typeface="Avenir Next" panose="020B0503020202020204" pitchFamily="34" charset="0"/>
            </a:rPr>
            <a:t>TISA</a:t>
          </a:r>
        </a:p>
      </dsp:txBody>
      <dsp:txXfrm>
        <a:off x="5587999" y="1947333"/>
        <a:ext cx="2539999" cy="1524000"/>
      </dsp:txXfrm>
    </dsp:sp>
    <dsp:sp modelId="{F002FD9E-7FFB-2A4C-96BC-C500269F7E1E}">
      <dsp:nvSpPr>
        <dsp:cNvPr id="0" name=""/>
        <dsp:cNvSpPr/>
      </dsp:nvSpPr>
      <dsp:spPr>
        <a:xfrm>
          <a:off x="1397000" y="3725333"/>
          <a:ext cx="2539999" cy="1524000"/>
        </a:xfrm>
        <a:prstGeom prst="rect">
          <a:avLst/>
        </a:prstGeom>
        <a:solidFill>
          <a:schemeClr val="accent5">
            <a:hueOff val="-10530659"/>
            <a:satOff val="8155"/>
            <a:lumOff val="4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chemeClr val="bg2"/>
            </a:solidFill>
            <a:latin typeface="Avenir Next" panose="020B0503020202020204" pitchFamily="34" charset="0"/>
          </a:endParaRPr>
        </a:p>
      </dsp:txBody>
      <dsp:txXfrm>
        <a:off x="1397000" y="3725333"/>
        <a:ext cx="2539999" cy="1524000"/>
      </dsp:txXfrm>
    </dsp:sp>
    <dsp:sp modelId="{D501E0E5-992C-634E-926E-96149DD5D01C}">
      <dsp:nvSpPr>
        <dsp:cNvPr id="0" name=""/>
        <dsp:cNvSpPr/>
      </dsp:nvSpPr>
      <dsp:spPr>
        <a:xfrm>
          <a:off x="4191000" y="3725333"/>
          <a:ext cx="2539999" cy="1524000"/>
        </a:xfrm>
        <a:prstGeom prst="rect">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chemeClr val="bg2"/>
            </a:solidFill>
            <a:latin typeface="Avenir Next" panose="020B0503020202020204" pitchFamily="34" charset="0"/>
          </a:endParaRPr>
        </a:p>
      </dsp:txBody>
      <dsp:txXfrm>
        <a:off x="4191000" y="3725333"/>
        <a:ext cx="2539999" cy="1524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5BA53-A996-424E-866D-CB26DB253929}">
      <dsp:nvSpPr>
        <dsp:cNvPr id="0" name=""/>
        <dsp:cNvSpPr/>
      </dsp:nvSpPr>
      <dsp:spPr>
        <a:xfrm>
          <a:off x="0" y="169333"/>
          <a:ext cx="2539999" cy="1524000"/>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Instrument</a:t>
          </a:r>
          <a:endParaRPr lang="en-US" sz="3900" kern="1200" dirty="0">
            <a:solidFill>
              <a:schemeClr val="bg2"/>
            </a:solidFill>
            <a:latin typeface="Avenir Next" panose="020B0503020202020204" pitchFamily="34" charset="0"/>
          </a:endParaRPr>
        </a:p>
      </dsp:txBody>
      <dsp:txXfrm>
        <a:off x="0" y="169333"/>
        <a:ext cx="2539999" cy="1524000"/>
      </dsp:txXfrm>
    </dsp:sp>
    <dsp:sp modelId="{6434720D-1DD3-CD4A-9FD3-C481230A0732}">
      <dsp:nvSpPr>
        <dsp:cNvPr id="0" name=""/>
        <dsp:cNvSpPr/>
      </dsp:nvSpPr>
      <dsp:spPr>
        <a:xfrm>
          <a:off x="2794000" y="169333"/>
          <a:ext cx="2539999" cy="1524000"/>
        </a:xfrm>
        <a:prstGeom prst="rect">
          <a:avLst/>
        </a:prstGeom>
        <a:solidFill>
          <a:schemeClr val="accent5">
            <a:hueOff val="-1755110"/>
            <a:satOff val="1359"/>
            <a:lumOff val="75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ERBE-like</a:t>
          </a:r>
          <a:endParaRPr lang="en-US" sz="3900" kern="1200" dirty="0">
            <a:solidFill>
              <a:schemeClr val="bg2"/>
            </a:solidFill>
            <a:latin typeface="Avenir Next" panose="020B0503020202020204" pitchFamily="34" charset="0"/>
          </a:endParaRPr>
        </a:p>
      </dsp:txBody>
      <dsp:txXfrm>
        <a:off x="2794000" y="169333"/>
        <a:ext cx="2539999" cy="1524000"/>
      </dsp:txXfrm>
    </dsp:sp>
    <dsp:sp modelId="{1A6166E8-A9D7-E74B-A31E-1AE1B2815E11}">
      <dsp:nvSpPr>
        <dsp:cNvPr id="0" name=""/>
        <dsp:cNvSpPr/>
      </dsp:nvSpPr>
      <dsp:spPr>
        <a:xfrm>
          <a:off x="5587999" y="169333"/>
          <a:ext cx="2539999" cy="1524000"/>
        </a:xfrm>
        <a:prstGeom prst="rect">
          <a:avLst/>
        </a:prstGeom>
        <a:solidFill>
          <a:schemeClr val="accent5">
            <a:hueOff val="-3510220"/>
            <a:satOff val="2718"/>
            <a:lumOff val="151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Clouds</a:t>
          </a:r>
          <a:endParaRPr lang="en-US" sz="3900" kern="1200" dirty="0">
            <a:solidFill>
              <a:schemeClr val="bg2"/>
            </a:solidFill>
            <a:latin typeface="Avenir Next" panose="020B0503020202020204" pitchFamily="34" charset="0"/>
          </a:endParaRPr>
        </a:p>
      </dsp:txBody>
      <dsp:txXfrm>
        <a:off x="5587999" y="169333"/>
        <a:ext cx="2539999" cy="1524000"/>
      </dsp:txXfrm>
    </dsp:sp>
    <dsp:sp modelId="{4A421EAE-0BFD-5648-9FE5-D91908265816}">
      <dsp:nvSpPr>
        <dsp:cNvPr id="0" name=""/>
        <dsp:cNvSpPr/>
      </dsp:nvSpPr>
      <dsp:spPr>
        <a:xfrm>
          <a:off x="0" y="1947333"/>
          <a:ext cx="2539999" cy="1524000"/>
        </a:xfrm>
        <a:prstGeom prst="rect">
          <a:avLst/>
        </a:prstGeom>
        <a:solidFill>
          <a:schemeClr val="accent5">
            <a:hueOff val="-5265330"/>
            <a:satOff val="4077"/>
            <a:lumOff val="226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Inversion</a:t>
          </a:r>
          <a:endParaRPr lang="en-US" sz="3900" kern="1200" dirty="0">
            <a:solidFill>
              <a:schemeClr val="bg2"/>
            </a:solidFill>
            <a:latin typeface="Avenir Next" panose="020B0503020202020204" pitchFamily="34" charset="0"/>
          </a:endParaRPr>
        </a:p>
      </dsp:txBody>
      <dsp:txXfrm>
        <a:off x="0" y="1947333"/>
        <a:ext cx="2539999" cy="1524000"/>
      </dsp:txXfrm>
    </dsp:sp>
    <dsp:sp modelId="{EBB1F022-61D7-F449-A8D1-6121339BF71F}">
      <dsp:nvSpPr>
        <dsp:cNvPr id="0" name=""/>
        <dsp:cNvSpPr/>
      </dsp:nvSpPr>
      <dsp:spPr>
        <a:xfrm>
          <a:off x="2794000" y="1947333"/>
          <a:ext cx="2539999" cy="1524000"/>
        </a:xfrm>
        <a:prstGeom prst="rect">
          <a:avLst/>
        </a:prstGeom>
        <a:solidFill>
          <a:schemeClr val="accent5">
            <a:hueOff val="-7020440"/>
            <a:satOff val="5437"/>
            <a:lumOff val="302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SARB</a:t>
          </a:r>
          <a:endParaRPr lang="en-US" sz="3900" kern="1200" dirty="0">
            <a:solidFill>
              <a:schemeClr val="bg2"/>
            </a:solidFill>
            <a:latin typeface="Avenir Next" panose="020B0503020202020204" pitchFamily="34" charset="0"/>
          </a:endParaRPr>
        </a:p>
      </dsp:txBody>
      <dsp:txXfrm>
        <a:off x="2794000" y="1947333"/>
        <a:ext cx="2539999" cy="1524000"/>
      </dsp:txXfrm>
    </dsp:sp>
    <dsp:sp modelId="{C46FD4E2-2FB1-B044-9623-3785AF8BC631}">
      <dsp:nvSpPr>
        <dsp:cNvPr id="0" name=""/>
        <dsp:cNvSpPr/>
      </dsp:nvSpPr>
      <dsp:spPr>
        <a:xfrm>
          <a:off x="5587999" y="1947333"/>
          <a:ext cx="2539999" cy="1524000"/>
        </a:xfrm>
        <a:prstGeom prst="rect">
          <a:avLst/>
        </a:prstGeom>
        <a:solidFill>
          <a:schemeClr val="accent5">
            <a:hueOff val="-8775549"/>
            <a:satOff val="6796"/>
            <a:lumOff val="378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2"/>
              </a:solidFill>
              <a:latin typeface="Avenir Next" panose="020B0503020202020204" pitchFamily="34" charset="0"/>
            </a:rPr>
            <a:t>TISA</a:t>
          </a:r>
        </a:p>
      </dsp:txBody>
      <dsp:txXfrm>
        <a:off x="5587999" y="1947333"/>
        <a:ext cx="2539999" cy="1524000"/>
      </dsp:txXfrm>
    </dsp:sp>
    <dsp:sp modelId="{F002FD9E-7FFB-2A4C-96BC-C500269F7E1E}">
      <dsp:nvSpPr>
        <dsp:cNvPr id="0" name=""/>
        <dsp:cNvSpPr/>
      </dsp:nvSpPr>
      <dsp:spPr>
        <a:xfrm>
          <a:off x="1397000" y="3725333"/>
          <a:ext cx="2539999" cy="1524000"/>
        </a:xfrm>
        <a:prstGeom prst="rect">
          <a:avLst/>
        </a:prstGeom>
        <a:solidFill>
          <a:schemeClr val="accent5">
            <a:hueOff val="-10530659"/>
            <a:satOff val="8155"/>
            <a:lumOff val="4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err="1">
              <a:solidFill>
                <a:schemeClr val="bg2"/>
              </a:solidFill>
              <a:latin typeface="Avenir Next" panose="020B0503020202020204" pitchFamily="34" charset="0"/>
            </a:rPr>
            <a:t>FLASHFlux</a:t>
          </a:r>
          <a:endParaRPr lang="en-US" sz="3900" kern="1200" dirty="0">
            <a:solidFill>
              <a:schemeClr val="bg2"/>
            </a:solidFill>
            <a:latin typeface="Avenir Next" panose="020B0503020202020204" pitchFamily="34" charset="0"/>
          </a:endParaRPr>
        </a:p>
      </dsp:txBody>
      <dsp:txXfrm>
        <a:off x="1397000" y="3725333"/>
        <a:ext cx="2539999" cy="1524000"/>
      </dsp:txXfrm>
    </dsp:sp>
    <dsp:sp modelId="{D501E0E5-992C-634E-926E-96149DD5D01C}">
      <dsp:nvSpPr>
        <dsp:cNvPr id="0" name=""/>
        <dsp:cNvSpPr/>
      </dsp:nvSpPr>
      <dsp:spPr>
        <a:xfrm>
          <a:off x="4191000" y="3725333"/>
          <a:ext cx="2539999" cy="1524000"/>
        </a:xfrm>
        <a:prstGeom prst="rect">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endParaRPr lang="en-US" sz="3900" kern="1200" dirty="0">
            <a:solidFill>
              <a:schemeClr val="bg2"/>
            </a:solidFill>
            <a:latin typeface="Avenir Next" panose="020B0503020202020204" pitchFamily="34" charset="0"/>
          </a:endParaRPr>
        </a:p>
      </dsp:txBody>
      <dsp:txXfrm>
        <a:off x="4191000" y="3725333"/>
        <a:ext cx="2539999" cy="1524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5BA53-A996-424E-866D-CB26DB253929}">
      <dsp:nvSpPr>
        <dsp:cNvPr id="0" name=""/>
        <dsp:cNvSpPr/>
      </dsp:nvSpPr>
      <dsp:spPr>
        <a:xfrm>
          <a:off x="0" y="169333"/>
          <a:ext cx="2539999" cy="1524000"/>
        </a:xfrm>
        <a:prstGeom prst="rect">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Instrument</a:t>
          </a:r>
          <a:endParaRPr lang="en-US" sz="3900" kern="1200" dirty="0">
            <a:solidFill>
              <a:schemeClr val="bg2"/>
            </a:solidFill>
            <a:latin typeface="Avenir Next" panose="020B0503020202020204" pitchFamily="34" charset="0"/>
          </a:endParaRPr>
        </a:p>
      </dsp:txBody>
      <dsp:txXfrm>
        <a:off x="0" y="169333"/>
        <a:ext cx="2539999" cy="1524000"/>
      </dsp:txXfrm>
    </dsp:sp>
    <dsp:sp modelId="{6434720D-1DD3-CD4A-9FD3-C481230A0732}">
      <dsp:nvSpPr>
        <dsp:cNvPr id="0" name=""/>
        <dsp:cNvSpPr/>
      </dsp:nvSpPr>
      <dsp:spPr>
        <a:xfrm>
          <a:off x="2794000" y="169333"/>
          <a:ext cx="2539999" cy="1524000"/>
        </a:xfrm>
        <a:prstGeom prst="rect">
          <a:avLst/>
        </a:prstGeom>
        <a:solidFill>
          <a:schemeClr val="accent5">
            <a:hueOff val="-1755110"/>
            <a:satOff val="1359"/>
            <a:lumOff val="75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ERBE-like</a:t>
          </a:r>
          <a:endParaRPr lang="en-US" sz="3900" kern="1200" dirty="0">
            <a:solidFill>
              <a:schemeClr val="bg2"/>
            </a:solidFill>
            <a:latin typeface="Avenir Next" panose="020B0503020202020204" pitchFamily="34" charset="0"/>
          </a:endParaRPr>
        </a:p>
      </dsp:txBody>
      <dsp:txXfrm>
        <a:off x="2794000" y="169333"/>
        <a:ext cx="2539999" cy="1524000"/>
      </dsp:txXfrm>
    </dsp:sp>
    <dsp:sp modelId="{1A6166E8-A9D7-E74B-A31E-1AE1B2815E11}">
      <dsp:nvSpPr>
        <dsp:cNvPr id="0" name=""/>
        <dsp:cNvSpPr/>
      </dsp:nvSpPr>
      <dsp:spPr>
        <a:xfrm>
          <a:off x="5587999" y="169333"/>
          <a:ext cx="2539999" cy="1524000"/>
        </a:xfrm>
        <a:prstGeom prst="rect">
          <a:avLst/>
        </a:prstGeom>
        <a:solidFill>
          <a:schemeClr val="accent5">
            <a:hueOff val="-3510220"/>
            <a:satOff val="2718"/>
            <a:lumOff val="151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Clouds</a:t>
          </a:r>
          <a:endParaRPr lang="en-US" sz="3900" kern="1200" dirty="0">
            <a:solidFill>
              <a:schemeClr val="bg2"/>
            </a:solidFill>
            <a:latin typeface="Avenir Next" panose="020B0503020202020204" pitchFamily="34" charset="0"/>
          </a:endParaRPr>
        </a:p>
      </dsp:txBody>
      <dsp:txXfrm>
        <a:off x="5587999" y="169333"/>
        <a:ext cx="2539999" cy="1524000"/>
      </dsp:txXfrm>
    </dsp:sp>
    <dsp:sp modelId="{4A421EAE-0BFD-5648-9FE5-D91908265816}">
      <dsp:nvSpPr>
        <dsp:cNvPr id="0" name=""/>
        <dsp:cNvSpPr/>
      </dsp:nvSpPr>
      <dsp:spPr>
        <a:xfrm>
          <a:off x="0" y="1947333"/>
          <a:ext cx="2539999" cy="1524000"/>
        </a:xfrm>
        <a:prstGeom prst="rect">
          <a:avLst/>
        </a:prstGeom>
        <a:solidFill>
          <a:schemeClr val="accent5">
            <a:hueOff val="-5265330"/>
            <a:satOff val="4077"/>
            <a:lumOff val="226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2"/>
              </a:solidFill>
              <a:latin typeface="Avenir Next" panose="020B0503020202020204" pitchFamily="34" charset="0"/>
            </a:rPr>
            <a:t>Inversion</a:t>
          </a:r>
        </a:p>
      </dsp:txBody>
      <dsp:txXfrm>
        <a:off x="0" y="1947333"/>
        <a:ext cx="2539999" cy="1524000"/>
      </dsp:txXfrm>
    </dsp:sp>
    <dsp:sp modelId="{EBB1F022-61D7-F449-A8D1-6121339BF71F}">
      <dsp:nvSpPr>
        <dsp:cNvPr id="0" name=""/>
        <dsp:cNvSpPr/>
      </dsp:nvSpPr>
      <dsp:spPr>
        <a:xfrm>
          <a:off x="2794000" y="1947333"/>
          <a:ext cx="2539999" cy="1524000"/>
        </a:xfrm>
        <a:prstGeom prst="rect">
          <a:avLst/>
        </a:prstGeom>
        <a:solidFill>
          <a:schemeClr val="accent5">
            <a:hueOff val="-7020440"/>
            <a:satOff val="5437"/>
            <a:lumOff val="302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a:solidFill>
                <a:schemeClr val="bg2"/>
              </a:solidFill>
              <a:latin typeface="Avenir Next" panose="020B0503020202020204" pitchFamily="34" charset="0"/>
            </a:rPr>
            <a:t>SARB</a:t>
          </a:r>
          <a:endParaRPr lang="en-US" sz="3900" kern="1200" dirty="0">
            <a:solidFill>
              <a:schemeClr val="bg2"/>
            </a:solidFill>
            <a:latin typeface="Avenir Next" panose="020B0503020202020204" pitchFamily="34" charset="0"/>
          </a:endParaRPr>
        </a:p>
      </dsp:txBody>
      <dsp:txXfrm>
        <a:off x="2794000" y="1947333"/>
        <a:ext cx="2539999" cy="1524000"/>
      </dsp:txXfrm>
    </dsp:sp>
    <dsp:sp modelId="{C46FD4E2-2FB1-B044-9623-3785AF8BC631}">
      <dsp:nvSpPr>
        <dsp:cNvPr id="0" name=""/>
        <dsp:cNvSpPr/>
      </dsp:nvSpPr>
      <dsp:spPr>
        <a:xfrm>
          <a:off x="5587999" y="1947333"/>
          <a:ext cx="2539999" cy="1524000"/>
        </a:xfrm>
        <a:prstGeom prst="rect">
          <a:avLst/>
        </a:prstGeom>
        <a:solidFill>
          <a:schemeClr val="accent5">
            <a:hueOff val="-8775549"/>
            <a:satOff val="6796"/>
            <a:lumOff val="378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2"/>
              </a:solidFill>
              <a:latin typeface="Avenir Next" panose="020B0503020202020204" pitchFamily="34" charset="0"/>
            </a:rPr>
            <a:t>TISA</a:t>
          </a:r>
        </a:p>
      </dsp:txBody>
      <dsp:txXfrm>
        <a:off x="5587999" y="1947333"/>
        <a:ext cx="2539999" cy="1524000"/>
      </dsp:txXfrm>
    </dsp:sp>
    <dsp:sp modelId="{14D880F2-2F40-D047-BC15-9805904CE848}">
      <dsp:nvSpPr>
        <dsp:cNvPr id="0" name=""/>
        <dsp:cNvSpPr/>
      </dsp:nvSpPr>
      <dsp:spPr>
        <a:xfrm>
          <a:off x="1397000" y="3725333"/>
          <a:ext cx="2539999" cy="1524000"/>
        </a:xfrm>
        <a:prstGeom prst="rect">
          <a:avLst/>
        </a:prstGeom>
        <a:solidFill>
          <a:schemeClr val="accent5">
            <a:hueOff val="-10530659"/>
            <a:satOff val="8155"/>
            <a:lumOff val="4536"/>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err="1">
              <a:solidFill>
                <a:schemeClr val="bg2"/>
              </a:solidFill>
              <a:latin typeface="Avenir Next" panose="020B0503020202020204" pitchFamily="34" charset="0"/>
            </a:rPr>
            <a:t>FLASHFlux</a:t>
          </a:r>
          <a:endParaRPr lang="en-US" sz="3900" kern="1200" dirty="0">
            <a:solidFill>
              <a:schemeClr val="bg2"/>
            </a:solidFill>
            <a:latin typeface="Avenir Next" panose="020B0503020202020204" pitchFamily="34" charset="0"/>
          </a:endParaRPr>
        </a:p>
      </dsp:txBody>
      <dsp:txXfrm>
        <a:off x="1397000" y="3725333"/>
        <a:ext cx="2539999" cy="1524000"/>
      </dsp:txXfrm>
    </dsp:sp>
    <dsp:sp modelId="{F002FD9E-7FFB-2A4C-96BC-C500269F7E1E}">
      <dsp:nvSpPr>
        <dsp:cNvPr id="0" name=""/>
        <dsp:cNvSpPr/>
      </dsp:nvSpPr>
      <dsp:spPr>
        <a:xfrm>
          <a:off x="4191000" y="3725333"/>
          <a:ext cx="2539999" cy="1524000"/>
        </a:xfrm>
        <a:prstGeom prst="rect">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solidFill>
                <a:schemeClr val="bg2"/>
              </a:solidFill>
              <a:latin typeface="Avenir Next" panose="020B0503020202020204" pitchFamily="34" charset="0"/>
            </a:rPr>
            <a:t>Systems </a:t>
          </a:r>
          <a:br>
            <a:rPr lang="en-US" sz="3900" kern="1200" dirty="0">
              <a:solidFill>
                <a:schemeClr val="bg2"/>
              </a:solidFill>
              <a:latin typeface="Avenir Next" panose="020B0503020202020204" pitchFamily="34" charset="0"/>
            </a:rPr>
          </a:br>
          <a:r>
            <a:rPr lang="en-US" sz="3900" kern="1200" dirty="0">
              <a:solidFill>
                <a:schemeClr val="bg2"/>
              </a:solidFill>
              <a:latin typeface="Avenir Next" panose="020B0503020202020204" pitchFamily="34" charset="0"/>
            </a:rPr>
            <a:t>&amp; CM</a:t>
          </a:r>
        </a:p>
      </dsp:txBody>
      <dsp:txXfrm>
        <a:off x="4191000" y="3725333"/>
        <a:ext cx="2539999" cy="15240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34720D-1DD3-CD4A-9FD3-C481230A0732}">
      <dsp:nvSpPr>
        <dsp:cNvPr id="0" name=""/>
        <dsp:cNvSpPr/>
      </dsp:nvSpPr>
      <dsp:spPr>
        <a:xfrm>
          <a:off x="4890970" y="1382197"/>
          <a:ext cx="3330128" cy="1998077"/>
        </a:xfrm>
        <a:prstGeom prst="rect">
          <a:avLst/>
        </a:prstGeom>
        <a:solidFill>
          <a:schemeClr val="bg1">
            <a:lumMod val="1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endParaRPr lang="en-US" sz="3600" kern="1200" dirty="0">
            <a:solidFill>
              <a:schemeClr val="bg2"/>
            </a:solidFill>
            <a:latin typeface="Avenir Next" panose="020B0503020202020204" pitchFamily="34" charset="0"/>
          </a:endParaRPr>
        </a:p>
      </dsp:txBody>
      <dsp:txXfrm>
        <a:off x="4890970" y="1382197"/>
        <a:ext cx="3330128" cy="1998077"/>
      </dsp:txXfrm>
    </dsp:sp>
    <dsp:sp modelId="{2305BA53-A996-424E-866D-CB26DB253929}">
      <dsp:nvSpPr>
        <dsp:cNvPr id="0" name=""/>
        <dsp:cNvSpPr/>
      </dsp:nvSpPr>
      <dsp:spPr>
        <a:xfrm>
          <a:off x="671574" y="1382197"/>
          <a:ext cx="3330128" cy="1998077"/>
        </a:xfrm>
        <a:prstGeom prst="rect">
          <a:avLst/>
        </a:prstGeom>
        <a:solidFill>
          <a:schemeClr val="bg1">
            <a:lumMod val="2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latin typeface="Avenir Next" panose="020B0503020202020204" pitchFamily="34" charset="0"/>
            </a:rPr>
            <a:t>PR Tool</a:t>
          </a:r>
        </a:p>
      </dsp:txBody>
      <dsp:txXfrm>
        <a:off x="671574" y="1382197"/>
        <a:ext cx="3330128" cy="1998077"/>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34720D-1DD3-CD4A-9FD3-C481230A0732}">
      <dsp:nvSpPr>
        <dsp:cNvPr id="0" name=""/>
        <dsp:cNvSpPr/>
      </dsp:nvSpPr>
      <dsp:spPr>
        <a:xfrm>
          <a:off x="4890970" y="1382197"/>
          <a:ext cx="3330128" cy="1998077"/>
        </a:xfrm>
        <a:prstGeom prst="rect">
          <a:avLst/>
        </a:prstGeom>
        <a:solidFill>
          <a:schemeClr val="bg1">
            <a:lumMod val="10000"/>
            <a:alpha val="9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solidFill>
                <a:schemeClr val="bg2"/>
              </a:solidFill>
              <a:latin typeface="Avenir Next" panose="020B0503020202020204" pitchFamily="34" charset="0"/>
            </a:rPr>
            <a:t>Ordering Tool</a:t>
          </a:r>
          <a:endParaRPr lang="en-US" sz="3600" kern="1200" dirty="0">
            <a:solidFill>
              <a:schemeClr val="bg2"/>
            </a:solidFill>
            <a:latin typeface="Avenir Next" panose="020B0503020202020204" pitchFamily="34" charset="0"/>
          </a:endParaRPr>
        </a:p>
      </dsp:txBody>
      <dsp:txXfrm>
        <a:off x="4890970" y="1382197"/>
        <a:ext cx="3330128" cy="1998077"/>
      </dsp:txXfrm>
    </dsp:sp>
    <dsp:sp modelId="{2305BA53-A996-424E-866D-CB26DB253929}">
      <dsp:nvSpPr>
        <dsp:cNvPr id="0" name=""/>
        <dsp:cNvSpPr/>
      </dsp:nvSpPr>
      <dsp:spPr>
        <a:xfrm>
          <a:off x="671574" y="1382197"/>
          <a:ext cx="3330128" cy="1998077"/>
        </a:xfrm>
        <a:prstGeom prst="rect">
          <a:avLst/>
        </a:prstGeom>
        <a:solidFill>
          <a:schemeClr val="bg1">
            <a:lumMod val="25000"/>
            <a:alpha val="5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latin typeface="Avenir Next" panose="020B0503020202020204" pitchFamily="34" charset="0"/>
            </a:rPr>
            <a:t>PR Tool</a:t>
          </a:r>
        </a:p>
      </dsp:txBody>
      <dsp:txXfrm>
        <a:off x="671574" y="1382197"/>
        <a:ext cx="3330128" cy="199807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7FD43-D1B6-A243-9D02-E25EB6A9D63D}">
      <dsp:nvSpPr>
        <dsp:cNvPr id="0" name=""/>
        <dsp:cNvSpPr/>
      </dsp:nvSpPr>
      <dsp:spPr>
        <a:xfrm>
          <a:off x="7558745" y="4034895"/>
          <a:ext cx="165798" cy="1043325"/>
        </a:xfrm>
        <a:custGeom>
          <a:avLst/>
          <a:gdLst/>
          <a:ahLst/>
          <a:cxnLst/>
          <a:rect l="0" t="0" r="0" b="0"/>
          <a:pathLst>
            <a:path>
              <a:moveTo>
                <a:pt x="0" y="0"/>
              </a:moveTo>
              <a:lnTo>
                <a:pt x="0" y="1043325"/>
              </a:lnTo>
              <a:lnTo>
                <a:pt x="165798" y="1043325"/>
              </a:lnTo>
            </a:path>
          </a:pathLst>
        </a:custGeom>
        <a:noFill/>
        <a:ln w="12700" cap="flat" cmpd="sng" algn="ctr">
          <a:solidFill>
            <a:schemeClr val="tx2">
              <a:lumMod val="20000"/>
              <a:lumOff val="80000"/>
            </a:schemeClr>
          </a:solidFill>
          <a:prstDash val="solid"/>
          <a:miter lim="800000"/>
        </a:ln>
        <a:effectLst/>
      </dsp:spPr>
      <dsp:style>
        <a:lnRef idx="2">
          <a:scrgbClr r="0" g="0" b="0"/>
        </a:lnRef>
        <a:fillRef idx="0">
          <a:scrgbClr r="0" g="0" b="0"/>
        </a:fillRef>
        <a:effectRef idx="0">
          <a:scrgbClr r="0" g="0" b="0"/>
        </a:effectRef>
        <a:fontRef idx="minor"/>
      </dsp:style>
    </dsp:sp>
    <dsp:sp modelId="{5FDE6995-4E04-8643-B5F6-FF18E68A375D}">
      <dsp:nvSpPr>
        <dsp:cNvPr id="0" name=""/>
        <dsp:cNvSpPr/>
      </dsp:nvSpPr>
      <dsp:spPr>
        <a:xfrm>
          <a:off x="7392946" y="4034895"/>
          <a:ext cx="165798" cy="1043325"/>
        </a:xfrm>
        <a:custGeom>
          <a:avLst/>
          <a:gdLst/>
          <a:ahLst/>
          <a:cxnLst/>
          <a:rect l="0" t="0" r="0" b="0"/>
          <a:pathLst>
            <a:path>
              <a:moveTo>
                <a:pt x="165798" y="0"/>
              </a:moveTo>
              <a:lnTo>
                <a:pt x="165798" y="1043325"/>
              </a:lnTo>
              <a:lnTo>
                <a:pt x="0" y="1043325"/>
              </a:lnTo>
            </a:path>
          </a:pathLst>
        </a:custGeom>
        <a:noFill/>
        <a:ln w="12700" cap="flat" cmpd="sng" algn="ctr">
          <a:solidFill>
            <a:schemeClr val="tx2">
              <a:lumMod val="20000"/>
              <a:lumOff val="80000"/>
            </a:schemeClr>
          </a:solidFill>
          <a:prstDash val="solid"/>
          <a:miter lim="800000"/>
        </a:ln>
        <a:effectLst/>
      </dsp:spPr>
      <dsp:style>
        <a:lnRef idx="2">
          <a:scrgbClr r="0" g="0" b="0"/>
        </a:lnRef>
        <a:fillRef idx="0">
          <a:scrgbClr r="0" g="0" b="0"/>
        </a:fillRef>
        <a:effectRef idx="0">
          <a:scrgbClr r="0" g="0" b="0"/>
        </a:effectRef>
        <a:fontRef idx="minor"/>
      </dsp:style>
    </dsp:sp>
    <dsp:sp modelId="{4E4E6456-519A-7744-AC3D-8BF3C7771930}">
      <dsp:nvSpPr>
        <dsp:cNvPr id="0" name=""/>
        <dsp:cNvSpPr/>
      </dsp:nvSpPr>
      <dsp:spPr>
        <a:xfrm>
          <a:off x="4984750" y="2279841"/>
          <a:ext cx="1452795" cy="1043325"/>
        </a:xfrm>
        <a:custGeom>
          <a:avLst/>
          <a:gdLst/>
          <a:ahLst/>
          <a:cxnLst/>
          <a:rect l="0" t="0" r="0" b="0"/>
          <a:pathLst>
            <a:path>
              <a:moveTo>
                <a:pt x="0" y="0"/>
              </a:moveTo>
              <a:lnTo>
                <a:pt x="0" y="1043325"/>
              </a:lnTo>
              <a:lnTo>
                <a:pt x="1452795" y="1043325"/>
              </a:lnTo>
            </a:path>
          </a:pathLst>
        </a:custGeom>
        <a:noFill/>
        <a:ln w="12700" cap="flat" cmpd="sng" algn="ctr">
          <a:solidFill>
            <a:schemeClr val="tx2">
              <a:lumMod val="20000"/>
              <a:lumOff val="80000"/>
            </a:schemeClr>
          </a:solidFill>
          <a:prstDash val="solid"/>
          <a:miter lim="800000"/>
        </a:ln>
        <a:effectLst/>
      </dsp:spPr>
      <dsp:style>
        <a:lnRef idx="2">
          <a:scrgbClr r="0" g="0" b="0"/>
        </a:lnRef>
        <a:fillRef idx="0">
          <a:scrgbClr r="0" g="0" b="0"/>
        </a:fillRef>
        <a:effectRef idx="0">
          <a:scrgbClr r="0" g="0" b="0"/>
        </a:effectRef>
        <a:fontRef idx="minor"/>
      </dsp:style>
    </dsp:sp>
    <dsp:sp modelId="{60382BF4-4AC4-0944-B70F-703890E943B6}">
      <dsp:nvSpPr>
        <dsp:cNvPr id="0" name=""/>
        <dsp:cNvSpPr/>
      </dsp:nvSpPr>
      <dsp:spPr>
        <a:xfrm>
          <a:off x="2410754" y="4034895"/>
          <a:ext cx="165798" cy="1043325"/>
        </a:xfrm>
        <a:custGeom>
          <a:avLst/>
          <a:gdLst/>
          <a:ahLst/>
          <a:cxnLst/>
          <a:rect l="0" t="0" r="0" b="0"/>
          <a:pathLst>
            <a:path>
              <a:moveTo>
                <a:pt x="0" y="0"/>
              </a:moveTo>
              <a:lnTo>
                <a:pt x="0" y="1043325"/>
              </a:lnTo>
              <a:lnTo>
                <a:pt x="165798" y="1043325"/>
              </a:lnTo>
            </a:path>
          </a:pathLst>
        </a:custGeom>
        <a:noFill/>
        <a:ln w="12700" cap="flat" cmpd="sng" algn="ctr">
          <a:solidFill>
            <a:schemeClr val="tx2">
              <a:lumMod val="20000"/>
              <a:lumOff val="80000"/>
            </a:schemeClr>
          </a:solidFill>
          <a:prstDash val="solid"/>
          <a:miter lim="800000"/>
        </a:ln>
        <a:effectLst/>
      </dsp:spPr>
      <dsp:style>
        <a:lnRef idx="2">
          <a:scrgbClr r="0" g="0" b="0"/>
        </a:lnRef>
        <a:fillRef idx="0">
          <a:scrgbClr r="0" g="0" b="0"/>
        </a:fillRef>
        <a:effectRef idx="0">
          <a:scrgbClr r="0" g="0" b="0"/>
        </a:effectRef>
        <a:fontRef idx="minor"/>
      </dsp:style>
    </dsp:sp>
    <dsp:sp modelId="{73F62B73-688D-B24A-987B-01E673FCE5E4}">
      <dsp:nvSpPr>
        <dsp:cNvPr id="0" name=""/>
        <dsp:cNvSpPr/>
      </dsp:nvSpPr>
      <dsp:spPr>
        <a:xfrm>
          <a:off x="2244956" y="4034895"/>
          <a:ext cx="165798" cy="1043325"/>
        </a:xfrm>
        <a:custGeom>
          <a:avLst/>
          <a:gdLst/>
          <a:ahLst/>
          <a:cxnLst/>
          <a:rect l="0" t="0" r="0" b="0"/>
          <a:pathLst>
            <a:path>
              <a:moveTo>
                <a:pt x="165798" y="0"/>
              </a:moveTo>
              <a:lnTo>
                <a:pt x="165798" y="1043325"/>
              </a:lnTo>
              <a:lnTo>
                <a:pt x="0" y="1043325"/>
              </a:lnTo>
            </a:path>
          </a:pathLst>
        </a:custGeom>
        <a:noFill/>
        <a:ln w="12700" cap="flat" cmpd="sng" algn="ctr">
          <a:solidFill>
            <a:schemeClr val="tx2">
              <a:lumMod val="20000"/>
              <a:lumOff val="80000"/>
            </a:schemeClr>
          </a:solidFill>
          <a:prstDash val="solid"/>
          <a:miter lim="800000"/>
        </a:ln>
        <a:effectLst/>
      </dsp:spPr>
      <dsp:style>
        <a:lnRef idx="2">
          <a:scrgbClr r="0" g="0" b="0"/>
        </a:lnRef>
        <a:fillRef idx="0">
          <a:scrgbClr r="0" g="0" b="0"/>
        </a:fillRef>
        <a:effectRef idx="0">
          <a:scrgbClr r="0" g="0" b="0"/>
        </a:effectRef>
        <a:fontRef idx="minor"/>
      </dsp:style>
    </dsp:sp>
    <dsp:sp modelId="{FB6CBC21-2F77-E542-81E5-44F78B82ABDC}">
      <dsp:nvSpPr>
        <dsp:cNvPr id="0" name=""/>
        <dsp:cNvSpPr/>
      </dsp:nvSpPr>
      <dsp:spPr>
        <a:xfrm>
          <a:off x="3531954" y="2279841"/>
          <a:ext cx="1452795" cy="1043325"/>
        </a:xfrm>
        <a:custGeom>
          <a:avLst/>
          <a:gdLst/>
          <a:ahLst/>
          <a:cxnLst/>
          <a:rect l="0" t="0" r="0" b="0"/>
          <a:pathLst>
            <a:path>
              <a:moveTo>
                <a:pt x="1452795" y="0"/>
              </a:moveTo>
              <a:lnTo>
                <a:pt x="1452795" y="1043325"/>
              </a:lnTo>
              <a:lnTo>
                <a:pt x="0" y="1043325"/>
              </a:lnTo>
            </a:path>
          </a:pathLst>
        </a:custGeom>
        <a:noFill/>
        <a:ln w="12700" cap="flat" cmpd="sng" algn="ctr">
          <a:solidFill>
            <a:schemeClr val="tx2">
              <a:lumMod val="20000"/>
              <a:lumOff val="80000"/>
            </a:schemeClr>
          </a:solidFill>
          <a:prstDash val="solid"/>
          <a:miter lim="800000"/>
        </a:ln>
        <a:effectLst/>
      </dsp:spPr>
      <dsp:style>
        <a:lnRef idx="2">
          <a:scrgbClr r="0" g="0" b="0"/>
        </a:lnRef>
        <a:fillRef idx="0">
          <a:scrgbClr r="0" g="0" b="0"/>
        </a:fillRef>
        <a:effectRef idx="0">
          <a:scrgbClr r="0" g="0" b="0"/>
        </a:effectRef>
        <a:fontRef idx="minor"/>
      </dsp:style>
    </dsp:sp>
    <dsp:sp modelId="{C434D849-A375-104B-9343-321EEF9DF375}">
      <dsp:nvSpPr>
        <dsp:cNvPr id="0" name=""/>
        <dsp:cNvSpPr/>
      </dsp:nvSpPr>
      <dsp:spPr>
        <a:xfrm>
          <a:off x="3863550" y="856384"/>
          <a:ext cx="2242398" cy="1423457"/>
        </a:xfrm>
        <a:prstGeom prst="rect">
          <a:avLst/>
        </a:prstGeom>
        <a:solidFill>
          <a:schemeClr val="accent2">
            <a:lumMod val="90000"/>
            <a:lumOff val="1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solidFill>
              <a:latin typeface="Avenir Next" panose="020B0503020202020204" pitchFamily="34" charset="0"/>
              <a:cs typeface="Didot" panose="02000503000000020003" pitchFamily="2" charset="-79"/>
            </a:rPr>
            <a:t>Code </a:t>
          </a:r>
          <a:br>
            <a:rPr lang="en-US" sz="1800" kern="1200" dirty="0">
              <a:solidFill>
                <a:schemeClr val="bg2"/>
              </a:solidFill>
              <a:latin typeface="Avenir Next" panose="020B0503020202020204" pitchFamily="34" charset="0"/>
              <a:cs typeface="Didot" panose="02000503000000020003" pitchFamily="2" charset="-79"/>
            </a:rPr>
          </a:br>
          <a:r>
            <a:rPr lang="en-US" sz="1800" kern="1200" dirty="0">
              <a:solidFill>
                <a:schemeClr val="bg2"/>
              </a:solidFill>
              <a:latin typeface="Avenir Next" panose="020B0503020202020204" pitchFamily="34" charset="0"/>
              <a:cs typeface="Didot" panose="02000503000000020003" pitchFamily="2" charset="-79"/>
            </a:rPr>
            <a:t>re-architecture</a:t>
          </a:r>
        </a:p>
      </dsp:txBody>
      <dsp:txXfrm>
        <a:off x="3863550" y="856384"/>
        <a:ext cx="2242398" cy="1423457"/>
      </dsp:txXfrm>
    </dsp:sp>
    <dsp:sp modelId="{F44CA284-37FC-D048-AACE-FD78AD8D7316}">
      <dsp:nvSpPr>
        <dsp:cNvPr id="0" name=""/>
        <dsp:cNvSpPr/>
      </dsp:nvSpPr>
      <dsp:spPr>
        <a:xfrm>
          <a:off x="1289555" y="2611438"/>
          <a:ext cx="2242398" cy="1423457"/>
        </a:xfrm>
        <a:prstGeom prst="rect">
          <a:avLst/>
        </a:prstGeom>
        <a:solidFill>
          <a:schemeClr val="accent4">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75000"/>
                </a:schemeClr>
              </a:solidFill>
              <a:latin typeface="Avenir Next" panose="020B0503020202020204" pitchFamily="34" charset="0"/>
              <a:cs typeface="Didot" panose="02000503000000020003" pitchFamily="2" charset="-79"/>
            </a:rPr>
            <a:t>Object-Oriented Gridding</a:t>
          </a:r>
          <a:br>
            <a:rPr lang="en-US" sz="1800" kern="1200" dirty="0">
              <a:latin typeface="Avenir Next" panose="020B0503020202020204" pitchFamily="34" charset="0"/>
              <a:cs typeface="Didot" panose="02000503000000020003" pitchFamily="2" charset="-79"/>
            </a:rPr>
          </a:br>
          <a:r>
            <a:rPr lang="en-US" sz="1800" b="1" kern="1200" dirty="0">
              <a:solidFill>
                <a:schemeClr val="accent5">
                  <a:lumMod val="60000"/>
                  <a:lumOff val="40000"/>
                </a:schemeClr>
              </a:solidFill>
              <a:latin typeface="Avenir Next" panose="020B0503020202020204" pitchFamily="34" charset="0"/>
              <a:cs typeface="Didot" panose="02000503000000020003" pitchFamily="2" charset="-79"/>
            </a:rPr>
            <a:t>C++</a:t>
          </a:r>
        </a:p>
      </dsp:txBody>
      <dsp:txXfrm>
        <a:off x="1289555" y="2611438"/>
        <a:ext cx="2242398" cy="1423457"/>
      </dsp:txXfrm>
    </dsp:sp>
    <dsp:sp modelId="{AC38527A-2A17-B249-B886-BC3FD7880E22}">
      <dsp:nvSpPr>
        <dsp:cNvPr id="0" name=""/>
        <dsp:cNvSpPr/>
      </dsp:nvSpPr>
      <dsp:spPr>
        <a:xfrm>
          <a:off x="2558" y="4366492"/>
          <a:ext cx="2242398" cy="1423457"/>
        </a:xfrm>
        <a:prstGeom prst="rect">
          <a:avLst/>
        </a:prstGeom>
        <a:solidFill>
          <a:schemeClr val="accent4">
            <a:lumMod val="7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2">
                  <a:lumMod val="75000"/>
                </a:schemeClr>
              </a:solidFill>
              <a:latin typeface="Avenir Next" panose="020B0503020202020204" pitchFamily="34" charset="0"/>
              <a:cs typeface="Didot" panose="02000503000000020003" pitchFamily="2" charset="-79"/>
            </a:rPr>
            <a:t>Gridding containers, zones, regions</a:t>
          </a:r>
        </a:p>
      </dsp:txBody>
      <dsp:txXfrm>
        <a:off x="2558" y="4366492"/>
        <a:ext cx="2242398" cy="1423457"/>
      </dsp:txXfrm>
    </dsp:sp>
    <dsp:sp modelId="{33D131E7-83CE-9D44-9483-1949CFA0EE57}">
      <dsp:nvSpPr>
        <dsp:cNvPr id="0" name=""/>
        <dsp:cNvSpPr/>
      </dsp:nvSpPr>
      <dsp:spPr>
        <a:xfrm>
          <a:off x="2576553" y="4366492"/>
          <a:ext cx="2242398" cy="1423457"/>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latin typeface="Avenir Next" panose="020B0503020202020204" pitchFamily="34" charset="0"/>
            <a:cs typeface="Didot" panose="02000503000000020003" pitchFamily="2" charset="-79"/>
          </a:endParaRPr>
        </a:p>
      </dsp:txBody>
      <dsp:txXfrm>
        <a:off x="2576553" y="4366492"/>
        <a:ext cx="2242398" cy="1423457"/>
      </dsp:txXfrm>
    </dsp:sp>
    <dsp:sp modelId="{D858E069-5C55-3A4C-AA99-2FB9B1BFEB55}">
      <dsp:nvSpPr>
        <dsp:cNvPr id="0" name=""/>
        <dsp:cNvSpPr/>
      </dsp:nvSpPr>
      <dsp:spPr>
        <a:xfrm>
          <a:off x="6437545" y="2611438"/>
          <a:ext cx="2242398" cy="1423457"/>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venir Next" panose="020B0503020202020204" pitchFamily="34" charset="0"/>
              <a:cs typeface="Didot" panose="02000503000000020003" pitchFamily="2" charset="-79"/>
            </a:rPr>
            <a:t>Object-Oriented-"like” Interpolation &amp; Averaging</a:t>
          </a:r>
          <a:br>
            <a:rPr lang="en-US" sz="1800" kern="1200" dirty="0">
              <a:latin typeface="Avenir Next" panose="020B0503020202020204" pitchFamily="34" charset="0"/>
              <a:cs typeface="Didot" panose="02000503000000020003" pitchFamily="2" charset="-79"/>
            </a:rPr>
          </a:br>
          <a:r>
            <a:rPr lang="en-US" sz="1800" b="1" kern="1200" dirty="0">
              <a:latin typeface="Avenir Next" panose="020B0503020202020204" pitchFamily="34" charset="0"/>
              <a:cs typeface="Didot" panose="02000503000000020003" pitchFamily="2" charset="-79"/>
            </a:rPr>
            <a:t> </a:t>
          </a:r>
          <a:r>
            <a:rPr lang="en-US" sz="1800" b="1" kern="1200" dirty="0">
              <a:solidFill>
                <a:schemeClr val="accent5">
                  <a:lumMod val="60000"/>
                  <a:lumOff val="40000"/>
                </a:schemeClr>
              </a:solidFill>
              <a:latin typeface="Avenir Next" panose="020B0503020202020204" pitchFamily="34" charset="0"/>
              <a:cs typeface="Didot" panose="02000503000000020003" pitchFamily="2" charset="-79"/>
            </a:rPr>
            <a:t>Fortran</a:t>
          </a:r>
        </a:p>
      </dsp:txBody>
      <dsp:txXfrm>
        <a:off x="6437545" y="2611438"/>
        <a:ext cx="2242398" cy="1423457"/>
      </dsp:txXfrm>
    </dsp:sp>
    <dsp:sp modelId="{27439A31-8E6B-3A41-BB43-E29A17906412}">
      <dsp:nvSpPr>
        <dsp:cNvPr id="0" name=""/>
        <dsp:cNvSpPr/>
      </dsp:nvSpPr>
      <dsp:spPr>
        <a:xfrm>
          <a:off x="5150548" y="4366492"/>
          <a:ext cx="2242398" cy="1423457"/>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90000"/>
            </a:lnSpc>
            <a:spcBef>
              <a:spcPct val="0"/>
            </a:spcBef>
            <a:spcAft>
              <a:spcPct val="35000"/>
            </a:spcAft>
            <a:buNone/>
          </a:pPr>
          <a:endParaRPr lang="en-US" sz="6500" kern="1200" dirty="0">
            <a:latin typeface="Avenir Next" panose="020B0503020202020204" pitchFamily="34" charset="0"/>
            <a:cs typeface="Didot" panose="02000503000000020003" pitchFamily="2" charset="-79"/>
          </a:endParaRPr>
        </a:p>
      </dsp:txBody>
      <dsp:txXfrm>
        <a:off x="5150548" y="4366492"/>
        <a:ext cx="2242398" cy="1423457"/>
      </dsp:txXfrm>
    </dsp:sp>
    <dsp:sp modelId="{D04AF41B-2741-6C43-AD88-16CA793118BF}">
      <dsp:nvSpPr>
        <dsp:cNvPr id="0" name=""/>
        <dsp:cNvSpPr/>
      </dsp:nvSpPr>
      <dsp:spPr>
        <a:xfrm>
          <a:off x="7724543" y="4366492"/>
          <a:ext cx="2242398" cy="1423457"/>
        </a:xfrm>
        <a:prstGeom prst="rect">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venir Next" panose="020B0503020202020204" pitchFamily="34" charset="0"/>
              <a:cs typeface="Didot" panose="02000503000000020003" pitchFamily="2" charset="-79"/>
            </a:rPr>
            <a:t>Property containers</a:t>
          </a:r>
        </a:p>
      </dsp:txBody>
      <dsp:txXfrm>
        <a:off x="7724543" y="4366492"/>
        <a:ext cx="2242398" cy="142345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37AA4F-C276-614E-AA67-6A618124F77F}">
      <dsp:nvSpPr>
        <dsp:cNvPr id="0" name=""/>
        <dsp:cNvSpPr/>
      </dsp:nvSpPr>
      <dsp:spPr>
        <a:xfrm>
          <a:off x="3902" y="713587"/>
          <a:ext cx="1706465" cy="1071873"/>
        </a:xfrm>
        <a:prstGeom prst="roundRect">
          <a:avLst>
            <a:gd name="adj" fmla="val 10000"/>
          </a:avLst>
        </a:prstGeom>
        <a:solidFill>
          <a:schemeClr val="accent5">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solidFill>
              <a:latin typeface="Avenir Next" panose="020B0503020202020204" pitchFamily="34" charset="0"/>
            </a:rPr>
            <a:t>Genericized reader</a:t>
          </a:r>
        </a:p>
      </dsp:txBody>
      <dsp:txXfrm>
        <a:off x="35296" y="744981"/>
        <a:ext cx="1643677" cy="1009085"/>
      </dsp:txXfrm>
    </dsp:sp>
    <dsp:sp modelId="{244DF680-AAEB-6C4E-8F4F-5C0545C4887D}">
      <dsp:nvSpPr>
        <dsp:cNvPr id="0" name=""/>
        <dsp:cNvSpPr/>
      </dsp:nvSpPr>
      <dsp:spPr>
        <a:xfrm>
          <a:off x="1881014" y="1037922"/>
          <a:ext cx="361770" cy="423203"/>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bg2"/>
            </a:solidFill>
            <a:latin typeface="Avenir Next" panose="020B0503020202020204" pitchFamily="34" charset="0"/>
          </a:endParaRPr>
        </a:p>
      </dsp:txBody>
      <dsp:txXfrm>
        <a:off x="1881014" y="1122563"/>
        <a:ext cx="253239" cy="253921"/>
      </dsp:txXfrm>
    </dsp:sp>
    <dsp:sp modelId="{DDEA2560-8C17-2942-834D-1A99DF225DE8}">
      <dsp:nvSpPr>
        <dsp:cNvPr id="0" name=""/>
        <dsp:cNvSpPr/>
      </dsp:nvSpPr>
      <dsp:spPr>
        <a:xfrm>
          <a:off x="2392953" y="713587"/>
          <a:ext cx="1706465" cy="1071873"/>
        </a:xfrm>
        <a:prstGeom prst="roundRect">
          <a:avLst>
            <a:gd name="adj" fmla="val 10000"/>
          </a:avLst>
        </a:prstGeom>
        <a:solidFill>
          <a:schemeClr val="accent5">
            <a:hueOff val="-4095256"/>
            <a:satOff val="3171"/>
            <a:lumOff val="176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solidFill>
              <a:latin typeface="Avenir Next" panose="020B0503020202020204" pitchFamily="34" charset="0"/>
            </a:rPr>
            <a:t>Product-specific pipeline</a:t>
          </a:r>
        </a:p>
      </dsp:txBody>
      <dsp:txXfrm>
        <a:off x="2424347" y="744981"/>
        <a:ext cx="1643677" cy="1009085"/>
      </dsp:txXfrm>
    </dsp:sp>
    <dsp:sp modelId="{18168F54-AC6B-754D-BC02-D9B98DB23704}">
      <dsp:nvSpPr>
        <dsp:cNvPr id="0" name=""/>
        <dsp:cNvSpPr/>
      </dsp:nvSpPr>
      <dsp:spPr>
        <a:xfrm>
          <a:off x="4270065" y="1037922"/>
          <a:ext cx="361770" cy="423203"/>
        </a:xfrm>
        <a:prstGeom prst="rightArrow">
          <a:avLst>
            <a:gd name="adj1" fmla="val 60000"/>
            <a:gd name="adj2" fmla="val 50000"/>
          </a:avLst>
        </a:prstGeom>
        <a:solidFill>
          <a:schemeClr val="accent5">
            <a:hueOff val="-6142885"/>
            <a:satOff val="4757"/>
            <a:lumOff val="264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bg2"/>
            </a:solidFill>
            <a:latin typeface="Avenir Next" panose="020B0503020202020204" pitchFamily="34" charset="0"/>
          </a:endParaRPr>
        </a:p>
      </dsp:txBody>
      <dsp:txXfrm>
        <a:off x="4270065" y="1122563"/>
        <a:ext cx="253239" cy="253921"/>
      </dsp:txXfrm>
    </dsp:sp>
    <dsp:sp modelId="{F0DC95FA-659B-534F-B67F-37EC5473D472}">
      <dsp:nvSpPr>
        <dsp:cNvPr id="0" name=""/>
        <dsp:cNvSpPr/>
      </dsp:nvSpPr>
      <dsp:spPr>
        <a:xfrm>
          <a:off x="4782005" y="713587"/>
          <a:ext cx="1706465" cy="1071873"/>
        </a:xfrm>
        <a:prstGeom prst="roundRect">
          <a:avLst>
            <a:gd name="adj" fmla="val 10000"/>
          </a:avLst>
        </a:prstGeom>
        <a:solidFill>
          <a:schemeClr val="accent5">
            <a:hueOff val="-8190513"/>
            <a:satOff val="6343"/>
            <a:lumOff val="352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solidFill>
              <a:latin typeface="Avenir Next" panose="020B0503020202020204" pitchFamily="34" charset="0"/>
            </a:rPr>
            <a:t>Gridding routines</a:t>
          </a:r>
        </a:p>
      </dsp:txBody>
      <dsp:txXfrm>
        <a:off x="4813399" y="744981"/>
        <a:ext cx="1643677" cy="1009085"/>
      </dsp:txXfrm>
    </dsp:sp>
    <dsp:sp modelId="{785AC135-2555-3D4E-9D09-44C03CEDFDE3}">
      <dsp:nvSpPr>
        <dsp:cNvPr id="0" name=""/>
        <dsp:cNvSpPr/>
      </dsp:nvSpPr>
      <dsp:spPr>
        <a:xfrm>
          <a:off x="6659116" y="1037922"/>
          <a:ext cx="361770" cy="423203"/>
        </a:xfrm>
        <a:prstGeom prst="rightArrow">
          <a:avLst>
            <a:gd name="adj1" fmla="val 60000"/>
            <a:gd name="adj2" fmla="val 50000"/>
          </a:avLst>
        </a:prstGeom>
        <a:solidFill>
          <a:schemeClr val="accent5">
            <a:hueOff val="-12285769"/>
            <a:satOff val="9514"/>
            <a:lumOff val="529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solidFill>
              <a:schemeClr val="bg2"/>
            </a:solidFill>
            <a:latin typeface="Avenir Next" panose="020B0503020202020204" pitchFamily="34" charset="0"/>
          </a:endParaRPr>
        </a:p>
      </dsp:txBody>
      <dsp:txXfrm>
        <a:off x="6659116" y="1122563"/>
        <a:ext cx="253239" cy="253921"/>
      </dsp:txXfrm>
    </dsp:sp>
    <dsp:sp modelId="{93457838-5C13-C046-9540-A4FE79F7FF7D}">
      <dsp:nvSpPr>
        <dsp:cNvPr id="0" name=""/>
        <dsp:cNvSpPr/>
      </dsp:nvSpPr>
      <dsp:spPr>
        <a:xfrm>
          <a:off x="7171056" y="713587"/>
          <a:ext cx="1706465" cy="1071873"/>
        </a:xfrm>
        <a:prstGeom prst="roundRect">
          <a:avLst>
            <a:gd name="adj" fmla="val 10000"/>
          </a:avLst>
        </a:prstGeom>
        <a:solidFill>
          <a:schemeClr val="accent5">
            <a:hueOff val="-12285769"/>
            <a:satOff val="9514"/>
            <a:lumOff val="5292"/>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solidFill>
              <a:latin typeface="Avenir Next" panose="020B0503020202020204" pitchFamily="34" charset="0"/>
            </a:rPr>
            <a:t>Output for interpolation</a:t>
          </a:r>
        </a:p>
      </dsp:txBody>
      <dsp:txXfrm>
        <a:off x="7202450" y="744981"/>
        <a:ext cx="1643677" cy="100908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BF6DD0-BF30-EB4D-863D-A4E5C6AA7013}" type="datetimeFigureOut">
              <a:rPr lang="en-US" smtClean="0"/>
              <a:t>10/8/21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763B9B-D547-9444-8991-671176CBB0AC}" type="slidenum">
              <a:rPr lang="en-US" smtClean="0"/>
              <a:t>‹#›</a:t>
            </a:fld>
            <a:endParaRPr lang="en-US"/>
          </a:p>
        </p:txBody>
      </p:sp>
    </p:spTree>
    <p:extLst>
      <p:ext uri="{BB962C8B-B14F-4D97-AF65-F5344CB8AC3E}">
        <p14:creationId xmlns:p14="http://schemas.microsoft.com/office/powerpoint/2010/main" val="541177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4763B9B-D547-9444-8991-671176CBB0AC}" type="slidenum">
              <a:rPr lang="en-US" smtClean="0"/>
              <a:t>6</a:t>
            </a:fld>
            <a:endParaRPr lang="en-US"/>
          </a:p>
        </p:txBody>
      </p:sp>
    </p:spTree>
    <p:extLst>
      <p:ext uri="{BB962C8B-B14F-4D97-AF65-F5344CB8AC3E}">
        <p14:creationId xmlns:p14="http://schemas.microsoft.com/office/powerpoint/2010/main" val="8574005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3356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 Clouds for July moving to DPO </a:t>
            </a:r>
            <a:r>
              <a:rPr lang="en-US" dirty="0">
                <a:sym typeface="Wingdings" pitchFamily="2" charset="2"/>
              </a:rPr>
              <a:t> </a:t>
            </a:r>
            <a:r>
              <a:rPr lang="en-US" dirty="0" err="1">
                <a:sym typeface="Wingdings" pitchFamily="2" charset="2"/>
              </a:rPr>
              <a:t>CldTypHist</a:t>
            </a:r>
            <a:r>
              <a:rPr lang="en-US" dirty="0">
                <a:sym typeface="Wingdings" pitchFamily="2" charset="2"/>
              </a:rPr>
              <a:t> would update through to July. Josh needs to approve PRs. May run DURING STM.</a:t>
            </a:r>
            <a:endParaRPr lang="en-US" dirty="0"/>
          </a:p>
          <a:p>
            <a:endParaRPr lang="en-US" dirty="0"/>
          </a:p>
          <a:p>
            <a:endParaRPr lang="en-US" dirty="0"/>
          </a:p>
          <a:p>
            <a:endParaRPr lang="en-US" dirty="0"/>
          </a:p>
          <a:p>
            <a:r>
              <a:rPr lang="en-US" dirty="0"/>
              <a:t>GEO clouds for </a:t>
            </a:r>
            <a:r>
              <a:rPr lang="en-US" dirty="0" err="1"/>
              <a:t>CldTypHist</a:t>
            </a:r>
            <a:r>
              <a:rPr lang="en-US" dirty="0"/>
              <a:t> are optional. </a:t>
            </a:r>
            <a:r>
              <a:rPr lang="en-US" dirty="0" err="1"/>
              <a:t>CldTypHist</a:t>
            </a:r>
            <a:r>
              <a:rPr lang="en-US" dirty="0"/>
              <a:t> is low-demand, so they haven’t run it yet. Tend to wait </a:t>
            </a:r>
            <a:r>
              <a:rPr lang="en-US" dirty="0" err="1"/>
              <a:t>til</a:t>
            </a:r>
            <a:r>
              <a:rPr lang="en-US" dirty="0"/>
              <a:t> everything’s there before they run it on the three-four month timeframe. i.e. Jan.-Mar.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E5FEB-E80C-DA43-8149-239DF5E7DD8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314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run SSF1deg’s soon after we finish running SSFs. Didn’t want to pull old runs right now due to STM, therefore, haven’t kicked off any.</a:t>
            </a:r>
          </a:p>
        </p:txBody>
      </p:sp>
      <p:sp>
        <p:nvSpPr>
          <p:cNvPr id="4" name="Slide Number Placeholder 3"/>
          <p:cNvSpPr>
            <a:spLocks noGrp="1"/>
          </p:cNvSpPr>
          <p:nvPr>
            <p:ph type="sldNum" sz="quarter" idx="5"/>
          </p:nvPr>
        </p:nvSpPr>
        <p:spPr/>
        <p:txBody>
          <a:bodyPr/>
          <a:lstStyle/>
          <a:p>
            <a:fld id="{74763B9B-D547-9444-8991-671176CBB0AC}" type="slidenum">
              <a:rPr lang="en-US" smtClean="0"/>
              <a:t>20</a:t>
            </a:fld>
            <a:endParaRPr lang="en-US"/>
          </a:p>
        </p:txBody>
      </p:sp>
    </p:spTree>
    <p:extLst>
      <p:ext uri="{BB962C8B-B14F-4D97-AF65-F5344CB8AC3E}">
        <p14:creationId xmlns:p14="http://schemas.microsoft.com/office/powerpoint/2010/main" val="28617309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 2 S-NPP: Need </a:t>
            </a:r>
            <a:r>
              <a:rPr lang="en-US" dirty="0" err="1"/>
              <a:t>CrIS</a:t>
            </a:r>
            <a:r>
              <a:rPr lang="en-US" dirty="0"/>
              <a:t> </a:t>
            </a:r>
            <a:r>
              <a:rPr lang="en-US" dirty="0" err="1"/>
              <a:t>Fustion</a:t>
            </a:r>
            <a:r>
              <a:rPr lang="en-US" dirty="0"/>
              <a:t> data; assuming our test data is good enough that production can start immediately, will take two months of just Clouds processing. Gains and SRFs have been delivered through January 2021.</a:t>
            </a:r>
            <a:br>
              <a:rPr lang="en-US" dirty="0"/>
            </a:br>
            <a:endParaRPr lang="en-US" dirty="0"/>
          </a:p>
          <a:p>
            <a:r>
              <a:rPr lang="en-US" dirty="0"/>
              <a:t>Ed 1 NOAA-20: Record starts from May 2018. Gains and SRFs have been delivered through March 2021.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3289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Makes I/O a lot more robust.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75237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t>
            </a:r>
          </a:p>
          <a:p>
            <a:r>
              <a:rPr lang="en-US" dirty="0"/>
              <a:t> - All CERES WG code was on one repository and whenever there was a code update for any part of that, the whole website should put on halt for that update.</a:t>
            </a:r>
          </a:p>
          <a:p>
            <a:endParaRPr lang="en-US" dirty="0"/>
          </a:p>
          <a:p>
            <a:r>
              <a:rPr lang="en-US" dirty="0"/>
              <a:t>Now:</a:t>
            </a:r>
          </a:p>
          <a:p>
            <a:r>
              <a:rPr lang="en-US" dirty="0"/>
              <a:t> - Since every part is running on a separate pod with distinct repository then if there is a code update for any part, in this case the “Clouds” part of the “CERES WG”, the other parts of the CERES WG website don’t need to be on hold for that update.</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81F5-9B91-C14E-8F1E-17AF5D136C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36299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Before:</a:t>
            </a:r>
          </a:p>
          <a:p>
            <a:r>
              <a:rPr lang="en-US" sz="1200" dirty="0"/>
              <a:t> - Using unique technology stacks for back-end and front-end was difficult. Also, adding a new part with different programming language and framework to whole system was a quite big challenge, in this case adding Flush Flux website to CERES WG websites with Python programming language.</a:t>
            </a:r>
          </a:p>
          <a:p>
            <a:endParaRPr lang="en-US" sz="1200" dirty="0"/>
          </a:p>
          <a:p>
            <a:r>
              <a:rPr lang="en-US" sz="1200" dirty="0"/>
              <a:t>Now:</a:t>
            </a:r>
          </a:p>
          <a:p>
            <a:r>
              <a:rPr lang="en-US" sz="1200" dirty="0"/>
              <a:t> -  Using unique technology stacks for both back-end and front-end is easy and convenient without making bugs for other parts. In addition, adding a new part to CERES WG is very easy with no interruption for other working containers.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81F5-9B91-C14E-8F1E-17AF5D136C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879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t>
            </a:r>
          </a:p>
          <a:p>
            <a:r>
              <a:rPr lang="en-US" dirty="0"/>
              <a:t> - If there was an issue on any part of the code which would not satisfy the security scan then the whole websites should be on hold until that particular issue was resolved.</a:t>
            </a:r>
          </a:p>
          <a:p>
            <a:endParaRPr lang="en-US" dirty="0"/>
          </a:p>
          <a:p>
            <a:r>
              <a:rPr lang="en-US" dirty="0"/>
              <a:t>Now: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 Since each part </a:t>
            </a:r>
            <a:r>
              <a:rPr lang="en-US"/>
              <a:t>of the CERES </a:t>
            </a:r>
            <a:r>
              <a:rPr lang="en-US" dirty="0"/>
              <a:t>WG is running on a separate container, If there is an issue on any part of the website which does not satisfy the security scan then only the container for that part can be turned off without interrupting other parts until that issue is resolved.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9C81F5-9B91-C14E-8F1E-17AF5D136C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6212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36F1E6E-5B7B-8047-976C-987BB4792A37}" type="slidenum">
              <a:rPr lang="en-US" smtClean="0"/>
              <a:t>29</a:t>
            </a:fld>
            <a:endParaRPr lang="en-US"/>
          </a:p>
        </p:txBody>
      </p:sp>
    </p:spTree>
    <p:extLst>
      <p:ext uri="{BB962C8B-B14F-4D97-AF65-F5344CB8AC3E}">
        <p14:creationId xmlns:p14="http://schemas.microsoft.com/office/powerpoint/2010/main" val="3727264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Makes I/O a lot more robust.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229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venir Next" panose="020B0503020202020204" pitchFamily="34" charset="0"/>
              <a:sym typeface="Wingdings" pitchFamily="2" charset="2"/>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5757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Working on validating ALL cloud property results – only cloud fraction validated so far. Cloud fraction </a:t>
            </a:r>
            <a:r>
              <a:rPr lang="en-US" sz="1200" dirty="0" err="1">
                <a:latin typeface="Avenir Next" panose="020B0503020202020204" pitchFamily="34" charset="0"/>
                <a:sym typeface="Wingdings" pitchFamily="2" charset="2"/>
              </a:rPr>
              <a:t>netCDF</a:t>
            </a:r>
            <a:r>
              <a:rPr lang="en-US" sz="1200" dirty="0">
                <a:latin typeface="Avenir Next" panose="020B0503020202020204" pitchFamily="34" charset="0"/>
                <a:sym typeface="Wingdings" pitchFamily="2" charset="2"/>
              </a:rPr>
              <a:t> compares well. Against Ed 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Driven by JSON config. file – intricacies of averaging methods (Ed 4, first day of the month used last day of previous month, but last day didn’t use next day.) Ed 5 uses last day of prior month and first day of next month to do interpolation.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venir Next" panose="020B050302020202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Many changes can be made in JSON config file. Specify algorithms.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90977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Was ASCII. Standardized.</a:t>
            </a:r>
          </a:p>
          <a:p>
            <a:endParaRPr lang="en-US" dirty="0"/>
          </a:p>
          <a:p>
            <a:r>
              <a:rPr lang="en-US" dirty="0"/>
              <a:t>Typically 1D interpolating VZA, PW, or radiance.</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871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In the works. Will handle like LW.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venir Next" panose="020B050302020202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Was one, massive binary file.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venir Next" panose="020B0503020202020204" pitchFamily="34" charset="0"/>
              <a:sym typeface="Wingdings"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venir Next" panose="020B0503020202020204" pitchFamily="34" charset="0"/>
                <a:sym typeface="Wingdings" pitchFamily="2" charset="2"/>
              </a:rPr>
              <a:t>Surface types + wind speed.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5546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venir Next" panose="020B0503020202020204" pitchFamily="34" charset="0"/>
              <a:sym typeface="Wingdings" pitchFamily="2" charset="2"/>
            </a:endParaRPr>
          </a:p>
          <a:p>
            <a:endParaRPr lang="en-US" dirty="0"/>
          </a:p>
        </p:txBody>
      </p:sp>
      <p:sp>
        <p:nvSpPr>
          <p:cNvPr id="4" name="Slide Number Placeholder 3"/>
          <p:cNvSpPr>
            <a:spLocks noGrp="1"/>
          </p:cNvSpPr>
          <p:nvPr>
            <p:ph type="sldNum" sz="quarter" idx="5"/>
          </p:nvPr>
        </p:nvSpPr>
        <p:spPr/>
        <p:txBody>
          <a:bodyPr/>
          <a:lstStyle/>
          <a:p>
            <a:fld id="{A36F1E6E-5B7B-8047-976C-987BB4792A37}" type="slidenum">
              <a:rPr lang="en-US" smtClean="0"/>
              <a:t>35</a:t>
            </a:fld>
            <a:endParaRPr lang="en-US"/>
          </a:p>
        </p:txBody>
      </p:sp>
    </p:spTree>
    <p:extLst>
      <p:ext uri="{BB962C8B-B14F-4D97-AF65-F5344CB8AC3E}">
        <p14:creationId xmlns:p14="http://schemas.microsoft.com/office/powerpoint/2010/main" val="1141456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14729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02805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232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292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36F1E6E-5B7B-8047-976C-987BB4792A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07801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94ABC2-D404-C546-8887-BFEF17082F1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4928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7B3A5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265AB-87E0-184B-828E-83E08A58A4B7}"/>
              </a:ext>
            </a:extLst>
          </p:cNvPr>
          <p:cNvSpPr>
            <a:spLocks noGrp="1"/>
          </p:cNvSpPr>
          <p:nvPr>
            <p:ph type="ctrTitle"/>
          </p:nvPr>
        </p:nvSpPr>
        <p:spPr>
          <a:xfrm>
            <a:off x="1524000" y="1122363"/>
            <a:ext cx="9144000" cy="2387600"/>
          </a:xfrm>
        </p:spPr>
        <p:txBody>
          <a:bodyPr anchor="b"/>
          <a:lstStyle>
            <a:lvl1pPr algn="ctr">
              <a:defRPr sz="6000">
                <a:latin typeface="Avenir Next" panose="020B0503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5CF494DD-316E-AE4B-B1A4-DE2DBFA9056C}"/>
              </a:ext>
            </a:extLst>
          </p:cNvPr>
          <p:cNvSpPr>
            <a:spLocks noGrp="1"/>
          </p:cNvSpPr>
          <p:nvPr>
            <p:ph type="subTitle" idx="1"/>
          </p:nvPr>
        </p:nvSpPr>
        <p:spPr>
          <a:xfrm>
            <a:off x="1524000" y="3602038"/>
            <a:ext cx="9144000" cy="1655762"/>
          </a:xfrm>
        </p:spPr>
        <p:txBody>
          <a:bodyPr/>
          <a:lstStyle>
            <a:lvl1pPr marL="0" indent="0" algn="ctr">
              <a:buNone/>
              <a:defRPr sz="2400">
                <a:latin typeface="Avenir Next" panose="020B05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159870B-31E1-CD41-B9EE-C49F55196315}"/>
              </a:ext>
            </a:extLst>
          </p:cNvPr>
          <p:cNvSpPr>
            <a:spLocks noGrp="1"/>
          </p:cNvSpPr>
          <p:nvPr>
            <p:ph type="dt" sz="half" idx="10"/>
          </p:nvPr>
        </p:nvSpPr>
        <p:spPr/>
        <p:txBody>
          <a:bodyPr/>
          <a:lstStyle>
            <a:lvl1pPr>
              <a:defRPr>
                <a:latin typeface="Avenir Next" panose="020B0503020202020204" pitchFamily="34" charset="0"/>
              </a:defRPr>
            </a:lvl1pPr>
          </a:lstStyle>
          <a:p>
            <a:fld id="{FF41DD03-A5D2-2C47-BB26-F3E957B2A730}" type="datetimeFigureOut">
              <a:rPr lang="en-US" smtClean="0"/>
              <a:pPr/>
              <a:t>10/8/21</a:t>
            </a:fld>
            <a:endParaRPr lang="en-US"/>
          </a:p>
        </p:txBody>
      </p:sp>
      <p:sp>
        <p:nvSpPr>
          <p:cNvPr id="5" name="Footer Placeholder 4">
            <a:extLst>
              <a:ext uri="{FF2B5EF4-FFF2-40B4-BE49-F238E27FC236}">
                <a16:creationId xmlns:a16="http://schemas.microsoft.com/office/drawing/2014/main" id="{2559563A-DF51-504B-807C-0F23EB8D9E9E}"/>
              </a:ext>
            </a:extLst>
          </p:cNvPr>
          <p:cNvSpPr>
            <a:spLocks noGrp="1"/>
          </p:cNvSpPr>
          <p:nvPr>
            <p:ph type="ftr" sz="quarter" idx="11"/>
          </p:nvPr>
        </p:nvSpPr>
        <p:spPr/>
        <p:txBody>
          <a:bodyPr/>
          <a:lstStyle>
            <a:lvl1pPr>
              <a:defRPr>
                <a:latin typeface="Avenir Next" panose="020B0503020202020204" pitchFamily="34" charset="0"/>
              </a:defRPr>
            </a:lvl1pPr>
          </a:lstStyle>
          <a:p>
            <a:endParaRPr lang="en-US"/>
          </a:p>
        </p:txBody>
      </p:sp>
      <p:sp>
        <p:nvSpPr>
          <p:cNvPr id="6" name="Slide Number Placeholder 5">
            <a:extLst>
              <a:ext uri="{FF2B5EF4-FFF2-40B4-BE49-F238E27FC236}">
                <a16:creationId xmlns:a16="http://schemas.microsoft.com/office/drawing/2014/main" id="{3DF36A1F-2AAE-9541-86D9-AD172885F677}"/>
              </a:ext>
            </a:extLst>
          </p:cNvPr>
          <p:cNvSpPr>
            <a:spLocks noGrp="1"/>
          </p:cNvSpPr>
          <p:nvPr>
            <p:ph type="sldNum" sz="quarter" idx="12"/>
          </p:nvPr>
        </p:nvSpPr>
        <p:spPr/>
        <p:txBody>
          <a:bodyPr/>
          <a:lstStyle>
            <a:lvl1pPr>
              <a:defRPr>
                <a:latin typeface="Avenir Next" panose="020B0503020202020204" pitchFamily="34" charset="0"/>
              </a:defRPr>
            </a:lvl1pPr>
          </a:lstStyle>
          <a:p>
            <a:fld id="{85D8927C-9963-4347-B806-0276C6C6BB86}" type="slidenum">
              <a:rPr lang="en-US" smtClean="0"/>
              <a:pPr/>
              <a:t>‹#›</a:t>
            </a:fld>
            <a:endParaRPr lang="en-US"/>
          </a:p>
        </p:txBody>
      </p:sp>
    </p:spTree>
    <p:extLst>
      <p:ext uri="{BB962C8B-B14F-4D97-AF65-F5344CB8AC3E}">
        <p14:creationId xmlns:p14="http://schemas.microsoft.com/office/powerpoint/2010/main" val="3627838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2A1C3-9DF3-A542-A833-66EF07AF4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3259A5-D7FF-4649-8C12-9A9B05DCE2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EB2CCD-43EE-A64D-BE36-81BA01EB5D14}"/>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5" name="Footer Placeholder 4">
            <a:extLst>
              <a:ext uri="{FF2B5EF4-FFF2-40B4-BE49-F238E27FC236}">
                <a16:creationId xmlns:a16="http://schemas.microsoft.com/office/drawing/2014/main" id="{9CBB36C2-D4B0-BB47-95C3-6578E75533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F787C-E81F-FB4F-9AE8-9FC6567E5C50}"/>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4009169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4B7CC-92AE-B744-8CB7-93F4A12DCA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3011EA-8B7D-C445-92A2-88DD5B2238F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224DC4-0FED-1740-912F-73C35D54616E}"/>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5" name="Footer Placeholder 4">
            <a:extLst>
              <a:ext uri="{FF2B5EF4-FFF2-40B4-BE49-F238E27FC236}">
                <a16:creationId xmlns:a16="http://schemas.microsoft.com/office/drawing/2014/main" id="{8F47378B-CEE9-AF43-A936-9C7A6059CE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2EC6E-601D-C642-8C53-EAA027FBDD6C}"/>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2426619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7AA80-B382-AB45-B62E-5CD6A2EC8E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8E9EE8E-2F85-5241-8B23-8668D210C7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92A4EB-2230-7B46-A055-02ABF9A442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932B753-9F37-EE4C-80DF-20052774C1A2}"/>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6" name="Footer Placeholder 5">
            <a:extLst>
              <a:ext uri="{FF2B5EF4-FFF2-40B4-BE49-F238E27FC236}">
                <a16:creationId xmlns:a16="http://schemas.microsoft.com/office/drawing/2014/main" id="{D212DC07-B28C-1241-AC2B-B835958AD6A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641408-039D-3241-BADD-23C72ABB9B5C}"/>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1342184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A15A6-138D-8347-95E4-15EB99808E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BC5AD6-4CB5-CA4E-8557-1E26704AA1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01649E-B04D-4247-81D4-90DF5E1218A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128F2E-72B3-C54F-B53D-05AB88A314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9DF973-17E2-A64A-B896-76A0388C30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762205-1ABD-5D4A-BC0A-94F086FCE7CC}"/>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8" name="Footer Placeholder 7">
            <a:extLst>
              <a:ext uri="{FF2B5EF4-FFF2-40B4-BE49-F238E27FC236}">
                <a16:creationId xmlns:a16="http://schemas.microsoft.com/office/drawing/2014/main" id="{4A38977A-39D9-AF49-B341-3759546144E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426B39-CB3E-D44B-96FF-2754FDC9B872}"/>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2868222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AB45A-8B0C-2D43-A680-55A16C3B41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0A2488-2B5A-D64E-BC55-AADBDADE42B2}"/>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4" name="Footer Placeholder 3">
            <a:extLst>
              <a:ext uri="{FF2B5EF4-FFF2-40B4-BE49-F238E27FC236}">
                <a16:creationId xmlns:a16="http://schemas.microsoft.com/office/drawing/2014/main" id="{E2DD5C0C-BE48-704D-A71F-C6371D015B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21375C-A14E-9445-86E5-C3B118B961FF}"/>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504731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377DA6-AE06-E744-A326-C32C4E0597B9}"/>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3" name="Footer Placeholder 2">
            <a:extLst>
              <a:ext uri="{FF2B5EF4-FFF2-40B4-BE49-F238E27FC236}">
                <a16:creationId xmlns:a16="http://schemas.microsoft.com/office/drawing/2014/main" id="{320CABEA-5DED-BD42-B381-1F6DB09692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17C26B-4785-264F-8CA9-D2C71D27CEE7}"/>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18936289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09062-BFDB-6249-A426-A04321EE42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A2588E-5247-B24F-B4B6-D4F61818FE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DD4709-DEC5-8A41-AFFF-CE99C8DA17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88B25F-770B-AB4D-8693-1F0AE4280019}"/>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6" name="Footer Placeholder 5">
            <a:extLst>
              <a:ext uri="{FF2B5EF4-FFF2-40B4-BE49-F238E27FC236}">
                <a16:creationId xmlns:a16="http://schemas.microsoft.com/office/drawing/2014/main" id="{306EDC22-EC97-F04B-85FB-DD4F27A298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67DA4D-3FE2-E546-99E7-BD2C9BAFF81D}"/>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944717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41CAF-CF93-6E48-8439-F514F17526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D406088-E849-7D47-A96A-70D5A8EACC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CD4CB8-AC29-6245-88B9-88239CF9BE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871450-DD6B-FD4C-8E00-C8D497370427}"/>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6" name="Footer Placeholder 5">
            <a:extLst>
              <a:ext uri="{FF2B5EF4-FFF2-40B4-BE49-F238E27FC236}">
                <a16:creationId xmlns:a16="http://schemas.microsoft.com/office/drawing/2014/main" id="{023B83BC-E365-F04F-8620-DCF2251538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293BBB-E75B-E24C-9878-D376BDC2219A}"/>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2637131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920E0-F9E0-B742-A932-882B1AA62E0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58E3E20-B07A-114E-B183-945F0B84CC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01AFAE-4278-EA48-848D-2DDFFEF2902E}"/>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5" name="Footer Placeholder 4">
            <a:extLst>
              <a:ext uri="{FF2B5EF4-FFF2-40B4-BE49-F238E27FC236}">
                <a16:creationId xmlns:a16="http://schemas.microsoft.com/office/drawing/2014/main" id="{5CDB8C51-B421-C347-9539-3DFC9BA6E2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D8F1-2552-E149-B851-4284C512BBEA}"/>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1563841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089835D-8E72-924A-8912-3F2E6CC9995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B2C0D2-028E-5240-80A6-A76F71B36CC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48CF98-92A8-F249-AA68-6896E635D7BA}"/>
              </a:ext>
            </a:extLst>
          </p:cNvPr>
          <p:cNvSpPr>
            <a:spLocks noGrp="1"/>
          </p:cNvSpPr>
          <p:nvPr>
            <p:ph type="dt" sz="half" idx="10"/>
          </p:nvPr>
        </p:nvSpPr>
        <p:spPr/>
        <p:txBody>
          <a:bodyPr/>
          <a:lstStyle/>
          <a:p>
            <a:fld id="{FF41DD03-A5D2-2C47-BB26-F3E957B2A730}" type="datetimeFigureOut">
              <a:rPr lang="en-US" smtClean="0"/>
              <a:t>10/8/21</a:t>
            </a:fld>
            <a:endParaRPr lang="en-US"/>
          </a:p>
        </p:txBody>
      </p:sp>
      <p:sp>
        <p:nvSpPr>
          <p:cNvPr id="5" name="Footer Placeholder 4">
            <a:extLst>
              <a:ext uri="{FF2B5EF4-FFF2-40B4-BE49-F238E27FC236}">
                <a16:creationId xmlns:a16="http://schemas.microsoft.com/office/drawing/2014/main" id="{493F4556-0D2D-D545-A5B6-B343FC3871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7DFAB3-38D7-A843-BE51-EA416154854D}"/>
              </a:ext>
            </a:extLst>
          </p:cNvPr>
          <p:cNvSpPr>
            <a:spLocks noGrp="1"/>
          </p:cNvSpPr>
          <p:nvPr>
            <p:ph type="sldNum" sz="quarter" idx="12"/>
          </p:nvPr>
        </p:nvSpPr>
        <p:spPr/>
        <p:txBody>
          <a:bodyPr/>
          <a:lstStyle/>
          <a:p>
            <a:fld id="{85D8927C-9963-4347-B806-0276C6C6BB86}" type="slidenum">
              <a:rPr lang="en-US" smtClean="0"/>
              <a:t>‹#›</a:t>
            </a:fld>
            <a:endParaRPr lang="en-US"/>
          </a:p>
        </p:txBody>
      </p:sp>
    </p:spTree>
    <p:extLst>
      <p:ext uri="{BB962C8B-B14F-4D97-AF65-F5344CB8AC3E}">
        <p14:creationId xmlns:p14="http://schemas.microsoft.com/office/powerpoint/2010/main" val="2866202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7ACD3-BDA0-C744-B95C-26E2490C97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9EB6E1-FA1C-9F47-9BE3-C0B7348797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ADF1E2-B739-CB4F-9091-C21549D231B8}"/>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5" name="Footer Placeholder 4">
            <a:extLst>
              <a:ext uri="{FF2B5EF4-FFF2-40B4-BE49-F238E27FC236}">
                <a16:creationId xmlns:a16="http://schemas.microsoft.com/office/drawing/2014/main" id="{C17D5F7E-FC47-6D4F-B7DF-6888BB3207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4F1C0F-ED95-784B-88E3-5E9E0260266F}"/>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33097494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AF248-DBB5-CF4E-92AF-9776A0010D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7CA47B-425F-9D47-A47B-0FE5B51F6B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B82F6B-F159-4446-8EB7-602BA0A22FD1}"/>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5" name="Footer Placeholder 4">
            <a:extLst>
              <a:ext uri="{FF2B5EF4-FFF2-40B4-BE49-F238E27FC236}">
                <a16:creationId xmlns:a16="http://schemas.microsoft.com/office/drawing/2014/main" id="{2FDDF058-C40F-3E49-BEED-5B2E283993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DA014A-2949-A24A-A4B7-044CB6A990A7}"/>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1372092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E2928-4AE2-2841-A030-BDBCC41250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09D8A6-3E44-6147-8FB8-1BD086B3D8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A92A6B-E073-6D4D-B7E5-DEB614830AF3}"/>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5" name="Footer Placeholder 4">
            <a:extLst>
              <a:ext uri="{FF2B5EF4-FFF2-40B4-BE49-F238E27FC236}">
                <a16:creationId xmlns:a16="http://schemas.microsoft.com/office/drawing/2014/main" id="{36579CA0-41A8-274E-BC52-B18932A129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0AB20E-8E1B-5A4C-901A-E3BD5CFA0A2E}"/>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1209772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893B-7BC2-C746-A1F1-B25FB859DA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4EEB74F-28C6-7148-BA57-BCB92EAF29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4C314A4-2A9C-1747-B1DC-A92829062A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BBB28C2-1289-1948-A321-2D41231D6E07}"/>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6" name="Footer Placeholder 5">
            <a:extLst>
              <a:ext uri="{FF2B5EF4-FFF2-40B4-BE49-F238E27FC236}">
                <a16:creationId xmlns:a16="http://schemas.microsoft.com/office/drawing/2014/main" id="{44D9ED22-8527-A448-B681-AB55C5BAD5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8C8630-2E70-D04A-8FDB-AC26D27A0E74}"/>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301206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121D3-0081-1347-9315-F37DFE1C13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459646-0604-4C4A-B142-D33329C03A6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597DF4-7391-2B4A-859E-5853847E2E2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5478F1-7AB1-2D4E-A8FF-8E17EC378F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ADF7C8-0038-9F41-AE46-E1A258D9DF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94ED00-847A-E347-A8B7-4B5317804866}"/>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8" name="Footer Placeholder 7">
            <a:extLst>
              <a:ext uri="{FF2B5EF4-FFF2-40B4-BE49-F238E27FC236}">
                <a16:creationId xmlns:a16="http://schemas.microsoft.com/office/drawing/2014/main" id="{B5259696-28B5-6347-8147-D25C79ED228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A4F8BD-7867-6F4D-8713-E51AA2F6D7B8}"/>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3859714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FBCC-E2BC-594F-83A6-B1B244E352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4B36CA-1B74-BE49-BC42-D1E5E23C9BF6}"/>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4" name="Footer Placeholder 3">
            <a:extLst>
              <a:ext uri="{FF2B5EF4-FFF2-40B4-BE49-F238E27FC236}">
                <a16:creationId xmlns:a16="http://schemas.microsoft.com/office/drawing/2014/main" id="{941B8C9E-FA01-8D4B-ADC7-5D5B80F5241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C28A50-9373-3D4C-ADD0-6414FC766EC4}"/>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9075127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B1C344-37A3-C04C-B6DE-86546312CBF9}"/>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3" name="Footer Placeholder 2">
            <a:extLst>
              <a:ext uri="{FF2B5EF4-FFF2-40B4-BE49-F238E27FC236}">
                <a16:creationId xmlns:a16="http://schemas.microsoft.com/office/drawing/2014/main" id="{E9606805-4983-114B-A020-0D79FD83803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FAFD9C0-012D-FD4B-A372-D94EEA796098}"/>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12388145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BE7EC-0FA6-BA40-8FEE-36F343C3C4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F32B632-30F7-4E42-9E97-9B4F984C43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75E366-ED69-3E46-9BA0-2A33E10FB6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91BCE8-5351-7C4A-AEE0-5E720A3C723E}"/>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6" name="Footer Placeholder 5">
            <a:extLst>
              <a:ext uri="{FF2B5EF4-FFF2-40B4-BE49-F238E27FC236}">
                <a16:creationId xmlns:a16="http://schemas.microsoft.com/office/drawing/2014/main" id="{A7C15755-3A92-9E48-83D3-BB8A15124D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84D62B-CDC4-2745-9FE4-DBB2B5199F89}"/>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21807611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EF84B-3F86-1943-91F0-40F047B9A5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DE3048-F540-8245-89AB-6B2E4A9B86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BCA5CD4-D201-A048-AC7D-00F278516E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BCB34D-3389-D94F-94AE-27B95DBA43A9}"/>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6" name="Footer Placeholder 5">
            <a:extLst>
              <a:ext uri="{FF2B5EF4-FFF2-40B4-BE49-F238E27FC236}">
                <a16:creationId xmlns:a16="http://schemas.microsoft.com/office/drawing/2014/main" id="{9C501BDC-6CBB-484C-960F-8CB0E1C116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754F93-22FC-3F4E-8B85-2439EC8F4CDD}"/>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1200144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8D9EA-2C52-5B43-A550-9AB31D5DCF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7D1896-B623-0E42-932D-6F484309BF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6B33E4-067A-3646-8179-81F8CB259DBB}"/>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5" name="Footer Placeholder 4">
            <a:extLst>
              <a:ext uri="{FF2B5EF4-FFF2-40B4-BE49-F238E27FC236}">
                <a16:creationId xmlns:a16="http://schemas.microsoft.com/office/drawing/2014/main" id="{45943ED1-AC84-4D47-88F7-B1AE590E67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68CA0F-03FF-1A42-BB6C-78FBEF5412FC}"/>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3037930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09A4B0-5484-5545-8749-5A518644B6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B3E4C09-6F4D-344A-98B1-4249BC3CB5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3AFDB0-C05E-A142-AADF-E22FA8ED3DE1}"/>
              </a:ext>
            </a:extLst>
          </p:cNvPr>
          <p:cNvSpPr>
            <a:spLocks noGrp="1"/>
          </p:cNvSpPr>
          <p:nvPr>
            <p:ph type="dt" sz="half" idx="10"/>
          </p:nvPr>
        </p:nvSpPr>
        <p:spPr/>
        <p:txBody>
          <a:bodyPr/>
          <a:lstStyle/>
          <a:p>
            <a:fld id="{A388A233-6270-4E42-BD20-D002FB9B9622}" type="datetimeFigureOut">
              <a:rPr lang="en-US" smtClean="0"/>
              <a:t>10/8/21</a:t>
            </a:fld>
            <a:endParaRPr lang="en-US"/>
          </a:p>
        </p:txBody>
      </p:sp>
      <p:sp>
        <p:nvSpPr>
          <p:cNvPr id="5" name="Footer Placeholder 4">
            <a:extLst>
              <a:ext uri="{FF2B5EF4-FFF2-40B4-BE49-F238E27FC236}">
                <a16:creationId xmlns:a16="http://schemas.microsoft.com/office/drawing/2014/main" id="{B04DD0AD-2C83-DF4E-82E6-3ADFE9B01E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D9D0B3-5705-3240-AF3C-08DC8303F6F3}"/>
              </a:ext>
            </a:extLst>
          </p:cNvPr>
          <p:cNvSpPr>
            <a:spLocks noGrp="1"/>
          </p:cNvSpPr>
          <p:nvPr>
            <p:ph type="sldNum" sz="quarter" idx="12"/>
          </p:nvPr>
        </p:nvSpPr>
        <p:spPr/>
        <p:txBody>
          <a:bodyPr/>
          <a:lstStyle/>
          <a:p>
            <a:fld id="{1BBE888C-C84F-2345-A145-32B1B018E0FB}" type="slidenum">
              <a:rPr lang="en-US" smtClean="0"/>
              <a:t>‹#›</a:t>
            </a:fld>
            <a:endParaRPr lang="en-US"/>
          </a:p>
        </p:txBody>
      </p:sp>
    </p:spTree>
    <p:extLst>
      <p:ext uri="{BB962C8B-B14F-4D97-AF65-F5344CB8AC3E}">
        <p14:creationId xmlns:p14="http://schemas.microsoft.com/office/powerpoint/2010/main" val="37841347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0443386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6330314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37246059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B31D90-EF2B-7747-A063-9441BF1DE67B}" type="datetimeFigureOut">
              <a:rPr lang="en-US" smtClean="0"/>
              <a:t>10/8/21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23603043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B31D90-EF2B-7747-A063-9441BF1DE67B}" type="datetimeFigureOut">
              <a:rPr lang="en-US" smtClean="0"/>
              <a:t>10/8/21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41388031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B31D90-EF2B-7747-A063-9441BF1DE67B}" type="datetimeFigureOut">
              <a:rPr lang="en-US" smtClean="0"/>
              <a:t>10/8/21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71879963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B31D90-EF2B-7747-A063-9441BF1DE67B}" type="datetimeFigureOut">
              <a:rPr lang="en-US" smtClean="0"/>
              <a:t>10/8/21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654400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B31D90-EF2B-7747-A063-9441BF1DE67B}" type="datetimeFigureOut">
              <a:rPr lang="en-US" smtClean="0"/>
              <a:t>10/8/21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5374733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B31D90-EF2B-7747-A063-9441BF1DE67B}" type="datetimeFigureOut">
              <a:rPr lang="en-US" smtClean="0"/>
              <a:t>10/8/21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35982798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2924583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2712095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4490131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33739623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76171531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B31D90-EF2B-7747-A063-9441BF1DE67B}" type="datetimeFigureOut">
              <a:rPr lang="en-US" smtClean="0"/>
              <a:t>10/8/21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23295038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B31D90-EF2B-7747-A063-9441BF1DE67B}" type="datetimeFigureOut">
              <a:rPr lang="en-US" smtClean="0"/>
              <a:t>10/8/21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24742924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B31D90-EF2B-7747-A063-9441BF1DE67B}" type="datetimeFigureOut">
              <a:rPr lang="en-US" smtClean="0"/>
              <a:t>10/8/21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7460669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B31D90-EF2B-7747-A063-9441BF1DE67B}" type="datetimeFigureOut">
              <a:rPr lang="en-US" smtClean="0"/>
              <a:t>10/8/21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29980803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B31D90-EF2B-7747-A063-9441BF1DE67B}" type="datetimeFigureOut">
              <a:rPr lang="en-US" smtClean="0"/>
              <a:t>10/8/21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10129770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B31D90-EF2B-7747-A063-9441BF1DE67B}" type="datetimeFigureOut">
              <a:rPr lang="en-US" smtClean="0"/>
              <a:t>10/8/21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449609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30100429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B31D90-EF2B-7747-A063-9441BF1DE67B}" type="datetimeFigureOut">
              <a:rPr lang="en-US" smtClean="0"/>
              <a:t>10/8/21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13E24EE-334A-8F48-AA00-66E59B7F9FC5}" type="slidenum">
              <a:rPr lang="en-US" smtClean="0"/>
              <a:t>‹#›</a:t>
            </a:fld>
            <a:endParaRPr lang="en-US"/>
          </a:p>
        </p:txBody>
      </p:sp>
    </p:spTree>
    <p:extLst>
      <p:ext uri="{BB962C8B-B14F-4D97-AF65-F5344CB8AC3E}">
        <p14:creationId xmlns:p14="http://schemas.microsoft.com/office/powerpoint/2010/main" val="6292412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42BEA-163D-0B45-B87C-E8800E961F8A}"/>
              </a:ext>
            </a:extLst>
          </p:cNvPr>
          <p:cNvSpPr>
            <a:spLocks noGrp="1"/>
          </p:cNvSpPr>
          <p:nvPr>
            <p:ph type="ctrTitle"/>
          </p:nvPr>
        </p:nvSpPr>
        <p:spPr>
          <a:xfrm>
            <a:off x="1524000" y="1122363"/>
            <a:ext cx="9144000" cy="2387600"/>
          </a:xfrm>
        </p:spPr>
        <p:txBody>
          <a:bodyPr anchor="b"/>
          <a:lstStyle>
            <a:lvl1pPr algn="ctr">
              <a:defRPr sz="6000">
                <a:latin typeface="Avenir Next" panose="020B0503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764B8A03-9FB0-8448-BFA3-5572E1A9B565}"/>
              </a:ext>
            </a:extLst>
          </p:cNvPr>
          <p:cNvSpPr>
            <a:spLocks noGrp="1"/>
          </p:cNvSpPr>
          <p:nvPr>
            <p:ph type="subTitle" idx="1"/>
          </p:nvPr>
        </p:nvSpPr>
        <p:spPr>
          <a:xfrm>
            <a:off x="1524000" y="3602038"/>
            <a:ext cx="9144000" cy="1655762"/>
          </a:xfrm>
        </p:spPr>
        <p:txBody>
          <a:bodyPr/>
          <a:lstStyle>
            <a:lvl1pPr marL="0" indent="0" algn="ctr">
              <a:buNone/>
              <a:defRPr sz="2400">
                <a:latin typeface="Avenir Next" panose="020B0503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2748823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B3CF9-6366-BF45-BE0D-93CCEC12CC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657603-D2B7-6F4C-A172-2110D529479A}"/>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856772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D0499-E5C7-BF42-B11D-FFDF696F0C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6F02527-AF05-D449-8E34-CCF06AAE60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312186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B13D6-1BA8-E544-9C9C-AF6EE52E81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44006C-07A7-3F4B-8096-1905956BA35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2BFBDF-6CC2-584C-953D-A07980FA628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85585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70605-8D64-484F-9125-72E6066C16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792799-5BD1-E047-9AF3-7F92ECE89D4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15AC94-5C91-E64B-9958-90342B30316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E6D8154-01D2-DE4A-9A95-8F94019B1D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FC49FD1-1E63-B341-A5A1-F40B47DE0C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8166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EC693-8B9C-2747-AE27-8D0DFE845F3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1665600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32762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42F8F-2982-C949-B513-FD8F04C06C1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5AE2FB-2CA1-3C46-812E-46C044AA2C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4E2A04-515E-FA40-9C0A-67AB0C70F1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3636308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F77A6-7761-3C47-A5CE-7BD28F6F04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638296-EA3B-FB40-B4B0-E23014784F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6C1A17-0F79-204A-94BF-DD3A192D0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013190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020A2-66EE-3B45-A608-D2896B9733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E5BEF4-07A1-C44A-BF0F-5CE65A9ECE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24432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F47BA7-3F73-7743-B6BF-5891B94568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969E5E-FC1E-6E45-B966-ED55A5D834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62298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B3A5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07D132-C739-4143-A22F-CFE32BA453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FEFA162-DA40-874B-9752-9CD31B1E5E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DA5DD8-9537-F942-AB75-299406C8D1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venir Next" panose="020B0503020202020204" pitchFamily="34" charset="0"/>
              </a:defRPr>
            </a:lvl1pPr>
          </a:lstStyle>
          <a:p>
            <a:fld id="{FF41DD03-A5D2-2C47-BB26-F3E957B2A730}" type="datetimeFigureOut">
              <a:rPr lang="en-US" smtClean="0"/>
              <a:pPr/>
              <a:t>10/8/21</a:t>
            </a:fld>
            <a:endParaRPr lang="en-US"/>
          </a:p>
        </p:txBody>
      </p:sp>
      <p:sp>
        <p:nvSpPr>
          <p:cNvPr id="5" name="Footer Placeholder 4">
            <a:extLst>
              <a:ext uri="{FF2B5EF4-FFF2-40B4-BE49-F238E27FC236}">
                <a16:creationId xmlns:a16="http://schemas.microsoft.com/office/drawing/2014/main" id="{032FC89A-0E0B-764A-B2E2-F97B65811C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venir Next" panose="020B0503020202020204" pitchFamily="34" charset="0"/>
              </a:defRPr>
            </a:lvl1pPr>
          </a:lstStyle>
          <a:p>
            <a:endParaRPr lang="en-US"/>
          </a:p>
        </p:txBody>
      </p:sp>
      <p:sp>
        <p:nvSpPr>
          <p:cNvPr id="6" name="Slide Number Placeholder 5">
            <a:extLst>
              <a:ext uri="{FF2B5EF4-FFF2-40B4-BE49-F238E27FC236}">
                <a16:creationId xmlns:a16="http://schemas.microsoft.com/office/drawing/2014/main" id="{763DE31F-B3BD-2643-8743-AC90CD22F2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venir Next" panose="020B0503020202020204" pitchFamily="34" charset="0"/>
              </a:defRPr>
            </a:lvl1pPr>
          </a:lstStyle>
          <a:p>
            <a:fld id="{85D8927C-9963-4347-B806-0276C6C6BB86}" type="slidenum">
              <a:rPr lang="en-US" smtClean="0"/>
              <a:pPr/>
              <a:t>‹#›</a:t>
            </a:fld>
            <a:endParaRPr lang="en-US"/>
          </a:p>
        </p:txBody>
      </p:sp>
    </p:spTree>
    <p:extLst>
      <p:ext uri="{BB962C8B-B14F-4D97-AF65-F5344CB8AC3E}">
        <p14:creationId xmlns:p14="http://schemas.microsoft.com/office/powerpoint/2010/main" val="3491694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Avenir Next" panose="020B05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307354-A479-9542-854D-A6E7AE4B21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3E9701B-F2C1-6341-BF1D-EFF66AE18E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068095-60B8-404B-8A00-FEDC4637F7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88A233-6270-4E42-BD20-D002FB9B9622}" type="datetimeFigureOut">
              <a:rPr lang="en-US" smtClean="0"/>
              <a:t>10/8/21</a:t>
            </a:fld>
            <a:endParaRPr lang="en-US"/>
          </a:p>
        </p:txBody>
      </p:sp>
      <p:sp>
        <p:nvSpPr>
          <p:cNvPr id="5" name="Footer Placeholder 4">
            <a:extLst>
              <a:ext uri="{FF2B5EF4-FFF2-40B4-BE49-F238E27FC236}">
                <a16:creationId xmlns:a16="http://schemas.microsoft.com/office/drawing/2014/main" id="{A582635B-21A5-AB4D-8F83-97DC21BC2A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DA2D92-FF6F-FF45-B84E-049824BC24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BE888C-C84F-2345-A145-32B1B018E0FB}" type="slidenum">
              <a:rPr lang="en-US" smtClean="0"/>
              <a:t>‹#›</a:t>
            </a:fld>
            <a:endParaRPr lang="en-US"/>
          </a:p>
        </p:txBody>
      </p:sp>
    </p:spTree>
    <p:extLst>
      <p:ext uri="{BB962C8B-B14F-4D97-AF65-F5344CB8AC3E}">
        <p14:creationId xmlns:p14="http://schemas.microsoft.com/office/powerpoint/2010/main" val="25497744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31D90-EF2B-7747-A063-9441BF1DE67B}" type="datetimeFigureOut">
              <a:rPr lang="en-US" smtClean="0"/>
              <a:t>10/8/21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3E24EE-334A-8F48-AA00-66E59B7F9FC5}" type="slidenum">
              <a:rPr lang="en-US" smtClean="0"/>
              <a:t>‹#›</a:t>
            </a:fld>
            <a:endParaRPr lang="en-US"/>
          </a:p>
        </p:txBody>
      </p:sp>
    </p:spTree>
    <p:extLst>
      <p:ext uri="{BB962C8B-B14F-4D97-AF65-F5344CB8AC3E}">
        <p14:creationId xmlns:p14="http://schemas.microsoft.com/office/powerpoint/2010/main" val="238727572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B31D90-EF2B-7747-A063-9441BF1DE67B}" type="datetimeFigureOut">
              <a:rPr lang="en-US" smtClean="0"/>
              <a:t>10/8/21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3E24EE-334A-8F48-AA00-66E59B7F9FC5}" type="slidenum">
              <a:rPr lang="en-US" smtClean="0"/>
              <a:t>‹#›</a:t>
            </a:fld>
            <a:endParaRPr lang="en-US"/>
          </a:p>
        </p:txBody>
      </p:sp>
    </p:spTree>
    <p:extLst>
      <p:ext uri="{BB962C8B-B14F-4D97-AF65-F5344CB8AC3E}">
        <p14:creationId xmlns:p14="http://schemas.microsoft.com/office/powerpoint/2010/main" val="17240752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1A1A1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B54480-3F55-0C4D-A344-81ABD25A11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7861360-E62D-9142-9EF4-5739693DF3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2570710"/>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bg1"/>
          </a:solidFill>
          <a:latin typeface="Avenir Next" panose="020B0503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Avenir Next" panose="020B05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Avenir Next" panose="020B05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Avenir Next" panose="020B05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venir Next" panose="020B05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venir Next" panose="020B05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2.png"/><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2.png"/><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12"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sv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0.png"/><Relationship Id="rId7" Type="http://schemas.openxmlformats.org/officeDocument/2006/relationships/image" Target="../media/image7.svg"/><Relationship Id="rId12" Type="http://schemas.openxmlformats.org/officeDocument/2006/relationships/image" Target="../media/image12.png"/><Relationship Id="rId17" Type="http://schemas.openxmlformats.org/officeDocument/2006/relationships/image" Target="../media/image17.svg"/><Relationship Id="rId2" Type="http://schemas.openxmlformats.org/officeDocument/2006/relationships/notesSlide" Target="../notesSlides/notesSlide9.xml"/><Relationship Id="rId16" Type="http://schemas.openxmlformats.org/officeDocument/2006/relationships/image" Target="../media/image16.png"/><Relationship Id="rId20" Type="http://schemas.openxmlformats.org/officeDocument/2006/relationships/image" Target="../media/image2.png"/><Relationship Id="rId1" Type="http://schemas.openxmlformats.org/officeDocument/2006/relationships/slideLayout" Target="../slideLayouts/slideLayout13.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svg"/><Relationship Id="rId10" Type="http://schemas.openxmlformats.org/officeDocument/2006/relationships/image" Target="../media/image10.png"/><Relationship Id="rId19" Type="http://schemas.openxmlformats.org/officeDocument/2006/relationships/image" Target="../media/image19.svg"/><Relationship Id="rId4" Type="http://schemas.openxmlformats.org/officeDocument/2006/relationships/image" Target="../media/image4.png"/><Relationship Id="rId9" Type="http://schemas.openxmlformats.org/officeDocument/2006/relationships/image" Target="../media/image9.svg"/><Relationship Id="rId14" Type="http://schemas.openxmlformats.org/officeDocument/2006/relationships/image" Target="../media/image14.png"/><Relationship Id="rId22" Type="http://schemas.openxmlformats.org/officeDocument/2006/relationships/image" Target="../media/image21.sv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2.png"/><Relationship Id="rId7" Type="http://schemas.openxmlformats.org/officeDocument/2006/relationships/diagramColors" Target="../diagrams/colors14.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2.png"/><Relationship Id="rId7" Type="http://schemas.openxmlformats.org/officeDocument/2006/relationships/diagramColors" Target="../diagrams/colors15.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50.xml"/><Relationship Id="rId5" Type="http://schemas.microsoft.com/office/2007/relationships/hdphoto" Target="../media/hdphoto1.wdp"/><Relationship Id="rId4" Type="http://schemas.openxmlformats.org/officeDocument/2006/relationships/image" Target="../media/image24.png"/></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B3A5F"/>
        </a:solidFill>
        <a:effectLst/>
      </p:bgPr>
    </p:bg>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87F4F1C-8D3D-4EC1-B72D-A0470A5A0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9">
            <a:extLst>
              <a:ext uri="{FF2B5EF4-FFF2-40B4-BE49-F238E27FC236}">
                <a16:creationId xmlns:a16="http://schemas.microsoft.com/office/drawing/2014/main" id="{D1E3DD61-64DB-46AD-B249-E273CD86B05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296011"/>
            <a:ext cx="12192000" cy="3561989"/>
            <a:chOff x="0" y="3296011"/>
            <a:chExt cx="12192000" cy="3561989"/>
          </a:xfrm>
          <a:effectLst>
            <a:outerShdw blurRad="254000" dist="152400" dir="16200000" rotWithShape="0">
              <a:prstClr val="black">
                <a:alpha val="10000"/>
              </a:prstClr>
            </a:outerShdw>
          </a:effectLst>
        </p:grpSpPr>
        <p:grpSp>
          <p:nvGrpSpPr>
            <p:cNvPr id="11" name="Group 10">
              <a:extLst>
                <a:ext uri="{FF2B5EF4-FFF2-40B4-BE49-F238E27FC236}">
                  <a16:creationId xmlns:a16="http://schemas.microsoft.com/office/drawing/2014/main" id="{0D7053D3-590A-4E94-B092-C96EAF744C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0" y="3681702"/>
              <a:ext cx="12192000" cy="3176298"/>
              <a:chOff x="0" y="3681702"/>
              <a:chExt cx="12192000" cy="3176298"/>
            </a:xfrm>
          </p:grpSpPr>
          <p:sp>
            <p:nvSpPr>
              <p:cNvPr id="15" name="Freeform: Shape 14">
                <a:extLst>
                  <a:ext uri="{FF2B5EF4-FFF2-40B4-BE49-F238E27FC236}">
                    <a16:creationId xmlns:a16="http://schemas.microsoft.com/office/drawing/2014/main" id="{2EB67199-6FF0-4DED-89D1-BAEA95F9F5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D1A0BEEB-C008-4150-A935-C6AAF537DA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681702"/>
                <a:ext cx="12192000" cy="3176298"/>
              </a:xfrm>
              <a:custGeom>
                <a:avLst/>
                <a:gdLst>
                  <a:gd name="connsiteX0" fmla="*/ 12192000 w 12192000"/>
                  <a:gd name="connsiteY0" fmla="*/ 0 h 3176298"/>
                  <a:gd name="connsiteX1" fmla="*/ 12192000 w 12192000"/>
                  <a:gd name="connsiteY1" fmla="*/ 3176298 h 3176298"/>
                  <a:gd name="connsiteX2" fmla="*/ 0 w 12192000"/>
                  <a:gd name="connsiteY2" fmla="*/ 3176298 h 3176298"/>
                  <a:gd name="connsiteX3" fmla="*/ 0 w 12192000"/>
                  <a:gd name="connsiteY3" fmla="*/ 2264980 h 3176298"/>
                  <a:gd name="connsiteX4" fmla="*/ 544 w 12192000"/>
                  <a:gd name="connsiteY4" fmla="*/ 2264980 h 3176298"/>
                  <a:gd name="connsiteX5" fmla="*/ 544 w 12192000"/>
                  <a:gd name="connsiteY5" fmla="*/ 2392219 h 3176298"/>
                  <a:gd name="connsiteX6" fmla="*/ 61197 w 12192000"/>
                  <a:gd name="connsiteY6" fmla="*/ 2387448 h 3176298"/>
                  <a:gd name="connsiteX7" fmla="*/ 119613 w 12192000"/>
                  <a:gd name="connsiteY7" fmla="*/ 2369945 h 3176298"/>
                  <a:gd name="connsiteX8" fmla="*/ 172384 w 12192000"/>
                  <a:gd name="connsiteY8" fmla="*/ 2347084 h 3176298"/>
                  <a:gd name="connsiteX9" fmla="*/ 274873 w 12192000"/>
                  <a:gd name="connsiteY9" fmla="*/ 2336988 h 3176298"/>
                  <a:gd name="connsiteX10" fmla="*/ 307259 w 12192000"/>
                  <a:gd name="connsiteY10" fmla="*/ 2331461 h 3176298"/>
                  <a:gd name="connsiteX11" fmla="*/ 394511 w 12192000"/>
                  <a:gd name="connsiteY11" fmla="*/ 2308601 h 3176298"/>
                  <a:gd name="connsiteX12" fmla="*/ 494337 w 12192000"/>
                  <a:gd name="connsiteY12" fmla="*/ 2268213 h 3176298"/>
                  <a:gd name="connsiteX13" fmla="*/ 546917 w 12192000"/>
                  <a:gd name="connsiteY13" fmla="*/ 2283264 h 3176298"/>
                  <a:gd name="connsiteX14" fmla="*/ 730754 w 12192000"/>
                  <a:gd name="connsiteY14" fmla="*/ 2240780 h 3176298"/>
                  <a:gd name="connsiteX15" fmla="*/ 785432 w 12192000"/>
                  <a:gd name="connsiteY15" fmla="*/ 2218682 h 3176298"/>
                  <a:gd name="connsiteX16" fmla="*/ 801053 w 12192000"/>
                  <a:gd name="connsiteY16" fmla="*/ 2204013 h 3176298"/>
                  <a:gd name="connsiteX17" fmla="*/ 858205 w 12192000"/>
                  <a:gd name="connsiteY17" fmla="*/ 2169532 h 3176298"/>
                  <a:gd name="connsiteX18" fmla="*/ 949646 w 12192000"/>
                  <a:gd name="connsiteY18" fmla="*/ 2157340 h 3176298"/>
                  <a:gd name="connsiteX19" fmla="*/ 960887 w 12192000"/>
                  <a:gd name="connsiteY19" fmla="*/ 2150099 h 3176298"/>
                  <a:gd name="connsiteX20" fmla="*/ 977653 w 12192000"/>
                  <a:gd name="connsiteY20" fmla="*/ 2138480 h 3176298"/>
                  <a:gd name="connsiteX21" fmla="*/ 1071762 w 12192000"/>
                  <a:gd name="connsiteY21" fmla="*/ 2117905 h 3176298"/>
                  <a:gd name="connsiteX22" fmla="*/ 1092527 w 12192000"/>
                  <a:gd name="connsiteY22" fmla="*/ 2111428 h 3176298"/>
                  <a:gd name="connsiteX23" fmla="*/ 1109865 w 12192000"/>
                  <a:gd name="connsiteY23" fmla="*/ 2100568 h 3176298"/>
                  <a:gd name="connsiteX24" fmla="*/ 1162823 w 12192000"/>
                  <a:gd name="connsiteY24" fmla="*/ 2075613 h 3176298"/>
                  <a:gd name="connsiteX25" fmla="*/ 1206641 w 12192000"/>
                  <a:gd name="connsiteY25" fmla="*/ 2074851 h 3176298"/>
                  <a:gd name="connsiteX26" fmla="*/ 1267411 w 12192000"/>
                  <a:gd name="connsiteY26" fmla="*/ 2060753 h 3176298"/>
                  <a:gd name="connsiteX27" fmla="*/ 1380762 w 12192000"/>
                  <a:gd name="connsiteY27" fmla="*/ 2046847 h 3176298"/>
                  <a:gd name="connsiteX28" fmla="*/ 1404006 w 12192000"/>
                  <a:gd name="connsiteY28" fmla="*/ 2038844 h 3176298"/>
                  <a:gd name="connsiteX29" fmla="*/ 1544598 w 12192000"/>
                  <a:gd name="connsiteY29" fmla="*/ 2000932 h 3176298"/>
                  <a:gd name="connsiteX30" fmla="*/ 1657188 w 12192000"/>
                  <a:gd name="connsiteY30" fmla="*/ 2001697 h 3176298"/>
                  <a:gd name="connsiteX31" fmla="*/ 1665950 w 12192000"/>
                  <a:gd name="connsiteY31" fmla="*/ 2003411 h 3176298"/>
                  <a:gd name="connsiteX32" fmla="*/ 1709006 w 12192000"/>
                  <a:gd name="connsiteY32" fmla="*/ 2015983 h 3176298"/>
                  <a:gd name="connsiteX33" fmla="*/ 1775684 w 12192000"/>
                  <a:gd name="connsiteY33" fmla="*/ 2012555 h 3176298"/>
                  <a:gd name="connsiteX34" fmla="*/ 1821596 w 12192000"/>
                  <a:gd name="connsiteY34" fmla="*/ 1995218 h 3176298"/>
                  <a:gd name="connsiteX35" fmla="*/ 1878748 w 12192000"/>
                  <a:gd name="connsiteY35" fmla="*/ 1994457 h 3176298"/>
                  <a:gd name="connsiteX36" fmla="*/ 1944092 w 12192000"/>
                  <a:gd name="connsiteY36" fmla="*/ 2005315 h 3176298"/>
                  <a:gd name="connsiteX37" fmla="*/ 1973429 w 12192000"/>
                  <a:gd name="connsiteY37" fmla="*/ 2007601 h 3176298"/>
                  <a:gd name="connsiteX38" fmla="*/ 2054013 w 12192000"/>
                  <a:gd name="connsiteY38" fmla="*/ 2030082 h 3176298"/>
                  <a:gd name="connsiteX39" fmla="*/ 2102021 w 12192000"/>
                  <a:gd name="connsiteY39" fmla="*/ 2024557 h 3176298"/>
                  <a:gd name="connsiteX40" fmla="*/ 2149267 w 12192000"/>
                  <a:gd name="connsiteY40" fmla="*/ 2009697 h 3176298"/>
                  <a:gd name="connsiteX41" fmla="*/ 2179556 w 12192000"/>
                  <a:gd name="connsiteY41" fmla="*/ 1995409 h 3176298"/>
                  <a:gd name="connsiteX42" fmla="*/ 2240710 w 12192000"/>
                  <a:gd name="connsiteY42" fmla="*/ 1985312 h 3176298"/>
                  <a:gd name="connsiteX43" fmla="*/ 2251948 w 12192000"/>
                  <a:gd name="connsiteY43" fmla="*/ 1986836 h 3176298"/>
                  <a:gd name="connsiteX44" fmla="*/ 2434456 w 12192000"/>
                  <a:gd name="connsiteY44" fmla="*/ 1999410 h 3176298"/>
                  <a:gd name="connsiteX45" fmla="*/ 2506847 w 12192000"/>
                  <a:gd name="connsiteY45" fmla="*/ 2019603 h 3176298"/>
                  <a:gd name="connsiteX46" fmla="*/ 2522279 w 12192000"/>
                  <a:gd name="connsiteY46" fmla="*/ 2022080 h 3176298"/>
                  <a:gd name="connsiteX47" fmla="*/ 2676398 w 12192000"/>
                  <a:gd name="connsiteY47" fmla="*/ 2044751 h 3176298"/>
                  <a:gd name="connsiteX48" fmla="*/ 2693543 w 12192000"/>
                  <a:gd name="connsiteY48" fmla="*/ 2045703 h 3176298"/>
                  <a:gd name="connsiteX49" fmla="*/ 2741360 w 12192000"/>
                  <a:gd name="connsiteY49" fmla="*/ 2041701 h 3176298"/>
                  <a:gd name="connsiteX50" fmla="*/ 2854140 w 12192000"/>
                  <a:gd name="connsiteY50" fmla="*/ 2082851 h 3176298"/>
                  <a:gd name="connsiteX51" fmla="*/ 2967110 w 12192000"/>
                  <a:gd name="connsiteY51" fmla="*/ 2096949 h 3176298"/>
                  <a:gd name="connsiteX52" fmla="*/ 3029216 w 12192000"/>
                  <a:gd name="connsiteY52" fmla="*/ 2096757 h 3176298"/>
                  <a:gd name="connsiteX53" fmla="*/ 3073604 w 12192000"/>
                  <a:gd name="connsiteY53" fmla="*/ 2106856 h 3176298"/>
                  <a:gd name="connsiteX54" fmla="*/ 3182763 w 12192000"/>
                  <a:gd name="connsiteY54" fmla="*/ 2137527 h 3176298"/>
                  <a:gd name="connsiteX55" fmla="*/ 3234202 w 12192000"/>
                  <a:gd name="connsiteY55" fmla="*/ 2142289 h 3176298"/>
                  <a:gd name="connsiteX56" fmla="*/ 3288877 w 12192000"/>
                  <a:gd name="connsiteY56" fmla="*/ 2152578 h 3176298"/>
                  <a:gd name="connsiteX57" fmla="*/ 3424135 w 12192000"/>
                  <a:gd name="connsiteY57" fmla="*/ 2198680 h 3176298"/>
                  <a:gd name="connsiteX58" fmla="*/ 3534629 w 12192000"/>
                  <a:gd name="connsiteY58" fmla="*/ 2196013 h 3176298"/>
                  <a:gd name="connsiteX59" fmla="*/ 3605116 w 12192000"/>
                  <a:gd name="connsiteY59" fmla="*/ 2196583 h 3176298"/>
                  <a:gd name="connsiteX60" fmla="*/ 3689131 w 12192000"/>
                  <a:gd name="connsiteY60" fmla="*/ 2211824 h 3176298"/>
                  <a:gd name="connsiteX61" fmla="*/ 3757902 w 12192000"/>
                  <a:gd name="connsiteY61" fmla="*/ 2234114 h 3176298"/>
                  <a:gd name="connsiteX62" fmla="*/ 3852966 w 12192000"/>
                  <a:gd name="connsiteY62" fmla="*/ 2251831 h 3176298"/>
                  <a:gd name="connsiteX63" fmla="*/ 3947648 w 12192000"/>
                  <a:gd name="connsiteY63" fmla="*/ 2285932 h 3176298"/>
                  <a:gd name="connsiteX64" fmla="*/ 4013753 w 12192000"/>
                  <a:gd name="connsiteY64" fmla="*/ 2312031 h 3176298"/>
                  <a:gd name="connsiteX65" fmla="*/ 4105766 w 12192000"/>
                  <a:gd name="connsiteY65" fmla="*/ 2335082 h 3176298"/>
                  <a:gd name="connsiteX66" fmla="*/ 4246551 w 12192000"/>
                  <a:gd name="connsiteY66" fmla="*/ 2351274 h 3176298"/>
                  <a:gd name="connsiteX67" fmla="*/ 4311323 w 12192000"/>
                  <a:gd name="connsiteY67" fmla="*/ 2352991 h 3176298"/>
                  <a:gd name="connsiteX68" fmla="*/ 4413817 w 12192000"/>
                  <a:gd name="connsiteY68" fmla="*/ 2390899 h 3176298"/>
                  <a:gd name="connsiteX69" fmla="*/ 4457632 w 12192000"/>
                  <a:gd name="connsiteY69" fmla="*/ 2409188 h 3176298"/>
                  <a:gd name="connsiteX70" fmla="*/ 4497068 w 12192000"/>
                  <a:gd name="connsiteY70" fmla="*/ 2393947 h 3176298"/>
                  <a:gd name="connsiteX71" fmla="*/ 4522596 w 12192000"/>
                  <a:gd name="connsiteY71" fmla="*/ 2376421 h 3176298"/>
                  <a:gd name="connsiteX72" fmla="*/ 4603368 w 12192000"/>
                  <a:gd name="connsiteY72" fmla="*/ 2391282 h 3176298"/>
                  <a:gd name="connsiteX73" fmla="*/ 4689098 w 12192000"/>
                  <a:gd name="connsiteY73" fmla="*/ 2406903 h 3176298"/>
                  <a:gd name="connsiteX74" fmla="*/ 4719697 w 12192000"/>
                  <a:gd name="connsiteY74" fmla="*/ 2413428 h 3176298"/>
                  <a:gd name="connsiteX75" fmla="*/ 4726469 w 12192000"/>
                  <a:gd name="connsiteY75" fmla="*/ 2414298 h 3176298"/>
                  <a:gd name="connsiteX76" fmla="*/ 4785776 w 12192000"/>
                  <a:gd name="connsiteY76" fmla="*/ 2414298 h 3176298"/>
                  <a:gd name="connsiteX77" fmla="*/ 4788661 w 12192000"/>
                  <a:gd name="connsiteY77" fmla="*/ 2414047 h 3176298"/>
                  <a:gd name="connsiteX78" fmla="*/ 4827024 w 12192000"/>
                  <a:gd name="connsiteY78" fmla="*/ 2408999 h 3176298"/>
                  <a:gd name="connsiteX79" fmla="*/ 4887415 w 12192000"/>
                  <a:gd name="connsiteY79" fmla="*/ 2405570 h 3176298"/>
                  <a:gd name="connsiteX80" fmla="*/ 4936184 w 12192000"/>
                  <a:gd name="connsiteY80" fmla="*/ 2395853 h 3176298"/>
                  <a:gd name="connsiteX81" fmla="*/ 4953328 w 12192000"/>
                  <a:gd name="connsiteY81" fmla="*/ 2390138 h 3176298"/>
                  <a:gd name="connsiteX82" fmla="*/ 5089162 w 12192000"/>
                  <a:gd name="connsiteY82" fmla="*/ 2345560 h 3176298"/>
                  <a:gd name="connsiteX83" fmla="*/ 5234326 w 12192000"/>
                  <a:gd name="connsiteY83" fmla="*/ 2309935 h 3176298"/>
                  <a:gd name="connsiteX84" fmla="*/ 5328438 w 12192000"/>
                  <a:gd name="connsiteY84" fmla="*/ 2332416 h 3176298"/>
                  <a:gd name="connsiteX85" fmla="*/ 5363491 w 12192000"/>
                  <a:gd name="connsiteY85" fmla="*/ 2332034 h 3176298"/>
                  <a:gd name="connsiteX86" fmla="*/ 5524660 w 12192000"/>
                  <a:gd name="connsiteY86" fmla="*/ 2337178 h 3176298"/>
                  <a:gd name="connsiteX87" fmla="*/ 5553045 w 12192000"/>
                  <a:gd name="connsiteY87" fmla="*/ 2342701 h 3176298"/>
                  <a:gd name="connsiteX88" fmla="*/ 5706401 w 12192000"/>
                  <a:gd name="connsiteY88" fmla="*/ 2320032 h 3176298"/>
                  <a:gd name="connsiteX89" fmla="*/ 5762029 w 12192000"/>
                  <a:gd name="connsiteY89" fmla="*/ 2316221 h 3176298"/>
                  <a:gd name="connsiteX90" fmla="*/ 5813276 w 12192000"/>
                  <a:gd name="connsiteY90" fmla="*/ 2309935 h 3176298"/>
                  <a:gd name="connsiteX91" fmla="*/ 5884906 w 12192000"/>
                  <a:gd name="connsiteY91" fmla="*/ 2308411 h 3176298"/>
                  <a:gd name="connsiteX92" fmla="*/ 5959204 w 12192000"/>
                  <a:gd name="connsiteY92" fmla="*/ 2311269 h 3176298"/>
                  <a:gd name="connsiteX93" fmla="*/ 6042072 w 12192000"/>
                  <a:gd name="connsiteY93" fmla="*/ 2310697 h 3176298"/>
                  <a:gd name="connsiteX94" fmla="*/ 6074842 w 12192000"/>
                  <a:gd name="connsiteY94" fmla="*/ 2305745 h 3176298"/>
                  <a:gd name="connsiteX95" fmla="*/ 6163425 w 12192000"/>
                  <a:gd name="connsiteY95" fmla="*/ 2309172 h 3176298"/>
                  <a:gd name="connsiteX96" fmla="*/ 6209909 w 12192000"/>
                  <a:gd name="connsiteY96" fmla="*/ 2303459 h 3176298"/>
                  <a:gd name="connsiteX97" fmla="*/ 6286493 w 12192000"/>
                  <a:gd name="connsiteY97" fmla="*/ 2302315 h 3176298"/>
                  <a:gd name="connsiteX98" fmla="*/ 6311449 w 12192000"/>
                  <a:gd name="connsiteY98" fmla="*/ 2300980 h 3176298"/>
                  <a:gd name="connsiteX99" fmla="*/ 6333739 w 12192000"/>
                  <a:gd name="connsiteY99" fmla="*/ 2300218 h 3176298"/>
                  <a:gd name="connsiteX100" fmla="*/ 6410131 w 12192000"/>
                  <a:gd name="connsiteY100" fmla="*/ 2315841 h 3176298"/>
                  <a:gd name="connsiteX101" fmla="*/ 6477951 w 12192000"/>
                  <a:gd name="connsiteY101" fmla="*/ 2316793 h 3176298"/>
                  <a:gd name="connsiteX102" fmla="*/ 6596828 w 12192000"/>
                  <a:gd name="connsiteY102" fmla="*/ 2329368 h 3176298"/>
                  <a:gd name="connsiteX103" fmla="*/ 6623118 w 12192000"/>
                  <a:gd name="connsiteY103" fmla="*/ 2324985 h 3176298"/>
                  <a:gd name="connsiteX104" fmla="*/ 6705417 w 12192000"/>
                  <a:gd name="connsiteY104" fmla="*/ 2323272 h 3176298"/>
                  <a:gd name="connsiteX105" fmla="*/ 6752283 w 12192000"/>
                  <a:gd name="connsiteY105" fmla="*/ 2321937 h 3176298"/>
                  <a:gd name="connsiteX106" fmla="*/ 6810195 w 12192000"/>
                  <a:gd name="connsiteY106" fmla="*/ 2331082 h 3176298"/>
                  <a:gd name="connsiteX107" fmla="*/ 6910782 w 12192000"/>
                  <a:gd name="connsiteY107" fmla="*/ 2350512 h 3176298"/>
                  <a:gd name="connsiteX108" fmla="*/ 6937263 w 12192000"/>
                  <a:gd name="connsiteY108" fmla="*/ 2353561 h 3176298"/>
                  <a:gd name="connsiteX109" fmla="*/ 6985653 w 12192000"/>
                  <a:gd name="connsiteY109" fmla="*/ 2362897 h 3176298"/>
                  <a:gd name="connsiteX110" fmla="*/ 6994415 w 12192000"/>
                  <a:gd name="connsiteY110" fmla="*/ 2364611 h 3176298"/>
                  <a:gd name="connsiteX111" fmla="*/ 7068141 w 12192000"/>
                  <a:gd name="connsiteY111" fmla="*/ 2388234 h 3176298"/>
                  <a:gd name="connsiteX112" fmla="*/ 7106432 w 12192000"/>
                  <a:gd name="connsiteY112" fmla="*/ 2390138 h 3176298"/>
                  <a:gd name="connsiteX113" fmla="*/ 7216547 w 12192000"/>
                  <a:gd name="connsiteY113" fmla="*/ 2390330 h 3176298"/>
                  <a:gd name="connsiteX114" fmla="*/ 7263220 w 12192000"/>
                  <a:gd name="connsiteY114" fmla="*/ 2386709 h 3176298"/>
                  <a:gd name="connsiteX115" fmla="*/ 7375428 w 12192000"/>
                  <a:gd name="connsiteY115" fmla="*/ 2372803 h 3176298"/>
                  <a:gd name="connsiteX116" fmla="*/ 7445916 w 12192000"/>
                  <a:gd name="connsiteY116" fmla="*/ 2365945 h 3176298"/>
                  <a:gd name="connsiteX117" fmla="*/ 7526880 w 12192000"/>
                  <a:gd name="connsiteY117" fmla="*/ 2355084 h 3176298"/>
                  <a:gd name="connsiteX118" fmla="*/ 7619655 w 12192000"/>
                  <a:gd name="connsiteY118" fmla="*/ 2348226 h 3176298"/>
                  <a:gd name="connsiteX119" fmla="*/ 7788636 w 12192000"/>
                  <a:gd name="connsiteY119" fmla="*/ 2327461 h 3176298"/>
                  <a:gd name="connsiteX120" fmla="*/ 7952280 w 12192000"/>
                  <a:gd name="connsiteY120" fmla="*/ 2305935 h 3176298"/>
                  <a:gd name="connsiteX121" fmla="*/ 8019339 w 12192000"/>
                  <a:gd name="connsiteY121" fmla="*/ 2286884 h 3176298"/>
                  <a:gd name="connsiteX122" fmla="*/ 8137835 w 12192000"/>
                  <a:gd name="connsiteY122" fmla="*/ 2259832 h 3176298"/>
                  <a:gd name="connsiteX123" fmla="*/ 8189651 w 12192000"/>
                  <a:gd name="connsiteY123" fmla="*/ 2243639 h 3176298"/>
                  <a:gd name="connsiteX124" fmla="*/ 8313671 w 12192000"/>
                  <a:gd name="connsiteY124" fmla="*/ 2209920 h 3176298"/>
                  <a:gd name="connsiteX125" fmla="*/ 8459979 w 12192000"/>
                  <a:gd name="connsiteY125" fmla="*/ 2158864 h 3176298"/>
                  <a:gd name="connsiteX126" fmla="*/ 8516369 w 12192000"/>
                  <a:gd name="connsiteY126" fmla="*/ 2144003 h 3176298"/>
                  <a:gd name="connsiteX127" fmla="*/ 8657726 w 12192000"/>
                  <a:gd name="connsiteY127" fmla="*/ 2106284 h 3176298"/>
                  <a:gd name="connsiteX128" fmla="*/ 8711448 w 12192000"/>
                  <a:gd name="connsiteY128" fmla="*/ 2098664 h 3176298"/>
                  <a:gd name="connsiteX129" fmla="*/ 8772219 w 12192000"/>
                  <a:gd name="connsiteY129" fmla="*/ 2082280 h 3176298"/>
                  <a:gd name="connsiteX130" fmla="*/ 8845565 w 12192000"/>
                  <a:gd name="connsiteY130" fmla="*/ 2053705 h 3176298"/>
                  <a:gd name="connsiteX131" fmla="*/ 8967871 w 12192000"/>
                  <a:gd name="connsiteY131" fmla="*/ 2011221 h 3176298"/>
                  <a:gd name="connsiteX132" fmla="*/ 9015878 w 12192000"/>
                  <a:gd name="connsiteY132" fmla="*/ 2001124 h 3176298"/>
                  <a:gd name="connsiteX133" fmla="*/ 9234579 w 12192000"/>
                  <a:gd name="connsiteY133" fmla="*/ 1935209 h 3176298"/>
                  <a:gd name="connsiteX134" fmla="*/ 9346597 w 12192000"/>
                  <a:gd name="connsiteY134" fmla="*/ 1896917 h 3176298"/>
                  <a:gd name="connsiteX135" fmla="*/ 9416321 w 12192000"/>
                  <a:gd name="connsiteY135" fmla="*/ 1880724 h 3176298"/>
                  <a:gd name="connsiteX136" fmla="*/ 9477283 w 12192000"/>
                  <a:gd name="connsiteY136" fmla="*/ 1856149 h 3176298"/>
                  <a:gd name="connsiteX137" fmla="*/ 9666265 w 12192000"/>
                  <a:gd name="connsiteY137" fmla="*/ 1787186 h 3176298"/>
                  <a:gd name="connsiteX138" fmla="*/ 9754088 w 12192000"/>
                  <a:gd name="connsiteY138" fmla="*/ 1741464 h 3176298"/>
                  <a:gd name="connsiteX139" fmla="*/ 9899446 w 12192000"/>
                  <a:gd name="connsiteY139" fmla="*/ 1656880 h 3176298"/>
                  <a:gd name="connsiteX140" fmla="*/ 9993175 w 12192000"/>
                  <a:gd name="connsiteY140" fmla="*/ 1576487 h 3176298"/>
                  <a:gd name="connsiteX141" fmla="*/ 10044230 w 12192000"/>
                  <a:gd name="connsiteY141" fmla="*/ 1540480 h 3176298"/>
                  <a:gd name="connsiteX142" fmla="*/ 10131863 w 12192000"/>
                  <a:gd name="connsiteY142" fmla="*/ 1485613 h 3176298"/>
                  <a:gd name="connsiteX143" fmla="*/ 10242357 w 12192000"/>
                  <a:gd name="connsiteY143" fmla="*/ 1410555 h 3176298"/>
                  <a:gd name="connsiteX144" fmla="*/ 10363709 w 12192000"/>
                  <a:gd name="connsiteY144" fmla="*/ 1359499 h 3176298"/>
                  <a:gd name="connsiteX145" fmla="*/ 10428291 w 12192000"/>
                  <a:gd name="connsiteY145" fmla="*/ 1314920 h 3176298"/>
                  <a:gd name="connsiteX146" fmla="*/ 10490969 w 12192000"/>
                  <a:gd name="connsiteY146" fmla="*/ 1267104 h 3176298"/>
                  <a:gd name="connsiteX147" fmla="*/ 10523354 w 12192000"/>
                  <a:gd name="connsiteY147" fmla="*/ 1238337 h 3176298"/>
                  <a:gd name="connsiteX148" fmla="*/ 10590031 w 12192000"/>
                  <a:gd name="connsiteY148" fmla="*/ 1191664 h 3176298"/>
                  <a:gd name="connsiteX149" fmla="*/ 10656519 w 12192000"/>
                  <a:gd name="connsiteY149" fmla="*/ 1156038 h 3176298"/>
                  <a:gd name="connsiteX150" fmla="*/ 10703573 w 12192000"/>
                  <a:gd name="connsiteY150" fmla="*/ 1120603 h 3176298"/>
                  <a:gd name="connsiteX151" fmla="*/ 10764534 w 12192000"/>
                  <a:gd name="connsiteY151" fmla="*/ 1067643 h 3176298"/>
                  <a:gd name="connsiteX152" fmla="*/ 10850453 w 12192000"/>
                  <a:gd name="connsiteY152" fmla="*/ 1014301 h 3176298"/>
                  <a:gd name="connsiteX153" fmla="*/ 10929704 w 12192000"/>
                  <a:gd name="connsiteY153" fmla="*/ 980201 h 3176298"/>
                  <a:gd name="connsiteX154" fmla="*/ 10967423 w 12192000"/>
                  <a:gd name="connsiteY154" fmla="*/ 930289 h 3176298"/>
                  <a:gd name="connsiteX155" fmla="*/ 11058869 w 12192000"/>
                  <a:gd name="connsiteY155" fmla="*/ 838084 h 3176298"/>
                  <a:gd name="connsiteX156" fmla="*/ 11172600 w 12192000"/>
                  <a:gd name="connsiteY156" fmla="*/ 762834 h 3176298"/>
                  <a:gd name="connsiteX157" fmla="*/ 11275283 w 12192000"/>
                  <a:gd name="connsiteY157" fmla="*/ 673676 h 3176298"/>
                  <a:gd name="connsiteX158" fmla="*/ 11320623 w 12192000"/>
                  <a:gd name="connsiteY158" fmla="*/ 639195 h 3176298"/>
                  <a:gd name="connsiteX159" fmla="*/ 11374346 w 12192000"/>
                  <a:gd name="connsiteY159" fmla="*/ 601664 h 3176298"/>
                  <a:gd name="connsiteX160" fmla="*/ 11448453 w 12192000"/>
                  <a:gd name="connsiteY160" fmla="*/ 567755 h 3176298"/>
                  <a:gd name="connsiteX161" fmla="*/ 11532275 w 12192000"/>
                  <a:gd name="connsiteY161" fmla="*/ 522605 h 3176298"/>
                  <a:gd name="connsiteX162" fmla="*/ 11562947 w 12192000"/>
                  <a:gd name="connsiteY162" fmla="*/ 486598 h 3176298"/>
                  <a:gd name="connsiteX163" fmla="*/ 11672489 w 12192000"/>
                  <a:gd name="connsiteY163" fmla="*/ 335337 h 3176298"/>
                  <a:gd name="connsiteX164" fmla="*/ 11821656 w 12192000"/>
                  <a:gd name="connsiteY164" fmla="*/ 207889 h 3176298"/>
                  <a:gd name="connsiteX165" fmla="*/ 11986443 w 12192000"/>
                  <a:gd name="connsiteY165" fmla="*/ 104824 h 3176298"/>
                  <a:gd name="connsiteX166" fmla="*/ 12026448 w 12192000"/>
                  <a:gd name="connsiteY166" fmla="*/ 88821 h 3176298"/>
                  <a:gd name="connsiteX167" fmla="*/ 12160947 w 12192000"/>
                  <a:gd name="connsiteY167" fmla="*/ 28621 h 3176298"/>
                  <a:gd name="connsiteX168" fmla="*/ 12192000 w 12192000"/>
                  <a:gd name="connsiteY168" fmla="*/ 0 h 3176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2192000" h="3176298">
                    <a:moveTo>
                      <a:pt x="12192000" y="0"/>
                    </a:moveTo>
                    <a:lnTo>
                      <a:pt x="12192000" y="3176298"/>
                    </a:lnTo>
                    <a:lnTo>
                      <a:pt x="0" y="3176298"/>
                    </a:lnTo>
                    <a:lnTo>
                      <a:pt x="0" y="2264980"/>
                    </a:lnTo>
                    <a:lnTo>
                      <a:pt x="544" y="2264980"/>
                    </a:lnTo>
                    <a:lnTo>
                      <a:pt x="544" y="2392219"/>
                    </a:lnTo>
                    <a:lnTo>
                      <a:pt x="61197" y="2387448"/>
                    </a:lnTo>
                    <a:cubicBezTo>
                      <a:pt x="80794" y="2382137"/>
                      <a:pt x="99990" y="2374707"/>
                      <a:pt x="119613" y="2369945"/>
                    </a:cubicBezTo>
                    <a:cubicBezTo>
                      <a:pt x="137898" y="2365563"/>
                      <a:pt x="155046" y="2355466"/>
                      <a:pt x="172384" y="2347084"/>
                    </a:cubicBezTo>
                    <a:cubicBezTo>
                      <a:pt x="205529" y="2331082"/>
                      <a:pt x="240965" y="2341178"/>
                      <a:pt x="274873" y="2336988"/>
                    </a:cubicBezTo>
                    <a:cubicBezTo>
                      <a:pt x="285732" y="2335653"/>
                      <a:pt x="296590" y="2334130"/>
                      <a:pt x="307259" y="2331461"/>
                    </a:cubicBezTo>
                    <a:cubicBezTo>
                      <a:pt x="336408" y="2324413"/>
                      <a:pt x="366127" y="2318317"/>
                      <a:pt x="394511" y="2308601"/>
                    </a:cubicBezTo>
                    <a:cubicBezTo>
                      <a:pt x="426709" y="2297743"/>
                      <a:pt x="457572" y="2283264"/>
                      <a:pt x="494337" y="2268213"/>
                    </a:cubicBezTo>
                    <a:cubicBezTo>
                      <a:pt x="507102" y="2272024"/>
                      <a:pt x="526724" y="2282312"/>
                      <a:pt x="546917" y="2283264"/>
                    </a:cubicBezTo>
                    <a:cubicBezTo>
                      <a:pt x="611880" y="2286503"/>
                      <a:pt x="672650" y="2268786"/>
                      <a:pt x="730754" y="2240780"/>
                    </a:cubicBezTo>
                    <a:cubicBezTo>
                      <a:pt x="748471" y="2232399"/>
                      <a:pt x="767524" y="2226874"/>
                      <a:pt x="785432" y="2218682"/>
                    </a:cubicBezTo>
                    <a:cubicBezTo>
                      <a:pt x="791717" y="2215826"/>
                      <a:pt x="799909" y="2209730"/>
                      <a:pt x="801053" y="2204013"/>
                    </a:cubicBezTo>
                    <a:cubicBezTo>
                      <a:pt x="807719" y="2170866"/>
                      <a:pt x="832486" y="2171436"/>
                      <a:pt x="858205" y="2169532"/>
                    </a:cubicBezTo>
                    <a:cubicBezTo>
                      <a:pt x="888877" y="2167247"/>
                      <a:pt x="919165" y="2161912"/>
                      <a:pt x="949646" y="2157340"/>
                    </a:cubicBezTo>
                    <a:cubicBezTo>
                      <a:pt x="953648" y="2156768"/>
                      <a:pt x="957266" y="2152768"/>
                      <a:pt x="960887" y="2150099"/>
                    </a:cubicBezTo>
                    <a:cubicBezTo>
                      <a:pt x="966411" y="2146099"/>
                      <a:pt x="971554" y="2140003"/>
                      <a:pt x="977653" y="2138480"/>
                    </a:cubicBezTo>
                    <a:cubicBezTo>
                      <a:pt x="1008894" y="2131049"/>
                      <a:pt x="1040327" y="2124763"/>
                      <a:pt x="1071762" y="2117905"/>
                    </a:cubicBezTo>
                    <a:cubicBezTo>
                      <a:pt x="1078810" y="2116380"/>
                      <a:pt x="1086048" y="2114476"/>
                      <a:pt x="1092527" y="2111428"/>
                    </a:cubicBezTo>
                    <a:cubicBezTo>
                      <a:pt x="1098623" y="2108570"/>
                      <a:pt x="1103767" y="2103616"/>
                      <a:pt x="1109865" y="2100568"/>
                    </a:cubicBezTo>
                    <a:cubicBezTo>
                      <a:pt x="1126437" y="2092378"/>
                      <a:pt x="1143394" y="2084757"/>
                      <a:pt x="1162823" y="2075613"/>
                    </a:cubicBezTo>
                    <a:cubicBezTo>
                      <a:pt x="1173681" y="2092757"/>
                      <a:pt x="1188354" y="2083041"/>
                      <a:pt x="1206641" y="2074851"/>
                    </a:cubicBezTo>
                    <a:cubicBezTo>
                      <a:pt x="1225310" y="2066468"/>
                      <a:pt x="1246837" y="2063801"/>
                      <a:pt x="1267411" y="2060753"/>
                    </a:cubicBezTo>
                    <a:cubicBezTo>
                      <a:pt x="1305132" y="2055228"/>
                      <a:pt x="1343044" y="2051799"/>
                      <a:pt x="1380762" y="2046847"/>
                    </a:cubicBezTo>
                    <a:cubicBezTo>
                      <a:pt x="1388765" y="2045703"/>
                      <a:pt x="1397909" y="2043608"/>
                      <a:pt x="1404006" y="2038844"/>
                    </a:cubicBezTo>
                    <a:cubicBezTo>
                      <a:pt x="1445725" y="2006839"/>
                      <a:pt x="1496403" y="1997887"/>
                      <a:pt x="1544598" y="2000932"/>
                    </a:cubicBezTo>
                    <a:cubicBezTo>
                      <a:pt x="1582510" y="2003220"/>
                      <a:pt x="1619658" y="2004935"/>
                      <a:pt x="1657188" y="2001697"/>
                    </a:cubicBezTo>
                    <a:cubicBezTo>
                      <a:pt x="1660046" y="2001505"/>
                      <a:pt x="1663856" y="2001887"/>
                      <a:pt x="1665950" y="2003411"/>
                    </a:cubicBezTo>
                    <a:cubicBezTo>
                      <a:pt x="1678904" y="2013507"/>
                      <a:pt x="1692431" y="2014269"/>
                      <a:pt x="1709006" y="2015983"/>
                    </a:cubicBezTo>
                    <a:cubicBezTo>
                      <a:pt x="1732439" y="2018461"/>
                      <a:pt x="1753965" y="2016745"/>
                      <a:pt x="1775684" y="2012555"/>
                    </a:cubicBezTo>
                    <a:cubicBezTo>
                      <a:pt x="1791496" y="2009507"/>
                      <a:pt x="1807497" y="2003220"/>
                      <a:pt x="1821596" y="1995218"/>
                    </a:cubicBezTo>
                    <a:cubicBezTo>
                      <a:pt x="1841216" y="1983978"/>
                      <a:pt x="1860079" y="1979597"/>
                      <a:pt x="1878748" y="1994457"/>
                    </a:cubicBezTo>
                    <a:cubicBezTo>
                      <a:pt x="1898940" y="2010269"/>
                      <a:pt x="1921800" y="2004745"/>
                      <a:pt x="1944092" y="2005315"/>
                    </a:cubicBezTo>
                    <a:cubicBezTo>
                      <a:pt x="1953806" y="2005507"/>
                      <a:pt x="1964094" y="2005124"/>
                      <a:pt x="1973429" y="2007601"/>
                    </a:cubicBezTo>
                    <a:cubicBezTo>
                      <a:pt x="2000479" y="2014651"/>
                      <a:pt x="2026581" y="2025320"/>
                      <a:pt x="2054013" y="2030082"/>
                    </a:cubicBezTo>
                    <a:cubicBezTo>
                      <a:pt x="2069254" y="2032747"/>
                      <a:pt x="2086208" y="2027986"/>
                      <a:pt x="2102021" y="2024557"/>
                    </a:cubicBezTo>
                    <a:cubicBezTo>
                      <a:pt x="2118023" y="2020937"/>
                      <a:pt x="2133834" y="2015413"/>
                      <a:pt x="2149267" y="2009697"/>
                    </a:cubicBezTo>
                    <a:cubicBezTo>
                      <a:pt x="2159743" y="2005887"/>
                      <a:pt x="2171173" y="2002267"/>
                      <a:pt x="2179556" y="1995409"/>
                    </a:cubicBezTo>
                    <a:cubicBezTo>
                      <a:pt x="2198608" y="1979788"/>
                      <a:pt x="2218229" y="1977120"/>
                      <a:pt x="2240710" y="1985312"/>
                    </a:cubicBezTo>
                    <a:cubicBezTo>
                      <a:pt x="2244137" y="1986647"/>
                      <a:pt x="2248138" y="1986647"/>
                      <a:pt x="2251948" y="1986836"/>
                    </a:cubicBezTo>
                    <a:cubicBezTo>
                      <a:pt x="2312915" y="1990836"/>
                      <a:pt x="2373874" y="1993314"/>
                      <a:pt x="2434456" y="1999410"/>
                    </a:cubicBezTo>
                    <a:cubicBezTo>
                      <a:pt x="2459029" y="2001887"/>
                      <a:pt x="2482652" y="2012745"/>
                      <a:pt x="2506847" y="2019603"/>
                    </a:cubicBezTo>
                    <a:cubicBezTo>
                      <a:pt x="2511800" y="2020937"/>
                      <a:pt x="2517327" y="2023033"/>
                      <a:pt x="2522279" y="2022080"/>
                    </a:cubicBezTo>
                    <a:cubicBezTo>
                      <a:pt x="2576191" y="2012555"/>
                      <a:pt x="2626677" y="2026461"/>
                      <a:pt x="2676398" y="2044751"/>
                    </a:cubicBezTo>
                    <a:cubicBezTo>
                      <a:pt x="2681540" y="2046656"/>
                      <a:pt x="2687827" y="2046084"/>
                      <a:pt x="2693543" y="2045703"/>
                    </a:cubicBezTo>
                    <a:cubicBezTo>
                      <a:pt x="2709548" y="2044370"/>
                      <a:pt x="2726882" y="2037701"/>
                      <a:pt x="2741360" y="2041701"/>
                    </a:cubicBezTo>
                    <a:cubicBezTo>
                      <a:pt x="2779842" y="2052753"/>
                      <a:pt x="2817943" y="2066087"/>
                      <a:pt x="2854140" y="2082851"/>
                    </a:cubicBezTo>
                    <a:cubicBezTo>
                      <a:pt x="2890910" y="2099805"/>
                      <a:pt x="2925008" y="2114095"/>
                      <a:pt x="2967110" y="2096949"/>
                    </a:cubicBezTo>
                    <a:cubicBezTo>
                      <a:pt x="2985016" y="2089709"/>
                      <a:pt x="3008639" y="2094853"/>
                      <a:pt x="3029216" y="2096757"/>
                    </a:cubicBezTo>
                    <a:cubicBezTo>
                      <a:pt x="3044264" y="2098282"/>
                      <a:pt x="3058743" y="2106856"/>
                      <a:pt x="3073604" y="2106856"/>
                    </a:cubicBezTo>
                    <a:cubicBezTo>
                      <a:pt x="3113231" y="2106856"/>
                      <a:pt x="3148472" y="2116953"/>
                      <a:pt x="3182763" y="2137527"/>
                    </a:cubicBezTo>
                    <a:cubicBezTo>
                      <a:pt x="3196102" y="2145528"/>
                      <a:pt x="3216867" y="2140193"/>
                      <a:pt x="3234202" y="2142289"/>
                    </a:cubicBezTo>
                    <a:cubicBezTo>
                      <a:pt x="3252492" y="2144765"/>
                      <a:pt x="3271348" y="2147051"/>
                      <a:pt x="3288877" y="2152578"/>
                    </a:cubicBezTo>
                    <a:cubicBezTo>
                      <a:pt x="3334216" y="2167056"/>
                      <a:pt x="3378986" y="2183439"/>
                      <a:pt x="3424135" y="2198680"/>
                    </a:cubicBezTo>
                    <a:cubicBezTo>
                      <a:pt x="3461282" y="2211253"/>
                      <a:pt x="3497862" y="2201347"/>
                      <a:pt x="3534629" y="2196013"/>
                    </a:cubicBezTo>
                    <a:cubicBezTo>
                      <a:pt x="3557682" y="2192583"/>
                      <a:pt x="3579206" y="2184391"/>
                      <a:pt x="3605116" y="2196583"/>
                    </a:cubicBezTo>
                    <a:cubicBezTo>
                      <a:pt x="3629882" y="2208205"/>
                      <a:pt x="3661315" y="2205537"/>
                      <a:pt x="3689131" y="2211824"/>
                    </a:cubicBezTo>
                    <a:cubicBezTo>
                      <a:pt x="3712565" y="2217157"/>
                      <a:pt x="3735231" y="2225732"/>
                      <a:pt x="3757902" y="2234114"/>
                    </a:cubicBezTo>
                    <a:cubicBezTo>
                      <a:pt x="3788766" y="2245545"/>
                      <a:pt x="3819245" y="2257545"/>
                      <a:pt x="3852966" y="2251831"/>
                    </a:cubicBezTo>
                    <a:cubicBezTo>
                      <a:pt x="3891259" y="2245353"/>
                      <a:pt x="3917546" y="2269738"/>
                      <a:pt x="3947648" y="2285932"/>
                    </a:cubicBezTo>
                    <a:cubicBezTo>
                      <a:pt x="3968414" y="2296980"/>
                      <a:pt x="3991083" y="2305172"/>
                      <a:pt x="4013753" y="2312031"/>
                    </a:cubicBezTo>
                    <a:cubicBezTo>
                      <a:pt x="4044043" y="2320985"/>
                      <a:pt x="4075285" y="2326320"/>
                      <a:pt x="4105766" y="2335082"/>
                    </a:cubicBezTo>
                    <a:cubicBezTo>
                      <a:pt x="4151870" y="2348226"/>
                      <a:pt x="4198546" y="2358514"/>
                      <a:pt x="4246551" y="2351274"/>
                    </a:cubicBezTo>
                    <a:cubicBezTo>
                      <a:pt x="4268649" y="2348036"/>
                      <a:pt x="4289227" y="2348226"/>
                      <a:pt x="4311323" y="2352991"/>
                    </a:cubicBezTo>
                    <a:cubicBezTo>
                      <a:pt x="4347518" y="2360801"/>
                      <a:pt x="4384668" y="2361753"/>
                      <a:pt x="4413817" y="2390899"/>
                    </a:cubicBezTo>
                    <a:cubicBezTo>
                      <a:pt x="4424104" y="2401188"/>
                      <a:pt x="4442581" y="2403853"/>
                      <a:pt x="4457632" y="2409188"/>
                    </a:cubicBezTo>
                    <a:cubicBezTo>
                      <a:pt x="4474969" y="2415476"/>
                      <a:pt x="4487731" y="2412236"/>
                      <a:pt x="4497068" y="2393947"/>
                    </a:cubicBezTo>
                    <a:cubicBezTo>
                      <a:pt x="4501257" y="2385757"/>
                      <a:pt x="4513260" y="2377755"/>
                      <a:pt x="4522596" y="2376421"/>
                    </a:cubicBezTo>
                    <a:cubicBezTo>
                      <a:pt x="4550599" y="2372421"/>
                      <a:pt x="4576318" y="2378327"/>
                      <a:pt x="4603368" y="2391282"/>
                    </a:cubicBezTo>
                    <a:cubicBezTo>
                      <a:pt x="4628705" y="2403474"/>
                      <a:pt x="4660331" y="2402140"/>
                      <a:pt x="4689098" y="2406903"/>
                    </a:cubicBezTo>
                    <a:cubicBezTo>
                      <a:pt x="4699289" y="2408618"/>
                      <a:pt x="4709482" y="2411237"/>
                      <a:pt x="4719697" y="2413428"/>
                    </a:cubicBezTo>
                    <a:lnTo>
                      <a:pt x="4726469" y="2414298"/>
                    </a:lnTo>
                    <a:lnTo>
                      <a:pt x="4785776" y="2414298"/>
                    </a:lnTo>
                    <a:lnTo>
                      <a:pt x="4788661" y="2414047"/>
                    </a:lnTo>
                    <a:cubicBezTo>
                      <a:pt x="4801401" y="2412237"/>
                      <a:pt x="4814166" y="2410142"/>
                      <a:pt x="4827024" y="2408999"/>
                    </a:cubicBezTo>
                    <a:cubicBezTo>
                      <a:pt x="4847027" y="2407095"/>
                      <a:pt x="4867412" y="2407856"/>
                      <a:pt x="4887415" y="2405570"/>
                    </a:cubicBezTo>
                    <a:cubicBezTo>
                      <a:pt x="4903799" y="2403853"/>
                      <a:pt x="4919991" y="2399474"/>
                      <a:pt x="4936184" y="2395853"/>
                    </a:cubicBezTo>
                    <a:cubicBezTo>
                      <a:pt x="4942089" y="2394520"/>
                      <a:pt x="4947996" y="2389376"/>
                      <a:pt x="4953328" y="2390138"/>
                    </a:cubicBezTo>
                    <a:cubicBezTo>
                      <a:pt x="5006292" y="2398330"/>
                      <a:pt x="5044391" y="2361753"/>
                      <a:pt x="5089162" y="2345560"/>
                    </a:cubicBezTo>
                    <a:cubicBezTo>
                      <a:pt x="5136216" y="2328413"/>
                      <a:pt x="5181748" y="2302124"/>
                      <a:pt x="5234326" y="2309935"/>
                    </a:cubicBezTo>
                    <a:cubicBezTo>
                      <a:pt x="5266141" y="2314697"/>
                      <a:pt x="5296812" y="2325747"/>
                      <a:pt x="5328438" y="2332416"/>
                    </a:cubicBezTo>
                    <a:cubicBezTo>
                      <a:pt x="5339677" y="2334701"/>
                      <a:pt x="5352250" y="2334320"/>
                      <a:pt x="5363491" y="2332034"/>
                    </a:cubicBezTo>
                    <a:cubicBezTo>
                      <a:pt x="5417784" y="2321555"/>
                      <a:pt x="5471316" y="2320032"/>
                      <a:pt x="5524660" y="2337178"/>
                    </a:cubicBezTo>
                    <a:cubicBezTo>
                      <a:pt x="5533802" y="2340036"/>
                      <a:pt x="5543518" y="2342701"/>
                      <a:pt x="5553045" y="2342701"/>
                    </a:cubicBezTo>
                    <a:cubicBezTo>
                      <a:pt x="5605244" y="2342701"/>
                      <a:pt x="5656488" y="2338701"/>
                      <a:pt x="5706401" y="2320032"/>
                    </a:cubicBezTo>
                    <a:cubicBezTo>
                      <a:pt x="5723166" y="2313745"/>
                      <a:pt x="5743551" y="2317745"/>
                      <a:pt x="5762029" y="2316221"/>
                    </a:cubicBezTo>
                    <a:cubicBezTo>
                      <a:pt x="5779174" y="2314889"/>
                      <a:pt x="5796702" y="2314317"/>
                      <a:pt x="5813276" y="2309935"/>
                    </a:cubicBezTo>
                    <a:cubicBezTo>
                      <a:pt x="5837472" y="2303459"/>
                      <a:pt x="5859949" y="2302697"/>
                      <a:pt x="5884906" y="2308411"/>
                    </a:cubicBezTo>
                    <a:cubicBezTo>
                      <a:pt x="5908719" y="2313745"/>
                      <a:pt x="5934438" y="2311079"/>
                      <a:pt x="5959204" y="2311269"/>
                    </a:cubicBezTo>
                    <a:cubicBezTo>
                      <a:pt x="5986828" y="2311459"/>
                      <a:pt x="6014449" y="2311649"/>
                      <a:pt x="6042072" y="2310697"/>
                    </a:cubicBezTo>
                    <a:cubicBezTo>
                      <a:pt x="6053124" y="2310317"/>
                      <a:pt x="6065695" y="2302697"/>
                      <a:pt x="6074842" y="2305745"/>
                    </a:cubicBezTo>
                    <a:cubicBezTo>
                      <a:pt x="6104368" y="2316031"/>
                      <a:pt x="6133897" y="2303649"/>
                      <a:pt x="6163425" y="2309172"/>
                    </a:cubicBezTo>
                    <a:cubicBezTo>
                      <a:pt x="6177905" y="2312031"/>
                      <a:pt x="6194288" y="2304220"/>
                      <a:pt x="6209909" y="2303459"/>
                    </a:cubicBezTo>
                    <a:cubicBezTo>
                      <a:pt x="6235437" y="2302124"/>
                      <a:pt x="6260964" y="2302697"/>
                      <a:pt x="6286493" y="2302315"/>
                    </a:cubicBezTo>
                    <a:cubicBezTo>
                      <a:pt x="6294876" y="2302124"/>
                      <a:pt x="6303068" y="2301362"/>
                      <a:pt x="6311449" y="2300980"/>
                    </a:cubicBezTo>
                    <a:cubicBezTo>
                      <a:pt x="6318880" y="2300601"/>
                      <a:pt x="6326691" y="2298887"/>
                      <a:pt x="6333739" y="2300218"/>
                    </a:cubicBezTo>
                    <a:cubicBezTo>
                      <a:pt x="6359268" y="2304983"/>
                      <a:pt x="6384414" y="2312793"/>
                      <a:pt x="6410131" y="2315841"/>
                    </a:cubicBezTo>
                    <a:cubicBezTo>
                      <a:pt x="6432420" y="2318507"/>
                      <a:pt x="6455472" y="2314889"/>
                      <a:pt x="6477951" y="2316793"/>
                    </a:cubicBezTo>
                    <a:cubicBezTo>
                      <a:pt x="6517576" y="2320032"/>
                      <a:pt x="6557201" y="2325747"/>
                      <a:pt x="6596828" y="2329368"/>
                    </a:cubicBezTo>
                    <a:cubicBezTo>
                      <a:pt x="6605401" y="2330130"/>
                      <a:pt x="6614353" y="2325365"/>
                      <a:pt x="6623118" y="2324985"/>
                    </a:cubicBezTo>
                    <a:cubicBezTo>
                      <a:pt x="6650551" y="2324033"/>
                      <a:pt x="6677984" y="2323841"/>
                      <a:pt x="6705417" y="2323272"/>
                    </a:cubicBezTo>
                    <a:cubicBezTo>
                      <a:pt x="6721038" y="2323080"/>
                      <a:pt x="6736851" y="2323651"/>
                      <a:pt x="6752283" y="2321937"/>
                    </a:cubicBezTo>
                    <a:cubicBezTo>
                      <a:pt x="6772665" y="2319651"/>
                      <a:pt x="6791144" y="2316221"/>
                      <a:pt x="6810195" y="2331082"/>
                    </a:cubicBezTo>
                    <a:cubicBezTo>
                      <a:pt x="6839534" y="2354132"/>
                      <a:pt x="6876872" y="2345178"/>
                      <a:pt x="6910782" y="2350512"/>
                    </a:cubicBezTo>
                    <a:cubicBezTo>
                      <a:pt x="6919547" y="2351847"/>
                      <a:pt x="6928501" y="2352036"/>
                      <a:pt x="6937263" y="2353561"/>
                    </a:cubicBezTo>
                    <a:cubicBezTo>
                      <a:pt x="6953457" y="2356418"/>
                      <a:pt x="6969457" y="2359657"/>
                      <a:pt x="6985653" y="2362897"/>
                    </a:cubicBezTo>
                    <a:cubicBezTo>
                      <a:pt x="6988509" y="2363467"/>
                      <a:pt x="6991747" y="2363659"/>
                      <a:pt x="6994415" y="2364611"/>
                    </a:cubicBezTo>
                    <a:cubicBezTo>
                      <a:pt x="7018991" y="2372611"/>
                      <a:pt x="7043184" y="2381755"/>
                      <a:pt x="7068141" y="2388234"/>
                    </a:cubicBezTo>
                    <a:cubicBezTo>
                      <a:pt x="7080334" y="2391472"/>
                      <a:pt x="7093860" y="2391853"/>
                      <a:pt x="7106432" y="2390138"/>
                    </a:cubicBezTo>
                    <a:cubicBezTo>
                      <a:pt x="7143199" y="2385185"/>
                      <a:pt x="7179587" y="2383089"/>
                      <a:pt x="7216547" y="2390330"/>
                    </a:cubicBezTo>
                    <a:cubicBezTo>
                      <a:pt x="7231214" y="2393186"/>
                      <a:pt x="7247599" y="2388424"/>
                      <a:pt x="7263220" y="2386709"/>
                    </a:cubicBezTo>
                    <a:cubicBezTo>
                      <a:pt x="7300559" y="2382137"/>
                      <a:pt x="7337899" y="2377183"/>
                      <a:pt x="7375428" y="2372803"/>
                    </a:cubicBezTo>
                    <a:cubicBezTo>
                      <a:pt x="7398860" y="2370135"/>
                      <a:pt x="7422483" y="2368611"/>
                      <a:pt x="7445916" y="2365945"/>
                    </a:cubicBezTo>
                    <a:cubicBezTo>
                      <a:pt x="7472967" y="2362705"/>
                      <a:pt x="7499828" y="2357753"/>
                      <a:pt x="7526880" y="2355084"/>
                    </a:cubicBezTo>
                    <a:cubicBezTo>
                      <a:pt x="7557742" y="2352036"/>
                      <a:pt x="7588795" y="2351466"/>
                      <a:pt x="7619655" y="2348226"/>
                    </a:cubicBezTo>
                    <a:cubicBezTo>
                      <a:pt x="7676047" y="2341940"/>
                      <a:pt x="7732247" y="2334509"/>
                      <a:pt x="7788636" y="2327461"/>
                    </a:cubicBezTo>
                    <a:cubicBezTo>
                      <a:pt x="7843311" y="2320603"/>
                      <a:pt x="7897987" y="2314507"/>
                      <a:pt x="7952280" y="2305935"/>
                    </a:cubicBezTo>
                    <a:cubicBezTo>
                      <a:pt x="7975142" y="2302315"/>
                      <a:pt x="7996859" y="2292408"/>
                      <a:pt x="8019339" y="2286884"/>
                    </a:cubicBezTo>
                    <a:cubicBezTo>
                      <a:pt x="8058774" y="2277357"/>
                      <a:pt x="8098590" y="2269357"/>
                      <a:pt x="8137835" y="2259832"/>
                    </a:cubicBezTo>
                    <a:cubicBezTo>
                      <a:pt x="8155359" y="2255641"/>
                      <a:pt x="8172124" y="2248593"/>
                      <a:pt x="8189651" y="2243639"/>
                    </a:cubicBezTo>
                    <a:cubicBezTo>
                      <a:pt x="8230992" y="2232208"/>
                      <a:pt x="8272903" y="2222874"/>
                      <a:pt x="8313671" y="2209920"/>
                    </a:cubicBezTo>
                    <a:cubicBezTo>
                      <a:pt x="8362822" y="2194297"/>
                      <a:pt x="8411019" y="2175439"/>
                      <a:pt x="8459979" y="2158864"/>
                    </a:cubicBezTo>
                    <a:cubicBezTo>
                      <a:pt x="8478269" y="2152578"/>
                      <a:pt x="8497511" y="2148957"/>
                      <a:pt x="8516369" y="2144003"/>
                    </a:cubicBezTo>
                    <a:cubicBezTo>
                      <a:pt x="8563425" y="2131431"/>
                      <a:pt x="8610288" y="2118095"/>
                      <a:pt x="8657726" y="2106284"/>
                    </a:cubicBezTo>
                    <a:cubicBezTo>
                      <a:pt x="8675253" y="2101901"/>
                      <a:pt x="8693731" y="2102284"/>
                      <a:pt x="8711448" y="2098664"/>
                    </a:cubicBezTo>
                    <a:cubicBezTo>
                      <a:pt x="8732023" y="2094472"/>
                      <a:pt x="8752407" y="2089138"/>
                      <a:pt x="8772219" y="2082280"/>
                    </a:cubicBezTo>
                    <a:cubicBezTo>
                      <a:pt x="8796985" y="2073707"/>
                      <a:pt x="8820990" y="2062659"/>
                      <a:pt x="8845565" y="2053705"/>
                    </a:cubicBezTo>
                    <a:cubicBezTo>
                      <a:pt x="8886142" y="2039034"/>
                      <a:pt x="8926911" y="2024557"/>
                      <a:pt x="8967871" y="2011221"/>
                    </a:cubicBezTo>
                    <a:cubicBezTo>
                      <a:pt x="8983301" y="2006268"/>
                      <a:pt x="9000257" y="2005697"/>
                      <a:pt x="9015878" y="2001124"/>
                    </a:cubicBezTo>
                    <a:cubicBezTo>
                      <a:pt x="9088840" y="1979597"/>
                      <a:pt x="9161805" y="1957880"/>
                      <a:pt x="9234579" y="1935209"/>
                    </a:cubicBezTo>
                    <a:cubicBezTo>
                      <a:pt x="9272298" y="1923399"/>
                      <a:pt x="9308875" y="1908538"/>
                      <a:pt x="9346597" y="1896917"/>
                    </a:cubicBezTo>
                    <a:cubicBezTo>
                      <a:pt x="9369267" y="1889869"/>
                      <a:pt x="9393650" y="1887773"/>
                      <a:pt x="9416321" y="1880724"/>
                    </a:cubicBezTo>
                    <a:cubicBezTo>
                      <a:pt x="9437278" y="1874247"/>
                      <a:pt x="9456709" y="1863578"/>
                      <a:pt x="9477283" y="1856149"/>
                    </a:cubicBezTo>
                    <a:cubicBezTo>
                      <a:pt x="9540152" y="1833097"/>
                      <a:pt x="9603971" y="1811953"/>
                      <a:pt x="9666265" y="1787186"/>
                    </a:cubicBezTo>
                    <a:cubicBezTo>
                      <a:pt x="9696749" y="1775183"/>
                      <a:pt x="9725323" y="1757849"/>
                      <a:pt x="9754088" y="1741464"/>
                    </a:cubicBezTo>
                    <a:cubicBezTo>
                      <a:pt x="9802858" y="1713841"/>
                      <a:pt x="9850865" y="1685074"/>
                      <a:pt x="9899446" y="1656880"/>
                    </a:cubicBezTo>
                    <a:cubicBezTo>
                      <a:pt x="9935832" y="1635924"/>
                      <a:pt x="9968027" y="1611347"/>
                      <a:pt x="9993175" y="1576487"/>
                    </a:cubicBezTo>
                    <a:cubicBezTo>
                      <a:pt x="10004797" y="1560484"/>
                      <a:pt x="10024990" y="1546768"/>
                      <a:pt x="10044230" y="1540480"/>
                    </a:cubicBezTo>
                    <a:cubicBezTo>
                      <a:pt x="10078713" y="1529241"/>
                      <a:pt x="10104430" y="1507522"/>
                      <a:pt x="10131863" y="1485613"/>
                    </a:cubicBezTo>
                    <a:cubicBezTo>
                      <a:pt x="10166536" y="1457801"/>
                      <a:pt x="10203304" y="1431509"/>
                      <a:pt x="10242357" y="1410555"/>
                    </a:cubicBezTo>
                    <a:cubicBezTo>
                      <a:pt x="10280840" y="1389980"/>
                      <a:pt x="10324086" y="1378549"/>
                      <a:pt x="10363709" y="1359499"/>
                    </a:cubicBezTo>
                    <a:cubicBezTo>
                      <a:pt x="10386952" y="1348259"/>
                      <a:pt x="10407146" y="1330353"/>
                      <a:pt x="10428291" y="1314920"/>
                    </a:cubicBezTo>
                    <a:cubicBezTo>
                      <a:pt x="10449438" y="1299489"/>
                      <a:pt x="10470394" y="1283486"/>
                      <a:pt x="10490969" y="1267104"/>
                    </a:cubicBezTo>
                    <a:cubicBezTo>
                      <a:pt x="10502208" y="1258149"/>
                      <a:pt x="10511734" y="1246909"/>
                      <a:pt x="10523354" y="1238337"/>
                    </a:cubicBezTo>
                    <a:cubicBezTo>
                      <a:pt x="10545263" y="1222334"/>
                      <a:pt x="10569075" y="1208808"/>
                      <a:pt x="10590031" y="1191664"/>
                    </a:cubicBezTo>
                    <a:cubicBezTo>
                      <a:pt x="10610225" y="1175089"/>
                      <a:pt x="10633467" y="1166707"/>
                      <a:pt x="10656519" y="1156038"/>
                    </a:cubicBezTo>
                    <a:cubicBezTo>
                      <a:pt x="10674046" y="1148036"/>
                      <a:pt x="10686617" y="1130320"/>
                      <a:pt x="10703573" y="1120603"/>
                    </a:cubicBezTo>
                    <a:cubicBezTo>
                      <a:pt x="10727767" y="1106697"/>
                      <a:pt x="10746246" y="1089553"/>
                      <a:pt x="10764534" y="1067643"/>
                    </a:cubicBezTo>
                    <a:cubicBezTo>
                      <a:pt x="10785111" y="1043068"/>
                      <a:pt x="10820162" y="1029732"/>
                      <a:pt x="10850453" y="1014301"/>
                    </a:cubicBezTo>
                    <a:cubicBezTo>
                      <a:pt x="10876171" y="1001157"/>
                      <a:pt x="10906081" y="995632"/>
                      <a:pt x="10929704" y="980201"/>
                    </a:cubicBezTo>
                    <a:cubicBezTo>
                      <a:pt x="10946279" y="969342"/>
                      <a:pt x="10958661" y="948957"/>
                      <a:pt x="10967423" y="930289"/>
                    </a:cubicBezTo>
                    <a:cubicBezTo>
                      <a:pt x="10987046" y="887995"/>
                      <a:pt x="11021146" y="861897"/>
                      <a:pt x="11058869" y="838084"/>
                    </a:cubicBezTo>
                    <a:cubicBezTo>
                      <a:pt x="11097350" y="813699"/>
                      <a:pt x="11133927" y="786836"/>
                      <a:pt x="11172600" y="762834"/>
                    </a:cubicBezTo>
                    <a:cubicBezTo>
                      <a:pt x="11211843" y="738638"/>
                      <a:pt x="11243658" y="706443"/>
                      <a:pt x="11275283" y="673676"/>
                    </a:cubicBezTo>
                    <a:cubicBezTo>
                      <a:pt x="11288238" y="660150"/>
                      <a:pt x="11305192" y="650434"/>
                      <a:pt x="11320623" y="639195"/>
                    </a:cubicBezTo>
                    <a:cubicBezTo>
                      <a:pt x="11338339" y="626241"/>
                      <a:pt x="11355296" y="611953"/>
                      <a:pt x="11374346" y="601664"/>
                    </a:cubicBezTo>
                    <a:cubicBezTo>
                      <a:pt x="11398160" y="588709"/>
                      <a:pt x="11424069" y="579757"/>
                      <a:pt x="11448453" y="567755"/>
                    </a:cubicBezTo>
                    <a:cubicBezTo>
                      <a:pt x="11476838" y="553657"/>
                      <a:pt x="11505795" y="539750"/>
                      <a:pt x="11532275" y="522605"/>
                    </a:cubicBezTo>
                    <a:cubicBezTo>
                      <a:pt x="11545039" y="514413"/>
                      <a:pt x="11553613" y="499363"/>
                      <a:pt x="11562947" y="486598"/>
                    </a:cubicBezTo>
                    <a:cubicBezTo>
                      <a:pt x="11599714" y="436305"/>
                      <a:pt x="11635529" y="385441"/>
                      <a:pt x="11672489" y="335337"/>
                    </a:cubicBezTo>
                    <a:cubicBezTo>
                      <a:pt x="11712304" y="281424"/>
                      <a:pt x="11763931" y="241608"/>
                      <a:pt x="11821656" y="207889"/>
                    </a:cubicBezTo>
                    <a:cubicBezTo>
                      <a:pt x="11877664" y="175312"/>
                      <a:pt x="11931195" y="138734"/>
                      <a:pt x="11986443" y="104824"/>
                    </a:cubicBezTo>
                    <a:cubicBezTo>
                      <a:pt x="11998443" y="97395"/>
                      <a:pt x="12013114" y="94347"/>
                      <a:pt x="12026448" y="88821"/>
                    </a:cubicBezTo>
                    <a:cubicBezTo>
                      <a:pt x="12072360" y="69580"/>
                      <a:pt x="12118083" y="50147"/>
                      <a:pt x="12160947" y="28621"/>
                    </a:cubicBezTo>
                    <a:lnTo>
                      <a:pt x="12192000" y="0"/>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2" name="Group 11">
              <a:extLst>
                <a:ext uri="{FF2B5EF4-FFF2-40B4-BE49-F238E27FC236}">
                  <a16:creationId xmlns:a16="http://schemas.microsoft.com/office/drawing/2014/main" id="{05148B0F-801C-45A1-80C1-EEC25A22A7C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4" y="3296011"/>
              <a:ext cx="12191456" cy="2849975"/>
              <a:chOff x="544" y="3296011"/>
              <a:chExt cx="12191456" cy="2849975"/>
            </a:xfrm>
          </p:grpSpPr>
          <p:sp>
            <p:nvSpPr>
              <p:cNvPr id="13" name="Freeform: Shape 12">
                <a:extLst>
                  <a:ext uri="{FF2B5EF4-FFF2-40B4-BE49-F238E27FC236}">
                    <a16:creationId xmlns:a16="http://schemas.microsoft.com/office/drawing/2014/main" id="{E7715ED9-C8CE-4651-82AA-1C4B5F14A0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B911230A-EF3B-4760-9087-E4FBE05BD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4" y="3296011"/>
                <a:ext cx="12191456" cy="2849975"/>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a:blip r:embed="rId2">
                  <a:alphaModFix amt="57000"/>
                </a:blip>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sp>
        <p:nvSpPr>
          <p:cNvPr id="2" name="Title 1">
            <a:extLst>
              <a:ext uri="{FF2B5EF4-FFF2-40B4-BE49-F238E27FC236}">
                <a16:creationId xmlns:a16="http://schemas.microsoft.com/office/drawing/2014/main" id="{4C13CB57-AD59-E843-9BD5-0C40362F09B8}"/>
              </a:ext>
            </a:extLst>
          </p:cNvPr>
          <p:cNvSpPr>
            <a:spLocks noGrp="1"/>
          </p:cNvSpPr>
          <p:nvPr>
            <p:ph type="ctrTitle"/>
          </p:nvPr>
        </p:nvSpPr>
        <p:spPr>
          <a:xfrm>
            <a:off x="838199" y="794842"/>
            <a:ext cx="9644744" cy="2308324"/>
          </a:xfrm>
        </p:spPr>
        <p:txBody>
          <a:bodyPr>
            <a:normAutofit/>
          </a:bodyPr>
          <a:lstStyle/>
          <a:p>
            <a:pPr algn="l"/>
            <a:r>
              <a:rPr lang="en-US" sz="5000" dirty="0">
                <a:solidFill>
                  <a:schemeClr val="bg2">
                    <a:lumMod val="75000"/>
                  </a:schemeClr>
                </a:solidFill>
              </a:rPr>
              <a:t>CERES Data Management Team Working Group Report</a:t>
            </a:r>
          </a:p>
        </p:txBody>
      </p:sp>
      <p:sp>
        <p:nvSpPr>
          <p:cNvPr id="3" name="Subtitle 2">
            <a:extLst>
              <a:ext uri="{FF2B5EF4-FFF2-40B4-BE49-F238E27FC236}">
                <a16:creationId xmlns:a16="http://schemas.microsoft.com/office/drawing/2014/main" id="{C747302C-18D5-0842-9A2E-EF5C673EFD9B}"/>
              </a:ext>
            </a:extLst>
          </p:cNvPr>
          <p:cNvSpPr>
            <a:spLocks noGrp="1"/>
          </p:cNvSpPr>
          <p:nvPr>
            <p:ph type="subTitle" idx="1"/>
          </p:nvPr>
        </p:nvSpPr>
        <p:spPr>
          <a:xfrm>
            <a:off x="835024" y="3293372"/>
            <a:ext cx="7025753" cy="1296359"/>
          </a:xfrm>
        </p:spPr>
        <p:txBody>
          <a:bodyPr>
            <a:noAutofit/>
          </a:bodyPr>
          <a:lstStyle/>
          <a:p>
            <a:pPr algn="l"/>
            <a:r>
              <a:rPr lang="en-US" dirty="0">
                <a:solidFill>
                  <a:schemeClr val="bg2"/>
                </a:solidFill>
              </a:rPr>
              <a:t>Katie Dejwakh</a:t>
            </a:r>
          </a:p>
          <a:p>
            <a:pPr algn="l"/>
            <a:r>
              <a:rPr lang="en-US" dirty="0">
                <a:solidFill>
                  <a:schemeClr val="bg2"/>
                </a:solidFill>
              </a:rPr>
              <a:t>Fall CERES Science Team Meeting</a:t>
            </a:r>
          </a:p>
          <a:p>
            <a:pPr algn="l"/>
            <a:r>
              <a:rPr lang="en-US" dirty="0">
                <a:solidFill>
                  <a:schemeClr val="bg2"/>
                </a:solidFill>
              </a:rPr>
              <a:t>October 12, 2021</a:t>
            </a:r>
          </a:p>
        </p:txBody>
      </p:sp>
      <p:pic>
        <p:nvPicPr>
          <p:cNvPr id="17" name="Picture 16">
            <a:extLst>
              <a:ext uri="{FF2B5EF4-FFF2-40B4-BE49-F238E27FC236}">
                <a16:creationId xmlns:a16="http://schemas.microsoft.com/office/drawing/2014/main" id="{EC55F3D0-4E19-554F-9373-122F94CDD430}"/>
              </a:ext>
            </a:extLst>
          </p:cNvPr>
          <p:cNvPicPr>
            <a:picLocks noChangeAspect="1"/>
          </p:cNvPicPr>
          <p:nvPr/>
        </p:nvPicPr>
        <p:blipFill>
          <a:blip r:embed="rId3"/>
          <a:stretch>
            <a:fillRect/>
          </a:stretch>
        </p:blipFill>
        <p:spPr>
          <a:xfrm>
            <a:off x="11049000" y="106458"/>
            <a:ext cx="1143000" cy="939800"/>
          </a:xfrm>
          <a:prstGeom prst="rect">
            <a:avLst/>
          </a:prstGeom>
        </p:spPr>
      </p:pic>
    </p:spTree>
    <p:extLst>
      <p:ext uri="{BB962C8B-B14F-4D97-AF65-F5344CB8AC3E}">
        <p14:creationId xmlns:p14="http://schemas.microsoft.com/office/powerpoint/2010/main" val="3401397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A07DA-B0C1-0544-B38D-79BD751C06A5}"/>
              </a:ext>
            </a:extLst>
          </p:cNvPr>
          <p:cNvSpPr txBox="1">
            <a:spLocks/>
          </p:cNvSpPr>
          <p:nvPr/>
        </p:nvSpPr>
        <p:spPr>
          <a:xfrm>
            <a:off x="838200" y="963877"/>
            <a:ext cx="3494362" cy="4930246"/>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bg1"/>
                </a:solidFill>
                <a:latin typeface="Avenir Next" panose="020B0503020202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dirty="0">
                <a:ln>
                  <a:noFill/>
                </a:ln>
                <a:solidFill>
                  <a:prstClr val="white"/>
                </a:solidFill>
                <a:effectLst/>
                <a:uLnTx/>
                <a:uFillTx/>
                <a:latin typeface="Avenir Next" panose="020B0503020202020204" pitchFamily="34" charset="0"/>
                <a:ea typeface="+mj-ea"/>
                <a:cs typeface="+mj-cs"/>
              </a:rPr>
              <a:t>Outline</a:t>
            </a:r>
          </a:p>
        </p:txBody>
      </p:sp>
      <p:graphicFrame>
        <p:nvGraphicFramePr>
          <p:cNvPr id="3" name="Content Placeholder 3">
            <a:extLst>
              <a:ext uri="{FF2B5EF4-FFF2-40B4-BE49-F238E27FC236}">
                <a16:creationId xmlns:a16="http://schemas.microsoft.com/office/drawing/2014/main" id="{89BC5555-6B4A-DE4C-8174-6C92156F163F}"/>
              </a:ext>
            </a:extLst>
          </p:cNvPr>
          <p:cNvGraphicFramePr>
            <a:graphicFrameLocks/>
          </p:cNvGraphicFramePr>
          <p:nvPr>
            <p:extLst>
              <p:ext uri="{D42A27DB-BD31-4B8C-83A1-F6EECF244321}">
                <p14:modId xmlns:p14="http://schemas.microsoft.com/office/powerpoint/2010/main" val="2710878525"/>
              </p:ext>
            </p:extLst>
          </p:nvPr>
        </p:nvGraphicFramePr>
        <p:xfrm>
          <a:off x="4976031" y="963877"/>
          <a:ext cx="6377769" cy="49302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20754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B2FE-3667-7244-9466-186C5D27893E}"/>
              </a:ext>
            </a:extLst>
          </p:cNvPr>
          <p:cNvSpPr>
            <a:spLocks noGrp="1"/>
          </p:cNvSpPr>
          <p:nvPr>
            <p:ph type="title"/>
          </p:nvPr>
        </p:nvSpPr>
        <p:spPr/>
        <p:txBody>
          <a:bodyPr/>
          <a:lstStyle/>
          <a:p>
            <a:r>
              <a:rPr lang="en-US" dirty="0"/>
              <a:t>DMT Overview</a:t>
            </a:r>
          </a:p>
        </p:txBody>
      </p:sp>
      <p:sp>
        <p:nvSpPr>
          <p:cNvPr id="3" name="Text Placeholder 2">
            <a:extLst>
              <a:ext uri="{FF2B5EF4-FFF2-40B4-BE49-F238E27FC236}">
                <a16:creationId xmlns:a16="http://schemas.microsoft.com/office/drawing/2014/main" id="{298FD3BC-5FF5-B34C-852C-3C522334066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3649999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8EEFA-5085-2145-8372-1DADDB95B472}"/>
              </a:ext>
            </a:extLst>
          </p:cNvPr>
          <p:cNvSpPr>
            <a:spLocks noGrp="1"/>
          </p:cNvSpPr>
          <p:nvPr>
            <p:ph type="title"/>
          </p:nvPr>
        </p:nvSpPr>
        <p:spPr/>
        <p:txBody>
          <a:bodyPr/>
          <a:lstStyle/>
          <a:p>
            <a:r>
              <a:rPr lang="en-US" dirty="0"/>
              <a:t>Data Management Team (DMT)</a:t>
            </a:r>
          </a:p>
        </p:txBody>
      </p:sp>
      <p:graphicFrame>
        <p:nvGraphicFramePr>
          <p:cNvPr id="3" name="Diagram 2">
            <a:extLst>
              <a:ext uri="{FF2B5EF4-FFF2-40B4-BE49-F238E27FC236}">
                <a16:creationId xmlns:a16="http://schemas.microsoft.com/office/drawing/2014/main" id="{C7AE71F4-9F58-B048-B7A6-26CC49203424}"/>
              </a:ext>
            </a:extLst>
          </p:cNvPr>
          <p:cNvGraphicFramePr/>
          <p:nvPr>
            <p:extLst>
              <p:ext uri="{D42A27DB-BD31-4B8C-83A1-F6EECF244321}">
                <p14:modId xmlns:p14="http://schemas.microsoft.com/office/powerpoint/2010/main" val="2164466585"/>
              </p:ext>
            </p:extLst>
          </p:nvPr>
        </p:nvGraphicFramePr>
        <p:xfrm>
          <a:off x="1037603" y="913415"/>
          <a:ext cx="10169802" cy="5031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E69ACB2B-5EAA-2A4B-9D31-5C8D20017262}"/>
              </a:ext>
            </a:extLst>
          </p:cNvPr>
          <p:cNvPicPr>
            <a:picLocks noChangeAspect="1"/>
          </p:cNvPicPr>
          <p:nvPr/>
        </p:nvPicPr>
        <p:blipFill>
          <a:blip r:embed="rId7"/>
          <a:stretch>
            <a:fillRect/>
          </a:stretch>
        </p:blipFill>
        <p:spPr>
          <a:xfrm>
            <a:off x="11049000" y="106458"/>
            <a:ext cx="1143000" cy="939800"/>
          </a:xfrm>
          <a:prstGeom prst="rect">
            <a:avLst/>
          </a:prstGeom>
        </p:spPr>
      </p:pic>
    </p:spTree>
    <p:extLst>
      <p:ext uri="{BB962C8B-B14F-4D97-AF65-F5344CB8AC3E}">
        <p14:creationId xmlns:p14="http://schemas.microsoft.com/office/powerpoint/2010/main" val="387640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7E8CC687-D04A-A641-9A8C-6E6C45591A7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49DD1790-E2D9-184E-B304-D9C26A49C483}"/>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DE46D34D-681B-D440-AA10-4DA40E1A09B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8EEFA-5085-2145-8372-1DADDB95B472}"/>
              </a:ext>
            </a:extLst>
          </p:cNvPr>
          <p:cNvSpPr>
            <a:spLocks noGrp="1"/>
          </p:cNvSpPr>
          <p:nvPr>
            <p:ph type="title"/>
          </p:nvPr>
        </p:nvSpPr>
        <p:spPr/>
        <p:txBody>
          <a:bodyPr/>
          <a:lstStyle/>
          <a:p>
            <a:r>
              <a:rPr lang="en-US" dirty="0"/>
              <a:t>Data Management Team (DMT)</a:t>
            </a:r>
          </a:p>
        </p:txBody>
      </p:sp>
      <p:graphicFrame>
        <p:nvGraphicFramePr>
          <p:cNvPr id="3" name="Diagram 2">
            <a:extLst>
              <a:ext uri="{FF2B5EF4-FFF2-40B4-BE49-F238E27FC236}">
                <a16:creationId xmlns:a16="http://schemas.microsoft.com/office/drawing/2014/main" id="{C7AE71F4-9F58-B048-B7A6-26CC49203424}"/>
              </a:ext>
            </a:extLst>
          </p:cNvPr>
          <p:cNvGraphicFramePr/>
          <p:nvPr>
            <p:extLst>
              <p:ext uri="{D42A27DB-BD31-4B8C-83A1-F6EECF244321}">
                <p14:modId xmlns:p14="http://schemas.microsoft.com/office/powerpoint/2010/main" val="1011645304"/>
              </p:ext>
            </p:extLst>
          </p:nvPr>
        </p:nvGraphicFramePr>
        <p:xfrm>
          <a:off x="1037603" y="913415"/>
          <a:ext cx="10169802" cy="50311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ounded Rectangle 3">
            <a:extLst>
              <a:ext uri="{FF2B5EF4-FFF2-40B4-BE49-F238E27FC236}">
                <a16:creationId xmlns:a16="http://schemas.microsoft.com/office/drawing/2014/main" id="{5585CF9D-8F86-3843-AB0E-F01E02FDE7D0}"/>
              </a:ext>
            </a:extLst>
          </p:cNvPr>
          <p:cNvSpPr/>
          <p:nvPr/>
        </p:nvSpPr>
        <p:spPr>
          <a:xfrm>
            <a:off x="4155212" y="5420951"/>
            <a:ext cx="3893487" cy="1047265"/>
          </a:xfrm>
          <a:prstGeom prst="roundRect">
            <a:avLst/>
          </a:prstGeom>
          <a:no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6226A"/>
                </a:solidFill>
                <a:effectLst/>
                <a:uLnTx/>
                <a:uFillTx/>
                <a:latin typeface="Avenir Next" panose="020B0503020202020204" pitchFamily="34" charset="0"/>
                <a:ea typeface="+mn-ea"/>
                <a:cs typeface="+mn-cs"/>
              </a:rPr>
              <a:t>Katie Dejwakh (NASA)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16226A"/>
                </a:solidFill>
                <a:effectLst/>
                <a:uLnTx/>
                <a:uFillTx/>
                <a:latin typeface="Avenir Next" panose="020B0503020202020204" pitchFamily="34" charset="0"/>
                <a:ea typeface="+mn-ea"/>
                <a:cs typeface="+mn-cs"/>
              </a:rPr>
              <a:t>Walt Miller (SSAI)</a:t>
            </a:r>
          </a:p>
        </p:txBody>
      </p:sp>
      <p:pic>
        <p:nvPicPr>
          <p:cNvPr id="5" name="Picture 4">
            <a:extLst>
              <a:ext uri="{FF2B5EF4-FFF2-40B4-BE49-F238E27FC236}">
                <a16:creationId xmlns:a16="http://schemas.microsoft.com/office/drawing/2014/main" id="{59A6C450-49EE-D248-80F6-7D6206B6FE58}"/>
              </a:ext>
            </a:extLst>
          </p:cNvPr>
          <p:cNvPicPr>
            <a:picLocks noChangeAspect="1"/>
          </p:cNvPicPr>
          <p:nvPr/>
        </p:nvPicPr>
        <p:blipFill>
          <a:blip r:embed="rId7"/>
          <a:stretch>
            <a:fillRect/>
          </a:stretch>
        </p:blipFill>
        <p:spPr>
          <a:xfrm>
            <a:off x="11049000" y="106458"/>
            <a:ext cx="1143000" cy="939800"/>
          </a:xfrm>
          <a:prstGeom prst="rect">
            <a:avLst/>
          </a:prstGeom>
        </p:spPr>
      </p:pic>
    </p:spTree>
    <p:extLst>
      <p:ext uri="{BB962C8B-B14F-4D97-AF65-F5344CB8AC3E}">
        <p14:creationId xmlns:p14="http://schemas.microsoft.com/office/powerpoint/2010/main" val="3678237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Data Management Team (DMT)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226836496"/>
              </p:ext>
            </p:extLst>
          </p:nvPr>
        </p:nvGraphicFramePr>
        <p:xfrm>
          <a:off x="2032000" y="1169585"/>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Rounded Rectangle 3">
            <a:extLst>
              <a:ext uri="{FF2B5EF4-FFF2-40B4-BE49-F238E27FC236}">
                <a16:creationId xmlns:a16="http://schemas.microsoft.com/office/drawing/2014/main" id="{6F2FA1C0-E43E-564F-9604-1D32768AC13A}"/>
              </a:ext>
            </a:extLst>
          </p:cNvPr>
          <p:cNvSpPr/>
          <p:nvPr/>
        </p:nvSpPr>
        <p:spPr>
          <a:xfrm>
            <a:off x="476332" y="2381735"/>
            <a:ext cx="3232639" cy="1499149"/>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latin typeface="Avenir Next" panose="020B0503020202020204" pitchFamily="34" charset="0"/>
              </a:rPr>
              <a:t>Denise Cooper</a:t>
            </a:r>
          </a:p>
          <a:p>
            <a:r>
              <a:rPr lang="en-US" sz="2800" dirty="0">
                <a:latin typeface="Avenir Next" panose="020B0503020202020204" pitchFamily="34" charset="0"/>
              </a:rPr>
              <a:t>Thomas </a:t>
            </a:r>
            <a:r>
              <a:rPr lang="en-US" sz="2800" dirty="0" err="1">
                <a:latin typeface="Avenir Next" panose="020B0503020202020204" pitchFamily="34" charset="0"/>
              </a:rPr>
              <a:t>Grepiotis</a:t>
            </a:r>
            <a:endParaRPr lang="en-US" sz="2800" dirty="0">
              <a:latin typeface="Avenir Next" panose="020B0503020202020204" pitchFamily="34" charset="0"/>
            </a:endParaRPr>
          </a:p>
          <a:p>
            <a:r>
              <a:rPr lang="en-US" sz="2800" dirty="0">
                <a:latin typeface="Avenir Next" panose="020B0503020202020204" pitchFamily="34" charset="0"/>
              </a:rPr>
              <a:t>Hunter </a:t>
            </a:r>
            <a:r>
              <a:rPr lang="en-US" sz="2800" dirty="0" err="1">
                <a:latin typeface="Avenir Next" panose="020B0503020202020204" pitchFamily="34" charset="0"/>
              </a:rPr>
              <a:t>Winecoff</a:t>
            </a:r>
            <a:endParaRPr lang="en-US" sz="2800" dirty="0">
              <a:latin typeface="Avenir Next" panose="020B0503020202020204" pitchFamily="34" charset="0"/>
            </a:endParaRPr>
          </a:p>
        </p:txBody>
      </p:sp>
    </p:spTree>
    <p:extLst>
      <p:ext uri="{BB962C8B-B14F-4D97-AF65-F5344CB8AC3E}">
        <p14:creationId xmlns:p14="http://schemas.microsoft.com/office/powerpoint/2010/main" val="252303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Data Management Team (DMT)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4110664267"/>
              </p:ext>
            </p:extLst>
          </p:nvPr>
        </p:nvGraphicFramePr>
        <p:xfrm>
          <a:off x="2032000" y="116958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ounded Rectangle 3">
            <a:extLst>
              <a:ext uri="{FF2B5EF4-FFF2-40B4-BE49-F238E27FC236}">
                <a16:creationId xmlns:a16="http://schemas.microsoft.com/office/drawing/2014/main" id="{6F2FA1C0-E43E-564F-9604-1D32768AC13A}"/>
              </a:ext>
            </a:extLst>
          </p:cNvPr>
          <p:cNvSpPr/>
          <p:nvPr/>
        </p:nvSpPr>
        <p:spPr>
          <a:xfrm>
            <a:off x="4479680" y="2381735"/>
            <a:ext cx="3232639" cy="1047265"/>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Dale </a:t>
            </a:r>
            <a:r>
              <a:rPr kumimoji="0" lang="en-US" sz="2800" b="0" i="0" u="none" strike="noStrike" kern="1200" cap="none" spc="0" normalizeH="0" baseline="0" noProof="0" dirty="0" err="1">
                <a:ln>
                  <a:noFill/>
                </a:ln>
                <a:solidFill>
                  <a:srgbClr val="FFC6BB"/>
                </a:solidFill>
                <a:effectLst/>
                <a:uLnTx/>
                <a:uFillTx/>
                <a:latin typeface="Avenir Next" panose="020B0503020202020204" pitchFamily="34" charset="0"/>
                <a:ea typeface="+mn-ea"/>
                <a:cs typeface="+mn-cs"/>
              </a:rPr>
              <a:t>Walikainen</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err="1">
                <a:solidFill>
                  <a:srgbClr val="FFC6BB"/>
                </a:solidFill>
                <a:latin typeface="Avenir Next" panose="020B0503020202020204" pitchFamily="34" charset="0"/>
              </a:rPr>
              <a:t>Jeremie</a:t>
            </a:r>
            <a:r>
              <a:rPr lang="en-US" sz="2800" dirty="0">
                <a:solidFill>
                  <a:srgbClr val="FFC6BB"/>
                </a:solidFill>
                <a:latin typeface="Avenir Next" panose="020B0503020202020204" pitchFamily="34" charset="0"/>
              </a:rPr>
              <a:t> </a:t>
            </a:r>
            <a:r>
              <a:rPr lang="en-US" sz="2800" dirty="0" err="1">
                <a:solidFill>
                  <a:srgbClr val="FFC6BB"/>
                </a:solidFill>
                <a:latin typeface="Avenir Next" panose="020B0503020202020204" pitchFamily="34" charset="0"/>
              </a:rPr>
              <a:t>Lande</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250162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Data Management Team (DMT)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1103545153"/>
              </p:ext>
            </p:extLst>
          </p:nvPr>
        </p:nvGraphicFramePr>
        <p:xfrm>
          <a:off x="2032000" y="116958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a:extLst>
              <a:ext uri="{FF2B5EF4-FFF2-40B4-BE49-F238E27FC236}">
                <a16:creationId xmlns:a16="http://schemas.microsoft.com/office/drawing/2014/main" id="{2C0D2EC3-440E-014B-9BC8-F21836CDC285}"/>
              </a:ext>
            </a:extLst>
          </p:cNvPr>
          <p:cNvSpPr/>
          <p:nvPr/>
        </p:nvSpPr>
        <p:spPr>
          <a:xfrm>
            <a:off x="8582527" y="2363190"/>
            <a:ext cx="3323724" cy="2703612"/>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Sunny Sun-Mack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noProof="0" dirty="0">
                <a:solidFill>
                  <a:srgbClr val="FFC6BB"/>
                </a:solidFill>
                <a:latin typeface="Avenir Next" panose="020B0503020202020204" pitchFamily="34" charset="0"/>
              </a:rPr>
              <a:t>Ricky Brown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dirty="0">
                <a:ln>
                  <a:noFill/>
                </a:ln>
                <a:solidFill>
                  <a:srgbClr val="FFC6BB"/>
                </a:solidFill>
                <a:effectLst/>
                <a:uLnTx/>
                <a:uFillTx/>
                <a:latin typeface="Avenir Next" panose="020B0503020202020204" pitchFamily="34" charset="0"/>
                <a:ea typeface="+mn-ea"/>
                <a:cs typeface="+mn-cs"/>
              </a:rPr>
              <a:t>Steve</a:t>
            </a:r>
            <a:r>
              <a:rPr kumimoji="0" lang="en-US" sz="2800" b="0" i="0" u="none" strike="noStrike" kern="1200" cap="none" spc="0" normalizeH="0" dirty="0">
                <a:ln>
                  <a:noFill/>
                </a:ln>
                <a:solidFill>
                  <a:srgbClr val="FFC6BB"/>
                </a:solidFill>
                <a:effectLst/>
                <a:uLnTx/>
                <a:uFillTx/>
                <a:latin typeface="Avenir Next" panose="020B0503020202020204" pitchFamily="34" charset="0"/>
                <a:ea typeface="+mn-ea"/>
                <a:cs typeface="+mn-cs"/>
              </a:rPr>
              <a:t> Kohler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aseline="0" noProof="0" dirty="0">
                <a:solidFill>
                  <a:srgbClr val="FFC6BB"/>
                </a:solidFill>
                <a:latin typeface="Avenir Next" panose="020B0503020202020204" pitchFamily="34" charset="0"/>
              </a:rPr>
              <a:t>Yan</a:t>
            </a:r>
            <a:r>
              <a:rPr lang="en-US" sz="2800" noProof="0" dirty="0">
                <a:solidFill>
                  <a:srgbClr val="FFC6BB"/>
                </a:solidFill>
                <a:latin typeface="Avenir Next" panose="020B0503020202020204" pitchFamily="34" charset="0"/>
              </a:rPr>
              <a:t> Chen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dirty="0">
                <a:ln>
                  <a:noFill/>
                </a:ln>
                <a:solidFill>
                  <a:srgbClr val="FFC6BB"/>
                </a:solidFill>
                <a:effectLst/>
                <a:uLnTx/>
                <a:uFillTx/>
                <a:latin typeface="Avenir Next" panose="020B0503020202020204" pitchFamily="34" charset="0"/>
                <a:ea typeface="+mn-ea"/>
                <a:cs typeface="+mn-cs"/>
              </a:rPr>
              <a:t>Elizabeth</a:t>
            </a:r>
            <a:r>
              <a:rPr kumimoji="0" lang="en-US" sz="2800" b="0" i="0" u="none" strike="noStrike" kern="1200" cap="none" spc="0" normalizeH="0" dirty="0">
                <a:ln>
                  <a:noFill/>
                </a:ln>
                <a:solidFill>
                  <a:srgbClr val="FFC6BB"/>
                </a:solidFill>
                <a:effectLst/>
                <a:uLnTx/>
                <a:uFillTx/>
                <a:latin typeface="Avenir Next" panose="020B0503020202020204" pitchFamily="34" charset="0"/>
                <a:ea typeface="+mn-ea"/>
                <a:cs typeface="+mn-cs"/>
              </a:rPr>
              <a:t> Heckert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aseline="0" noProof="0" dirty="0">
                <a:solidFill>
                  <a:srgbClr val="FFC6BB"/>
                </a:solidFill>
                <a:latin typeface="Avenir Next" panose="020B0503020202020204" pitchFamily="34" charset="0"/>
              </a:rPr>
              <a:t>Rita</a:t>
            </a:r>
            <a:r>
              <a:rPr lang="en-US" sz="2800" noProof="0" dirty="0">
                <a:solidFill>
                  <a:srgbClr val="FFC6BB"/>
                </a:solidFill>
                <a:latin typeface="Avenir Next" panose="020B0503020202020204" pitchFamily="34" charset="0"/>
              </a:rPr>
              <a:t> Smith</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164615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Data Management Team (DMT)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3647223952"/>
              </p:ext>
            </p:extLst>
          </p:nvPr>
        </p:nvGraphicFramePr>
        <p:xfrm>
          <a:off x="2032000" y="116958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a:extLst>
              <a:ext uri="{FF2B5EF4-FFF2-40B4-BE49-F238E27FC236}">
                <a16:creationId xmlns:a16="http://schemas.microsoft.com/office/drawing/2014/main" id="{4E0EAC3A-44C2-D44D-A26E-6689B46DB91E}"/>
              </a:ext>
            </a:extLst>
          </p:cNvPr>
          <p:cNvSpPr/>
          <p:nvPr/>
        </p:nvSpPr>
        <p:spPr>
          <a:xfrm>
            <a:off x="1390650" y="4338872"/>
            <a:ext cx="3232639" cy="1047265"/>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Victor Sothcott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FFC6BB"/>
                </a:solidFill>
                <a:latin typeface="Avenir Next" panose="020B0503020202020204" pitchFamily="34" charset="0"/>
              </a:rPr>
              <a:t>Igor </a:t>
            </a:r>
            <a:r>
              <a:rPr lang="en-US" sz="2800" dirty="0" err="1">
                <a:solidFill>
                  <a:srgbClr val="FFC6BB"/>
                </a:solidFill>
                <a:latin typeface="Avenir Next" panose="020B0503020202020204" pitchFamily="34" charset="0"/>
              </a:rPr>
              <a:t>Antropov</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216753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Data Management Team (DMT)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3309623522"/>
              </p:ext>
            </p:extLst>
          </p:nvPr>
        </p:nvGraphicFramePr>
        <p:xfrm>
          <a:off x="2032000" y="116958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a:extLst>
              <a:ext uri="{FF2B5EF4-FFF2-40B4-BE49-F238E27FC236}">
                <a16:creationId xmlns:a16="http://schemas.microsoft.com/office/drawing/2014/main" id="{213C1366-824E-7645-91FB-16ECAEFDA195}"/>
              </a:ext>
            </a:extLst>
          </p:cNvPr>
          <p:cNvSpPr/>
          <p:nvPr/>
        </p:nvSpPr>
        <p:spPr>
          <a:xfrm>
            <a:off x="4479680" y="4338873"/>
            <a:ext cx="3232639" cy="586054"/>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Tom Caldwell</a:t>
            </a:r>
          </a:p>
        </p:txBody>
      </p:sp>
    </p:spTree>
    <p:extLst>
      <p:ext uri="{BB962C8B-B14F-4D97-AF65-F5344CB8AC3E}">
        <p14:creationId xmlns:p14="http://schemas.microsoft.com/office/powerpoint/2010/main" val="1334700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Data Management Team (DMT)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1779592511"/>
              </p:ext>
            </p:extLst>
          </p:nvPr>
        </p:nvGraphicFramePr>
        <p:xfrm>
          <a:off x="2032000" y="116958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a:extLst>
              <a:ext uri="{FF2B5EF4-FFF2-40B4-BE49-F238E27FC236}">
                <a16:creationId xmlns:a16="http://schemas.microsoft.com/office/drawing/2014/main" id="{22C6E045-AF7A-8649-B11E-A68FB4FC9F3C}"/>
              </a:ext>
            </a:extLst>
          </p:cNvPr>
          <p:cNvSpPr/>
          <p:nvPr/>
        </p:nvSpPr>
        <p:spPr>
          <a:xfrm>
            <a:off x="8543680" y="4143864"/>
            <a:ext cx="3232639" cy="2048389"/>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Josh Wilkins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FFC6BB"/>
                </a:solidFill>
                <a:latin typeface="Avenir Next" panose="020B0503020202020204" pitchFamily="34" charset="0"/>
              </a:rPr>
              <a:t>Cathy Nguyen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Ed</a:t>
            </a:r>
            <a:r>
              <a:rPr kumimoji="0" lang="en-US" sz="2800" b="0" i="0" u="none" strike="noStrike" kern="1200" cap="none" spc="0" normalizeH="0" noProof="0" dirty="0">
                <a:ln>
                  <a:noFill/>
                </a:ln>
                <a:solidFill>
                  <a:srgbClr val="FFC6BB"/>
                </a:solidFill>
                <a:effectLst/>
                <a:uLnTx/>
                <a:uFillTx/>
                <a:latin typeface="Avenir Next" panose="020B0503020202020204" pitchFamily="34" charset="0"/>
                <a:ea typeface="+mn-ea"/>
                <a:cs typeface="+mn-cs"/>
              </a:rPr>
              <a:t> </a:t>
            </a:r>
            <a:r>
              <a:rPr kumimoji="0" lang="en-US" sz="2800" b="0" i="0" u="none" strike="noStrike" kern="1200" cap="none" spc="0" normalizeH="0" noProof="0" dirty="0" err="1">
                <a:ln>
                  <a:noFill/>
                </a:ln>
                <a:solidFill>
                  <a:srgbClr val="FFC6BB"/>
                </a:solidFill>
                <a:effectLst/>
                <a:uLnTx/>
                <a:uFillTx/>
                <a:latin typeface="Avenir Next" panose="020B0503020202020204" pitchFamily="34" charset="0"/>
                <a:ea typeface="+mn-ea"/>
                <a:cs typeface="+mn-cs"/>
              </a:rPr>
              <a:t>Kizer</a:t>
            </a:r>
            <a:endParaRPr kumimoji="0" lang="en-US" sz="2800" b="0" i="0" u="none" strike="noStrike" kern="1200" cap="none" spc="0" normalizeH="0" noProof="0" dirty="0">
              <a:ln>
                <a:noFill/>
              </a:ln>
              <a:solidFill>
                <a:srgbClr val="FFC6BB"/>
              </a:solidFill>
              <a:effectLst/>
              <a:uLnTx/>
              <a:uFillTx/>
              <a:latin typeface="Avenir Next" panose="020B05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aseline="0" dirty="0">
                <a:solidFill>
                  <a:srgbClr val="FFC6BB"/>
                </a:solidFill>
                <a:latin typeface="Avenir Next" panose="020B0503020202020204" pitchFamily="34" charset="0"/>
              </a:rPr>
              <a:t>Beau</a:t>
            </a:r>
            <a:r>
              <a:rPr lang="en-US" sz="2800" dirty="0">
                <a:solidFill>
                  <a:srgbClr val="FFC6BB"/>
                </a:solidFill>
                <a:latin typeface="Avenir Next" panose="020B0503020202020204" pitchFamily="34" charset="0"/>
              </a:rPr>
              <a:t> Branch</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2504855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Data Management Team (DMT)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3704439246"/>
              </p:ext>
            </p:extLst>
          </p:nvPr>
        </p:nvGraphicFramePr>
        <p:xfrm>
          <a:off x="2032000" y="116958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a:extLst>
              <a:ext uri="{FF2B5EF4-FFF2-40B4-BE49-F238E27FC236}">
                <a16:creationId xmlns:a16="http://schemas.microsoft.com/office/drawing/2014/main" id="{E4D05B46-14F2-514E-B578-9517F98551BA}"/>
              </a:ext>
            </a:extLst>
          </p:cNvPr>
          <p:cNvSpPr/>
          <p:nvPr/>
        </p:nvSpPr>
        <p:spPr>
          <a:xfrm>
            <a:off x="0" y="4375462"/>
            <a:ext cx="3737809" cy="2048389"/>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PC </a:t>
            </a:r>
            <a:r>
              <a:rPr kumimoji="0" lang="en-US" sz="2800" b="0" i="0" u="none" strike="noStrike" kern="1200" cap="none" spc="0" normalizeH="0" baseline="0" noProof="0" dirty="0" err="1">
                <a:ln>
                  <a:noFill/>
                </a:ln>
                <a:solidFill>
                  <a:srgbClr val="FFC6BB"/>
                </a:solidFill>
                <a:effectLst/>
                <a:uLnTx/>
                <a:uFillTx/>
                <a:latin typeface="Avenir Next" panose="020B0503020202020204" pitchFamily="34" charset="0"/>
                <a:ea typeface="+mn-ea"/>
                <a:cs typeface="+mn-cs"/>
              </a:rPr>
              <a:t>Sawaengphokhai</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FFC6BB"/>
                </a:solidFill>
                <a:latin typeface="Avenir Next" panose="020B0503020202020204" pitchFamily="34" charset="0"/>
              </a:rPr>
              <a:t>Jay Garg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Hunter </a:t>
            </a:r>
            <a:r>
              <a:rPr kumimoji="0" lang="en-US" sz="2800" b="0" i="0" u="none" strike="noStrike" kern="1200" cap="none" spc="0" normalizeH="0" baseline="0" noProof="0" dirty="0" err="1">
                <a:ln>
                  <a:noFill/>
                </a:ln>
                <a:solidFill>
                  <a:srgbClr val="FFC6BB"/>
                </a:solidFill>
                <a:effectLst/>
                <a:uLnTx/>
                <a:uFillTx/>
                <a:latin typeface="Avenir Next" panose="020B0503020202020204" pitchFamily="34" charset="0"/>
                <a:ea typeface="+mn-ea"/>
                <a:cs typeface="+mn-cs"/>
              </a:rPr>
              <a:t>Winecoff</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315166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Data Management Team (DMT)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1856764654"/>
              </p:ext>
            </p:extLst>
          </p:nvPr>
        </p:nvGraphicFramePr>
        <p:xfrm>
          <a:off x="2032000" y="116958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a:extLst>
              <a:ext uri="{FF2B5EF4-FFF2-40B4-BE49-F238E27FC236}">
                <a16:creationId xmlns:a16="http://schemas.microsoft.com/office/drawing/2014/main" id="{7C01C614-48AC-6E44-98AA-64A1812D2DE9}"/>
              </a:ext>
            </a:extLst>
          </p:cNvPr>
          <p:cNvSpPr/>
          <p:nvPr/>
        </p:nvSpPr>
        <p:spPr>
          <a:xfrm>
            <a:off x="8543680" y="4703153"/>
            <a:ext cx="3232639" cy="2048389"/>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Nelson Hillyer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dirty="0">
                <a:solidFill>
                  <a:srgbClr val="FFC6BB"/>
                </a:solidFill>
                <a:latin typeface="Avenir Next" panose="020B0503020202020204" pitchFamily="34" charset="0"/>
              </a:rPr>
              <a:t>Tammy Ayers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Dennis</a:t>
            </a:r>
            <a:r>
              <a:rPr kumimoji="0" lang="en-US" sz="2800" b="0" i="0" u="none" strike="noStrike" kern="1200" cap="none" spc="0" normalizeH="0" noProof="0" dirty="0">
                <a:ln>
                  <a:noFill/>
                </a:ln>
                <a:solidFill>
                  <a:srgbClr val="FFC6BB"/>
                </a:solidFill>
                <a:effectLst/>
                <a:uLnTx/>
                <a:uFillTx/>
                <a:latin typeface="Avenir Next" panose="020B0503020202020204" pitchFamily="34" charset="0"/>
                <a:ea typeface="+mn-ea"/>
                <a:cs typeface="+mn-cs"/>
              </a:rPr>
              <a:t> Keyes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aseline="0" dirty="0">
                <a:solidFill>
                  <a:srgbClr val="FFC6BB"/>
                </a:solidFill>
                <a:latin typeface="Avenir Next" panose="020B0503020202020204" pitchFamily="34" charset="0"/>
              </a:rPr>
              <a:t>Joanne</a:t>
            </a:r>
            <a:r>
              <a:rPr lang="en-US" sz="2800" dirty="0">
                <a:solidFill>
                  <a:srgbClr val="FFC6BB"/>
                </a:solidFill>
                <a:latin typeface="Avenir Next" panose="020B0503020202020204" pitchFamily="34" charset="0"/>
              </a:rPr>
              <a:t> Saunders</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94218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DMT</a:t>
            </a:r>
            <a:r>
              <a:rPr lang="en-US" dirty="0">
                <a:solidFill>
                  <a:schemeClr val="bg2"/>
                </a:solidFill>
              </a:rPr>
              <a:t> Continued / DMT Adjacent</a:t>
            </a:r>
            <a:endParaRPr lang="en-US" dirty="0">
              <a:solidFill>
                <a:schemeClr val="bg2"/>
              </a:solidFill>
              <a:latin typeface="Avenir Next" panose="020B0503020202020204" pitchFamily="34" charset="0"/>
            </a:endParaRP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4048928888"/>
              </p:ext>
            </p:extLst>
          </p:nvPr>
        </p:nvGraphicFramePr>
        <p:xfrm>
          <a:off x="1649663" y="1046258"/>
          <a:ext cx="8892674" cy="4762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ounded Rectangle 6">
            <a:extLst>
              <a:ext uri="{FF2B5EF4-FFF2-40B4-BE49-F238E27FC236}">
                <a16:creationId xmlns:a16="http://schemas.microsoft.com/office/drawing/2014/main" id="{7C01C614-48AC-6E44-98AA-64A1812D2DE9}"/>
              </a:ext>
            </a:extLst>
          </p:cNvPr>
          <p:cNvSpPr/>
          <p:nvPr/>
        </p:nvSpPr>
        <p:spPr>
          <a:xfrm>
            <a:off x="2342995" y="4109595"/>
            <a:ext cx="3232639" cy="1325563"/>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Carla </a:t>
            </a:r>
            <a:r>
              <a:rPr kumimoji="0" lang="en-US" sz="2800" b="0" i="0" u="none" strike="noStrike" kern="1200" cap="none" spc="0" normalizeH="0" baseline="0" noProof="0" dirty="0" err="1">
                <a:ln>
                  <a:noFill/>
                </a:ln>
                <a:solidFill>
                  <a:srgbClr val="FFC6BB"/>
                </a:solidFill>
                <a:effectLst/>
                <a:uLnTx/>
                <a:uFillTx/>
                <a:latin typeface="Avenir Next" panose="020B0503020202020204" pitchFamily="34" charset="0"/>
                <a:ea typeface="+mn-ea"/>
                <a:cs typeface="+mn-cs"/>
              </a:rPr>
              <a:t>Grune</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Elizabeth Heckert</a:t>
            </a:r>
          </a:p>
        </p:txBody>
      </p:sp>
    </p:spTree>
    <p:extLst>
      <p:ext uri="{BB962C8B-B14F-4D97-AF65-F5344CB8AC3E}">
        <p14:creationId xmlns:p14="http://schemas.microsoft.com/office/powerpoint/2010/main" val="73274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DMT</a:t>
            </a:r>
            <a:r>
              <a:rPr lang="en-US" dirty="0">
                <a:solidFill>
                  <a:schemeClr val="bg2"/>
                </a:solidFill>
              </a:rPr>
              <a:t> Continued / DMT Adjacent</a:t>
            </a:r>
            <a:endParaRPr lang="en-US" dirty="0">
              <a:solidFill>
                <a:schemeClr val="bg2"/>
              </a:solidFill>
              <a:latin typeface="Avenir Next" panose="020B0503020202020204" pitchFamily="34" charset="0"/>
            </a:endParaRP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3" name="Diagram 2">
            <a:extLst>
              <a:ext uri="{FF2B5EF4-FFF2-40B4-BE49-F238E27FC236}">
                <a16:creationId xmlns:a16="http://schemas.microsoft.com/office/drawing/2014/main" id="{66E40652-FF66-9A40-B0AD-B1023AABE07A}"/>
              </a:ext>
            </a:extLst>
          </p:cNvPr>
          <p:cNvGraphicFramePr/>
          <p:nvPr>
            <p:extLst>
              <p:ext uri="{D42A27DB-BD31-4B8C-83A1-F6EECF244321}">
                <p14:modId xmlns:p14="http://schemas.microsoft.com/office/powerpoint/2010/main" val="2474196244"/>
              </p:ext>
            </p:extLst>
          </p:nvPr>
        </p:nvGraphicFramePr>
        <p:xfrm>
          <a:off x="1649663" y="1046258"/>
          <a:ext cx="8892674" cy="47624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ounded Rectangle 5">
            <a:extLst>
              <a:ext uri="{FF2B5EF4-FFF2-40B4-BE49-F238E27FC236}">
                <a16:creationId xmlns:a16="http://schemas.microsoft.com/office/drawing/2014/main" id="{3D1D1305-9669-3241-BEBF-4B6F4916137E}"/>
              </a:ext>
            </a:extLst>
          </p:cNvPr>
          <p:cNvSpPr/>
          <p:nvPr/>
        </p:nvSpPr>
        <p:spPr>
          <a:xfrm>
            <a:off x="6594153" y="4109595"/>
            <a:ext cx="3232639" cy="1440973"/>
          </a:xfrm>
          <a:prstGeom prst="roundRect">
            <a:avLst/>
          </a:prstGeom>
          <a:solidFill>
            <a:schemeClr val="accent4">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Pamela</a:t>
            </a:r>
            <a:r>
              <a:rPr kumimoji="0" lang="en-US" sz="2800" b="0" i="0" u="none" strike="noStrike" kern="1200" cap="none" spc="0" normalizeH="0" noProof="0" dirty="0">
                <a:ln>
                  <a:noFill/>
                </a:ln>
                <a:solidFill>
                  <a:srgbClr val="FFC6BB"/>
                </a:solidFill>
                <a:effectLst/>
                <a:uLnTx/>
                <a:uFillTx/>
                <a:latin typeface="Avenir Next" panose="020B0503020202020204" pitchFamily="34" charset="0"/>
                <a:ea typeface="+mn-ea"/>
                <a:cs typeface="+mn-cs"/>
              </a:rPr>
              <a:t> Mlynczak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800" baseline="0" dirty="0" err="1">
                <a:solidFill>
                  <a:srgbClr val="FFC6BB"/>
                </a:solidFill>
                <a:latin typeface="Avenir Next" panose="020B0503020202020204" pitchFamily="34" charset="0"/>
              </a:rPr>
              <a:t>Churngwei</a:t>
            </a:r>
            <a:r>
              <a:rPr lang="en-US" sz="2800" dirty="0">
                <a:solidFill>
                  <a:srgbClr val="FFC6BB"/>
                </a:solidFill>
                <a:latin typeface="Avenir Next" panose="020B0503020202020204" pitchFamily="34" charset="0"/>
              </a:rPr>
              <a:t> Chu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rPr>
              <a:t>Babak</a:t>
            </a:r>
            <a:r>
              <a:rPr kumimoji="0" lang="en-US" sz="2800" b="0" i="0" u="none" strike="noStrike" kern="1200" cap="none" spc="0" normalizeH="0" noProof="0" dirty="0">
                <a:ln>
                  <a:noFill/>
                </a:ln>
                <a:solidFill>
                  <a:srgbClr val="FFC6BB"/>
                </a:solidFill>
                <a:effectLst/>
                <a:uLnTx/>
                <a:uFillTx/>
                <a:latin typeface="Avenir Next" panose="020B0503020202020204" pitchFamily="34" charset="0"/>
                <a:ea typeface="+mn-ea"/>
                <a:cs typeface="+mn-cs"/>
              </a:rPr>
              <a:t> </a:t>
            </a:r>
            <a:r>
              <a:rPr kumimoji="0" lang="en-US" sz="2800" b="0" i="0" u="none" strike="noStrike" kern="1200" cap="none" spc="0" normalizeH="0" noProof="0" dirty="0" err="1">
                <a:ln>
                  <a:noFill/>
                </a:ln>
                <a:solidFill>
                  <a:srgbClr val="FFC6BB"/>
                </a:solidFill>
                <a:effectLst/>
                <a:uLnTx/>
                <a:uFillTx/>
                <a:latin typeface="Avenir Next" panose="020B0503020202020204" pitchFamily="34" charset="0"/>
                <a:ea typeface="+mn-ea"/>
                <a:cs typeface="+mn-cs"/>
              </a:rPr>
              <a:t>Samani</a:t>
            </a:r>
            <a:endParaRPr kumimoji="0" lang="en-US" sz="2800" b="0" i="0" u="none" strike="noStrike" kern="1200" cap="none" spc="0" normalizeH="0" baseline="0" noProof="0" dirty="0">
              <a:ln>
                <a:noFill/>
              </a:ln>
              <a:solidFill>
                <a:srgbClr val="FFC6BB"/>
              </a:solidFill>
              <a:effectLst/>
              <a:uLnTx/>
              <a:uFillTx/>
              <a:latin typeface="Avenir Next" panose="020B0503020202020204" pitchFamily="34" charset="0"/>
              <a:ea typeface="+mn-ea"/>
              <a:cs typeface="+mn-cs"/>
            </a:endParaRPr>
          </a:p>
        </p:txBody>
      </p:sp>
    </p:spTree>
    <p:extLst>
      <p:ext uri="{BB962C8B-B14F-4D97-AF65-F5344CB8AC3E}">
        <p14:creationId xmlns:p14="http://schemas.microsoft.com/office/powerpoint/2010/main" val="1856275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B2FE-3667-7244-9466-186C5D27893E}"/>
              </a:ext>
            </a:extLst>
          </p:cNvPr>
          <p:cNvSpPr>
            <a:spLocks noGrp="1"/>
          </p:cNvSpPr>
          <p:nvPr>
            <p:ph type="title"/>
          </p:nvPr>
        </p:nvSpPr>
        <p:spPr/>
        <p:txBody>
          <a:bodyPr/>
          <a:lstStyle/>
          <a:p>
            <a:r>
              <a:rPr lang="en-US" dirty="0"/>
              <a:t>Product Availability</a:t>
            </a:r>
          </a:p>
        </p:txBody>
      </p:sp>
      <p:sp>
        <p:nvSpPr>
          <p:cNvPr id="3" name="Text Placeholder 2">
            <a:extLst>
              <a:ext uri="{FF2B5EF4-FFF2-40B4-BE49-F238E27FC236}">
                <a16:creationId xmlns:a16="http://schemas.microsoft.com/office/drawing/2014/main" id="{298FD3BC-5FF5-B34C-852C-3C522334066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816618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31C1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Edition 4 Terra &amp; Aqua</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graphicFrame>
        <p:nvGraphicFramePr>
          <p:cNvPr id="5" name="Table 4">
            <a:extLst>
              <a:ext uri="{FF2B5EF4-FFF2-40B4-BE49-F238E27FC236}">
                <a16:creationId xmlns:a16="http://schemas.microsoft.com/office/drawing/2014/main" id="{A18D2F9B-BD2E-854E-8B7B-F0F3CD1DAF36}"/>
              </a:ext>
            </a:extLst>
          </p:cNvPr>
          <p:cNvGraphicFramePr>
            <a:graphicFrameLocks noGrp="1"/>
          </p:cNvGraphicFramePr>
          <p:nvPr>
            <p:extLst>
              <p:ext uri="{D42A27DB-BD31-4B8C-83A1-F6EECF244321}">
                <p14:modId xmlns:p14="http://schemas.microsoft.com/office/powerpoint/2010/main" val="1148840786"/>
              </p:ext>
            </p:extLst>
          </p:nvPr>
        </p:nvGraphicFramePr>
        <p:xfrm>
          <a:off x="721937" y="1381148"/>
          <a:ext cx="10748125" cy="5118947"/>
        </p:xfrm>
        <a:graphic>
          <a:graphicData uri="http://schemas.openxmlformats.org/drawingml/2006/table">
            <a:tbl>
              <a:tblPr>
                <a:tableStyleId>{5C22544A-7EE6-4342-B048-85BDC9FD1C3A}</a:tableStyleId>
              </a:tblPr>
              <a:tblGrid>
                <a:gridCol w="4113110">
                  <a:extLst>
                    <a:ext uri="{9D8B030D-6E8A-4147-A177-3AD203B41FA5}">
                      <a16:colId xmlns:a16="http://schemas.microsoft.com/office/drawing/2014/main" val="20000"/>
                    </a:ext>
                  </a:extLst>
                </a:gridCol>
                <a:gridCol w="2367419">
                  <a:extLst>
                    <a:ext uri="{9D8B030D-6E8A-4147-A177-3AD203B41FA5}">
                      <a16:colId xmlns:a16="http://schemas.microsoft.com/office/drawing/2014/main" val="20001"/>
                    </a:ext>
                  </a:extLst>
                </a:gridCol>
                <a:gridCol w="2131539">
                  <a:extLst>
                    <a:ext uri="{9D8B030D-6E8A-4147-A177-3AD203B41FA5}">
                      <a16:colId xmlns:a16="http://schemas.microsoft.com/office/drawing/2014/main" val="1379458235"/>
                    </a:ext>
                  </a:extLst>
                </a:gridCol>
                <a:gridCol w="2136057">
                  <a:extLst>
                    <a:ext uri="{9D8B030D-6E8A-4147-A177-3AD203B41FA5}">
                      <a16:colId xmlns:a16="http://schemas.microsoft.com/office/drawing/2014/main" val="20003"/>
                    </a:ext>
                  </a:extLst>
                </a:gridCol>
              </a:tblGrid>
              <a:tr h="370840">
                <a:tc>
                  <a:txBody>
                    <a:bodyPr/>
                    <a:lstStyle/>
                    <a:p>
                      <a:pPr algn="l"/>
                      <a:r>
                        <a:rPr lang="en-US" sz="2800" b="0" u="sng" dirty="0">
                          <a:solidFill>
                            <a:schemeClr val="bg2">
                              <a:lumMod val="90000"/>
                            </a:schemeClr>
                          </a:solidFill>
                          <a:latin typeface="Avenir Next" panose="020B0503020202020204" pitchFamily="34" charset="0"/>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Processed Thru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Publicly</a:t>
                      </a:r>
                    </a:p>
                    <a:p>
                      <a:pPr algn="ctr"/>
                      <a:r>
                        <a:rPr lang="en-US" sz="2800" b="0" u="sng" dirty="0">
                          <a:solidFill>
                            <a:schemeClr val="bg2">
                              <a:lumMod val="90000"/>
                            </a:schemeClr>
                          </a:solidFill>
                          <a:latin typeface="Avenir Next" panose="020B0503020202020204" pitchFamily="34" charset="0"/>
                        </a:rPr>
                        <a:t>Available?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10000"/>
                  </a:ext>
                </a:extLst>
              </a:tr>
              <a:tr h="370840">
                <a:tc>
                  <a:txBody>
                    <a:bodyPr/>
                    <a:lstStyle/>
                    <a:p>
                      <a:pPr algn="l"/>
                      <a:r>
                        <a:rPr lang="en-US" sz="2800" b="0" dirty="0">
                          <a:solidFill>
                            <a:schemeClr val="accent6">
                              <a:lumMod val="75000"/>
                            </a:schemeClr>
                          </a:solidFill>
                          <a:latin typeface="Avenir Next" panose="020B0503020202020204" pitchFamily="34" charset="0"/>
                        </a:rPr>
                        <a:t>BDS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4">
                  <a:txBody>
                    <a:bodyPr/>
                    <a:lstStyle/>
                    <a:p>
                      <a:pPr algn="ctr"/>
                      <a:r>
                        <a:rPr lang="en-US" sz="2800" dirty="0">
                          <a:solidFill>
                            <a:schemeClr val="tx1"/>
                          </a:solidFill>
                          <a:latin typeface="Avenir Next" panose="020B0503020202020204" pitchFamily="34" charset="0"/>
                        </a:rPr>
                        <a:t>Terra, Aqua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4">
                  <a:txBody>
                    <a:bodyPr/>
                    <a:lstStyle/>
                    <a:p>
                      <a:pPr algn="ctr"/>
                      <a:r>
                        <a:rPr lang="en-US" sz="2800" dirty="0">
                          <a:solidFill>
                            <a:schemeClr val="tx1"/>
                          </a:solidFill>
                          <a:latin typeface="Avenir Next" panose="020B0503020202020204" pitchFamily="34" charset="0"/>
                        </a:rPr>
                        <a:t>July ‘21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6">
                  <a:txBody>
                    <a:bodyPr/>
                    <a:lstStyle/>
                    <a:p>
                      <a:pPr algn="ctr"/>
                      <a:r>
                        <a:rPr lang="en-US" sz="2800" dirty="0">
                          <a:solidFill>
                            <a:schemeClr val="tx1"/>
                          </a:solidFill>
                          <a:latin typeface="Avenir Next" panose="020B050302020202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1"/>
                  </a:ext>
                </a:extLst>
              </a:tr>
              <a:tr h="411480">
                <a:tc>
                  <a:txBody>
                    <a:bodyPr/>
                    <a:lstStyle/>
                    <a:p>
                      <a:pPr algn="l"/>
                      <a:r>
                        <a:rPr lang="en-US" sz="2800" b="0" dirty="0">
                          <a:solidFill>
                            <a:schemeClr val="accent2">
                              <a:lumMod val="75000"/>
                            </a:schemeClr>
                          </a:solidFill>
                          <a:latin typeface="Avenir Next" panose="020B0503020202020204" pitchFamily="34" charset="0"/>
                        </a:rPr>
                        <a:t>SSF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2"/>
                  </a:ext>
                </a:extLst>
              </a:tr>
              <a:tr h="518160">
                <a:tc>
                  <a:txBody>
                    <a:bodyPr/>
                    <a:lstStyle/>
                    <a:p>
                      <a:pPr algn="l"/>
                      <a:r>
                        <a:rPr lang="en-US" sz="2800" b="0" dirty="0">
                          <a:solidFill>
                            <a:schemeClr val="tx2">
                              <a:lumMod val="75000"/>
                            </a:schemeClr>
                          </a:solidFill>
                          <a:latin typeface="Avenir Next" panose="020B0503020202020204" pitchFamily="34" charset="0"/>
                        </a:rPr>
                        <a:t>SSF1deg-Hour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3"/>
                  </a:ext>
                </a:extLst>
              </a:tr>
              <a:tr h="1149774">
                <a:tc>
                  <a:txBody>
                    <a:bodyPr/>
                    <a:lstStyle/>
                    <a:p>
                      <a:pPr algn="l"/>
                      <a:r>
                        <a:rPr lang="en-US" sz="2800" b="0" dirty="0">
                          <a:solidFill>
                            <a:schemeClr val="tx2">
                              <a:lumMod val="75000"/>
                            </a:schemeClr>
                          </a:solidFill>
                          <a:latin typeface="Avenir Next" panose="020B0503020202020204" pitchFamily="34" charset="0"/>
                        </a:rPr>
                        <a:t>SSF1deg-Day/-Month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vMerge="1">
                  <a:txBody>
                    <a:bodyPr/>
                    <a:lstStyle/>
                    <a:p>
                      <a:pPr algn="ctr"/>
                      <a:endParaRPr lang="en-US" sz="2800" dirty="0">
                        <a:solidFill>
                          <a:schemeClr val="bg1"/>
                        </a:solidFill>
                        <a:latin typeface="Avenir Next" panose="020B0503020202020204" pitchFamily="34" charset="0"/>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4"/>
                  </a:ext>
                </a:extLst>
              </a:tr>
              <a:tr h="511387">
                <a:tc>
                  <a:txBody>
                    <a:bodyPr/>
                    <a:lstStyle/>
                    <a:p>
                      <a:pPr algn="l"/>
                      <a:r>
                        <a:rPr lang="en-US" sz="2800" b="0" dirty="0">
                          <a:solidFill>
                            <a:schemeClr val="bg1">
                              <a:lumMod val="25000"/>
                            </a:schemeClr>
                          </a:solidFill>
                          <a:latin typeface="Avenir Next" panose="020B0503020202020204" pitchFamily="34" charset="0"/>
                        </a:rPr>
                        <a:t>SYN1deg-1Hour/</a:t>
                      </a:r>
                      <a:r>
                        <a:rPr lang="en-US" sz="2800" b="0" dirty="0" err="1">
                          <a:solidFill>
                            <a:schemeClr val="bg1">
                              <a:lumMod val="25000"/>
                            </a:schemeClr>
                          </a:solidFill>
                          <a:latin typeface="Avenir Next" panose="020B0503020202020204" pitchFamily="34" charset="0"/>
                        </a:rPr>
                        <a:t>MHour</a:t>
                      </a:r>
                      <a:endParaRPr lang="en-US" sz="2800" b="0" dirty="0">
                        <a:solidFill>
                          <a:schemeClr val="bg1">
                            <a:lumMod val="25000"/>
                          </a:schemeClr>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2">
                  <a:txBody>
                    <a:bodyPr/>
                    <a:lstStyle/>
                    <a:p>
                      <a:pPr algn="ctr"/>
                      <a:r>
                        <a:rPr lang="en-US" sz="2800" dirty="0" err="1">
                          <a:solidFill>
                            <a:schemeClr val="tx1"/>
                          </a:solidFill>
                          <a:latin typeface="Avenir Next" panose="020B0503020202020204" pitchFamily="34" charset="0"/>
                        </a:rPr>
                        <a:t>Terra+Aqua</a:t>
                      </a:r>
                      <a:endParaRPr lang="en-US" sz="2800" dirty="0">
                        <a:solidFill>
                          <a:srgbClr val="FF4EA2"/>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Avenir Next" panose="020B0503020202020204" pitchFamily="34" charset="0"/>
                        </a:rPr>
                        <a:t>June ‘21 </a:t>
                      </a:r>
                      <a:br>
                        <a:rPr lang="en-US" sz="2800" dirty="0">
                          <a:solidFill>
                            <a:schemeClr val="tx1"/>
                          </a:solidFill>
                          <a:latin typeface="Avenir Next" panose="020B0503020202020204" pitchFamily="34" charset="0"/>
                        </a:rPr>
                      </a:br>
                      <a:r>
                        <a:rPr lang="en-US" sz="2800" dirty="0">
                          <a:solidFill>
                            <a:schemeClr val="bg1">
                              <a:lumMod val="50000"/>
                            </a:schemeClr>
                          </a:solidFill>
                          <a:latin typeface="Avenir Next" panose="020B0503020202020204" pitchFamily="34" charset="0"/>
                        </a:rPr>
                        <a:t>watch for GGEO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5"/>
                  </a:ext>
                </a:extLst>
              </a:tr>
              <a:tr h="951653">
                <a:tc>
                  <a:txBody>
                    <a:bodyPr/>
                    <a:lstStyle/>
                    <a:p>
                      <a:r>
                        <a:rPr lang="en-US" sz="2800" b="0" dirty="0">
                          <a:solidFill>
                            <a:schemeClr val="bg1">
                              <a:lumMod val="25000"/>
                            </a:schemeClr>
                          </a:solidFill>
                          <a:latin typeface="Avenir Next" panose="020B0503020202020204" pitchFamily="34" charset="0"/>
                        </a:rPr>
                        <a:t>SYN1deg-Day/-Month</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endParaRPr lang="en-US"/>
                    </a:p>
                  </a:txBody>
                  <a:tcPr/>
                </a:tc>
                <a:tc vMerge="1">
                  <a:txBody>
                    <a:bodyPr/>
                    <a:lstStyle/>
                    <a:p>
                      <a:pPr algn="ct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endParaRPr lang="en-US"/>
                    </a:p>
                  </a:txBody>
                  <a:tcPr/>
                </a:tc>
                <a:extLst>
                  <a:ext uri="{0D108BD9-81ED-4DB2-BD59-A6C34878D82A}">
                    <a16:rowId xmlns:a16="http://schemas.microsoft.com/office/drawing/2014/main" val="1248265175"/>
                  </a:ext>
                </a:extLst>
              </a:tr>
            </a:tbl>
          </a:graphicData>
        </a:graphic>
      </p:graphicFrame>
    </p:spTree>
    <p:extLst>
      <p:ext uri="{BB962C8B-B14F-4D97-AF65-F5344CB8AC3E}">
        <p14:creationId xmlns:p14="http://schemas.microsoft.com/office/powerpoint/2010/main" val="40529090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31C1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Edition 4 Terra &amp; Aqua</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graphicFrame>
        <p:nvGraphicFramePr>
          <p:cNvPr id="4" name="Table 3">
            <a:extLst>
              <a:ext uri="{FF2B5EF4-FFF2-40B4-BE49-F238E27FC236}">
                <a16:creationId xmlns:a16="http://schemas.microsoft.com/office/drawing/2014/main" id="{809D51A8-AC21-F244-BA8A-CB28E4E637A5}"/>
              </a:ext>
            </a:extLst>
          </p:cNvPr>
          <p:cNvGraphicFramePr>
            <a:graphicFrameLocks noGrp="1"/>
          </p:cNvGraphicFramePr>
          <p:nvPr>
            <p:extLst>
              <p:ext uri="{D42A27DB-BD31-4B8C-83A1-F6EECF244321}">
                <p14:modId xmlns:p14="http://schemas.microsoft.com/office/powerpoint/2010/main" val="4001661033"/>
              </p:ext>
            </p:extLst>
          </p:nvPr>
        </p:nvGraphicFramePr>
        <p:xfrm>
          <a:off x="673894" y="1748790"/>
          <a:ext cx="10844212" cy="3017520"/>
        </p:xfrm>
        <a:graphic>
          <a:graphicData uri="http://schemas.openxmlformats.org/drawingml/2006/table">
            <a:tbl>
              <a:tblPr>
                <a:tableStyleId>{5C22544A-7EE6-4342-B048-85BDC9FD1C3A}</a:tableStyleId>
              </a:tblPr>
              <a:tblGrid>
                <a:gridCol w="3924101">
                  <a:extLst>
                    <a:ext uri="{9D8B030D-6E8A-4147-A177-3AD203B41FA5}">
                      <a16:colId xmlns:a16="http://schemas.microsoft.com/office/drawing/2014/main" val="20000"/>
                    </a:ext>
                  </a:extLst>
                </a:gridCol>
                <a:gridCol w="2795466">
                  <a:extLst>
                    <a:ext uri="{9D8B030D-6E8A-4147-A177-3AD203B41FA5}">
                      <a16:colId xmlns:a16="http://schemas.microsoft.com/office/drawing/2014/main" val="20001"/>
                    </a:ext>
                  </a:extLst>
                </a:gridCol>
                <a:gridCol w="2057460">
                  <a:extLst>
                    <a:ext uri="{9D8B030D-6E8A-4147-A177-3AD203B41FA5}">
                      <a16:colId xmlns:a16="http://schemas.microsoft.com/office/drawing/2014/main" val="20002"/>
                    </a:ext>
                  </a:extLst>
                </a:gridCol>
                <a:gridCol w="2067185">
                  <a:extLst>
                    <a:ext uri="{9D8B030D-6E8A-4147-A177-3AD203B41FA5}">
                      <a16:colId xmlns:a16="http://schemas.microsoft.com/office/drawing/2014/main" val="20003"/>
                    </a:ext>
                  </a:extLst>
                </a:gridCol>
              </a:tblGrid>
              <a:tr h="370840">
                <a:tc>
                  <a:txBody>
                    <a:bodyPr/>
                    <a:lstStyle/>
                    <a:p>
                      <a:pPr algn="l"/>
                      <a:r>
                        <a:rPr lang="en-US" sz="2800" b="0" u="sng" dirty="0">
                          <a:solidFill>
                            <a:schemeClr val="bg2">
                              <a:lumMod val="90000"/>
                            </a:schemeClr>
                          </a:solidFill>
                          <a:latin typeface="Avenir Next" panose="020B0503020202020204" pitchFamily="34" charset="0"/>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95959"/>
                    </a:solidFill>
                  </a:tcPr>
                </a:tc>
                <a:tc>
                  <a:txBody>
                    <a:bodyPr/>
                    <a:lstStyle/>
                    <a:p>
                      <a:pPr algn="ctr"/>
                      <a:r>
                        <a:rPr lang="en-US" sz="2800" b="0" u="sng" dirty="0">
                          <a:solidFill>
                            <a:schemeClr val="bg2">
                              <a:lumMod val="90000"/>
                            </a:schemeClr>
                          </a:solidFill>
                          <a:latin typeface="Avenir Next" panose="020B0503020202020204" pitchFamily="34" charset="0"/>
                        </a:rPr>
                        <a:t>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95959"/>
                    </a:solidFill>
                  </a:tcPr>
                </a:tc>
                <a:tc>
                  <a:txBody>
                    <a:bodyPr/>
                    <a:lstStyle/>
                    <a:p>
                      <a:pPr algn="ctr"/>
                      <a:r>
                        <a:rPr lang="en-US" sz="2800" b="0" u="sng" dirty="0">
                          <a:solidFill>
                            <a:schemeClr val="bg2">
                              <a:lumMod val="90000"/>
                            </a:schemeClr>
                          </a:solidFill>
                          <a:latin typeface="Avenir Next" panose="020B0503020202020204" pitchFamily="34" charset="0"/>
                        </a:rPr>
                        <a:t>Processed Thru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95959"/>
                    </a:solidFill>
                  </a:tcPr>
                </a:tc>
                <a:tc>
                  <a:txBody>
                    <a:bodyPr/>
                    <a:lstStyle/>
                    <a:p>
                      <a:pPr algn="ctr"/>
                      <a:r>
                        <a:rPr lang="en-US" sz="2800" b="0" u="sng" dirty="0">
                          <a:solidFill>
                            <a:schemeClr val="bg2">
                              <a:lumMod val="90000"/>
                            </a:schemeClr>
                          </a:solidFill>
                          <a:latin typeface="Avenir Next" panose="020B0503020202020204" pitchFamily="34" charset="0"/>
                        </a:rPr>
                        <a:t>Publicly</a:t>
                      </a:r>
                    </a:p>
                    <a:p>
                      <a:pPr algn="ctr"/>
                      <a:r>
                        <a:rPr lang="en-US" sz="2800" b="0" u="sng" dirty="0">
                          <a:solidFill>
                            <a:schemeClr val="bg2">
                              <a:lumMod val="90000"/>
                            </a:schemeClr>
                          </a:solidFill>
                          <a:latin typeface="Avenir Next" panose="020B0503020202020204" pitchFamily="34" charset="0"/>
                        </a:rPr>
                        <a:t>Available?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95959"/>
                    </a:solidFill>
                  </a:tcPr>
                </a:tc>
                <a:extLst>
                  <a:ext uri="{0D108BD9-81ED-4DB2-BD59-A6C34878D82A}">
                    <a16:rowId xmlns:a16="http://schemas.microsoft.com/office/drawing/2014/main" val="10000"/>
                  </a:ext>
                </a:extLst>
              </a:tr>
              <a:tr h="370840">
                <a:tc>
                  <a:txBody>
                    <a:bodyPr/>
                    <a:lstStyle/>
                    <a:p>
                      <a:pPr algn="l"/>
                      <a:r>
                        <a:rPr lang="en-US" sz="2800" b="0" dirty="0" err="1">
                          <a:solidFill>
                            <a:schemeClr val="tx2">
                              <a:lumMod val="75000"/>
                            </a:schemeClr>
                          </a:solidFill>
                          <a:latin typeface="Avenir Next" panose="020B0503020202020204" pitchFamily="34" charset="0"/>
                        </a:rPr>
                        <a:t>CldTypHist</a:t>
                      </a:r>
                      <a:endParaRPr lang="en-US" sz="2800" b="0" dirty="0">
                        <a:solidFill>
                          <a:schemeClr val="tx2">
                            <a:lumMod val="75000"/>
                          </a:schemeClr>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rowSpan="4">
                  <a:txBody>
                    <a:bodyPr/>
                    <a:lstStyle/>
                    <a:p>
                      <a:pPr algn="ctr"/>
                      <a:r>
                        <a:rPr lang="en-US" sz="2800" dirty="0" err="1">
                          <a:solidFill>
                            <a:schemeClr val="tx1"/>
                          </a:solidFill>
                          <a:latin typeface="Avenir Next" panose="020B0503020202020204" pitchFamily="34" charset="0"/>
                        </a:rPr>
                        <a:t>Terra+Aqua</a:t>
                      </a:r>
                      <a:endParaRPr lang="en-US" sz="2800" dirty="0">
                        <a:solidFill>
                          <a:schemeClr val="tx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a:txBody>
                    <a:bodyPr/>
                    <a:lstStyle/>
                    <a:p>
                      <a:pPr algn="ctr"/>
                      <a:r>
                        <a:rPr lang="en-US" sz="2800" dirty="0">
                          <a:solidFill>
                            <a:schemeClr val="bg1">
                              <a:lumMod val="50000"/>
                            </a:schemeClr>
                          </a:solidFill>
                          <a:latin typeface="Avenir Next" panose="020B0503020202020204" pitchFamily="34" charset="0"/>
                        </a:rPr>
                        <a:t>March ‘21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rowSpan="4">
                  <a:txBody>
                    <a:bodyPr/>
                    <a:lstStyle/>
                    <a:p>
                      <a:pPr algn="ctr"/>
                      <a:r>
                        <a:rPr lang="en-US" sz="2800" dirty="0">
                          <a:solidFill>
                            <a:schemeClr val="tx1"/>
                          </a:solidFill>
                          <a:latin typeface="Avenir Next" panose="020B050302020202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extLst>
                  <a:ext uri="{0D108BD9-81ED-4DB2-BD59-A6C34878D82A}">
                    <a16:rowId xmlns:a16="http://schemas.microsoft.com/office/drawing/2014/main" val="10001"/>
                  </a:ext>
                </a:extLst>
              </a:tr>
              <a:tr h="370840">
                <a:tc>
                  <a:txBody>
                    <a:bodyPr/>
                    <a:lstStyle/>
                    <a:p>
                      <a:pPr algn="l"/>
                      <a:r>
                        <a:rPr lang="en-US" sz="2800" b="0" dirty="0" err="1">
                          <a:solidFill>
                            <a:schemeClr val="tx2">
                              <a:lumMod val="75000"/>
                            </a:schemeClr>
                          </a:solidFill>
                          <a:latin typeface="Avenir Next" panose="020B0503020202020204" pitchFamily="34" charset="0"/>
                        </a:rPr>
                        <a:t>FluxByCldTyp</a:t>
                      </a:r>
                      <a:endParaRPr lang="en-US" sz="2800" b="0" dirty="0">
                        <a:solidFill>
                          <a:schemeClr val="tx2">
                            <a:lumMod val="75000"/>
                          </a:schemeClr>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Avenir Next" panose="020B0503020202020204" pitchFamily="34" charset="0"/>
                        </a:rPr>
                        <a:t>July ‘21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0002"/>
                  </a:ext>
                </a:extLst>
              </a:tr>
              <a:tr h="370840">
                <a:tc>
                  <a:txBody>
                    <a:bodyPr/>
                    <a:lstStyle/>
                    <a:p>
                      <a:pPr algn="l"/>
                      <a:r>
                        <a:rPr lang="en-US" sz="2800" b="0" dirty="0">
                          <a:solidFill>
                            <a:schemeClr val="tx2">
                              <a:lumMod val="75000"/>
                            </a:schemeClr>
                          </a:solidFill>
                          <a:latin typeface="Avenir Next" panose="020B0503020202020204" pitchFamily="34" charset="0"/>
                        </a:rPr>
                        <a:t>EBAF</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a:r>
                        <a:rPr lang="en-US" sz="2800" dirty="0">
                          <a:solidFill>
                            <a:schemeClr val="tx1"/>
                          </a:solidFill>
                          <a:latin typeface="Avenir Next" panose="020B0503020202020204" pitchFamily="34" charset="0"/>
                        </a:rPr>
                        <a:t>June ‘21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0003"/>
                  </a:ext>
                </a:extLst>
              </a:tr>
              <a:tr h="370840">
                <a:tc>
                  <a:txBody>
                    <a:bodyPr/>
                    <a:lstStyle/>
                    <a:p>
                      <a:pPr algn="l"/>
                      <a:r>
                        <a:rPr lang="en-US" sz="2800" b="0" dirty="0">
                          <a:solidFill>
                            <a:schemeClr val="tx2">
                              <a:lumMod val="75000"/>
                            </a:schemeClr>
                          </a:solidFill>
                          <a:latin typeface="Avenir Next" panose="020B0503020202020204" pitchFamily="34" charset="0"/>
                        </a:rPr>
                        <a:t>EBAF </a:t>
                      </a:r>
                      <a:r>
                        <a:rPr lang="en-US" sz="2800" b="0" dirty="0" err="1">
                          <a:solidFill>
                            <a:schemeClr val="tx2">
                              <a:lumMod val="75000"/>
                            </a:schemeClr>
                          </a:solidFill>
                          <a:latin typeface="Avenir Next" panose="020B0503020202020204" pitchFamily="34" charset="0"/>
                        </a:rPr>
                        <a:t>ToA</a:t>
                      </a:r>
                      <a:endParaRPr lang="en-US" sz="2800" b="0" dirty="0">
                        <a:solidFill>
                          <a:schemeClr val="tx2">
                            <a:lumMod val="75000"/>
                          </a:schemeClr>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tc>
                  <a:txBody>
                    <a:bodyPr/>
                    <a:lstStyle/>
                    <a:p>
                      <a:pPr algn="ctr"/>
                      <a:r>
                        <a:rPr lang="en-US" sz="2800" dirty="0">
                          <a:solidFill>
                            <a:schemeClr val="tx1"/>
                          </a:solidFill>
                          <a:latin typeface="Avenir Next" panose="020B0503020202020204" pitchFamily="34" charset="0"/>
                        </a:rPr>
                        <a:t>July ‘21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tc vMerge="1">
                  <a:txBody>
                    <a:bodyPr/>
                    <a:lstStyle/>
                    <a:p>
                      <a:pPr algn="ctr"/>
                      <a:endParaRPr lang="en-US" sz="2800" dirty="0">
                        <a:solidFill>
                          <a:schemeClr val="bg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F7F7F"/>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2338553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31C1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Edition 1 S-NPP</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4" name="Table 3">
            <a:extLst>
              <a:ext uri="{FF2B5EF4-FFF2-40B4-BE49-F238E27FC236}">
                <a16:creationId xmlns:a16="http://schemas.microsoft.com/office/drawing/2014/main" id="{1B49E348-1157-4841-86E6-1FCCB868CF78}"/>
              </a:ext>
            </a:extLst>
          </p:cNvPr>
          <p:cNvGraphicFramePr>
            <a:graphicFrameLocks noGrp="1"/>
          </p:cNvGraphicFramePr>
          <p:nvPr>
            <p:extLst>
              <p:ext uri="{D42A27DB-BD31-4B8C-83A1-F6EECF244321}">
                <p14:modId xmlns:p14="http://schemas.microsoft.com/office/powerpoint/2010/main" val="3770014533"/>
              </p:ext>
            </p:extLst>
          </p:nvPr>
        </p:nvGraphicFramePr>
        <p:xfrm>
          <a:off x="695325" y="1744788"/>
          <a:ext cx="10801349" cy="4053840"/>
        </p:xfrm>
        <a:graphic>
          <a:graphicData uri="http://schemas.openxmlformats.org/drawingml/2006/table">
            <a:tbl>
              <a:tblPr>
                <a:tableStyleId>{5C22544A-7EE6-4342-B048-85BDC9FD1C3A}</a:tableStyleId>
              </a:tblPr>
              <a:tblGrid>
                <a:gridCol w="3908590">
                  <a:extLst>
                    <a:ext uri="{9D8B030D-6E8A-4147-A177-3AD203B41FA5}">
                      <a16:colId xmlns:a16="http://schemas.microsoft.com/office/drawing/2014/main" val="20000"/>
                    </a:ext>
                  </a:extLst>
                </a:gridCol>
                <a:gridCol w="2784416">
                  <a:extLst>
                    <a:ext uri="{9D8B030D-6E8A-4147-A177-3AD203B41FA5}">
                      <a16:colId xmlns:a16="http://schemas.microsoft.com/office/drawing/2014/main" val="20001"/>
                    </a:ext>
                  </a:extLst>
                </a:gridCol>
                <a:gridCol w="2049329">
                  <a:extLst>
                    <a:ext uri="{9D8B030D-6E8A-4147-A177-3AD203B41FA5}">
                      <a16:colId xmlns:a16="http://schemas.microsoft.com/office/drawing/2014/main" val="20002"/>
                    </a:ext>
                  </a:extLst>
                </a:gridCol>
                <a:gridCol w="2059014">
                  <a:extLst>
                    <a:ext uri="{9D8B030D-6E8A-4147-A177-3AD203B41FA5}">
                      <a16:colId xmlns:a16="http://schemas.microsoft.com/office/drawing/2014/main" val="20003"/>
                    </a:ext>
                  </a:extLst>
                </a:gridCol>
              </a:tblGrid>
              <a:tr h="370840">
                <a:tc>
                  <a:txBody>
                    <a:bodyPr/>
                    <a:lstStyle/>
                    <a:p>
                      <a:pPr algn="l"/>
                      <a:r>
                        <a:rPr lang="en-US" sz="2800" b="0" u="sng" dirty="0">
                          <a:solidFill>
                            <a:schemeClr val="bg2">
                              <a:lumMod val="90000"/>
                            </a:schemeClr>
                          </a:solidFill>
                          <a:latin typeface="Avenir Next" panose="020B0503020202020204" pitchFamily="34" charset="0"/>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Processed Thru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Publicly</a:t>
                      </a:r>
                    </a:p>
                    <a:p>
                      <a:pPr algn="ctr"/>
                      <a:r>
                        <a:rPr lang="en-US" sz="2800" b="0" u="sng" dirty="0">
                          <a:solidFill>
                            <a:schemeClr val="bg2">
                              <a:lumMod val="90000"/>
                            </a:schemeClr>
                          </a:solidFill>
                          <a:latin typeface="Avenir Next" panose="020B0503020202020204" pitchFamily="34" charset="0"/>
                        </a:rPr>
                        <a:t>Available?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10000"/>
                  </a:ext>
                </a:extLst>
              </a:tr>
              <a:tr h="370840">
                <a:tc>
                  <a:txBody>
                    <a:bodyPr/>
                    <a:lstStyle/>
                    <a:p>
                      <a:pPr algn="l"/>
                      <a:r>
                        <a:rPr lang="en-US" sz="2800" b="0" dirty="0">
                          <a:solidFill>
                            <a:schemeClr val="accent6">
                              <a:lumMod val="75000"/>
                            </a:schemeClr>
                          </a:solidFill>
                          <a:latin typeface="Avenir Next" panose="020B0503020202020204" pitchFamily="34" charset="0"/>
                        </a:rPr>
                        <a:t>BDS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4">
                  <a:txBody>
                    <a:bodyPr/>
                    <a:lstStyle/>
                    <a:p>
                      <a:pPr algn="ctr"/>
                      <a:r>
                        <a:rPr lang="en-US" sz="2800" dirty="0">
                          <a:solidFill>
                            <a:schemeClr val="tx1"/>
                          </a:solidFill>
                          <a:latin typeface="Avenir Next" panose="020B0503020202020204" pitchFamily="34" charset="0"/>
                        </a:rPr>
                        <a:t>S-NPP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2">
                  <a:txBody>
                    <a:bodyPr/>
                    <a:lstStyle/>
                    <a:p>
                      <a:pPr algn="ctr"/>
                      <a:r>
                        <a:rPr lang="en-US" sz="2800" dirty="0">
                          <a:solidFill>
                            <a:schemeClr val="tx1"/>
                          </a:solidFill>
                          <a:latin typeface="Avenir Next" panose="020B0503020202020204" pitchFamily="34" charset="0"/>
                        </a:rPr>
                        <a:t>July ‘21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6">
                  <a:txBody>
                    <a:bodyPr/>
                    <a:lstStyle/>
                    <a:p>
                      <a:pPr algn="ctr"/>
                      <a:r>
                        <a:rPr lang="en-US" sz="2800" dirty="0">
                          <a:solidFill>
                            <a:schemeClr val="tx1"/>
                          </a:solidFill>
                          <a:latin typeface="Avenir Next" panose="020B0503020202020204" pitchFamily="34" charset="0"/>
                        </a:rPr>
                        <a:t>Yes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1"/>
                  </a:ext>
                </a:extLst>
              </a:tr>
              <a:tr h="370840">
                <a:tc>
                  <a:txBody>
                    <a:bodyPr/>
                    <a:lstStyle/>
                    <a:p>
                      <a:pPr algn="l"/>
                      <a:r>
                        <a:rPr lang="en-US" sz="2800" b="0" dirty="0">
                          <a:solidFill>
                            <a:schemeClr val="accent2">
                              <a:lumMod val="75000"/>
                            </a:schemeClr>
                          </a:solidFill>
                          <a:latin typeface="Avenir Next" panose="020B0503020202020204" pitchFamily="34" charset="0"/>
                        </a:rPr>
                        <a:t>SSF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800" dirty="0">
                        <a:solidFill>
                          <a:schemeClr val="tx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2"/>
                  </a:ext>
                </a:extLst>
              </a:tr>
              <a:tr h="370840">
                <a:tc>
                  <a:txBody>
                    <a:bodyPr/>
                    <a:lstStyle/>
                    <a:p>
                      <a:pPr algn="l"/>
                      <a:r>
                        <a:rPr lang="en-US" sz="2800" b="0" dirty="0">
                          <a:solidFill>
                            <a:schemeClr val="tx2">
                              <a:lumMod val="75000"/>
                            </a:schemeClr>
                          </a:solidFill>
                          <a:latin typeface="Avenir Next" panose="020B0503020202020204" pitchFamily="34" charset="0"/>
                        </a:rPr>
                        <a:t>SSF1deg-Hour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Avenir Next" panose="020B0503020202020204" pitchFamily="34" charset="0"/>
                        </a:rPr>
                        <a:t>Sep. ’19*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3"/>
                  </a:ext>
                </a:extLst>
              </a:tr>
              <a:tr h="370840">
                <a:tc>
                  <a:txBody>
                    <a:bodyPr/>
                    <a:lstStyle/>
                    <a:p>
                      <a:pPr algn="l"/>
                      <a:r>
                        <a:rPr lang="en-US" sz="2800" b="0" dirty="0">
                          <a:solidFill>
                            <a:schemeClr val="tx2">
                              <a:lumMod val="75000"/>
                            </a:schemeClr>
                          </a:solidFill>
                          <a:latin typeface="Avenir Next" panose="020B0503020202020204" pitchFamily="34" charset="0"/>
                        </a:rPr>
                        <a:t>SSF1deg-Day/-Month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800" dirty="0">
                        <a:solidFill>
                          <a:schemeClr val="tx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4"/>
                  </a:ext>
                </a:extLst>
              </a:tr>
              <a:tr h="370840">
                <a:tc>
                  <a:txBody>
                    <a:bodyPr/>
                    <a:lstStyle/>
                    <a:p>
                      <a:pPr algn="l"/>
                      <a:r>
                        <a:rPr lang="en-US" sz="2800" b="0" dirty="0">
                          <a:solidFill>
                            <a:schemeClr val="bg1">
                              <a:lumMod val="25000"/>
                            </a:schemeClr>
                          </a:solidFill>
                          <a:latin typeface="Avenir Next" panose="020B0503020202020204" pitchFamily="34" charset="0"/>
                        </a:rPr>
                        <a:t>SYN1deg-Hour/</a:t>
                      </a:r>
                      <a:r>
                        <a:rPr lang="en-US" sz="2800" b="0" dirty="0" err="1">
                          <a:solidFill>
                            <a:schemeClr val="bg1">
                              <a:lumMod val="25000"/>
                            </a:schemeClr>
                          </a:solidFill>
                          <a:latin typeface="Avenir Next" panose="020B0503020202020204" pitchFamily="34" charset="0"/>
                        </a:rPr>
                        <a:t>MHour</a:t>
                      </a:r>
                      <a:endParaRPr lang="en-US" sz="2800" b="0" dirty="0">
                        <a:solidFill>
                          <a:schemeClr val="bg1">
                            <a:lumMod val="25000"/>
                          </a:schemeClr>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2">
                  <a:txBody>
                    <a:bodyPr/>
                    <a:lstStyle/>
                    <a:p>
                      <a:pPr algn="ctr"/>
                      <a:r>
                        <a:rPr lang="en-US" sz="2800" dirty="0" err="1">
                          <a:solidFill>
                            <a:schemeClr val="tx1"/>
                          </a:solidFill>
                          <a:latin typeface="Avenir Next" panose="020B0503020202020204" pitchFamily="34" charset="0"/>
                        </a:rPr>
                        <a:t>Terra+S-NPP</a:t>
                      </a:r>
                      <a:endParaRPr lang="en-US" sz="2800" dirty="0">
                        <a:solidFill>
                          <a:schemeClr val="tx1"/>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2">
                  <a:txBody>
                    <a:bodyPr/>
                    <a:lstStyle/>
                    <a:p>
                      <a:pPr algn="ctr"/>
                      <a:r>
                        <a:rPr lang="en-US" sz="2800" dirty="0">
                          <a:solidFill>
                            <a:schemeClr val="tx1"/>
                          </a:solidFill>
                          <a:latin typeface="Avenir Next" panose="020B0503020202020204" pitchFamily="34" charset="0"/>
                        </a:rPr>
                        <a:t>Nov. ’17*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0" dirty="0">
                          <a:solidFill>
                            <a:schemeClr val="bg1">
                              <a:lumMod val="25000"/>
                            </a:schemeClr>
                          </a:solidFill>
                          <a:latin typeface="Avenir Next" panose="020B0503020202020204" pitchFamily="34" charset="0"/>
                        </a:rPr>
                        <a:t>SYN1deg-Day/-Month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a:endParaRPr lang="en-US" sz="2800" dirty="0">
                        <a:solidFill>
                          <a:schemeClr val="tx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6"/>
                  </a:ext>
                </a:extLst>
              </a:tr>
            </a:tbl>
          </a:graphicData>
        </a:graphic>
      </p:graphicFrame>
      <p:sp>
        <p:nvSpPr>
          <p:cNvPr id="3" name="TextBox 2">
            <a:extLst>
              <a:ext uri="{FF2B5EF4-FFF2-40B4-BE49-F238E27FC236}">
                <a16:creationId xmlns:a16="http://schemas.microsoft.com/office/drawing/2014/main" id="{9A2AA6B3-3A5F-B04D-A6F9-C673C7D0AF1A}"/>
              </a:ext>
            </a:extLst>
          </p:cNvPr>
          <p:cNvSpPr txBox="1"/>
          <p:nvPr/>
        </p:nvSpPr>
        <p:spPr>
          <a:xfrm>
            <a:off x="695325" y="6127826"/>
            <a:ext cx="840606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chemeClr val="bg2"/>
                </a:solidFill>
                <a:effectLst/>
                <a:uLnTx/>
                <a:uFillTx/>
                <a:latin typeface="Avenir Next" panose="020B0503020202020204" pitchFamily="34" charset="0"/>
                <a:ea typeface="+mn-ea"/>
                <a:cs typeface="+mn-cs"/>
              </a:rPr>
              <a:t>* L3 processing paused. Instrument in RAPS mode.</a:t>
            </a:r>
          </a:p>
        </p:txBody>
      </p:sp>
    </p:spTree>
    <p:extLst>
      <p:ext uri="{BB962C8B-B14F-4D97-AF65-F5344CB8AC3E}">
        <p14:creationId xmlns:p14="http://schemas.microsoft.com/office/powerpoint/2010/main" val="633811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31C1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Edition 2 S-NPP</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graphicFrame>
        <p:nvGraphicFramePr>
          <p:cNvPr id="4" name="Table 3">
            <a:extLst>
              <a:ext uri="{FF2B5EF4-FFF2-40B4-BE49-F238E27FC236}">
                <a16:creationId xmlns:a16="http://schemas.microsoft.com/office/drawing/2014/main" id="{1B49E348-1157-4841-86E6-1FCCB868CF78}"/>
              </a:ext>
            </a:extLst>
          </p:cNvPr>
          <p:cNvGraphicFramePr>
            <a:graphicFrameLocks noGrp="1"/>
          </p:cNvGraphicFramePr>
          <p:nvPr>
            <p:extLst>
              <p:ext uri="{D42A27DB-BD31-4B8C-83A1-F6EECF244321}">
                <p14:modId xmlns:p14="http://schemas.microsoft.com/office/powerpoint/2010/main" val="1206538534"/>
              </p:ext>
            </p:extLst>
          </p:nvPr>
        </p:nvGraphicFramePr>
        <p:xfrm>
          <a:off x="695325" y="1744788"/>
          <a:ext cx="10801349" cy="3017520"/>
        </p:xfrm>
        <a:graphic>
          <a:graphicData uri="http://schemas.openxmlformats.org/drawingml/2006/table">
            <a:tbl>
              <a:tblPr>
                <a:tableStyleId>{5C22544A-7EE6-4342-B048-85BDC9FD1C3A}</a:tableStyleId>
              </a:tblPr>
              <a:tblGrid>
                <a:gridCol w="3908590">
                  <a:extLst>
                    <a:ext uri="{9D8B030D-6E8A-4147-A177-3AD203B41FA5}">
                      <a16:colId xmlns:a16="http://schemas.microsoft.com/office/drawing/2014/main" val="20000"/>
                    </a:ext>
                  </a:extLst>
                </a:gridCol>
                <a:gridCol w="2784416">
                  <a:extLst>
                    <a:ext uri="{9D8B030D-6E8A-4147-A177-3AD203B41FA5}">
                      <a16:colId xmlns:a16="http://schemas.microsoft.com/office/drawing/2014/main" val="20001"/>
                    </a:ext>
                  </a:extLst>
                </a:gridCol>
                <a:gridCol w="2049329">
                  <a:extLst>
                    <a:ext uri="{9D8B030D-6E8A-4147-A177-3AD203B41FA5}">
                      <a16:colId xmlns:a16="http://schemas.microsoft.com/office/drawing/2014/main" val="20002"/>
                    </a:ext>
                  </a:extLst>
                </a:gridCol>
                <a:gridCol w="2059014">
                  <a:extLst>
                    <a:ext uri="{9D8B030D-6E8A-4147-A177-3AD203B41FA5}">
                      <a16:colId xmlns:a16="http://schemas.microsoft.com/office/drawing/2014/main" val="20003"/>
                    </a:ext>
                  </a:extLst>
                </a:gridCol>
              </a:tblGrid>
              <a:tr h="370840">
                <a:tc>
                  <a:txBody>
                    <a:bodyPr/>
                    <a:lstStyle/>
                    <a:p>
                      <a:pPr algn="l"/>
                      <a:r>
                        <a:rPr lang="en-US" sz="2800" b="0" u="sng" dirty="0">
                          <a:solidFill>
                            <a:schemeClr val="bg2">
                              <a:lumMod val="90000"/>
                            </a:schemeClr>
                          </a:solidFill>
                          <a:latin typeface="Avenir Next" panose="020B0503020202020204" pitchFamily="34" charset="0"/>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Processed Thru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Publicly</a:t>
                      </a:r>
                    </a:p>
                    <a:p>
                      <a:pPr algn="ctr"/>
                      <a:r>
                        <a:rPr lang="en-US" sz="2800" b="0" u="sng" dirty="0">
                          <a:solidFill>
                            <a:schemeClr val="bg2">
                              <a:lumMod val="90000"/>
                            </a:schemeClr>
                          </a:solidFill>
                          <a:latin typeface="Avenir Next" panose="020B0503020202020204" pitchFamily="34" charset="0"/>
                        </a:rPr>
                        <a:t>Available?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10000"/>
                  </a:ext>
                </a:extLst>
              </a:tr>
              <a:tr h="370840">
                <a:tc>
                  <a:txBody>
                    <a:bodyPr/>
                    <a:lstStyle/>
                    <a:p>
                      <a:pPr algn="l"/>
                      <a:r>
                        <a:rPr lang="en-US" sz="2800" b="0" dirty="0">
                          <a:solidFill>
                            <a:schemeClr val="accent6">
                              <a:lumMod val="75000"/>
                            </a:schemeClr>
                          </a:solidFill>
                          <a:latin typeface="Avenir Next" panose="020B0503020202020204" pitchFamily="34" charset="0"/>
                        </a:rPr>
                        <a:t>BDS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4">
                  <a:txBody>
                    <a:bodyPr/>
                    <a:lstStyle/>
                    <a:p>
                      <a:pPr algn="ctr"/>
                      <a:r>
                        <a:rPr lang="en-US" sz="2800" dirty="0">
                          <a:solidFill>
                            <a:schemeClr val="tx1"/>
                          </a:solidFill>
                          <a:latin typeface="Avenir Next" panose="020B0503020202020204" pitchFamily="34" charset="0"/>
                        </a:rPr>
                        <a:t>S-NPP</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algn="ctr"/>
                      <a:r>
                        <a:rPr lang="en-US" sz="2800" dirty="0">
                          <a:solidFill>
                            <a:schemeClr val="tx1"/>
                          </a:solidFill>
                          <a:latin typeface="Avenir Next" panose="020B0503020202020204" pitchFamily="34" charset="0"/>
                        </a:rPr>
                        <a:t>July ‘21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4">
                  <a:txBody>
                    <a:bodyPr/>
                    <a:lstStyle/>
                    <a:p>
                      <a:pPr algn="ctr"/>
                      <a:r>
                        <a:rPr lang="en-US" sz="2800" dirty="0">
                          <a:solidFill>
                            <a:schemeClr val="tx1"/>
                          </a:solidFill>
                          <a:latin typeface="Avenir Next" panose="020B0503020202020204" pitchFamily="34" charset="0"/>
                        </a:rPr>
                        <a:t>No </a:t>
                      </a:r>
                      <a:br>
                        <a:rPr lang="en-US" sz="2800" dirty="0">
                          <a:solidFill>
                            <a:schemeClr val="tx1"/>
                          </a:solidFill>
                          <a:latin typeface="Avenir Next" panose="020B0503020202020204" pitchFamily="34" charset="0"/>
                        </a:rPr>
                      </a:br>
                      <a:r>
                        <a:rPr lang="en-US" sz="2800" dirty="0">
                          <a:solidFill>
                            <a:schemeClr val="tx1"/>
                          </a:solidFill>
                          <a:latin typeface="Avenir Next" panose="020B0503020202020204" pitchFamily="34" charset="0"/>
                        </a:rPr>
                        <a:t>(early Dec.)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1"/>
                  </a:ext>
                </a:extLst>
              </a:tr>
              <a:tr h="370840">
                <a:tc>
                  <a:txBody>
                    <a:bodyPr/>
                    <a:lstStyle/>
                    <a:p>
                      <a:pPr algn="l"/>
                      <a:r>
                        <a:rPr lang="en-US" sz="2800" b="0" dirty="0">
                          <a:solidFill>
                            <a:schemeClr val="accent2">
                              <a:lumMod val="75000"/>
                            </a:schemeClr>
                          </a:solidFill>
                          <a:latin typeface="Avenir Next" panose="020B0503020202020204" pitchFamily="34" charset="0"/>
                        </a:rPr>
                        <a:t>SSF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tx1"/>
                          </a:solidFill>
                          <a:latin typeface="Avenir Next" panose="020B0503020202020204" pitchFamily="34" charset="0"/>
                        </a:rPr>
                        <a:t>Dec. ‘12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2"/>
                  </a:ext>
                </a:extLst>
              </a:tr>
              <a:tr h="370840">
                <a:tc>
                  <a:txBody>
                    <a:bodyPr/>
                    <a:lstStyle/>
                    <a:p>
                      <a:pPr algn="l"/>
                      <a:r>
                        <a:rPr lang="en-US" sz="2800" b="0" dirty="0">
                          <a:solidFill>
                            <a:schemeClr val="tx2">
                              <a:lumMod val="75000"/>
                            </a:schemeClr>
                          </a:solidFill>
                          <a:latin typeface="Avenir Next" panose="020B0503020202020204" pitchFamily="34" charset="0"/>
                        </a:rPr>
                        <a:t>SSF1deg-Hour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Avenir Next" panose="020B0503020202020204" pitchFamily="34"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3"/>
                  </a:ext>
                </a:extLst>
              </a:tr>
              <a:tr h="370840">
                <a:tc>
                  <a:txBody>
                    <a:bodyPr/>
                    <a:lstStyle/>
                    <a:p>
                      <a:pPr algn="l"/>
                      <a:r>
                        <a:rPr lang="en-US" sz="2800" b="0" dirty="0">
                          <a:solidFill>
                            <a:schemeClr val="tx2">
                              <a:lumMod val="75000"/>
                            </a:schemeClr>
                          </a:solidFill>
                          <a:latin typeface="Avenir Next" panose="020B0503020202020204" pitchFamily="34" charset="0"/>
                        </a:rPr>
                        <a:t>SSF1deg-Day/-Month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Avenir Next" panose="020B0503020202020204" pitchFamily="34"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lumMod val="50000"/>
                          </a:schemeClr>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172094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31C1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Edition 1B NOAA-20</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graphicFrame>
        <p:nvGraphicFramePr>
          <p:cNvPr id="4" name="Table 3">
            <a:extLst>
              <a:ext uri="{FF2B5EF4-FFF2-40B4-BE49-F238E27FC236}">
                <a16:creationId xmlns:a16="http://schemas.microsoft.com/office/drawing/2014/main" id="{1B49E348-1157-4841-86E6-1FCCB868CF78}"/>
              </a:ext>
            </a:extLst>
          </p:cNvPr>
          <p:cNvGraphicFramePr>
            <a:graphicFrameLocks noGrp="1"/>
          </p:cNvGraphicFramePr>
          <p:nvPr>
            <p:extLst>
              <p:ext uri="{D42A27DB-BD31-4B8C-83A1-F6EECF244321}">
                <p14:modId xmlns:p14="http://schemas.microsoft.com/office/powerpoint/2010/main" val="3568569781"/>
              </p:ext>
            </p:extLst>
          </p:nvPr>
        </p:nvGraphicFramePr>
        <p:xfrm>
          <a:off x="695325" y="1744788"/>
          <a:ext cx="10801349" cy="4053840"/>
        </p:xfrm>
        <a:graphic>
          <a:graphicData uri="http://schemas.openxmlformats.org/drawingml/2006/table">
            <a:tbl>
              <a:tblPr>
                <a:tableStyleId>{5C22544A-7EE6-4342-B048-85BDC9FD1C3A}</a:tableStyleId>
              </a:tblPr>
              <a:tblGrid>
                <a:gridCol w="3908590">
                  <a:extLst>
                    <a:ext uri="{9D8B030D-6E8A-4147-A177-3AD203B41FA5}">
                      <a16:colId xmlns:a16="http://schemas.microsoft.com/office/drawing/2014/main" val="20000"/>
                    </a:ext>
                  </a:extLst>
                </a:gridCol>
                <a:gridCol w="2784416">
                  <a:extLst>
                    <a:ext uri="{9D8B030D-6E8A-4147-A177-3AD203B41FA5}">
                      <a16:colId xmlns:a16="http://schemas.microsoft.com/office/drawing/2014/main" val="20001"/>
                    </a:ext>
                  </a:extLst>
                </a:gridCol>
                <a:gridCol w="2049329">
                  <a:extLst>
                    <a:ext uri="{9D8B030D-6E8A-4147-A177-3AD203B41FA5}">
                      <a16:colId xmlns:a16="http://schemas.microsoft.com/office/drawing/2014/main" val="20002"/>
                    </a:ext>
                  </a:extLst>
                </a:gridCol>
                <a:gridCol w="2059014">
                  <a:extLst>
                    <a:ext uri="{9D8B030D-6E8A-4147-A177-3AD203B41FA5}">
                      <a16:colId xmlns:a16="http://schemas.microsoft.com/office/drawing/2014/main" val="20003"/>
                    </a:ext>
                  </a:extLst>
                </a:gridCol>
              </a:tblGrid>
              <a:tr h="370840">
                <a:tc>
                  <a:txBody>
                    <a:bodyPr/>
                    <a:lstStyle/>
                    <a:p>
                      <a:pPr algn="l"/>
                      <a:r>
                        <a:rPr lang="en-US" sz="2800" b="0" u="sng" dirty="0">
                          <a:solidFill>
                            <a:schemeClr val="bg2">
                              <a:lumMod val="90000"/>
                            </a:schemeClr>
                          </a:solidFill>
                          <a:latin typeface="Avenir Next" panose="020B0503020202020204" pitchFamily="34" charset="0"/>
                        </a:rPr>
                        <a:t>Product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Platform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Processed Thru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p>
                      <a:pPr algn="ctr"/>
                      <a:r>
                        <a:rPr lang="en-US" sz="2800" b="0" u="sng" dirty="0">
                          <a:solidFill>
                            <a:schemeClr val="bg2">
                              <a:lumMod val="90000"/>
                            </a:schemeClr>
                          </a:solidFill>
                          <a:latin typeface="Avenir Next" panose="020B0503020202020204" pitchFamily="34" charset="0"/>
                        </a:rPr>
                        <a:t>Publicly</a:t>
                      </a:r>
                    </a:p>
                    <a:p>
                      <a:pPr algn="ctr"/>
                      <a:r>
                        <a:rPr lang="en-US" sz="2800" b="0" u="sng" dirty="0">
                          <a:solidFill>
                            <a:schemeClr val="bg2">
                              <a:lumMod val="90000"/>
                            </a:schemeClr>
                          </a:solidFill>
                          <a:latin typeface="Avenir Next" panose="020B0503020202020204" pitchFamily="34" charset="0"/>
                        </a:rPr>
                        <a:t>Available?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extLst>
                  <a:ext uri="{0D108BD9-81ED-4DB2-BD59-A6C34878D82A}">
                    <a16:rowId xmlns:a16="http://schemas.microsoft.com/office/drawing/2014/main" val="10000"/>
                  </a:ext>
                </a:extLst>
              </a:tr>
              <a:tr h="370840">
                <a:tc>
                  <a:txBody>
                    <a:bodyPr/>
                    <a:lstStyle/>
                    <a:p>
                      <a:pPr algn="l"/>
                      <a:r>
                        <a:rPr lang="en-US" sz="2800" b="0" dirty="0">
                          <a:solidFill>
                            <a:schemeClr val="accent6">
                              <a:lumMod val="75000"/>
                            </a:schemeClr>
                          </a:solidFill>
                          <a:latin typeface="Avenir Next" panose="020B0503020202020204" pitchFamily="34" charset="0"/>
                        </a:rPr>
                        <a:t>BDS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4">
                  <a:txBody>
                    <a:bodyPr/>
                    <a:lstStyle/>
                    <a:p>
                      <a:pPr algn="ctr"/>
                      <a:r>
                        <a:rPr lang="en-US" sz="2800" dirty="0">
                          <a:solidFill>
                            <a:schemeClr val="tx1"/>
                          </a:solidFill>
                          <a:latin typeface="Avenir Next" panose="020B0503020202020204" pitchFamily="34" charset="0"/>
                        </a:rPr>
                        <a:t>NOAA-20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algn="ctr"/>
                      <a:r>
                        <a:rPr lang="en-US" sz="2800" dirty="0">
                          <a:solidFill>
                            <a:schemeClr val="tx1"/>
                          </a:solidFill>
                          <a:latin typeface="Avenir Next" panose="020B0503020202020204" pitchFamily="34" charset="0"/>
                        </a:rPr>
                        <a:t>July ‘21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4">
                  <a:txBody>
                    <a:bodyPr/>
                    <a:lstStyle/>
                    <a:p>
                      <a:pPr algn="ctr"/>
                      <a:r>
                        <a:rPr lang="en-US" sz="2800" dirty="0">
                          <a:solidFill>
                            <a:schemeClr val="tx1"/>
                          </a:solidFill>
                          <a:latin typeface="Avenir Next" panose="020B0503020202020204" pitchFamily="34" charset="0"/>
                        </a:rPr>
                        <a:t>No </a:t>
                      </a:r>
                      <a:br>
                        <a:rPr lang="en-US" sz="2800" dirty="0">
                          <a:solidFill>
                            <a:schemeClr val="tx1"/>
                          </a:solidFill>
                          <a:latin typeface="Avenir Next" panose="020B0503020202020204" pitchFamily="34" charset="0"/>
                        </a:rPr>
                      </a:br>
                      <a:r>
                        <a:rPr lang="en-US" sz="2800" dirty="0">
                          <a:solidFill>
                            <a:schemeClr val="tx1"/>
                          </a:solidFill>
                          <a:latin typeface="Avenir Next" panose="020B0503020202020204" pitchFamily="34" charset="0"/>
                        </a:rPr>
                        <a:t>(early Dec.)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extLst>
                  <a:ext uri="{0D108BD9-81ED-4DB2-BD59-A6C34878D82A}">
                    <a16:rowId xmlns:a16="http://schemas.microsoft.com/office/drawing/2014/main" val="10001"/>
                  </a:ext>
                </a:extLst>
              </a:tr>
              <a:tr h="370840">
                <a:tc>
                  <a:txBody>
                    <a:bodyPr/>
                    <a:lstStyle/>
                    <a:p>
                      <a:pPr algn="l"/>
                      <a:r>
                        <a:rPr lang="en-US" sz="2800" b="0" dirty="0">
                          <a:solidFill>
                            <a:schemeClr val="accent2">
                              <a:lumMod val="75000"/>
                            </a:schemeClr>
                          </a:solidFill>
                          <a:latin typeface="Avenir Next" panose="020B0503020202020204" pitchFamily="34" charset="0"/>
                        </a:rPr>
                        <a:t>SSF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tx1"/>
                          </a:solidFill>
                          <a:latin typeface="Avenir Next" panose="020B0503020202020204" pitchFamily="34"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2"/>
                  </a:ext>
                </a:extLst>
              </a:tr>
              <a:tr h="370840">
                <a:tc>
                  <a:txBody>
                    <a:bodyPr/>
                    <a:lstStyle/>
                    <a:p>
                      <a:pPr algn="l"/>
                      <a:r>
                        <a:rPr lang="en-US" sz="2800" b="0" dirty="0">
                          <a:solidFill>
                            <a:schemeClr val="tx2">
                              <a:lumMod val="75000"/>
                            </a:schemeClr>
                          </a:solidFill>
                          <a:latin typeface="Avenir Next" panose="020B0503020202020204" pitchFamily="34" charset="0"/>
                        </a:rPr>
                        <a:t>SSF1deg-Hour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Avenir Next" panose="020B0503020202020204" pitchFamily="34"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3"/>
                  </a:ext>
                </a:extLst>
              </a:tr>
              <a:tr h="370840">
                <a:tc>
                  <a:txBody>
                    <a:bodyPr/>
                    <a:lstStyle/>
                    <a:p>
                      <a:pPr algn="l"/>
                      <a:r>
                        <a:rPr lang="en-US" sz="2800" b="0" dirty="0">
                          <a:solidFill>
                            <a:schemeClr val="tx2">
                              <a:lumMod val="75000"/>
                            </a:schemeClr>
                          </a:solidFill>
                          <a:latin typeface="Avenir Next" panose="020B0503020202020204" pitchFamily="34" charset="0"/>
                        </a:rPr>
                        <a:t>SSF1deg-Day/-Month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tx1"/>
                          </a:solidFill>
                          <a:latin typeface="Avenir Next" panose="020B0503020202020204" pitchFamily="34"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lumMod val="50000"/>
                          </a:schemeClr>
                        </a:solidFill>
                        <a:latin typeface="Avenir Next" panose="020B0503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4"/>
                  </a:ext>
                </a:extLst>
              </a:tr>
              <a:tr h="370840">
                <a:tc>
                  <a:txBody>
                    <a:bodyPr/>
                    <a:lstStyle/>
                    <a:p>
                      <a:pPr algn="l"/>
                      <a:r>
                        <a:rPr lang="en-US" sz="2800" b="0" dirty="0">
                          <a:solidFill>
                            <a:schemeClr val="bg1">
                              <a:lumMod val="25000"/>
                            </a:schemeClr>
                          </a:solidFill>
                          <a:latin typeface="Avenir Next" panose="020B0503020202020204" pitchFamily="34" charset="0"/>
                        </a:rPr>
                        <a:t>SYN1deg-Hour/</a:t>
                      </a:r>
                      <a:r>
                        <a:rPr lang="en-US" sz="2800" b="0" dirty="0" err="1">
                          <a:solidFill>
                            <a:schemeClr val="bg1">
                              <a:lumMod val="25000"/>
                            </a:schemeClr>
                          </a:solidFill>
                          <a:latin typeface="Avenir Next" panose="020B0503020202020204" pitchFamily="34" charset="0"/>
                        </a:rPr>
                        <a:t>MHour</a:t>
                      </a:r>
                      <a:endParaRPr lang="en-US" sz="2800" b="0" dirty="0">
                        <a:solidFill>
                          <a:schemeClr val="bg1">
                            <a:lumMod val="25000"/>
                          </a:schemeClr>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2">
                  <a:txBody>
                    <a:bodyPr/>
                    <a:lstStyle/>
                    <a:p>
                      <a:pPr algn="ctr"/>
                      <a:r>
                        <a:rPr lang="en-US" sz="2800" dirty="0">
                          <a:solidFill>
                            <a:schemeClr val="tx1"/>
                          </a:solidFill>
                          <a:latin typeface="Avenir Next" panose="020B0503020202020204" pitchFamily="34" charset="0"/>
                        </a:rPr>
                        <a:t>NOAA-20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a:txBody>
                    <a:bodyPr/>
                    <a:lstStyle/>
                    <a:p>
                      <a:pPr algn="ctr"/>
                      <a:r>
                        <a:rPr lang="en-US" sz="2800" dirty="0">
                          <a:solidFill>
                            <a:schemeClr val="tx1"/>
                          </a:solidFill>
                          <a:latin typeface="Avenir Next" panose="020B0503020202020204" pitchFamily="34" charset="0"/>
                        </a:rPr>
                        <a:t>n/a</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rowSpan="2">
                  <a:txBody>
                    <a:bodyPr/>
                    <a:lstStyle/>
                    <a:p>
                      <a:pPr algn="ctr"/>
                      <a:r>
                        <a:rPr lang="en-US" sz="2800" dirty="0">
                          <a:solidFill>
                            <a:schemeClr val="tx1"/>
                          </a:solidFill>
                          <a:latin typeface="Avenir Next" panose="020B0503020202020204" pitchFamily="34" charset="0"/>
                        </a:rPr>
                        <a:t>Mid ’22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FABAB"/>
                    </a:solidFill>
                  </a:tcPr>
                </a:tc>
                <a:extLst>
                  <a:ext uri="{0D108BD9-81ED-4DB2-BD59-A6C34878D82A}">
                    <a16:rowId xmlns:a16="http://schemas.microsoft.com/office/drawing/2014/main" val="1000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0" dirty="0">
                          <a:solidFill>
                            <a:schemeClr val="bg1">
                              <a:lumMod val="25000"/>
                            </a:schemeClr>
                          </a:solidFill>
                          <a:latin typeface="Avenir Next" panose="020B0503020202020204" pitchFamily="34" charset="0"/>
                        </a:rPr>
                        <a:t>SYN1deg-Day/-Month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rgbClr val="FF4EA2"/>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800" dirty="0">
                          <a:solidFill>
                            <a:schemeClr val="tx1"/>
                          </a:solidFill>
                          <a:latin typeface="Avenir Next" panose="020B0503020202020204" pitchFamily="34"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75000"/>
                      </a:schemeClr>
                    </a:solidFill>
                  </a:tcPr>
                </a:tc>
                <a:tc vMerge="1">
                  <a:txBody>
                    <a:bodyPr/>
                    <a:lstStyle/>
                    <a:p>
                      <a:pPr algn="ctr"/>
                      <a:endParaRPr lang="en-US" sz="2800" dirty="0">
                        <a:solidFill>
                          <a:schemeClr val="bg1"/>
                        </a:solidFill>
                        <a:latin typeface="Avenir Next" panose="020B0503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245266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31C1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1"/>
                </a:solidFill>
                <a:latin typeface="Avenir Next" panose="020B0503020202020204" pitchFamily="34" charset="0"/>
              </a:rPr>
              <a:t>Forthcoming Data Product Editions</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4" name="TextBox 3">
            <a:extLst>
              <a:ext uri="{FF2B5EF4-FFF2-40B4-BE49-F238E27FC236}">
                <a16:creationId xmlns:a16="http://schemas.microsoft.com/office/drawing/2014/main" id="{165CE005-1DC1-114F-8F2F-A149AE8AB2BE}"/>
              </a:ext>
            </a:extLst>
          </p:cNvPr>
          <p:cNvSpPr txBox="1"/>
          <p:nvPr/>
        </p:nvSpPr>
        <p:spPr>
          <a:xfrm>
            <a:off x="1132646" y="1797233"/>
            <a:ext cx="9926707"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A7EA52">
                    <a:lumMod val="60000"/>
                    <a:lumOff val="40000"/>
                  </a:srgbClr>
                </a:solidFill>
                <a:effectLst/>
                <a:uLnTx/>
                <a:uFillTx/>
                <a:latin typeface="Avenir Next" panose="020B0503020202020204" pitchFamily="34" charset="0"/>
                <a:ea typeface="+mn-ea"/>
                <a:cs typeface="+mn-cs"/>
              </a:rPr>
              <a:t>Edition 2A S-NPP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Reprocessed first two years: 2012-2014</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Pace of C2 VIIRS data receipt driving schedule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No L3 products from 9/2019 onward, </a:t>
            </a:r>
            <a:b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b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while S-NPP in biaxial mode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Available by Fall 2021</a:t>
            </a:r>
            <a:b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br>
            <a:endPar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14124">
                    <a:lumMod val="60000"/>
                    <a:lumOff val="40000"/>
                  </a:srgbClr>
                </a:solidFill>
                <a:effectLst/>
                <a:uLnTx/>
                <a:uFillTx/>
                <a:latin typeface="Avenir Next" panose="020B0503020202020204" pitchFamily="34" charset="0"/>
                <a:ea typeface="+mn-ea"/>
                <a:cs typeface="+mn-cs"/>
              </a:rPr>
              <a:t>Edition 1B NOAA-20</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Improved Clouds!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Will use Version 1.1 or 1.2 </a:t>
            </a:r>
            <a:r>
              <a:rPr kumimoji="0" lang="en-US" sz="2400" b="0" i="0" u="none" strike="noStrike" kern="1200" cap="none" spc="0" normalizeH="0" baseline="0" noProof="0" dirty="0" err="1">
                <a:ln>
                  <a:noFill/>
                </a:ln>
                <a:solidFill>
                  <a:prstClr val="white"/>
                </a:solidFill>
                <a:effectLst/>
                <a:uLnTx/>
                <a:uFillTx/>
                <a:latin typeface="Avenir Next" panose="020B0503020202020204" pitchFamily="34" charset="0"/>
                <a:ea typeface="+mn-ea"/>
                <a:cs typeface="+mn-cs"/>
              </a:rPr>
              <a:t>CrIS</a:t>
            </a: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 Fusion data for water vapor info.</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Available by Fall 2021</a:t>
            </a:r>
          </a:p>
        </p:txBody>
      </p:sp>
    </p:spTree>
    <p:extLst>
      <p:ext uri="{BB962C8B-B14F-4D97-AF65-F5344CB8AC3E}">
        <p14:creationId xmlns:p14="http://schemas.microsoft.com/office/powerpoint/2010/main" val="24622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B2FE-3667-7244-9466-186C5D27893E}"/>
              </a:ext>
            </a:extLst>
          </p:cNvPr>
          <p:cNvSpPr>
            <a:spLocks noGrp="1"/>
          </p:cNvSpPr>
          <p:nvPr>
            <p:ph type="title"/>
          </p:nvPr>
        </p:nvSpPr>
        <p:spPr/>
        <p:txBody>
          <a:bodyPr/>
          <a:lstStyle/>
          <a:p>
            <a:r>
              <a:rPr lang="en-US" dirty="0"/>
              <a:t>DMT Activities</a:t>
            </a:r>
          </a:p>
        </p:txBody>
      </p:sp>
      <p:sp>
        <p:nvSpPr>
          <p:cNvPr id="3" name="Text Placeholder 2">
            <a:extLst>
              <a:ext uri="{FF2B5EF4-FFF2-40B4-BE49-F238E27FC236}">
                <a16:creationId xmlns:a16="http://schemas.microsoft.com/office/drawing/2014/main" id="{298FD3BC-5FF5-B34C-852C-3C522334066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421003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18" name="Title 1">
            <a:extLst>
              <a:ext uri="{FF2B5EF4-FFF2-40B4-BE49-F238E27FC236}">
                <a16:creationId xmlns:a16="http://schemas.microsoft.com/office/drawing/2014/main" id="{165B28EF-D3AD-044F-8F0D-D30122E41C02}"/>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dirty="0">
                <a:solidFill>
                  <a:srgbClr val="E7E6E6"/>
                </a:solidFill>
                <a:latin typeface="Avenir Next" panose="020B0503020202020204" pitchFamily="34" charset="0"/>
              </a:rPr>
              <a:t>Deliveries Overview</a:t>
            </a:r>
            <a:endParaRPr kumimoji="0" lang="en-US" sz="4400" b="0" i="0" u="none" strike="noStrike" kern="1200" cap="none" spc="0" normalizeH="0" baseline="0" noProof="0" dirty="0">
              <a:ln>
                <a:noFill/>
              </a:ln>
              <a:solidFill>
                <a:srgbClr val="E7E6E6"/>
              </a:solidFill>
              <a:effectLst/>
              <a:uLnTx/>
              <a:uFillTx/>
              <a:latin typeface="Avenir Next" panose="020B0503020202020204" pitchFamily="34" charset="0"/>
              <a:ea typeface="+mj-ea"/>
              <a:cs typeface="+mj-cs"/>
            </a:endParaRPr>
          </a:p>
        </p:txBody>
      </p:sp>
      <p:sp>
        <p:nvSpPr>
          <p:cNvPr id="20" name="TextBox 19">
            <a:extLst>
              <a:ext uri="{FF2B5EF4-FFF2-40B4-BE49-F238E27FC236}">
                <a16:creationId xmlns:a16="http://schemas.microsoft.com/office/drawing/2014/main" id="{7E3FF59C-4843-6445-B687-3706C7B51F02}"/>
              </a:ext>
            </a:extLst>
          </p:cNvPr>
          <p:cNvSpPr txBox="1"/>
          <p:nvPr/>
        </p:nvSpPr>
        <p:spPr>
          <a:xfrm>
            <a:off x="325726" y="1595311"/>
            <a:ext cx="11540548" cy="4678753"/>
          </a:xfrm>
          <a:prstGeom prst="rect">
            <a:avLst/>
          </a:prstGeom>
        </p:spPr>
        <p:txBody>
          <a:bodyPr vert="horz" lIns="91440" tIns="45720" rIns="91440" bIns="45720" rtlCol="0" anchor="t">
            <a:noAutofit/>
          </a:bodyPr>
          <a:lstStyle/>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64 deliveries</a:t>
            </a: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 to configuration management team</a:t>
            </a:r>
          </a:p>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lang="en-US" sz="2800" baseline="0" dirty="0">
                <a:solidFill>
                  <a:schemeClr val="accent6">
                    <a:lumMod val="40000"/>
                    <a:lumOff val="60000"/>
                  </a:schemeClr>
                </a:solidFill>
                <a:latin typeface="Avenir Next" panose="020B0503020202020204" pitchFamily="34" charset="0"/>
                <a:sym typeface="Wingdings" pitchFamily="2" charset="2"/>
              </a:rPr>
              <a:t>CATALYST</a:t>
            </a:r>
            <a:r>
              <a:rPr lang="en-US" sz="2800" baseline="0" dirty="0">
                <a:solidFill>
                  <a:srgbClr val="E7E6E6"/>
                </a:solidFill>
                <a:latin typeface="Avenir Next" panose="020B0503020202020204" pitchFamily="34" charset="0"/>
                <a:sym typeface="Wingdings" pitchFamily="2" charset="2"/>
              </a:rPr>
              <a:t>:</a:t>
            </a:r>
          </a:p>
          <a:p>
            <a:pPr marL="1600200" lvl="2"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Close/re-open database connection – clear logs</a:t>
            </a:r>
          </a:p>
          <a:p>
            <a:pPr marL="1600200" lvl="2" indent="-457200">
              <a:lnSpc>
                <a:spcPct val="90000"/>
              </a:lnSpc>
              <a:spcBef>
                <a:spcPts val="1000"/>
              </a:spcBef>
              <a:buClr>
                <a:srgbClr val="4E67C8"/>
              </a:buClr>
              <a:buFont typeface="Arial" panose="020B0604020202020204" pitchFamily="34" charset="0"/>
              <a:buChar char="•"/>
              <a:defRPr/>
            </a:pPr>
            <a:r>
              <a:rPr lang="en-US" sz="2800" baseline="0">
                <a:solidFill>
                  <a:srgbClr val="E7E6E6"/>
                </a:solidFill>
                <a:latin typeface="Avenir Next" panose="020B0503020202020204" pitchFamily="34" charset="0"/>
                <a:sym typeface="Wingdings" pitchFamily="2" charset="2"/>
              </a:rPr>
              <a:t>Accommodating </a:t>
            </a:r>
            <a:r>
              <a:rPr lang="en-US" sz="2800" baseline="0" dirty="0" err="1">
                <a:solidFill>
                  <a:srgbClr val="E7E6E6"/>
                </a:solidFill>
                <a:latin typeface="Avenir Next" panose="020B0503020202020204" pitchFamily="34" charset="0"/>
                <a:sym typeface="Wingdings" pitchFamily="2" charset="2"/>
              </a:rPr>
              <a:t>FLASHFlux</a:t>
            </a:r>
            <a:r>
              <a:rPr lang="en-US" sz="2800" baseline="0" dirty="0">
                <a:solidFill>
                  <a:srgbClr val="E7E6E6"/>
                </a:solidFill>
                <a:latin typeface="Avenir Next" panose="020B0503020202020204" pitchFamily="34" charset="0"/>
                <a:sym typeface="Wingdings" pitchFamily="2" charset="2"/>
              </a:rPr>
              <a:t> MOA, FSNRAD</a:t>
            </a:r>
            <a:r>
              <a:rPr lang="en-US" sz="2800" dirty="0">
                <a:solidFill>
                  <a:srgbClr val="E7E6E6"/>
                </a:solidFill>
                <a:latin typeface="Avenir Next" panose="020B0503020202020204" pitchFamily="34" charset="0"/>
                <a:sym typeface="Wingdings" pitchFamily="2" charset="2"/>
              </a:rPr>
              <a:t> data</a:t>
            </a:r>
          </a:p>
          <a:p>
            <a:pPr marL="1143000" lvl="1"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baseline="0" noProof="0" dirty="0">
                <a:ln>
                  <a:noFill/>
                </a:ln>
                <a:solidFill>
                  <a:schemeClr val="tx2">
                    <a:lumMod val="40000"/>
                    <a:lumOff val="60000"/>
                  </a:schemeClr>
                </a:solidFill>
                <a:effectLst/>
                <a:uLnTx/>
                <a:uFillTx/>
                <a:latin typeface="Avenir Next" panose="020B0503020202020204" pitchFamily="34" charset="0"/>
                <a:ea typeface="+mn-ea"/>
                <a:cs typeface="+mn-cs"/>
                <a:sym typeface="Wingdings" pitchFamily="2" charset="2"/>
              </a:rPr>
              <a:t>Inversion</a:t>
            </a: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 netCDF-4 SSF product</a:t>
            </a:r>
          </a:p>
          <a:p>
            <a:pPr marL="1143000" lvl="1"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baseline="0" noProof="0" dirty="0" err="1">
                <a:ln>
                  <a:noFill/>
                </a:ln>
                <a:solidFill>
                  <a:schemeClr val="bg1">
                    <a:lumMod val="75000"/>
                  </a:schemeClr>
                </a:solidFill>
                <a:effectLst/>
                <a:uLnTx/>
                <a:uFillTx/>
                <a:latin typeface="Avenir Next" panose="020B0503020202020204" pitchFamily="34" charset="0"/>
                <a:ea typeface="+mn-ea"/>
                <a:cs typeface="+mn-cs"/>
                <a:sym typeface="Wingdings" pitchFamily="2" charset="2"/>
              </a:rPr>
              <a:t>FLASHFlux</a:t>
            </a: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a:t>
            </a:r>
          </a:p>
          <a:p>
            <a:pPr marL="1600200" lvl="2" indent="-457200">
              <a:lnSpc>
                <a:spcPct val="90000"/>
              </a:lnSpc>
              <a:spcBef>
                <a:spcPts val="1000"/>
              </a:spcBef>
              <a:buClr>
                <a:srgbClr val="4E67C8"/>
              </a:buClr>
              <a:buFont typeface="Arial" panose="020B0604020202020204" pitchFamily="34" charset="0"/>
              <a:buChar char="•"/>
              <a:defRPr/>
            </a:pPr>
            <a:r>
              <a:rPr lang="en-US" sz="2800" dirty="0">
                <a:solidFill>
                  <a:srgbClr val="E7E6E6"/>
                </a:solidFill>
                <a:latin typeface="Avenir Next" panose="020B0503020202020204" pitchFamily="34" charset="0"/>
                <a:sym typeface="Wingdings" pitchFamily="2" charset="2"/>
              </a:rPr>
              <a:t>MOA</a:t>
            </a:r>
          </a:p>
          <a:p>
            <a:pPr marL="1600200" lvl="2"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Clouds</a:t>
            </a:r>
          </a:p>
          <a:p>
            <a:pPr marL="1143000" lvl="1" indent="-457200">
              <a:lnSpc>
                <a:spcPct val="90000"/>
              </a:lnSpc>
              <a:spcBef>
                <a:spcPts val="1000"/>
              </a:spcBef>
              <a:buClr>
                <a:srgbClr val="4E67C8"/>
              </a:buClr>
              <a:buFont typeface="Arial" panose="020B0604020202020204" pitchFamily="34" charset="0"/>
              <a:buChar char="•"/>
              <a:defRPr/>
            </a:pPr>
            <a:r>
              <a:rPr lang="en-US" sz="2800" baseline="0" dirty="0">
                <a:solidFill>
                  <a:schemeClr val="accent2">
                    <a:lumMod val="40000"/>
                    <a:lumOff val="60000"/>
                  </a:schemeClr>
                </a:solidFill>
                <a:latin typeface="Avenir Next" panose="020B0503020202020204" pitchFamily="34" charset="0"/>
                <a:sym typeface="Wingdings" pitchFamily="2" charset="2"/>
              </a:rPr>
              <a:t>Clouds</a:t>
            </a:r>
            <a:r>
              <a:rPr lang="en-US" sz="2800" baseline="0" dirty="0">
                <a:solidFill>
                  <a:srgbClr val="E7E6E6"/>
                </a:solidFill>
                <a:latin typeface="Avenir Next" panose="020B0503020202020204" pitchFamily="34" charset="0"/>
                <a:sym typeface="Wingdings" pitchFamily="2" charset="2"/>
              </a:rPr>
              <a:t>: Incorporating FSNRAD data</a:t>
            </a:r>
            <a:endParaRPr kumimoji="0" lang="en-US" sz="2800" b="0" i="0" u="none" strike="noStrike" kern="1200" cap="none" spc="0" normalizeH="0" baseline="0" noProof="0" dirty="0">
              <a:ln>
                <a:noFill/>
              </a:ln>
              <a:solidFill>
                <a:schemeClr val="accent2">
                  <a:lumMod val="40000"/>
                  <a:lumOff val="60000"/>
                </a:schemeClr>
              </a:solidFill>
              <a:effectLst/>
              <a:uLnTx/>
              <a:uFillTx/>
              <a:latin typeface="Avenir Next" panose="020B0503020202020204" pitchFamily="34" charset="0"/>
              <a:ea typeface="+mn-ea"/>
              <a:cs typeface="+mn-cs"/>
              <a:sym typeface="Wingdings" pitchFamily="2" charset="2"/>
            </a:endParaRPr>
          </a:p>
        </p:txBody>
      </p:sp>
    </p:spTree>
    <p:extLst>
      <p:ext uri="{BB962C8B-B14F-4D97-AF65-F5344CB8AC3E}">
        <p14:creationId xmlns:p14="http://schemas.microsoft.com/office/powerpoint/2010/main" val="61347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bldLvl="4"/>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32C3F-DF98-E747-AA11-95FA55F56B76}"/>
              </a:ext>
            </a:extLst>
          </p:cNvPr>
          <p:cNvSpPr>
            <a:spLocks noGrp="1"/>
          </p:cNvSpPr>
          <p:nvPr>
            <p:ph type="title"/>
          </p:nvPr>
        </p:nvSpPr>
        <p:spPr>
          <a:xfrm>
            <a:off x="0" y="1"/>
            <a:ext cx="12192000" cy="1108815"/>
          </a:xfrm>
        </p:spPr>
        <p:txBody>
          <a:bodyPr/>
          <a:lstStyle/>
          <a:p>
            <a:r>
              <a:rPr lang="en-US" dirty="0">
                <a:solidFill>
                  <a:schemeClr val="bg2"/>
                </a:solidFill>
                <a:latin typeface="Avenir Next" panose="020B0503020202020204" pitchFamily="34" charset="0"/>
              </a:rPr>
              <a:t>  CERES WG Website Redesign</a:t>
            </a:r>
          </a:p>
        </p:txBody>
      </p:sp>
      <p:sp>
        <p:nvSpPr>
          <p:cNvPr id="17" name="Rectangle 16">
            <a:extLst>
              <a:ext uri="{FF2B5EF4-FFF2-40B4-BE49-F238E27FC236}">
                <a16:creationId xmlns:a16="http://schemas.microsoft.com/office/drawing/2014/main" id="{CAB9E9F5-2C06-3F48-A71B-735958DD62BF}"/>
              </a:ext>
            </a:extLst>
          </p:cNvPr>
          <p:cNvSpPr/>
          <p:nvPr/>
        </p:nvSpPr>
        <p:spPr>
          <a:xfrm>
            <a:off x="438912" y="1377101"/>
            <a:ext cx="5547412" cy="1665758"/>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98CA82C-5524-B840-A1CE-29114D7605D5}"/>
              </a:ext>
            </a:extLst>
          </p:cNvPr>
          <p:cNvSpPr/>
          <p:nvPr/>
        </p:nvSpPr>
        <p:spPr>
          <a:xfrm rot="16200000">
            <a:off x="-342469" y="2062412"/>
            <a:ext cx="1648738"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Maintenance</a:t>
            </a:r>
          </a:p>
        </p:txBody>
      </p:sp>
      <p:sp>
        <p:nvSpPr>
          <p:cNvPr id="21" name="Rectangle 20">
            <a:extLst>
              <a:ext uri="{FF2B5EF4-FFF2-40B4-BE49-F238E27FC236}">
                <a16:creationId xmlns:a16="http://schemas.microsoft.com/office/drawing/2014/main" id="{D065C52E-A086-5B4B-80FB-B4148D883DFD}"/>
              </a:ext>
            </a:extLst>
          </p:cNvPr>
          <p:cNvSpPr/>
          <p:nvPr/>
        </p:nvSpPr>
        <p:spPr>
          <a:xfrm>
            <a:off x="325820" y="1095591"/>
            <a:ext cx="5665076" cy="5483885"/>
          </a:xfrm>
          <a:prstGeom prst="rect">
            <a:avLst/>
          </a:prstGeom>
          <a:no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82FF87C-69D4-3646-97D6-995A1121EBF1}"/>
              </a:ext>
            </a:extLst>
          </p:cNvPr>
          <p:cNvSpPr/>
          <p:nvPr/>
        </p:nvSpPr>
        <p:spPr>
          <a:xfrm>
            <a:off x="6245269" y="1095591"/>
            <a:ext cx="5665076" cy="5483885"/>
          </a:xfrm>
          <a:prstGeom prst="rect">
            <a:avLst/>
          </a:prstGeom>
          <a:no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CD699AE0-8419-1F43-8B54-C769C779CE12}"/>
              </a:ext>
            </a:extLst>
          </p:cNvPr>
          <p:cNvSpPr/>
          <p:nvPr/>
        </p:nvSpPr>
        <p:spPr>
          <a:xfrm>
            <a:off x="325820" y="1102214"/>
            <a:ext cx="5665075" cy="27877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Before</a:t>
            </a:r>
          </a:p>
        </p:txBody>
      </p:sp>
      <p:sp>
        <p:nvSpPr>
          <p:cNvPr id="25" name="Rectangle 24">
            <a:extLst>
              <a:ext uri="{FF2B5EF4-FFF2-40B4-BE49-F238E27FC236}">
                <a16:creationId xmlns:a16="http://schemas.microsoft.com/office/drawing/2014/main" id="{2FDA7E3F-131B-DD45-93FE-919CA87A5C1A}"/>
              </a:ext>
            </a:extLst>
          </p:cNvPr>
          <p:cNvSpPr/>
          <p:nvPr/>
        </p:nvSpPr>
        <p:spPr>
          <a:xfrm>
            <a:off x="325818" y="4879095"/>
            <a:ext cx="5665076" cy="1700382"/>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20D48E27-6A93-B341-8FD7-C249077158E0}"/>
              </a:ext>
            </a:extLst>
          </p:cNvPr>
          <p:cNvSpPr/>
          <p:nvPr/>
        </p:nvSpPr>
        <p:spPr>
          <a:xfrm>
            <a:off x="325818" y="3110480"/>
            <a:ext cx="5665075" cy="1704353"/>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42" name="Group 41">
            <a:extLst>
              <a:ext uri="{FF2B5EF4-FFF2-40B4-BE49-F238E27FC236}">
                <a16:creationId xmlns:a16="http://schemas.microsoft.com/office/drawing/2014/main" id="{E5F97CDB-4F8D-7148-8CC4-4803A85D4F31}"/>
              </a:ext>
            </a:extLst>
          </p:cNvPr>
          <p:cNvGrpSpPr/>
          <p:nvPr/>
        </p:nvGrpSpPr>
        <p:grpSpPr>
          <a:xfrm>
            <a:off x="1661600" y="1736720"/>
            <a:ext cx="4140112" cy="870769"/>
            <a:chOff x="1661600" y="1639616"/>
            <a:chExt cx="4140112" cy="870769"/>
          </a:xfrm>
        </p:grpSpPr>
        <p:sp>
          <p:nvSpPr>
            <p:cNvPr id="19" name="Rectangle 18" descr="Inversion&#10;">
              <a:extLst>
                <a:ext uri="{FF2B5EF4-FFF2-40B4-BE49-F238E27FC236}">
                  <a16:creationId xmlns:a16="http://schemas.microsoft.com/office/drawing/2014/main" id="{9FE8CE1F-1899-ED41-895D-4A0E00AEBFF0}"/>
                </a:ext>
              </a:extLst>
            </p:cNvPr>
            <p:cNvSpPr/>
            <p:nvPr/>
          </p:nvSpPr>
          <p:spPr>
            <a:xfrm>
              <a:off x="1661600" y="1673424"/>
              <a:ext cx="811584" cy="83696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SARB …</a:t>
              </a:r>
            </a:p>
          </p:txBody>
        </p:sp>
        <p:grpSp>
          <p:nvGrpSpPr>
            <p:cNvPr id="8" name="Group 7">
              <a:extLst>
                <a:ext uri="{FF2B5EF4-FFF2-40B4-BE49-F238E27FC236}">
                  <a16:creationId xmlns:a16="http://schemas.microsoft.com/office/drawing/2014/main" id="{21CDF5B3-6033-2C4E-8856-12EF4D54DCF9}"/>
                </a:ext>
              </a:extLst>
            </p:cNvPr>
            <p:cNvGrpSpPr/>
            <p:nvPr/>
          </p:nvGrpSpPr>
          <p:grpSpPr>
            <a:xfrm>
              <a:off x="2413779" y="1639616"/>
              <a:ext cx="3387933" cy="836962"/>
              <a:chOff x="2779873" y="1340740"/>
              <a:chExt cx="2558264" cy="536027"/>
            </a:xfrm>
          </p:grpSpPr>
          <p:pic>
            <p:nvPicPr>
              <p:cNvPr id="9" name="Picture 8">
                <a:extLst>
                  <a:ext uri="{FF2B5EF4-FFF2-40B4-BE49-F238E27FC236}">
                    <a16:creationId xmlns:a16="http://schemas.microsoft.com/office/drawing/2014/main" id="{F523051F-D902-7746-9DBE-71C1CDF2C589}"/>
                  </a:ext>
                </a:extLst>
              </p:cNvPr>
              <p:cNvPicPr>
                <a:picLocks noChangeAspect="1"/>
              </p:cNvPicPr>
              <p:nvPr/>
            </p:nvPicPr>
            <p:blipFill>
              <a:blip r:embed="rId3"/>
              <a:stretch>
                <a:fillRect/>
              </a:stretch>
            </p:blipFill>
            <p:spPr>
              <a:xfrm>
                <a:off x="4664768" y="1340740"/>
                <a:ext cx="673369" cy="536027"/>
              </a:xfrm>
              <a:prstGeom prst="rect">
                <a:avLst/>
              </a:prstGeom>
            </p:spPr>
          </p:pic>
          <p:pic>
            <p:nvPicPr>
              <p:cNvPr id="10" name="Picture 9" descr="Logo&#10;&#10;Description automatically generated">
                <a:extLst>
                  <a:ext uri="{FF2B5EF4-FFF2-40B4-BE49-F238E27FC236}">
                    <a16:creationId xmlns:a16="http://schemas.microsoft.com/office/drawing/2014/main" id="{240EA1F6-0E29-2143-B262-EF88AF95C3E8}"/>
                  </a:ext>
                </a:extLst>
              </p:cNvPr>
              <p:cNvPicPr>
                <a:picLocks noChangeAspect="1"/>
              </p:cNvPicPr>
              <p:nvPr/>
            </p:nvPicPr>
            <p:blipFill>
              <a:blip r:embed="rId4"/>
              <a:stretch>
                <a:fillRect/>
              </a:stretch>
            </p:blipFill>
            <p:spPr>
              <a:xfrm>
                <a:off x="2779873" y="1340740"/>
                <a:ext cx="711564" cy="536026"/>
              </a:xfrm>
              <a:prstGeom prst="rect">
                <a:avLst/>
              </a:prstGeom>
            </p:spPr>
          </p:pic>
          <p:sp>
            <p:nvSpPr>
              <p:cNvPr id="11" name="TextBox 10">
                <a:extLst>
                  <a:ext uri="{FF2B5EF4-FFF2-40B4-BE49-F238E27FC236}">
                    <a16:creationId xmlns:a16="http://schemas.microsoft.com/office/drawing/2014/main" id="{E697C578-A118-0140-94E1-D113B1AA431B}"/>
                  </a:ext>
                </a:extLst>
              </p:cNvPr>
              <p:cNvSpPr txBox="1"/>
              <p:nvPr/>
            </p:nvSpPr>
            <p:spPr>
              <a:xfrm>
                <a:off x="3468671" y="1562501"/>
                <a:ext cx="17309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2" name="TextBox 11">
                <a:extLst>
                  <a:ext uri="{FF2B5EF4-FFF2-40B4-BE49-F238E27FC236}">
                    <a16:creationId xmlns:a16="http://schemas.microsoft.com/office/drawing/2014/main" id="{7BDA2693-0E6F-E744-A491-F6F9DEE95665}"/>
                  </a:ext>
                </a:extLst>
              </p:cNvPr>
              <p:cNvSpPr txBox="1"/>
              <p:nvPr/>
            </p:nvSpPr>
            <p:spPr>
              <a:xfrm>
                <a:off x="4252814" y="1575582"/>
                <a:ext cx="22877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3" name="TextBox 12">
                <a:extLst>
                  <a:ext uri="{FF2B5EF4-FFF2-40B4-BE49-F238E27FC236}">
                    <a16:creationId xmlns:a16="http://schemas.microsoft.com/office/drawing/2014/main" id="{835F6B56-F6B3-7143-9234-E7557A18D8FE}"/>
                  </a:ext>
                </a:extLst>
              </p:cNvPr>
              <p:cNvSpPr txBox="1"/>
              <p:nvPr/>
            </p:nvSpPr>
            <p:spPr>
              <a:xfrm>
                <a:off x="3864312" y="1567086"/>
                <a:ext cx="187619"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4" name="Straight Arrow Connector 13">
                <a:extLst>
                  <a:ext uri="{FF2B5EF4-FFF2-40B4-BE49-F238E27FC236}">
                    <a16:creationId xmlns:a16="http://schemas.microsoft.com/office/drawing/2014/main" id="{A31D385B-362A-CF46-9EF4-49CE250F67E6}"/>
                  </a:ext>
                </a:extLst>
              </p:cNvPr>
              <p:cNvCxnSpPr>
                <a:cxnSpLocks/>
              </p:cNvCxnSpPr>
              <p:nvPr/>
            </p:nvCxnSpPr>
            <p:spPr>
              <a:xfrm>
                <a:off x="3672956" y="1611398"/>
                <a:ext cx="183829" cy="3559"/>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E4BB0A1-2B79-CD44-B27C-072658725101}"/>
                  </a:ext>
                </a:extLst>
              </p:cNvPr>
              <p:cNvCxnSpPr>
                <a:cxnSpLocks/>
              </p:cNvCxnSpPr>
              <p:nvPr/>
            </p:nvCxnSpPr>
            <p:spPr>
              <a:xfrm>
                <a:off x="4060367" y="1621307"/>
                <a:ext cx="185220"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2A4C1E9-8651-FC47-BFA7-7D9C68ADCA06}"/>
                  </a:ext>
                </a:extLst>
              </p:cNvPr>
              <p:cNvCxnSpPr>
                <a:cxnSpLocks/>
              </p:cNvCxnSpPr>
              <p:nvPr/>
            </p:nvCxnSpPr>
            <p:spPr>
              <a:xfrm>
                <a:off x="4500465" y="1621307"/>
                <a:ext cx="164305" cy="147"/>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36" name="Group 35">
            <a:extLst>
              <a:ext uri="{FF2B5EF4-FFF2-40B4-BE49-F238E27FC236}">
                <a16:creationId xmlns:a16="http://schemas.microsoft.com/office/drawing/2014/main" id="{A9ACCA7B-4678-0A4D-9ABF-FE6A56278219}"/>
              </a:ext>
            </a:extLst>
          </p:cNvPr>
          <p:cNvGrpSpPr/>
          <p:nvPr/>
        </p:nvGrpSpPr>
        <p:grpSpPr>
          <a:xfrm>
            <a:off x="703854" y="2103406"/>
            <a:ext cx="1096625" cy="400110"/>
            <a:chOff x="1551392" y="1472688"/>
            <a:chExt cx="1096625" cy="400110"/>
          </a:xfrm>
        </p:grpSpPr>
        <p:grpSp>
          <p:nvGrpSpPr>
            <p:cNvPr id="37" name="Group 36">
              <a:extLst>
                <a:ext uri="{FF2B5EF4-FFF2-40B4-BE49-F238E27FC236}">
                  <a16:creationId xmlns:a16="http://schemas.microsoft.com/office/drawing/2014/main" id="{E96D9A88-E38A-594E-AE6A-61819744B974}"/>
                </a:ext>
              </a:extLst>
            </p:cNvPr>
            <p:cNvGrpSpPr/>
            <p:nvPr/>
          </p:nvGrpSpPr>
          <p:grpSpPr>
            <a:xfrm>
              <a:off x="2005061" y="1472688"/>
              <a:ext cx="642956" cy="400110"/>
              <a:chOff x="879657" y="1168757"/>
              <a:chExt cx="656861" cy="426204"/>
            </a:xfrm>
          </p:grpSpPr>
          <p:cxnSp>
            <p:nvCxnSpPr>
              <p:cNvPr id="39" name="Straight Arrow Connector 38">
                <a:extLst>
                  <a:ext uri="{FF2B5EF4-FFF2-40B4-BE49-F238E27FC236}">
                    <a16:creationId xmlns:a16="http://schemas.microsoft.com/office/drawing/2014/main" id="{CCE5BA65-BF15-2F4B-BA5A-324811D28610}"/>
                  </a:ext>
                </a:extLst>
              </p:cNvPr>
              <p:cNvCxnSpPr>
                <a:cxnSpLocks/>
              </p:cNvCxnSpPr>
              <p:nvPr/>
            </p:nvCxnSpPr>
            <p:spPr>
              <a:xfrm>
                <a:off x="969678" y="1385557"/>
                <a:ext cx="566840"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82670CF-9189-4B45-A555-4C1B0716885C}"/>
                  </a:ext>
                </a:extLst>
              </p:cNvPr>
              <p:cNvSpPr txBox="1"/>
              <p:nvPr/>
            </p:nvSpPr>
            <p:spPr>
              <a:xfrm>
                <a:off x="879657" y="1168757"/>
                <a:ext cx="613862" cy="4262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Code update</a:t>
                </a:r>
              </a:p>
            </p:txBody>
          </p:sp>
        </p:grpSp>
        <p:pic>
          <p:nvPicPr>
            <p:cNvPr id="38" name="Picture 37" descr="Chart&#10;&#10;Description automatically generated with low confidence">
              <a:extLst>
                <a:ext uri="{FF2B5EF4-FFF2-40B4-BE49-F238E27FC236}">
                  <a16:creationId xmlns:a16="http://schemas.microsoft.com/office/drawing/2014/main" id="{5BC99A82-3BA6-D240-B79B-ADE3DF6B7A07}"/>
                </a:ext>
              </a:extLst>
            </p:cNvPr>
            <p:cNvPicPr>
              <a:picLocks noChangeAspect="1"/>
            </p:cNvPicPr>
            <p:nvPr/>
          </p:nvPicPr>
          <p:blipFill>
            <a:blip r:embed="rId5"/>
            <a:stretch>
              <a:fillRect/>
            </a:stretch>
          </p:blipFill>
          <p:spPr>
            <a:xfrm>
              <a:off x="1551392" y="1518419"/>
              <a:ext cx="503822" cy="278773"/>
            </a:xfrm>
            <a:prstGeom prst="rect">
              <a:avLst/>
            </a:prstGeom>
          </p:spPr>
        </p:pic>
      </p:grpSp>
      <p:sp>
        <p:nvSpPr>
          <p:cNvPr id="50" name="Rectangle 49">
            <a:extLst>
              <a:ext uri="{FF2B5EF4-FFF2-40B4-BE49-F238E27FC236}">
                <a16:creationId xmlns:a16="http://schemas.microsoft.com/office/drawing/2014/main" id="{99535114-3158-244A-AA57-8A5F266F99D7}"/>
              </a:ext>
            </a:extLst>
          </p:cNvPr>
          <p:cNvSpPr/>
          <p:nvPr/>
        </p:nvSpPr>
        <p:spPr>
          <a:xfrm>
            <a:off x="6245250" y="1389114"/>
            <a:ext cx="5665076" cy="1665758"/>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2F3B4BA1-8CB3-6C43-BFDB-EEBCFE242178}"/>
              </a:ext>
            </a:extLst>
          </p:cNvPr>
          <p:cNvSpPr/>
          <p:nvPr/>
        </p:nvSpPr>
        <p:spPr>
          <a:xfrm>
            <a:off x="6245249" y="3122493"/>
            <a:ext cx="5665075" cy="1704353"/>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99CD1D90-8381-984A-A23F-BF06741E8B6B}"/>
              </a:ext>
            </a:extLst>
          </p:cNvPr>
          <p:cNvGrpSpPr/>
          <p:nvPr/>
        </p:nvGrpSpPr>
        <p:grpSpPr>
          <a:xfrm>
            <a:off x="6245252" y="1102214"/>
            <a:ext cx="5665091" cy="1952660"/>
            <a:chOff x="6245252" y="1102214"/>
            <a:chExt cx="5665091" cy="1952660"/>
          </a:xfrm>
        </p:grpSpPr>
        <p:sp>
          <p:nvSpPr>
            <p:cNvPr id="24" name="Rectangle 23">
              <a:extLst>
                <a:ext uri="{FF2B5EF4-FFF2-40B4-BE49-F238E27FC236}">
                  <a16:creationId xmlns:a16="http://schemas.microsoft.com/office/drawing/2014/main" id="{A33567C6-91A9-E140-BADF-816DBF84634C}"/>
                </a:ext>
              </a:extLst>
            </p:cNvPr>
            <p:cNvSpPr/>
            <p:nvPr/>
          </p:nvSpPr>
          <p:spPr>
            <a:xfrm>
              <a:off x="6245268" y="1102214"/>
              <a:ext cx="5665075" cy="27877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Now</a:t>
              </a:r>
            </a:p>
          </p:txBody>
        </p:sp>
        <p:sp>
          <p:nvSpPr>
            <p:cNvPr id="51" name="Rectangle 50">
              <a:extLst>
                <a:ext uri="{FF2B5EF4-FFF2-40B4-BE49-F238E27FC236}">
                  <a16:creationId xmlns:a16="http://schemas.microsoft.com/office/drawing/2014/main" id="{792F3C57-FA3C-1241-AA69-7F3E24FCF4FC}"/>
                </a:ext>
              </a:extLst>
            </p:cNvPr>
            <p:cNvSpPr/>
            <p:nvPr/>
          </p:nvSpPr>
          <p:spPr>
            <a:xfrm rot="16200000">
              <a:off x="5568452" y="2065914"/>
              <a:ext cx="1665760"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Maintenance</a:t>
              </a:r>
            </a:p>
          </p:txBody>
        </p:sp>
        <p:grpSp>
          <p:nvGrpSpPr>
            <p:cNvPr id="99" name="Group 98">
              <a:extLst>
                <a:ext uri="{FF2B5EF4-FFF2-40B4-BE49-F238E27FC236}">
                  <a16:creationId xmlns:a16="http://schemas.microsoft.com/office/drawing/2014/main" id="{8BF639E6-295C-CE43-944F-481E37CB6931}"/>
                </a:ext>
              </a:extLst>
            </p:cNvPr>
            <p:cNvGrpSpPr/>
            <p:nvPr/>
          </p:nvGrpSpPr>
          <p:grpSpPr>
            <a:xfrm>
              <a:off x="7002733" y="2416121"/>
              <a:ext cx="1095475" cy="400110"/>
              <a:chOff x="7338049" y="2366858"/>
              <a:chExt cx="1095475" cy="400110"/>
            </a:xfrm>
          </p:grpSpPr>
          <p:sp>
            <p:nvSpPr>
              <p:cNvPr id="96" name="TextBox 95">
                <a:extLst>
                  <a:ext uri="{FF2B5EF4-FFF2-40B4-BE49-F238E27FC236}">
                    <a16:creationId xmlns:a16="http://schemas.microsoft.com/office/drawing/2014/main" id="{799BF856-FC56-4143-9451-139301E36521}"/>
                  </a:ext>
                </a:extLst>
              </p:cNvPr>
              <p:cNvSpPr txBox="1"/>
              <p:nvPr/>
            </p:nvSpPr>
            <p:spPr>
              <a:xfrm>
                <a:off x="7791718" y="2366858"/>
                <a:ext cx="60086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Code update</a:t>
                </a:r>
              </a:p>
            </p:txBody>
          </p:sp>
          <p:pic>
            <p:nvPicPr>
              <p:cNvPr id="97" name="Picture 96" descr="Chart&#10;&#10;Description automatically generated with low confidence">
                <a:extLst>
                  <a:ext uri="{FF2B5EF4-FFF2-40B4-BE49-F238E27FC236}">
                    <a16:creationId xmlns:a16="http://schemas.microsoft.com/office/drawing/2014/main" id="{2F6F9A0F-1C6C-384B-A7CC-D805A996D207}"/>
                  </a:ext>
                </a:extLst>
              </p:cNvPr>
              <p:cNvPicPr>
                <a:picLocks noChangeAspect="1"/>
              </p:cNvPicPr>
              <p:nvPr/>
            </p:nvPicPr>
            <p:blipFill>
              <a:blip r:embed="rId5"/>
              <a:stretch>
                <a:fillRect/>
              </a:stretch>
            </p:blipFill>
            <p:spPr>
              <a:xfrm>
                <a:off x="7338049" y="2412589"/>
                <a:ext cx="503822" cy="278773"/>
              </a:xfrm>
              <a:prstGeom prst="rect">
                <a:avLst/>
              </a:prstGeom>
            </p:spPr>
          </p:pic>
          <p:cxnSp>
            <p:nvCxnSpPr>
              <p:cNvPr id="98" name="Straight Arrow Connector 97">
                <a:extLst>
                  <a:ext uri="{FF2B5EF4-FFF2-40B4-BE49-F238E27FC236}">
                    <a16:creationId xmlns:a16="http://schemas.microsoft.com/office/drawing/2014/main" id="{CF3620E4-ACC8-BE4E-AB8E-FA95F0813E9D}"/>
                  </a:ext>
                </a:extLst>
              </p:cNvPr>
              <p:cNvCxnSpPr>
                <a:cxnSpLocks/>
              </p:cNvCxnSpPr>
              <p:nvPr/>
            </p:nvCxnSpPr>
            <p:spPr>
              <a:xfrm>
                <a:off x="7878683" y="2573680"/>
                <a:ext cx="554841"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1" name="Group 100">
              <a:extLst>
                <a:ext uri="{FF2B5EF4-FFF2-40B4-BE49-F238E27FC236}">
                  <a16:creationId xmlns:a16="http://schemas.microsoft.com/office/drawing/2014/main" id="{7A0211CA-8B9A-3C47-9E5F-EB53F28DF19C}"/>
                </a:ext>
              </a:extLst>
            </p:cNvPr>
            <p:cNvGrpSpPr/>
            <p:nvPr/>
          </p:nvGrpSpPr>
          <p:grpSpPr>
            <a:xfrm>
              <a:off x="7955220" y="1480209"/>
              <a:ext cx="3731296" cy="1565320"/>
              <a:chOff x="8178816" y="1431225"/>
              <a:chExt cx="3313389" cy="1565320"/>
            </a:xfrm>
          </p:grpSpPr>
          <p:grpSp>
            <p:nvGrpSpPr>
              <p:cNvPr id="75" name="Group 74">
                <a:extLst>
                  <a:ext uri="{FF2B5EF4-FFF2-40B4-BE49-F238E27FC236}">
                    <a16:creationId xmlns:a16="http://schemas.microsoft.com/office/drawing/2014/main" id="{F66622A4-11CF-7E48-8289-E14303CD3697}"/>
                  </a:ext>
                </a:extLst>
              </p:cNvPr>
              <p:cNvGrpSpPr/>
              <p:nvPr/>
            </p:nvGrpSpPr>
            <p:grpSpPr>
              <a:xfrm>
                <a:off x="8379445" y="1431225"/>
                <a:ext cx="3112760" cy="447937"/>
                <a:chOff x="8379445" y="1701200"/>
                <a:chExt cx="3112760" cy="447937"/>
              </a:xfrm>
            </p:grpSpPr>
            <p:pic>
              <p:nvPicPr>
                <p:cNvPr id="57" name="Picture 56">
                  <a:extLst>
                    <a:ext uri="{FF2B5EF4-FFF2-40B4-BE49-F238E27FC236}">
                      <a16:creationId xmlns:a16="http://schemas.microsoft.com/office/drawing/2014/main" id="{FEEC0C8C-F735-F14A-8B27-8F3198A41AD5}"/>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66" name="Rectangle 65" descr="Inversion&#10;">
                  <a:extLst>
                    <a:ext uri="{FF2B5EF4-FFF2-40B4-BE49-F238E27FC236}">
                      <a16:creationId xmlns:a16="http://schemas.microsoft.com/office/drawing/2014/main" id="{57D7ACFC-2FC4-7349-B6A0-D754D4EB6382}"/>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p:txBody>
            </p:sp>
            <p:pic>
              <p:nvPicPr>
                <p:cNvPr id="67" name="Picture 66" descr="Logo&#10;&#10;Description automatically generated">
                  <a:extLst>
                    <a:ext uri="{FF2B5EF4-FFF2-40B4-BE49-F238E27FC236}">
                      <a16:creationId xmlns:a16="http://schemas.microsoft.com/office/drawing/2014/main" id="{57EEBB09-AB39-EA4C-BDF4-58B0E444BA5D}"/>
                    </a:ext>
                  </a:extLst>
                </p:cNvPr>
                <p:cNvPicPr>
                  <a:picLocks noChangeAspect="1"/>
                </p:cNvPicPr>
                <p:nvPr/>
              </p:nvPicPr>
              <p:blipFill>
                <a:blip r:embed="rId4"/>
                <a:stretch>
                  <a:fillRect/>
                </a:stretch>
              </p:blipFill>
              <p:spPr>
                <a:xfrm>
                  <a:off x="8841219" y="1701200"/>
                  <a:ext cx="570016" cy="447937"/>
                </a:xfrm>
                <a:prstGeom prst="rect">
                  <a:avLst/>
                </a:prstGeom>
              </p:spPr>
            </p:pic>
            <p:sp>
              <p:nvSpPr>
                <p:cNvPr id="60" name="TextBox 59">
                  <a:extLst>
                    <a:ext uri="{FF2B5EF4-FFF2-40B4-BE49-F238E27FC236}">
                      <a16:creationId xmlns:a16="http://schemas.microsoft.com/office/drawing/2014/main" id="{7E1EF3DE-3FE0-E44E-AE9E-74C866711347}"/>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61" name="TextBox 60">
                  <a:extLst>
                    <a:ext uri="{FF2B5EF4-FFF2-40B4-BE49-F238E27FC236}">
                      <a16:creationId xmlns:a16="http://schemas.microsoft.com/office/drawing/2014/main" id="{F1A3535A-6E68-E94D-A3C0-A5512B8B459D}"/>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62" name="TextBox 61">
                  <a:extLst>
                    <a:ext uri="{FF2B5EF4-FFF2-40B4-BE49-F238E27FC236}">
                      <a16:creationId xmlns:a16="http://schemas.microsoft.com/office/drawing/2014/main" id="{984BEF5B-6E9D-BC45-96A9-A0F402B79EB5}"/>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63" name="Straight Arrow Connector 62">
                  <a:extLst>
                    <a:ext uri="{FF2B5EF4-FFF2-40B4-BE49-F238E27FC236}">
                      <a16:creationId xmlns:a16="http://schemas.microsoft.com/office/drawing/2014/main" id="{EE3CF876-F1B0-1848-BE41-65E777D80616}"/>
                    </a:ext>
                  </a:extLst>
                </p:cNvPr>
                <p:cNvCxnSpPr>
                  <a:cxnSpLocks/>
                  <a:stCxn id="60" idx="3"/>
                  <a:endCxn id="6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FE131286-C734-0245-8EA5-D6DB0FBF9844}"/>
                    </a:ext>
                  </a:extLst>
                </p:cNvPr>
                <p:cNvCxnSpPr>
                  <a:cxnSpLocks/>
                  <a:stCxn id="62" idx="3"/>
                  <a:endCxn id="6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11D743E4-DFC2-7D4D-87A4-114D5AEF2934}"/>
                    </a:ext>
                  </a:extLst>
                </p:cNvPr>
                <p:cNvCxnSpPr>
                  <a:cxnSpLocks/>
                  <a:stCxn id="61" idx="3"/>
                  <a:endCxn id="5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741FE615-E995-E447-A1CB-FD3C66737B68}"/>
                  </a:ext>
                </a:extLst>
              </p:cNvPr>
              <p:cNvGrpSpPr/>
              <p:nvPr/>
            </p:nvGrpSpPr>
            <p:grpSpPr>
              <a:xfrm>
                <a:off x="8178816" y="1879161"/>
                <a:ext cx="3309330" cy="447937"/>
                <a:chOff x="8182875" y="1701200"/>
                <a:chExt cx="3309330" cy="447937"/>
              </a:xfrm>
            </p:grpSpPr>
            <p:pic>
              <p:nvPicPr>
                <p:cNvPr id="77" name="Picture 76">
                  <a:extLst>
                    <a:ext uri="{FF2B5EF4-FFF2-40B4-BE49-F238E27FC236}">
                      <a16:creationId xmlns:a16="http://schemas.microsoft.com/office/drawing/2014/main" id="{2CA84CF8-B9A0-8749-BEF6-CDE1342FF3B6}"/>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78" name="Rectangle 77" descr="Inversion&#10;">
                  <a:extLst>
                    <a:ext uri="{FF2B5EF4-FFF2-40B4-BE49-F238E27FC236}">
                      <a16:creationId xmlns:a16="http://schemas.microsoft.com/office/drawing/2014/main" id="{168FFEE9-DF10-A243-A732-8E5CB42C9AAD}"/>
                    </a:ext>
                  </a:extLst>
                </p:cNvPr>
                <p:cNvSpPr/>
                <p:nvPr/>
              </p:nvSpPr>
              <p:spPr>
                <a:xfrm>
                  <a:off x="8182875" y="1848236"/>
                  <a:ext cx="658334" cy="1936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p:txBody>
            </p:sp>
            <p:pic>
              <p:nvPicPr>
                <p:cNvPr id="79" name="Picture 78" descr="Logo&#10;&#10;Description automatically generated">
                  <a:extLst>
                    <a:ext uri="{FF2B5EF4-FFF2-40B4-BE49-F238E27FC236}">
                      <a16:creationId xmlns:a16="http://schemas.microsoft.com/office/drawing/2014/main" id="{037DAEA7-AEA8-ED46-90C7-A327B435E128}"/>
                    </a:ext>
                  </a:extLst>
                </p:cNvPr>
                <p:cNvPicPr>
                  <a:picLocks noChangeAspect="1"/>
                </p:cNvPicPr>
                <p:nvPr/>
              </p:nvPicPr>
              <p:blipFill>
                <a:blip r:embed="rId4"/>
                <a:stretch>
                  <a:fillRect/>
                </a:stretch>
              </p:blipFill>
              <p:spPr>
                <a:xfrm>
                  <a:off x="8841219" y="1701200"/>
                  <a:ext cx="570016" cy="447937"/>
                </a:xfrm>
                <a:prstGeom prst="rect">
                  <a:avLst/>
                </a:prstGeom>
              </p:spPr>
            </p:pic>
            <p:sp>
              <p:nvSpPr>
                <p:cNvPr id="80" name="TextBox 79">
                  <a:extLst>
                    <a:ext uri="{FF2B5EF4-FFF2-40B4-BE49-F238E27FC236}">
                      <a16:creationId xmlns:a16="http://schemas.microsoft.com/office/drawing/2014/main" id="{E755F004-C5C3-AB41-84E2-019989422A27}"/>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81" name="TextBox 80">
                  <a:extLst>
                    <a:ext uri="{FF2B5EF4-FFF2-40B4-BE49-F238E27FC236}">
                      <a16:creationId xmlns:a16="http://schemas.microsoft.com/office/drawing/2014/main" id="{281DDE57-0054-DE47-BCC5-620D439B2277}"/>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2" name="TextBox 81">
                  <a:extLst>
                    <a:ext uri="{FF2B5EF4-FFF2-40B4-BE49-F238E27FC236}">
                      <a16:creationId xmlns:a16="http://schemas.microsoft.com/office/drawing/2014/main" id="{C87D35CD-8E71-1F4A-8E67-CFAE185856AA}"/>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83" name="Straight Arrow Connector 82">
                  <a:extLst>
                    <a:ext uri="{FF2B5EF4-FFF2-40B4-BE49-F238E27FC236}">
                      <a16:creationId xmlns:a16="http://schemas.microsoft.com/office/drawing/2014/main" id="{3573839D-E160-0540-BFC6-D18F85518C00}"/>
                    </a:ext>
                  </a:extLst>
                </p:cNvPr>
                <p:cNvCxnSpPr>
                  <a:cxnSpLocks/>
                  <a:stCxn id="80" idx="3"/>
                  <a:endCxn id="8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A2BC7A78-7E12-6943-AD75-436491E15462}"/>
                    </a:ext>
                  </a:extLst>
                </p:cNvPr>
                <p:cNvCxnSpPr>
                  <a:cxnSpLocks/>
                  <a:stCxn id="82" idx="3"/>
                  <a:endCxn id="8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E725BD49-0612-2349-8E65-E774A4F9E318}"/>
                    </a:ext>
                  </a:extLst>
                </p:cNvPr>
                <p:cNvCxnSpPr>
                  <a:cxnSpLocks/>
                  <a:stCxn id="81" idx="3"/>
                  <a:endCxn id="7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C72656A1-8031-7640-808E-CBAD44DAA7EC}"/>
                  </a:ext>
                </a:extLst>
              </p:cNvPr>
              <p:cNvGrpSpPr/>
              <p:nvPr/>
            </p:nvGrpSpPr>
            <p:grpSpPr>
              <a:xfrm>
                <a:off x="8375386" y="2326896"/>
                <a:ext cx="3112760" cy="447937"/>
                <a:chOff x="8379445" y="1701200"/>
                <a:chExt cx="3112760" cy="447937"/>
              </a:xfrm>
            </p:grpSpPr>
            <p:pic>
              <p:nvPicPr>
                <p:cNvPr id="87" name="Picture 86">
                  <a:extLst>
                    <a:ext uri="{FF2B5EF4-FFF2-40B4-BE49-F238E27FC236}">
                      <a16:creationId xmlns:a16="http://schemas.microsoft.com/office/drawing/2014/main" id="{55F18DDB-1DB2-924F-A34F-A2F3559D5129}"/>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88" name="Rectangle 87" descr="Inversion&#10;">
                  <a:extLst>
                    <a:ext uri="{FF2B5EF4-FFF2-40B4-BE49-F238E27FC236}">
                      <a16:creationId xmlns:a16="http://schemas.microsoft.com/office/drawing/2014/main" id="{9B27A4F2-9AB9-174D-8705-507BB9DF690B}"/>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p:txBody>
            </p:sp>
            <p:pic>
              <p:nvPicPr>
                <p:cNvPr id="89" name="Picture 88" descr="Logo&#10;&#10;Description automatically generated">
                  <a:extLst>
                    <a:ext uri="{FF2B5EF4-FFF2-40B4-BE49-F238E27FC236}">
                      <a16:creationId xmlns:a16="http://schemas.microsoft.com/office/drawing/2014/main" id="{FAA3758A-288B-6E49-9A19-F3D5C5A00E65}"/>
                    </a:ext>
                  </a:extLst>
                </p:cNvPr>
                <p:cNvPicPr>
                  <a:picLocks noChangeAspect="1"/>
                </p:cNvPicPr>
                <p:nvPr/>
              </p:nvPicPr>
              <p:blipFill>
                <a:blip r:embed="rId4"/>
                <a:stretch>
                  <a:fillRect/>
                </a:stretch>
              </p:blipFill>
              <p:spPr>
                <a:xfrm>
                  <a:off x="8841219" y="1701200"/>
                  <a:ext cx="570016" cy="447937"/>
                </a:xfrm>
                <a:prstGeom prst="rect">
                  <a:avLst/>
                </a:prstGeom>
              </p:spPr>
            </p:pic>
            <p:sp>
              <p:nvSpPr>
                <p:cNvPr id="90" name="TextBox 89">
                  <a:extLst>
                    <a:ext uri="{FF2B5EF4-FFF2-40B4-BE49-F238E27FC236}">
                      <a16:creationId xmlns:a16="http://schemas.microsoft.com/office/drawing/2014/main" id="{9BBE129F-AA48-144C-A322-D9A52A0E160B}"/>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91" name="TextBox 90">
                  <a:extLst>
                    <a:ext uri="{FF2B5EF4-FFF2-40B4-BE49-F238E27FC236}">
                      <a16:creationId xmlns:a16="http://schemas.microsoft.com/office/drawing/2014/main" id="{5AE17B74-D11E-B840-B7C1-261A9E24E9F2}"/>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92" name="TextBox 91">
                  <a:extLst>
                    <a:ext uri="{FF2B5EF4-FFF2-40B4-BE49-F238E27FC236}">
                      <a16:creationId xmlns:a16="http://schemas.microsoft.com/office/drawing/2014/main" id="{E2B83CA7-D466-EC45-9FE6-3AAE10E95790}"/>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93" name="Straight Arrow Connector 92">
                  <a:extLst>
                    <a:ext uri="{FF2B5EF4-FFF2-40B4-BE49-F238E27FC236}">
                      <a16:creationId xmlns:a16="http://schemas.microsoft.com/office/drawing/2014/main" id="{B13BFC96-E67F-4C48-AD87-47ACA46C9FB0}"/>
                    </a:ext>
                  </a:extLst>
                </p:cNvPr>
                <p:cNvCxnSpPr>
                  <a:cxnSpLocks/>
                  <a:stCxn id="90" idx="3"/>
                  <a:endCxn id="9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4B3DC3BE-7E34-9045-9C20-68EB61B12691}"/>
                    </a:ext>
                  </a:extLst>
                </p:cNvPr>
                <p:cNvCxnSpPr>
                  <a:cxnSpLocks/>
                  <a:stCxn id="92" idx="3"/>
                  <a:endCxn id="9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6C99E1BD-62A1-E340-88C6-B59E7C93DF17}"/>
                    </a:ext>
                  </a:extLst>
                </p:cNvPr>
                <p:cNvCxnSpPr>
                  <a:cxnSpLocks/>
                  <a:stCxn id="91" idx="3"/>
                  <a:endCxn id="8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6D8CAE8A-6DC5-D749-90BC-B8F3D988D64A}"/>
                  </a:ext>
                </a:extLst>
              </p:cNvPr>
              <p:cNvSpPr txBox="1"/>
              <p:nvPr/>
            </p:nvSpPr>
            <p:spPr>
              <a:xfrm rot="5400000">
                <a:off x="8520290" y="2640197"/>
                <a:ext cx="3433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a:t>
                </a:r>
              </a:p>
            </p:txBody>
          </p:sp>
        </p:grpSp>
      </p:grpSp>
      <p:sp>
        <p:nvSpPr>
          <p:cNvPr id="131" name="Rectangle 130">
            <a:extLst>
              <a:ext uri="{FF2B5EF4-FFF2-40B4-BE49-F238E27FC236}">
                <a16:creationId xmlns:a16="http://schemas.microsoft.com/office/drawing/2014/main" id="{6F008317-C903-9C49-B297-724640B55846}"/>
              </a:ext>
            </a:extLst>
          </p:cNvPr>
          <p:cNvSpPr/>
          <p:nvPr/>
        </p:nvSpPr>
        <p:spPr>
          <a:xfrm>
            <a:off x="6245248" y="4879094"/>
            <a:ext cx="5665076" cy="1691447"/>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31B7BEDB-3AA7-3A44-8A3B-3DBF66427737}"/>
              </a:ext>
            </a:extLst>
          </p:cNvPr>
          <p:cNvSpPr/>
          <p:nvPr/>
        </p:nvSpPr>
        <p:spPr>
          <a:xfrm>
            <a:off x="321249" y="1387610"/>
            <a:ext cx="5665076" cy="1655249"/>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4" name="Picture 133">
            <a:extLst>
              <a:ext uri="{FF2B5EF4-FFF2-40B4-BE49-F238E27FC236}">
                <a16:creationId xmlns:a16="http://schemas.microsoft.com/office/drawing/2014/main" id="{B9CA2D49-8ACB-FE4B-8854-3E792F32A709}"/>
              </a:ext>
            </a:extLst>
          </p:cNvPr>
          <p:cNvPicPr>
            <a:picLocks noChangeAspect="1"/>
          </p:cNvPicPr>
          <p:nvPr/>
        </p:nvPicPr>
        <p:blipFill>
          <a:blip r:embed="rId6"/>
          <a:stretch>
            <a:fillRect/>
          </a:stretch>
        </p:blipFill>
        <p:spPr>
          <a:xfrm>
            <a:off x="11049000" y="106458"/>
            <a:ext cx="1143000" cy="939800"/>
          </a:xfrm>
          <a:prstGeom prst="rect">
            <a:avLst/>
          </a:prstGeom>
        </p:spPr>
      </p:pic>
    </p:spTree>
    <p:extLst>
      <p:ext uri="{BB962C8B-B14F-4D97-AF65-F5344CB8AC3E}">
        <p14:creationId xmlns:p14="http://schemas.microsoft.com/office/powerpoint/2010/main" val="4246517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32C3F-DF98-E747-AA11-95FA55F56B76}"/>
              </a:ext>
            </a:extLst>
          </p:cNvPr>
          <p:cNvSpPr>
            <a:spLocks noGrp="1"/>
          </p:cNvSpPr>
          <p:nvPr>
            <p:ph type="title"/>
          </p:nvPr>
        </p:nvSpPr>
        <p:spPr>
          <a:xfrm>
            <a:off x="0" y="1"/>
            <a:ext cx="12192000" cy="1108815"/>
          </a:xfrm>
        </p:spPr>
        <p:txBody>
          <a:bodyPr/>
          <a:lstStyle/>
          <a:p>
            <a:r>
              <a:rPr lang="en-US" dirty="0">
                <a:solidFill>
                  <a:schemeClr val="bg2"/>
                </a:solidFill>
                <a:latin typeface="Avenir Next" panose="020B0503020202020204" pitchFamily="34" charset="0"/>
              </a:rPr>
              <a:t>  CERES WG Website Redesign</a:t>
            </a:r>
          </a:p>
        </p:txBody>
      </p:sp>
      <p:sp>
        <p:nvSpPr>
          <p:cNvPr id="17" name="Rectangle 16">
            <a:extLst>
              <a:ext uri="{FF2B5EF4-FFF2-40B4-BE49-F238E27FC236}">
                <a16:creationId xmlns:a16="http://schemas.microsoft.com/office/drawing/2014/main" id="{CAB9E9F5-2C06-3F48-A71B-735958DD62BF}"/>
              </a:ext>
            </a:extLst>
          </p:cNvPr>
          <p:cNvSpPr/>
          <p:nvPr/>
        </p:nvSpPr>
        <p:spPr>
          <a:xfrm>
            <a:off x="438912" y="1377101"/>
            <a:ext cx="5547412" cy="1665758"/>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98CA82C-5524-B840-A1CE-29114D7605D5}"/>
              </a:ext>
            </a:extLst>
          </p:cNvPr>
          <p:cNvSpPr/>
          <p:nvPr/>
        </p:nvSpPr>
        <p:spPr>
          <a:xfrm rot="16200000">
            <a:off x="-342469" y="2062412"/>
            <a:ext cx="1648738"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Maintenance</a:t>
            </a:r>
          </a:p>
        </p:txBody>
      </p:sp>
      <p:sp>
        <p:nvSpPr>
          <p:cNvPr id="21" name="Rectangle 20">
            <a:extLst>
              <a:ext uri="{FF2B5EF4-FFF2-40B4-BE49-F238E27FC236}">
                <a16:creationId xmlns:a16="http://schemas.microsoft.com/office/drawing/2014/main" id="{D065C52E-A086-5B4B-80FB-B4148D883DFD}"/>
              </a:ext>
            </a:extLst>
          </p:cNvPr>
          <p:cNvSpPr/>
          <p:nvPr/>
        </p:nvSpPr>
        <p:spPr>
          <a:xfrm>
            <a:off x="325820" y="1095591"/>
            <a:ext cx="5665076" cy="5483885"/>
          </a:xfrm>
          <a:prstGeom prst="rect">
            <a:avLst/>
          </a:prstGeom>
          <a:no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82FF87C-69D4-3646-97D6-995A1121EBF1}"/>
              </a:ext>
            </a:extLst>
          </p:cNvPr>
          <p:cNvSpPr/>
          <p:nvPr/>
        </p:nvSpPr>
        <p:spPr>
          <a:xfrm>
            <a:off x="6245269" y="1095591"/>
            <a:ext cx="5665076" cy="5483885"/>
          </a:xfrm>
          <a:prstGeom prst="rect">
            <a:avLst/>
          </a:prstGeom>
          <a:no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CD699AE0-8419-1F43-8B54-C769C779CE12}"/>
              </a:ext>
            </a:extLst>
          </p:cNvPr>
          <p:cNvSpPr/>
          <p:nvPr/>
        </p:nvSpPr>
        <p:spPr>
          <a:xfrm>
            <a:off x="325820" y="1102214"/>
            <a:ext cx="5665075" cy="27877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Before</a:t>
            </a:r>
          </a:p>
        </p:txBody>
      </p:sp>
      <p:sp>
        <p:nvSpPr>
          <p:cNvPr id="24" name="Rectangle 23">
            <a:extLst>
              <a:ext uri="{FF2B5EF4-FFF2-40B4-BE49-F238E27FC236}">
                <a16:creationId xmlns:a16="http://schemas.microsoft.com/office/drawing/2014/main" id="{A33567C6-91A9-E140-BADF-816DBF84634C}"/>
              </a:ext>
            </a:extLst>
          </p:cNvPr>
          <p:cNvSpPr/>
          <p:nvPr/>
        </p:nvSpPr>
        <p:spPr>
          <a:xfrm>
            <a:off x="6245268" y="1102214"/>
            <a:ext cx="5665075" cy="27877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Now</a:t>
            </a:r>
          </a:p>
        </p:txBody>
      </p:sp>
      <p:sp>
        <p:nvSpPr>
          <p:cNvPr id="25" name="Rectangle 24">
            <a:extLst>
              <a:ext uri="{FF2B5EF4-FFF2-40B4-BE49-F238E27FC236}">
                <a16:creationId xmlns:a16="http://schemas.microsoft.com/office/drawing/2014/main" id="{2FDA7E3F-131B-DD45-93FE-919CA87A5C1A}"/>
              </a:ext>
            </a:extLst>
          </p:cNvPr>
          <p:cNvSpPr/>
          <p:nvPr/>
        </p:nvSpPr>
        <p:spPr>
          <a:xfrm>
            <a:off x="325818" y="4879095"/>
            <a:ext cx="5665076" cy="1700382"/>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20D48E27-6A93-B341-8FD7-C249077158E0}"/>
              </a:ext>
            </a:extLst>
          </p:cNvPr>
          <p:cNvSpPr/>
          <p:nvPr/>
        </p:nvSpPr>
        <p:spPr>
          <a:xfrm>
            <a:off x="325818" y="3110480"/>
            <a:ext cx="5665075" cy="1704353"/>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F18BDCE-83CD-DD47-BC2C-08393CF8C27D}"/>
              </a:ext>
            </a:extLst>
          </p:cNvPr>
          <p:cNvSpPr/>
          <p:nvPr/>
        </p:nvSpPr>
        <p:spPr>
          <a:xfrm rot="16200000">
            <a:off x="-370278" y="3806576"/>
            <a:ext cx="1704354"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Unique Technology Stacks</a:t>
            </a:r>
          </a:p>
        </p:txBody>
      </p:sp>
      <p:grpSp>
        <p:nvGrpSpPr>
          <p:cNvPr id="42" name="Group 41">
            <a:extLst>
              <a:ext uri="{FF2B5EF4-FFF2-40B4-BE49-F238E27FC236}">
                <a16:creationId xmlns:a16="http://schemas.microsoft.com/office/drawing/2014/main" id="{E5F97CDB-4F8D-7148-8CC4-4803A85D4F31}"/>
              </a:ext>
            </a:extLst>
          </p:cNvPr>
          <p:cNvGrpSpPr/>
          <p:nvPr/>
        </p:nvGrpSpPr>
        <p:grpSpPr>
          <a:xfrm>
            <a:off x="1661600" y="1736720"/>
            <a:ext cx="4140112" cy="870769"/>
            <a:chOff x="1661600" y="1639616"/>
            <a:chExt cx="4140112" cy="870769"/>
          </a:xfrm>
        </p:grpSpPr>
        <p:sp>
          <p:nvSpPr>
            <p:cNvPr id="19" name="Rectangle 18" descr="Inversion&#10;">
              <a:extLst>
                <a:ext uri="{FF2B5EF4-FFF2-40B4-BE49-F238E27FC236}">
                  <a16:creationId xmlns:a16="http://schemas.microsoft.com/office/drawing/2014/main" id="{9FE8CE1F-1899-ED41-895D-4A0E00AEBFF0}"/>
                </a:ext>
              </a:extLst>
            </p:cNvPr>
            <p:cNvSpPr/>
            <p:nvPr/>
          </p:nvSpPr>
          <p:spPr>
            <a:xfrm>
              <a:off x="1661600" y="1673424"/>
              <a:ext cx="811584" cy="83696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SARB …</a:t>
              </a:r>
            </a:p>
          </p:txBody>
        </p:sp>
        <p:grpSp>
          <p:nvGrpSpPr>
            <p:cNvPr id="8" name="Group 7">
              <a:extLst>
                <a:ext uri="{FF2B5EF4-FFF2-40B4-BE49-F238E27FC236}">
                  <a16:creationId xmlns:a16="http://schemas.microsoft.com/office/drawing/2014/main" id="{21CDF5B3-6033-2C4E-8856-12EF4D54DCF9}"/>
                </a:ext>
              </a:extLst>
            </p:cNvPr>
            <p:cNvGrpSpPr/>
            <p:nvPr/>
          </p:nvGrpSpPr>
          <p:grpSpPr>
            <a:xfrm>
              <a:off x="2413779" y="1639616"/>
              <a:ext cx="3387933" cy="836962"/>
              <a:chOff x="2779873" y="1340740"/>
              <a:chExt cx="2558264" cy="536027"/>
            </a:xfrm>
          </p:grpSpPr>
          <p:pic>
            <p:nvPicPr>
              <p:cNvPr id="9" name="Picture 8">
                <a:extLst>
                  <a:ext uri="{FF2B5EF4-FFF2-40B4-BE49-F238E27FC236}">
                    <a16:creationId xmlns:a16="http://schemas.microsoft.com/office/drawing/2014/main" id="{F523051F-D902-7746-9DBE-71C1CDF2C589}"/>
                  </a:ext>
                </a:extLst>
              </p:cNvPr>
              <p:cNvPicPr>
                <a:picLocks noChangeAspect="1"/>
              </p:cNvPicPr>
              <p:nvPr/>
            </p:nvPicPr>
            <p:blipFill>
              <a:blip r:embed="rId3"/>
              <a:stretch>
                <a:fillRect/>
              </a:stretch>
            </p:blipFill>
            <p:spPr>
              <a:xfrm>
                <a:off x="4664768" y="1340740"/>
                <a:ext cx="673369" cy="536027"/>
              </a:xfrm>
              <a:prstGeom prst="rect">
                <a:avLst/>
              </a:prstGeom>
            </p:spPr>
          </p:pic>
          <p:pic>
            <p:nvPicPr>
              <p:cNvPr id="10" name="Picture 9" descr="Logo&#10;&#10;Description automatically generated">
                <a:extLst>
                  <a:ext uri="{FF2B5EF4-FFF2-40B4-BE49-F238E27FC236}">
                    <a16:creationId xmlns:a16="http://schemas.microsoft.com/office/drawing/2014/main" id="{240EA1F6-0E29-2143-B262-EF88AF95C3E8}"/>
                  </a:ext>
                </a:extLst>
              </p:cNvPr>
              <p:cNvPicPr>
                <a:picLocks noChangeAspect="1"/>
              </p:cNvPicPr>
              <p:nvPr/>
            </p:nvPicPr>
            <p:blipFill>
              <a:blip r:embed="rId4"/>
              <a:stretch>
                <a:fillRect/>
              </a:stretch>
            </p:blipFill>
            <p:spPr>
              <a:xfrm>
                <a:off x="2779873" y="1340740"/>
                <a:ext cx="711564" cy="536026"/>
              </a:xfrm>
              <a:prstGeom prst="rect">
                <a:avLst/>
              </a:prstGeom>
            </p:spPr>
          </p:pic>
          <p:sp>
            <p:nvSpPr>
              <p:cNvPr id="11" name="TextBox 10">
                <a:extLst>
                  <a:ext uri="{FF2B5EF4-FFF2-40B4-BE49-F238E27FC236}">
                    <a16:creationId xmlns:a16="http://schemas.microsoft.com/office/drawing/2014/main" id="{E697C578-A118-0140-94E1-D113B1AA431B}"/>
                  </a:ext>
                </a:extLst>
              </p:cNvPr>
              <p:cNvSpPr txBox="1"/>
              <p:nvPr/>
            </p:nvSpPr>
            <p:spPr>
              <a:xfrm>
                <a:off x="3468671" y="1562501"/>
                <a:ext cx="17309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2" name="TextBox 11">
                <a:extLst>
                  <a:ext uri="{FF2B5EF4-FFF2-40B4-BE49-F238E27FC236}">
                    <a16:creationId xmlns:a16="http://schemas.microsoft.com/office/drawing/2014/main" id="{7BDA2693-0E6F-E744-A491-F6F9DEE95665}"/>
                  </a:ext>
                </a:extLst>
              </p:cNvPr>
              <p:cNvSpPr txBox="1"/>
              <p:nvPr/>
            </p:nvSpPr>
            <p:spPr>
              <a:xfrm>
                <a:off x="4252814" y="1575582"/>
                <a:ext cx="22877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3" name="TextBox 12">
                <a:extLst>
                  <a:ext uri="{FF2B5EF4-FFF2-40B4-BE49-F238E27FC236}">
                    <a16:creationId xmlns:a16="http://schemas.microsoft.com/office/drawing/2014/main" id="{835F6B56-F6B3-7143-9234-E7557A18D8FE}"/>
                  </a:ext>
                </a:extLst>
              </p:cNvPr>
              <p:cNvSpPr txBox="1"/>
              <p:nvPr/>
            </p:nvSpPr>
            <p:spPr>
              <a:xfrm>
                <a:off x="3864312" y="1567086"/>
                <a:ext cx="187619"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4" name="Straight Arrow Connector 13">
                <a:extLst>
                  <a:ext uri="{FF2B5EF4-FFF2-40B4-BE49-F238E27FC236}">
                    <a16:creationId xmlns:a16="http://schemas.microsoft.com/office/drawing/2014/main" id="{A31D385B-362A-CF46-9EF4-49CE250F67E6}"/>
                  </a:ext>
                </a:extLst>
              </p:cNvPr>
              <p:cNvCxnSpPr>
                <a:cxnSpLocks/>
              </p:cNvCxnSpPr>
              <p:nvPr/>
            </p:nvCxnSpPr>
            <p:spPr>
              <a:xfrm>
                <a:off x="3672956" y="1611398"/>
                <a:ext cx="183829" cy="3559"/>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E4BB0A1-2B79-CD44-B27C-072658725101}"/>
                  </a:ext>
                </a:extLst>
              </p:cNvPr>
              <p:cNvCxnSpPr>
                <a:cxnSpLocks/>
              </p:cNvCxnSpPr>
              <p:nvPr/>
            </p:nvCxnSpPr>
            <p:spPr>
              <a:xfrm>
                <a:off x="4060367" y="1621307"/>
                <a:ext cx="185220"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2A4C1E9-8651-FC47-BFA7-7D9C68ADCA06}"/>
                  </a:ext>
                </a:extLst>
              </p:cNvPr>
              <p:cNvCxnSpPr>
                <a:cxnSpLocks/>
              </p:cNvCxnSpPr>
              <p:nvPr/>
            </p:nvCxnSpPr>
            <p:spPr>
              <a:xfrm>
                <a:off x="4500465" y="1621307"/>
                <a:ext cx="164305" cy="147"/>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36" name="Group 35">
            <a:extLst>
              <a:ext uri="{FF2B5EF4-FFF2-40B4-BE49-F238E27FC236}">
                <a16:creationId xmlns:a16="http://schemas.microsoft.com/office/drawing/2014/main" id="{A9ACCA7B-4678-0A4D-9ABF-FE6A56278219}"/>
              </a:ext>
            </a:extLst>
          </p:cNvPr>
          <p:cNvGrpSpPr/>
          <p:nvPr/>
        </p:nvGrpSpPr>
        <p:grpSpPr>
          <a:xfrm>
            <a:off x="703854" y="2103406"/>
            <a:ext cx="1096625" cy="400110"/>
            <a:chOff x="1551392" y="1472688"/>
            <a:chExt cx="1096625" cy="400110"/>
          </a:xfrm>
        </p:grpSpPr>
        <p:grpSp>
          <p:nvGrpSpPr>
            <p:cNvPr id="37" name="Group 36">
              <a:extLst>
                <a:ext uri="{FF2B5EF4-FFF2-40B4-BE49-F238E27FC236}">
                  <a16:creationId xmlns:a16="http://schemas.microsoft.com/office/drawing/2014/main" id="{E96D9A88-E38A-594E-AE6A-61819744B974}"/>
                </a:ext>
              </a:extLst>
            </p:cNvPr>
            <p:cNvGrpSpPr/>
            <p:nvPr/>
          </p:nvGrpSpPr>
          <p:grpSpPr>
            <a:xfrm>
              <a:off x="2005061" y="1472688"/>
              <a:ext cx="642956" cy="400110"/>
              <a:chOff x="879657" y="1168757"/>
              <a:chExt cx="656861" cy="426204"/>
            </a:xfrm>
          </p:grpSpPr>
          <p:cxnSp>
            <p:nvCxnSpPr>
              <p:cNvPr id="39" name="Straight Arrow Connector 38">
                <a:extLst>
                  <a:ext uri="{FF2B5EF4-FFF2-40B4-BE49-F238E27FC236}">
                    <a16:creationId xmlns:a16="http://schemas.microsoft.com/office/drawing/2014/main" id="{CCE5BA65-BF15-2F4B-BA5A-324811D28610}"/>
                  </a:ext>
                </a:extLst>
              </p:cNvPr>
              <p:cNvCxnSpPr>
                <a:cxnSpLocks/>
              </p:cNvCxnSpPr>
              <p:nvPr/>
            </p:nvCxnSpPr>
            <p:spPr>
              <a:xfrm>
                <a:off x="969678" y="1385557"/>
                <a:ext cx="566840"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82670CF-9189-4B45-A555-4C1B0716885C}"/>
                  </a:ext>
                </a:extLst>
              </p:cNvPr>
              <p:cNvSpPr txBox="1"/>
              <p:nvPr/>
            </p:nvSpPr>
            <p:spPr>
              <a:xfrm>
                <a:off x="879657" y="1168757"/>
                <a:ext cx="613862" cy="4262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Code update</a:t>
                </a:r>
              </a:p>
            </p:txBody>
          </p:sp>
        </p:grpSp>
        <p:pic>
          <p:nvPicPr>
            <p:cNvPr id="38" name="Picture 37" descr="Chart&#10;&#10;Description automatically generated with low confidence">
              <a:extLst>
                <a:ext uri="{FF2B5EF4-FFF2-40B4-BE49-F238E27FC236}">
                  <a16:creationId xmlns:a16="http://schemas.microsoft.com/office/drawing/2014/main" id="{5BC99A82-3BA6-D240-B79B-ADE3DF6B7A07}"/>
                </a:ext>
              </a:extLst>
            </p:cNvPr>
            <p:cNvPicPr>
              <a:picLocks noChangeAspect="1"/>
            </p:cNvPicPr>
            <p:nvPr/>
          </p:nvPicPr>
          <p:blipFill>
            <a:blip r:embed="rId5"/>
            <a:stretch>
              <a:fillRect/>
            </a:stretch>
          </p:blipFill>
          <p:spPr>
            <a:xfrm>
              <a:off x="1551392" y="1518419"/>
              <a:ext cx="503822" cy="278773"/>
            </a:xfrm>
            <a:prstGeom prst="rect">
              <a:avLst/>
            </a:prstGeom>
          </p:spPr>
        </p:pic>
      </p:grpSp>
      <p:sp>
        <p:nvSpPr>
          <p:cNvPr id="50" name="Rectangle 49">
            <a:extLst>
              <a:ext uri="{FF2B5EF4-FFF2-40B4-BE49-F238E27FC236}">
                <a16:creationId xmlns:a16="http://schemas.microsoft.com/office/drawing/2014/main" id="{99535114-3158-244A-AA57-8A5F266F99D7}"/>
              </a:ext>
            </a:extLst>
          </p:cNvPr>
          <p:cNvSpPr/>
          <p:nvPr/>
        </p:nvSpPr>
        <p:spPr>
          <a:xfrm>
            <a:off x="6245250" y="1389114"/>
            <a:ext cx="5665076" cy="1665758"/>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792F3C57-FA3C-1241-AA69-7F3E24FCF4FC}"/>
              </a:ext>
            </a:extLst>
          </p:cNvPr>
          <p:cNvSpPr/>
          <p:nvPr/>
        </p:nvSpPr>
        <p:spPr>
          <a:xfrm rot="16200000">
            <a:off x="5568452" y="2065914"/>
            <a:ext cx="1665760"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Maintenance</a:t>
            </a:r>
          </a:p>
        </p:txBody>
      </p:sp>
      <p:sp>
        <p:nvSpPr>
          <p:cNvPr id="53" name="Rectangle 52">
            <a:extLst>
              <a:ext uri="{FF2B5EF4-FFF2-40B4-BE49-F238E27FC236}">
                <a16:creationId xmlns:a16="http://schemas.microsoft.com/office/drawing/2014/main" id="{2F3B4BA1-8CB3-6C43-BFDB-EEBCFE242178}"/>
              </a:ext>
            </a:extLst>
          </p:cNvPr>
          <p:cNvSpPr/>
          <p:nvPr/>
        </p:nvSpPr>
        <p:spPr>
          <a:xfrm>
            <a:off x="6245249" y="3122493"/>
            <a:ext cx="5665075" cy="1704353"/>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99" name="Group 98">
            <a:extLst>
              <a:ext uri="{FF2B5EF4-FFF2-40B4-BE49-F238E27FC236}">
                <a16:creationId xmlns:a16="http://schemas.microsoft.com/office/drawing/2014/main" id="{8BF639E6-295C-CE43-944F-481E37CB6931}"/>
              </a:ext>
            </a:extLst>
          </p:cNvPr>
          <p:cNvGrpSpPr/>
          <p:nvPr/>
        </p:nvGrpSpPr>
        <p:grpSpPr>
          <a:xfrm>
            <a:off x="7002733" y="2416121"/>
            <a:ext cx="1095475" cy="400110"/>
            <a:chOff x="7338049" y="2366858"/>
            <a:chExt cx="1095475" cy="400110"/>
          </a:xfrm>
        </p:grpSpPr>
        <p:sp>
          <p:nvSpPr>
            <p:cNvPr id="96" name="TextBox 95">
              <a:extLst>
                <a:ext uri="{FF2B5EF4-FFF2-40B4-BE49-F238E27FC236}">
                  <a16:creationId xmlns:a16="http://schemas.microsoft.com/office/drawing/2014/main" id="{799BF856-FC56-4143-9451-139301E36521}"/>
                </a:ext>
              </a:extLst>
            </p:cNvPr>
            <p:cNvSpPr txBox="1"/>
            <p:nvPr/>
          </p:nvSpPr>
          <p:spPr>
            <a:xfrm>
              <a:off x="7791718" y="2366858"/>
              <a:ext cx="60086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Code update</a:t>
              </a:r>
            </a:p>
          </p:txBody>
        </p:sp>
        <p:pic>
          <p:nvPicPr>
            <p:cNvPr id="97" name="Picture 96" descr="Chart&#10;&#10;Description automatically generated with low confidence">
              <a:extLst>
                <a:ext uri="{FF2B5EF4-FFF2-40B4-BE49-F238E27FC236}">
                  <a16:creationId xmlns:a16="http://schemas.microsoft.com/office/drawing/2014/main" id="{2F6F9A0F-1C6C-384B-A7CC-D805A996D207}"/>
                </a:ext>
              </a:extLst>
            </p:cNvPr>
            <p:cNvPicPr>
              <a:picLocks noChangeAspect="1"/>
            </p:cNvPicPr>
            <p:nvPr/>
          </p:nvPicPr>
          <p:blipFill>
            <a:blip r:embed="rId5"/>
            <a:stretch>
              <a:fillRect/>
            </a:stretch>
          </p:blipFill>
          <p:spPr>
            <a:xfrm>
              <a:off x="7338049" y="2412589"/>
              <a:ext cx="503822" cy="278773"/>
            </a:xfrm>
            <a:prstGeom prst="rect">
              <a:avLst/>
            </a:prstGeom>
          </p:spPr>
        </p:pic>
        <p:cxnSp>
          <p:nvCxnSpPr>
            <p:cNvPr id="98" name="Straight Arrow Connector 97">
              <a:extLst>
                <a:ext uri="{FF2B5EF4-FFF2-40B4-BE49-F238E27FC236}">
                  <a16:creationId xmlns:a16="http://schemas.microsoft.com/office/drawing/2014/main" id="{CF3620E4-ACC8-BE4E-AB8E-FA95F0813E9D}"/>
                </a:ext>
              </a:extLst>
            </p:cNvPr>
            <p:cNvCxnSpPr>
              <a:cxnSpLocks/>
            </p:cNvCxnSpPr>
            <p:nvPr/>
          </p:nvCxnSpPr>
          <p:spPr>
            <a:xfrm>
              <a:off x="7878683" y="2573680"/>
              <a:ext cx="554841"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1" name="Group 100">
            <a:extLst>
              <a:ext uri="{FF2B5EF4-FFF2-40B4-BE49-F238E27FC236}">
                <a16:creationId xmlns:a16="http://schemas.microsoft.com/office/drawing/2014/main" id="{7A0211CA-8B9A-3C47-9E5F-EB53F28DF19C}"/>
              </a:ext>
            </a:extLst>
          </p:cNvPr>
          <p:cNvGrpSpPr/>
          <p:nvPr/>
        </p:nvGrpSpPr>
        <p:grpSpPr>
          <a:xfrm>
            <a:off x="7955220" y="1480209"/>
            <a:ext cx="3731296" cy="1565320"/>
            <a:chOff x="8178816" y="1431225"/>
            <a:chExt cx="3313389" cy="1565320"/>
          </a:xfrm>
        </p:grpSpPr>
        <p:grpSp>
          <p:nvGrpSpPr>
            <p:cNvPr id="75" name="Group 74">
              <a:extLst>
                <a:ext uri="{FF2B5EF4-FFF2-40B4-BE49-F238E27FC236}">
                  <a16:creationId xmlns:a16="http://schemas.microsoft.com/office/drawing/2014/main" id="{F66622A4-11CF-7E48-8289-E14303CD3697}"/>
                </a:ext>
              </a:extLst>
            </p:cNvPr>
            <p:cNvGrpSpPr/>
            <p:nvPr/>
          </p:nvGrpSpPr>
          <p:grpSpPr>
            <a:xfrm>
              <a:off x="8379445" y="1431225"/>
              <a:ext cx="3112760" cy="447937"/>
              <a:chOff x="8379445" y="1701200"/>
              <a:chExt cx="3112760" cy="447937"/>
            </a:xfrm>
          </p:grpSpPr>
          <p:pic>
            <p:nvPicPr>
              <p:cNvPr id="57" name="Picture 56">
                <a:extLst>
                  <a:ext uri="{FF2B5EF4-FFF2-40B4-BE49-F238E27FC236}">
                    <a16:creationId xmlns:a16="http://schemas.microsoft.com/office/drawing/2014/main" id="{FEEC0C8C-F735-F14A-8B27-8F3198A41AD5}"/>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66" name="Rectangle 65" descr="Inversion&#10;">
                <a:extLst>
                  <a:ext uri="{FF2B5EF4-FFF2-40B4-BE49-F238E27FC236}">
                    <a16:creationId xmlns:a16="http://schemas.microsoft.com/office/drawing/2014/main" id="{57D7ACFC-2FC4-7349-B6A0-D754D4EB6382}"/>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p:txBody>
          </p:sp>
          <p:pic>
            <p:nvPicPr>
              <p:cNvPr id="67" name="Picture 66" descr="Logo&#10;&#10;Description automatically generated">
                <a:extLst>
                  <a:ext uri="{FF2B5EF4-FFF2-40B4-BE49-F238E27FC236}">
                    <a16:creationId xmlns:a16="http://schemas.microsoft.com/office/drawing/2014/main" id="{57EEBB09-AB39-EA4C-BDF4-58B0E444BA5D}"/>
                  </a:ext>
                </a:extLst>
              </p:cNvPr>
              <p:cNvPicPr>
                <a:picLocks noChangeAspect="1"/>
              </p:cNvPicPr>
              <p:nvPr/>
            </p:nvPicPr>
            <p:blipFill>
              <a:blip r:embed="rId4"/>
              <a:stretch>
                <a:fillRect/>
              </a:stretch>
            </p:blipFill>
            <p:spPr>
              <a:xfrm>
                <a:off x="8841219" y="1701200"/>
                <a:ext cx="570016" cy="447937"/>
              </a:xfrm>
              <a:prstGeom prst="rect">
                <a:avLst/>
              </a:prstGeom>
            </p:spPr>
          </p:pic>
          <p:sp>
            <p:nvSpPr>
              <p:cNvPr id="60" name="TextBox 59">
                <a:extLst>
                  <a:ext uri="{FF2B5EF4-FFF2-40B4-BE49-F238E27FC236}">
                    <a16:creationId xmlns:a16="http://schemas.microsoft.com/office/drawing/2014/main" id="{7E1EF3DE-3FE0-E44E-AE9E-74C866711347}"/>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61" name="TextBox 60">
                <a:extLst>
                  <a:ext uri="{FF2B5EF4-FFF2-40B4-BE49-F238E27FC236}">
                    <a16:creationId xmlns:a16="http://schemas.microsoft.com/office/drawing/2014/main" id="{F1A3535A-6E68-E94D-A3C0-A5512B8B459D}"/>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62" name="TextBox 61">
                <a:extLst>
                  <a:ext uri="{FF2B5EF4-FFF2-40B4-BE49-F238E27FC236}">
                    <a16:creationId xmlns:a16="http://schemas.microsoft.com/office/drawing/2014/main" id="{984BEF5B-6E9D-BC45-96A9-A0F402B79EB5}"/>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63" name="Straight Arrow Connector 62">
                <a:extLst>
                  <a:ext uri="{FF2B5EF4-FFF2-40B4-BE49-F238E27FC236}">
                    <a16:creationId xmlns:a16="http://schemas.microsoft.com/office/drawing/2014/main" id="{EE3CF876-F1B0-1848-BE41-65E777D80616}"/>
                  </a:ext>
                </a:extLst>
              </p:cNvPr>
              <p:cNvCxnSpPr>
                <a:cxnSpLocks/>
                <a:stCxn id="60" idx="3"/>
                <a:endCxn id="6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FE131286-C734-0245-8EA5-D6DB0FBF9844}"/>
                  </a:ext>
                </a:extLst>
              </p:cNvPr>
              <p:cNvCxnSpPr>
                <a:cxnSpLocks/>
                <a:stCxn id="62" idx="3"/>
                <a:endCxn id="6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11D743E4-DFC2-7D4D-87A4-114D5AEF2934}"/>
                  </a:ext>
                </a:extLst>
              </p:cNvPr>
              <p:cNvCxnSpPr>
                <a:cxnSpLocks/>
                <a:stCxn id="61" idx="3"/>
                <a:endCxn id="5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741FE615-E995-E447-A1CB-FD3C66737B68}"/>
                </a:ext>
              </a:extLst>
            </p:cNvPr>
            <p:cNvGrpSpPr/>
            <p:nvPr/>
          </p:nvGrpSpPr>
          <p:grpSpPr>
            <a:xfrm>
              <a:off x="8178816" y="1879161"/>
              <a:ext cx="3309330" cy="447937"/>
              <a:chOff x="8182875" y="1701200"/>
              <a:chExt cx="3309330" cy="447937"/>
            </a:xfrm>
          </p:grpSpPr>
          <p:pic>
            <p:nvPicPr>
              <p:cNvPr id="77" name="Picture 76">
                <a:extLst>
                  <a:ext uri="{FF2B5EF4-FFF2-40B4-BE49-F238E27FC236}">
                    <a16:creationId xmlns:a16="http://schemas.microsoft.com/office/drawing/2014/main" id="{2CA84CF8-B9A0-8749-BEF6-CDE1342FF3B6}"/>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78" name="Rectangle 77" descr="Inversion&#10;">
                <a:extLst>
                  <a:ext uri="{FF2B5EF4-FFF2-40B4-BE49-F238E27FC236}">
                    <a16:creationId xmlns:a16="http://schemas.microsoft.com/office/drawing/2014/main" id="{168FFEE9-DF10-A243-A732-8E5CB42C9AAD}"/>
                  </a:ext>
                </a:extLst>
              </p:cNvPr>
              <p:cNvSpPr/>
              <p:nvPr/>
            </p:nvSpPr>
            <p:spPr>
              <a:xfrm>
                <a:off x="8182875" y="1848236"/>
                <a:ext cx="658334" cy="1936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p:txBody>
          </p:sp>
          <p:pic>
            <p:nvPicPr>
              <p:cNvPr id="79" name="Picture 78" descr="Logo&#10;&#10;Description automatically generated">
                <a:extLst>
                  <a:ext uri="{FF2B5EF4-FFF2-40B4-BE49-F238E27FC236}">
                    <a16:creationId xmlns:a16="http://schemas.microsoft.com/office/drawing/2014/main" id="{037DAEA7-AEA8-ED46-90C7-A327B435E128}"/>
                  </a:ext>
                </a:extLst>
              </p:cNvPr>
              <p:cNvPicPr>
                <a:picLocks noChangeAspect="1"/>
              </p:cNvPicPr>
              <p:nvPr/>
            </p:nvPicPr>
            <p:blipFill>
              <a:blip r:embed="rId4"/>
              <a:stretch>
                <a:fillRect/>
              </a:stretch>
            </p:blipFill>
            <p:spPr>
              <a:xfrm>
                <a:off x="8841219" y="1701200"/>
                <a:ext cx="570016" cy="447937"/>
              </a:xfrm>
              <a:prstGeom prst="rect">
                <a:avLst/>
              </a:prstGeom>
            </p:spPr>
          </p:pic>
          <p:sp>
            <p:nvSpPr>
              <p:cNvPr id="80" name="TextBox 79">
                <a:extLst>
                  <a:ext uri="{FF2B5EF4-FFF2-40B4-BE49-F238E27FC236}">
                    <a16:creationId xmlns:a16="http://schemas.microsoft.com/office/drawing/2014/main" id="{E755F004-C5C3-AB41-84E2-019989422A27}"/>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81" name="TextBox 80">
                <a:extLst>
                  <a:ext uri="{FF2B5EF4-FFF2-40B4-BE49-F238E27FC236}">
                    <a16:creationId xmlns:a16="http://schemas.microsoft.com/office/drawing/2014/main" id="{281DDE57-0054-DE47-BCC5-620D439B2277}"/>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2" name="TextBox 81">
                <a:extLst>
                  <a:ext uri="{FF2B5EF4-FFF2-40B4-BE49-F238E27FC236}">
                    <a16:creationId xmlns:a16="http://schemas.microsoft.com/office/drawing/2014/main" id="{C87D35CD-8E71-1F4A-8E67-CFAE185856AA}"/>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83" name="Straight Arrow Connector 82">
                <a:extLst>
                  <a:ext uri="{FF2B5EF4-FFF2-40B4-BE49-F238E27FC236}">
                    <a16:creationId xmlns:a16="http://schemas.microsoft.com/office/drawing/2014/main" id="{3573839D-E160-0540-BFC6-D18F85518C00}"/>
                  </a:ext>
                </a:extLst>
              </p:cNvPr>
              <p:cNvCxnSpPr>
                <a:cxnSpLocks/>
                <a:stCxn id="80" idx="3"/>
                <a:endCxn id="8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A2BC7A78-7E12-6943-AD75-436491E15462}"/>
                  </a:ext>
                </a:extLst>
              </p:cNvPr>
              <p:cNvCxnSpPr>
                <a:cxnSpLocks/>
                <a:stCxn id="82" idx="3"/>
                <a:endCxn id="8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E725BD49-0612-2349-8E65-E774A4F9E318}"/>
                  </a:ext>
                </a:extLst>
              </p:cNvPr>
              <p:cNvCxnSpPr>
                <a:cxnSpLocks/>
                <a:stCxn id="81" idx="3"/>
                <a:endCxn id="7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C72656A1-8031-7640-808E-CBAD44DAA7EC}"/>
                </a:ext>
              </a:extLst>
            </p:cNvPr>
            <p:cNvGrpSpPr/>
            <p:nvPr/>
          </p:nvGrpSpPr>
          <p:grpSpPr>
            <a:xfrm>
              <a:off x="8375386" y="2326896"/>
              <a:ext cx="3112760" cy="447937"/>
              <a:chOff x="8379445" y="1701200"/>
              <a:chExt cx="3112760" cy="447937"/>
            </a:xfrm>
          </p:grpSpPr>
          <p:pic>
            <p:nvPicPr>
              <p:cNvPr id="87" name="Picture 86">
                <a:extLst>
                  <a:ext uri="{FF2B5EF4-FFF2-40B4-BE49-F238E27FC236}">
                    <a16:creationId xmlns:a16="http://schemas.microsoft.com/office/drawing/2014/main" id="{55F18DDB-1DB2-924F-A34F-A2F3559D5129}"/>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88" name="Rectangle 87" descr="Inversion&#10;">
                <a:extLst>
                  <a:ext uri="{FF2B5EF4-FFF2-40B4-BE49-F238E27FC236}">
                    <a16:creationId xmlns:a16="http://schemas.microsoft.com/office/drawing/2014/main" id="{9B27A4F2-9AB9-174D-8705-507BB9DF690B}"/>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p:txBody>
          </p:sp>
          <p:pic>
            <p:nvPicPr>
              <p:cNvPr id="89" name="Picture 88" descr="Logo&#10;&#10;Description automatically generated">
                <a:extLst>
                  <a:ext uri="{FF2B5EF4-FFF2-40B4-BE49-F238E27FC236}">
                    <a16:creationId xmlns:a16="http://schemas.microsoft.com/office/drawing/2014/main" id="{FAA3758A-288B-6E49-9A19-F3D5C5A00E65}"/>
                  </a:ext>
                </a:extLst>
              </p:cNvPr>
              <p:cNvPicPr>
                <a:picLocks noChangeAspect="1"/>
              </p:cNvPicPr>
              <p:nvPr/>
            </p:nvPicPr>
            <p:blipFill>
              <a:blip r:embed="rId4"/>
              <a:stretch>
                <a:fillRect/>
              </a:stretch>
            </p:blipFill>
            <p:spPr>
              <a:xfrm>
                <a:off x="8841219" y="1701200"/>
                <a:ext cx="570016" cy="447937"/>
              </a:xfrm>
              <a:prstGeom prst="rect">
                <a:avLst/>
              </a:prstGeom>
            </p:spPr>
          </p:pic>
          <p:sp>
            <p:nvSpPr>
              <p:cNvPr id="90" name="TextBox 89">
                <a:extLst>
                  <a:ext uri="{FF2B5EF4-FFF2-40B4-BE49-F238E27FC236}">
                    <a16:creationId xmlns:a16="http://schemas.microsoft.com/office/drawing/2014/main" id="{9BBE129F-AA48-144C-A322-D9A52A0E160B}"/>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91" name="TextBox 90">
                <a:extLst>
                  <a:ext uri="{FF2B5EF4-FFF2-40B4-BE49-F238E27FC236}">
                    <a16:creationId xmlns:a16="http://schemas.microsoft.com/office/drawing/2014/main" id="{5AE17B74-D11E-B840-B7C1-261A9E24E9F2}"/>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92" name="TextBox 91">
                <a:extLst>
                  <a:ext uri="{FF2B5EF4-FFF2-40B4-BE49-F238E27FC236}">
                    <a16:creationId xmlns:a16="http://schemas.microsoft.com/office/drawing/2014/main" id="{E2B83CA7-D466-EC45-9FE6-3AAE10E95790}"/>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93" name="Straight Arrow Connector 92">
                <a:extLst>
                  <a:ext uri="{FF2B5EF4-FFF2-40B4-BE49-F238E27FC236}">
                    <a16:creationId xmlns:a16="http://schemas.microsoft.com/office/drawing/2014/main" id="{B13BFC96-E67F-4C48-AD87-47ACA46C9FB0}"/>
                  </a:ext>
                </a:extLst>
              </p:cNvPr>
              <p:cNvCxnSpPr>
                <a:cxnSpLocks/>
                <a:stCxn id="90" idx="3"/>
                <a:endCxn id="9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4B3DC3BE-7E34-9045-9C20-68EB61B12691}"/>
                  </a:ext>
                </a:extLst>
              </p:cNvPr>
              <p:cNvCxnSpPr>
                <a:cxnSpLocks/>
                <a:stCxn id="92" idx="3"/>
                <a:endCxn id="9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6C99E1BD-62A1-E340-88C6-B59E7C93DF17}"/>
                  </a:ext>
                </a:extLst>
              </p:cNvPr>
              <p:cNvCxnSpPr>
                <a:cxnSpLocks/>
                <a:stCxn id="91" idx="3"/>
                <a:endCxn id="8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6D8CAE8A-6DC5-D749-90BC-B8F3D988D64A}"/>
                </a:ext>
              </a:extLst>
            </p:cNvPr>
            <p:cNvSpPr txBox="1"/>
            <p:nvPr/>
          </p:nvSpPr>
          <p:spPr>
            <a:xfrm rot="5400000">
              <a:off x="8520290" y="2640197"/>
              <a:ext cx="3433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a:t>
              </a:r>
            </a:p>
          </p:txBody>
        </p:sp>
      </p:grpSp>
      <p:grpSp>
        <p:nvGrpSpPr>
          <p:cNvPr id="102" name="Group 101">
            <a:extLst>
              <a:ext uri="{FF2B5EF4-FFF2-40B4-BE49-F238E27FC236}">
                <a16:creationId xmlns:a16="http://schemas.microsoft.com/office/drawing/2014/main" id="{638DE6CF-7D75-C945-B1DB-D868948CAC96}"/>
              </a:ext>
            </a:extLst>
          </p:cNvPr>
          <p:cNvGrpSpPr/>
          <p:nvPr/>
        </p:nvGrpSpPr>
        <p:grpSpPr>
          <a:xfrm>
            <a:off x="1661600" y="3504292"/>
            <a:ext cx="4140112" cy="870769"/>
            <a:chOff x="1661600" y="1639616"/>
            <a:chExt cx="4140112" cy="870769"/>
          </a:xfrm>
        </p:grpSpPr>
        <p:sp>
          <p:nvSpPr>
            <p:cNvPr id="103" name="Rectangle 102" descr="Inversion&#10;">
              <a:extLst>
                <a:ext uri="{FF2B5EF4-FFF2-40B4-BE49-F238E27FC236}">
                  <a16:creationId xmlns:a16="http://schemas.microsoft.com/office/drawing/2014/main" id="{E38497A8-4694-454C-888F-81B1538FF538}"/>
                </a:ext>
              </a:extLst>
            </p:cNvPr>
            <p:cNvSpPr/>
            <p:nvPr/>
          </p:nvSpPr>
          <p:spPr>
            <a:xfrm>
              <a:off x="1661600" y="1673424"/>
              <a:ext cx="811584" cy="83696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SARB …</a:t>
              </a:r>
            </a:p>
          </p:txBody>
        </p:sp>
        <p:grpSp>
          <p:nvGrpSpPr>
            <p:cNvPr id="104" name="Group 103">
              <a:extLst>
                <a:ext uri="{FF2B5EF4-FFF2-40B4-BE49-F238E27FC236}">
                  <a16:creationId xmlns:a16="http://schemas.microsoft.com/office/drawing/2014/main" id="{7ABBEDEE-5A88-5A40-9ED8-B8E5AF4DC5FD}"/>
                </a:ext>
              </a:extLst>
            </p:cNvPr>
            <p:cNvGrpSpPr/>
            <p:nvPr/>
          </p:nvGrpSpPr>
          <p:grpSpPr>
            <a:xfrm>
              <a:off x="2413779" y="1639616"/>
              <a:ext cx="3387933" cy="836962"/>
              <a:chOff x="2779873" y="1340740"/>
              <a:chExt cx="2558264" cy="536027"/>
            </a:xfrm>
          </p:grpSpPr>
          <p:pic>
            <p:nvPicPr>
              <p:cNvPr id="105" name="Picture 104">
                <a:extLst>
                  <a:ext uri="{FF2B5EF4-FFF2-40B4-BE49-F238E27FC236}">
                    <a16:creationId xmlns:a16="http://schemas.microsoft.com/office/drawing/2014/main" id="{2F7DE618-DE49-0648-ABA1-D271B193701E}"/>
                  </a:ext>
                </a:extLst>
              </p:cNvPr>
              <p:cNvPicPr>
                <a:picLocks noChangeAspect="1"/>
              </p:cNvPicPr>
              <p:nvPr/>
            </p:nvPicPr>
            <p:blipFill>
              <a:blip r:embed="rId3"/>
              <a:stretch>
                <a:fillRect/>
              </a:stretch>
            </p:blipFill>
            <p:spPr>
              <a:xfrm>
                <a:off x="4664768" y="1340740"/>
                <a:ext cx="673369" cy="536027"/>
              </a:xfrm>
              <a:prstGeom prst="rect">
                <a:avLst/>
              </a:prstGeom>
            </p:spPr>
          </p:pic>
          <p:pic>
            <p:nvPicPr>
              <p:cNvPr id="106" name="Picture 105" descr="Logo&#10;&#10;Description automatically generated">
                <a:extLst>
                  <a:ext uri="{FF2B5EF4-FFF2-40B4-BE49-F238E27FC236}">
                    <a16:creationId xmlns:a16="http://schemas.microsoft.com/office/drawing/2014/main" id="{F6F44C06-D996-E44D-B49A-92566252277E}"/>
                  </a:ext>
                </a:extLst>
              </p:cNvPr>
              <p:cNvPicPr>
                <a:picLocks noChangeAspect="1"/>
              </p:cNvPicPr>
              <p:nvPr/>
            </p:nvPicPr>
            <p:blipFill>
              <a:blip r:embed="rId4"/>
              <a:stretch>
                <a:fillRect/>
              </a:stretch>
            </p:blipFill>
            <p:spPr>
              <a:xfrm>
                <a:off x="2779873" y="1340740"/>
                <a:ext cx="711564" cy="536026"/>
              </a:xfrm>
              <a:prstGeom prst="rect">
                <a:avLst/>
              </a:prstGeom>
            </p:spPr>
          </p:pic>
          <p:sp>
            <p:nvSpPr>
              <p:cNvPr id="107" name="TextBox 106">
                <a:extLst>
                  <a:ext uri="{FF2B5EF4-FFF2-40B4-BE49-F238E27FC236}">
                    <a16:creationId xmlns:a16="http://schemas.microsoft.com/office/drawing/2014/main" id="{FE931D03-8735-564D-A0FE-724A9635E8B0}"/>
                  </a:ext>
                </a:extLst>
              </p:cNvPr>
              <p:cNvSpPr txBox="1"/>
              <p:nvPr/>
            </p:nvSpPr>
            <p:spPr>
              <a:xfrm>
                <a:off x="3468671" y="1562501"/>
                <a:ext cx="17309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08" name="TextBox 107">
                <a:extLst>
                  <a:ext uri="{FF2B5EF4-FFF2-40B4-BE49-F238E27FC236}">
                    <a16:creationId xmlns:a16="http://schemas.microsoft.com/office/drawing/2014/main" id="{DFFE759B-A9A5-4D42-9AE5-AC516D105489}"/>
                  </a:ext>
                </a:extLst>
              </p:cNvPr>
              <p:cNvSpPr txBox="1"/>
              <p:nvPr/>
            </p:nvSpPr>
            <p:spPr>
              <a:xfrm>
                <a:off x="4252814" y="1575582"/>
                <a:ext cx="22877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09" name="TextBox 108">
                <a:extLst>
                  <a:ext uri="{FF2B5EF4-FFF2-40B4-BE49-F238E27FC236}">
                    <a16:creationId xmlns:a16="http://schemas.microsoft.com/office/drawing/2014/main" id="{263CBC49-4C03-5144-A87C-FC52EDA2275E}"/>
                  </a:ext>
                </a:extLst>
              </p:cNvPr>
              <p:cNvSpPr txBox="1"/>
              <p:nvPr/>
            </p:nvSpPr>
            <p:spPr>
              <a:xfrm>
                <a:off x="3864312" y="1567086"/>
                <a:ext cx="187619"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10" name="Straight Arrow Connector 109">
                <a:extLst>
                  <a:ext uri="{FF2B5EF4-FFF2-40B4-BE49-F238E27FC236}">
                    <a16:creationId xmlns:a16="http://schemas.microsoft.com/office/drawing/2014/main" id="{EE72C7D8-F970-5D4B-83BE-66D2CE947A2E}"/>
                  </a:ext>
                </a:extLst>
              </p:cNvPr>
              <p:cNvCxnSpPr>
                <a:cxnSpLocks/>
              </p:cNvCxnSpPr>
              <p:nvPr/>
            </p:nvCxnSpPr>
            <p:spPr>
              <a:xfrm>
                <a:off x="3672956" y="1611398"/>
                <a:ext cx="183829" cy="3559"/>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08424CC5-2100-EB49-B4E9-4D3D96E55CDE}"/>
                  </a:ext>
                </a:extLst>
              </p:cNvPr>
              <p:cNvCxnSpPr>
                <a:cxnSpLocks/>
              </p:cNvCxnSpPr>
              <p:nvPr/>
            </p:nvCxnSpPr>
            <p:spPr>
              <a:xfrm>
                <a:off x="4060367" y="1621307"/>
                <a:ext cx="185220"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EA864D9C-0D0D-5943-B260-B53F0EDCE45D}"/>
                  </a:ext>
                </a:extLst>
              </p:cNvPr>
              <p:cNvCxnSpPr>
                <a:cxnSpLocks/>
              </p:cNvCxnSpPr>
              <p:nvPr/>
            </p:nvCxnSpPr>
            <p:spPr>
              <a:xfrm>
                <a:off x="4500465" y="1621307"/>
                <a:ext cx="164305" cy="147"/>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49" name="Group 148">
            <a:extLst>
              <a:ext uri="{FF2B5EF4-FFF2-40B4-BE49-F238E27FC236}">
                <a16:creationId xmlns:a16="http://schemas.microsoft.com/office/drawing/2014/main" id="{98431ED4-6C12-AE43-AFA4-C393DB9AC281}"/>
              </a:ext>
            </a:extLst>
          </p:cNvPr>
          <p:cNvGrpSpPr/>
          <p:nvPr/>
        </p:nvGrpSpPr>
        <p:grpSpPr>
          <a:xfrm>
            <a:off x="842507" y="3471210"/>
            <a:ext cx="956111" cy="953304"/>
            <a:chOff x="1536266" y="3160798"/>
            <a:chExt cx="956111" cy="953304"/>
          </a:xfrm>
        </p:grpSpPr>
        <p:pic>
          <p:nvPicPr>
            <p:cNvPr id="150" name="Graphic 149" descr="Programmer female with solid fill">
              <a:extLst>
                <a:ext uri="{FF2B5EF4-FFF2-40B4-BE49-F238E27FC236}">
                  <a16:creationId xmlns:a16="http://schemas.microsoft.com/office/drawing/2014/main" id="{00ECE5C0-6007-A94B-9A2E-38A04E0097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36266" y="3437378"/>
              <a:ext cx="331762" cy="363779"/>
            </a:xfrm>
            <a:prstGeom prst="rect">
              <a:avLst/>
            </a:prstGeom>
          </p:spPr>
        </p:pic>
        <p:pic>
          <p:nvPicPr>
            <p:cNvPr id="151" name="Graphic 150" descr="Programmer male with solid fill">
              <a:extLst>
                <a:ext uri="{FF2B5EF4-FFF2-40B4-BE49-F238E27FC236}">
                  <a16:creationId xmlns:a16="http://schemas.microsoft.com/office/drawing/2014/main" id="{0416F9F2-4233-0544-8E4B-72C8BBFDF80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43846" y="3750323"/>
              <a:ext cx="331762" cy="363779"/>
            </a:xfrm>
            <a:prstGeom prst="rect">
              <a:avLst/>
            </a:prstGeom>
          </p:spPr>
        </p:pic>
        <p:pic>
          <p:nvPicPr>
            <p:cNvPr id="152" name="Graphic 151" descr="Programmer female with solid fill">
              <a:extLst>
                <a:ext uri="{FF2B5EF4-FFF2-40B4-BE49-F238E27FC236}">
                  <a16:creationId xmlns:a16="http://schemas.microsoft.com/office/drawing/2014/main" id="{323DED7A-AB47-9348-8131-3A15646E46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45802" y="3442788"/>
              <a:ext cx="346575" cy="380022"/>
            </a:xfrm>
            <a:prstGeom prst="rect">
              <a:avLst/>
            </a:prstGeom>
          </p:spPr>
        </p:pic>
        <p:pic>
          <p:nvPicPr>
            <p:cNvPr id="153" name="Graphic 152" descr="Programmer male with solid fill">
              <a:extLst>
                <a:ext uri="{FF2B5EF4-FFF2-40B4-BE49-F238E27FC236}">
                  <a16:creationId xmlns:a16="http://schemas.microsoft.com/office/drawing/2014/main" id="{78E15D40-8B39-D441-B61B-6AAAD6B3EBF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57269" y="3160798"/>
              <a:ext cx="331112" cy="363067"/>
            </a:xfrm>
            <a:prstGeom prst="rect">
              <a:avLst/>
            </a:prstGeom>
          </p:spPr>
        </p:pic>
        <p:pic>
          <p:nvPicPr>
            <p:cNvPr id="154" name="Picture 153" descr="Logo&#10;&#10;Description automatically generated">
              <a:extLst>
                <a:ext uri="{FF2B5EF4-FFF2-40B4-BE49-F238E27FC236}">
                  <a16:creationId xmlns:a16="http://schemas.microsoft.com/office/drawing/2014/main" id="{5D07F96C-0535-DF4F-A159-49E9367C30DA}"/>
                </a:ext>
              </a:extLst>
            </p:cNvPr>
            <p:cNvPicPr>
              <a:picLocks noChangeAspect="1"/>
            </p:cNvPicPr>
            <p:nvPr/>
          </p:nvPicPr>
          <p:blipFill>
            <a:blip r:embed="rId10"/>
            <a:stretch>
              <a:fillRect/>
            </a:stretch>
          </p:blipFill>
          <p:spPr>
            <a:xfrm>
              <a:off x="1884460" y="3589026"/>
              <a:ext cx="283517" cy="149017"/>
            </a:xfrm>
            <a:prstGeom prst="rect">
              <a:avLst/>
            </a:prstGeom>
          </p:spPr>
        </p:pic>
      </p:grpSp>
      <p:grpSp>
        <p:nvGrpSpPr>
          <p:cNvPr id="155" name="Group 154">
            <a:extLst>
              <a:ext uri="{FF2B5EF4-FFF2-40B4-BE49-F238E27FC236}">
                <a16:creationId xmlns:a16="http://schemas.microsoft.com/office/drawing/2014/main" id="{06EF45B1-175F-2043-8026-0C595AFFC293}"/>
              </a:ext>
            </a:extLst>
          </p:cNvPr>
          <p:cNvGrpSpPr/>
          <p:nvPr/>
        </p:nvGrpSpPr>
        <p:grpSpPr>
          <a:xfrm>
            <a:off x="1480939" y="4387925"/>
            <a:ext cx="900463" cy="380022"/>
            <a:chOff x="7828909" y="4110415"/>
            <a:chExt cx="738890" cy="280915"/>
          </a:xfrm>
        </p:grpSpPr>
        <p:sp>
          <p:nvSpPr>
            <p:cNvPr id="156" name="Rectangle 155" descr="Inversion&#10;">
              <a:extLst>
                <a:ext uri="{FF2B5EF4-FFF2-40B4-BE49-F238E27FC236}">
                  <a16:creationId xmlns:a16="http://schemas.microsoft.com/office/drawing/2014/main" id="{230B1594-853D-E749-8522-8B11DA90F83D}"/>
                </a:ext>
              </a:extLst>
            </p:cNvPr>
            <p:cNvSpPr/>
            <p:nvPr/>
          </p:nvSpPr>
          <p:spPr>
            <a:xfrm>
              <a:off x="8058506" y="4110415"/>
              <a:ext cx="509293" cy="807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prstClr val="white">
                      <a:lumMod val="95000"/>
                    </a:prstClr>
                  </a:solidFill>
                  <a:effectLst/>
                  <a:uLnTx/>
                  <a:uFillTx/>
                  <a:latin typeface="Calibri" panose="020F0502020204030204"/>
                  <a:ea typeface="+mn-ea"/>
                  <a:cs typeface="+mn-cs"/>
                </a:rPr>
                <a:t>FLASHFlux</a:t>
              </a: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pic>
          <p:nvPicPr>
            <p:cNvPr id="157" name="Graphic 156" descr="Programmer female with solid fill">
              <a:extLst>
                <a:ext uri="{FF2B5EF4-FFF2-40B4-BE49-F238E27FC236}">
                  <a16:creationId xmlns:a16="http://schemas.microsoft.com/office/drawing/2014/main" id="{E56F151C-6D97-DD4C-9B40-C956CF2FCD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28909" y="4110415"/>
              <a:ext cx="311776" cy="280915"/>
            </a:xfrm>
            <a:prstGeom prst="rect">
              <a:avLst/>
            </a:prstGeom>
          </p:spPr>
        </p:pic>
        <p:pic>
          <p:nvPicPr>
            <p:cNvPr id="158" name="Picture 157">
              <a:extLst>
                <a:ext uri="{FF2B5EF4-FFF2-40B4-BE49-F238E27FC236}">
                  <a16:creationId xmlns:a16="http://schemas.microsoft.com/office/drawing/2014/main" id="{EE0C69D0-98AF-6845-81FE-5670C06E9606}"/>
                </a:ext>
              </a:extLst>
            </p:cNvPr>
            <p:cNvPicPr>
              <a:picLocks noChangeAspect="1"/>
            </p:cNvPicPr>
            <p:nvPr/>
          </p:nvPicPr>
          <p:blipFill>
            <a:blip r:embed="rId11"/>
            <a:stretch>
              <a:fillRect/>
            </a:stretch>
          </p:blipFill>
          <p:spPr>
            <a:xfrm>
              <a:off x="8226186" y="4216134"/>
              <a:ext cx="167886" cy="167886"/>
            </a:xfrm>
            <a:prstGeom prst="rect">
              <a:avLst/>
            </a:prstGeom>
          </p:spPr>
        </p:pic>
      </p:grpSp>
      <p:grpSp>
        <p:nvGrpSpPr>
          <p:cNvPr id="4" name="Group 3">
            <a:extLst>
              <a:ext uri="{FF2B5EF4-FFF2-40B4-BE49-F238E27FC236}">
                <a16:creationId xmlns:a16="http://schemas.microsoft.com/office/drawing/2014/main" id="{41FEF513-1EA0-8642-B02A-DC6DDE64D208}"/>
              </a:ext>
            </a:extLst>
          </p:cNvPr>
          <p:cNvGrpSpPr/>
          <p:nvPr/>
        </p:nvGrpSpPr>
        <p:grpSpPr>
          <a:xfrm>
            <a:off x="6245250" y="3122492"/>
            <a:ext cx="5398619" cy="1704354"/>
            <a:chOff x="6245250" y="3122492"/>
            <a:chExt cx="5398619" cy="1704354"/>
          </a:xfrm>
        </p:grpSpPr>
        <p:sp>
          <p:nvSpPr>
            <p:cNvPr id="163" name="TextBox 162">
              <a:extLst>
                <a:ext uri="{FF2B5EF4-FFF2-40B4-BE49-F238E27FC236}">
                  <a16:creationId xmlns:a16="http://schemas.microsoft.com/office/drawing/2014/main" id="{75B5366C-2FAF-D14A-9938-D1E98EA7CD46}"/>
                </a:ext>
              </a:extLst>
            </p:cNvPr>
            <p:cNvSpPr txBox="1"/>
            <p:nvPr/>
          </p:nvSpPr>
          <p:spPr>
            <a:xfrm rot="5400000">
              <a:off x="8279924" y="4002370"/>
              <a:ext cx="343364" cy="4159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a:t>
              </a:r>
            </a:p>
          </p:txBody>
        </p:sp>
        <p:grpSp>
          <p:nvGrpSpPr>
            <p:cNvPr id="3" name="Group 2">
              <a:extLst>
                <a:ext uri="{FF2B5EF4-FFF2-40B4-BE49-F238E27FC236}">
                  <a16:creationId xmlns:a16="http://schemas.microsoft.com/office/drawing/2014/main" id="{C3EBFADD-227B-F046-A159-CBDF61E55191}"/>
                </a:ext>
              </a:extLst>
            </p:cNvPr>
            <p:cNvGrpSpPr/>
            <p:nvPr/>
          </p:nvGrpSpPr>
          <p:grpSpPr>
            <a:xfrm>
              <a:off x="6245250" y="3122492"/>
              <a:ext cx="5398619" cy="1704354"/>
              <a:chOff x="6245250" y="3122492"/>
              <a:chExt cx="5398619" cy="1704354"/>
            </a:xfrm>
          </p:grpSpPr>
          <p:sp>
            <p:nvSpPr>
              <p:cNvPr id="54" name="Rectangle 53">
                <a:extLst>
                  <a:ext uri="{FF2B5EF4-FFF2-40B4-BE49-F238E27FC236}">
                    <a16:creationId xmlns:a16="http://schemas.microsoft.com/office/drawing/2014/main" id="{7176B2FC-3B4C-1846-A6C5-1A6DDAF7B52E}"/>
                  </a:ext>
                </a:extLst>
              </p:cNvPr>
              <p:cNvSpPr/>
              <p:nvPr/>
            </p:nvSpPr>
            <p:spPr>
              <a:xfrm rot="16200000">
                <a:off x="5549153" y="3818589"/>
                <a:ext cx="1704354"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Unique Technology Stacks</a:t>
                </a:r>
              </a:p>
            </p:txBody>
          </p:sp>
          <p:grpSp>
            <p:nvGrpSpPr>
              <p:cNvPr id="247" name="Group 246">
                <a:extLst>
                  <a:ext uri="{FF2B5EF4-FFF2-40B4-BE49-F238E27FC236}">
                    <a16:creationId xmlns:a16="http://schemas.microsoft.com/office/drawing/2014/main" id="{CDF82275-35BF-9E46-9A6F-8B816CFFCF52}"/>
                  </a:ext>
                </a:extLst>
              </p:cNvPr>
              <p:cNvGrpSpPr/>
              <p:nvPr/>
            </p:nvGrpSpPr>
            <p:grpSpPr>
              <a:xfrm>
                <a:off x="7912573" y="3179600"/>
                <a:ext cx="3731296" cy="1616778"/>
                <a:chOff x="7912573" y="3179600"/>
                <a:chExt cx="3731296" cy="1616778"/>
              </a:xfrm>
            </p:grpSpPr>
            <p:grpSp>
              <p:nvGrpSpPr>
                <p:cNvPr id="160" name="Group 159">
                  <a:extLst>
                    <a:ext uri="{FF2B5EF4-FFF2-40B4-BE49-F238E27FC236}">
                      <a16:creationId xmlns:a16="http://schemas.microsoft.com/office/drawing/2014/main" id="{55D47EAF-2C1C-7F4F-9467-6BDC1EA859AC}"/>
                    </a:ext>
                  </a:extLst>
                </p:cNvPr>
                <p:cNvGrpSpPr/>
                <p:nvPr/>
              </p:nvGrpSpPr>
              <p:grpSpPr>
                <a:xfrm>
                  <a:off x="8138507" y="3179600"/>
                  <a:ext cx="3505362" cy="447937"/>
                  <a:chOff x="8379445" y="1701200"/>
                  <a:chExt cx="3112760" cy="447937"/>
                </a:xfrm>
              </p:grpSpPr>
              <p:pic>
                <p:nvPicPr>
                  <p:cNvPr id="182" name="Picture 181">
                    <a:extLst>
                      <a:ext uri="{FF2B5EF4-FFF2-40B4-BE49-F238E27FC236}">
                        <a16:creationId xmlns:a16="http://schemas.microsoft.com/office/drawing/2014/main" id="{25FADB0F-49B7-2846-A5D3-654074EB8A68}"/>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183" name="Rectangle 182" descr="Inversion&#10;">
                    <a:extLst>
                      <a:ext uri="{FF2B5EF4-FFF2-40B4-BE49-F238E27FC236}">
                        <a16:creationId xmlns:a16="http://schemas.microsoft.com/office/drawing/2014/main" id="{BF8C7C4F-3CBB-1549-85F5-63358C2DB7B0}"/>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p:txBody>
              </p:sp>
              <p:pic>
                <p:nvPicPr>
                  <p:cNvPr id="184" name="Picture 183" descr="Logo&#10;&#10;Description automatically generated">
                    <a:extLst>
                      <a:ext uri="{FF2B5EF4-FFF2-40B4-BE49-F238E27FC236}">
                        <a16:creationId xmlns:a16="http://schemas.microsoft.com/office/drawing/2014/main" id="{3E4090D2-385C-A44E-A68F-691F013BA970}"/>
                      </a:ext>
                    </a:extLst>
                  </p:cNvPr>
                  <p:cNvPicPr>
                    <a:picLocks noChangeAspect="1"/>
                  </p:cNvPicPr>
                  <p:nvPr/>
                </p:nvPicPr>
                <p:blipFill>
                  <a:blip r:embed="rId4"/>
                  <a:stretch>
                    <a:fillRect/>
                  </a:stretch>
                </p:blipFill>
                <p:spPr>
                  <a:xfrm>
                    <a:off x="8841219" y="1701200"/>
                    <a:ext cx="570016" cy="447937"/>
                  </a:xfrm>
                  <a:prstGeom prst="rect">
                    <a:avLst/>
                  </a:prstGeom>
                </p:spPr>
              </p:pic>
              <p:sp>
                <p:nvSpPr>
                  <p:cNvPr id="185" name="TextBox 184">
                    <a:extLst>
                      <a:ext uri="{FF2B5EF4-FFF2-40B4-BE49-F238E27FC236}">
                        <a16:creationId xmlns:a16="http://schemas.microsoft.com/office/drawing/2014/main" id="{096C9F7C-9C2F-8449-A67D-8B5D52930E0B}"/>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186" name="TextBox 185">
                    <a:extLst>
                      <a:ext uri="{FF2B5EF4-FFF2-40B4-BE49-F238E27FC236}">
                        <a16:creationId xmlns:a16="http://schemas.microsoft.com/office/drawing/2014/main" id="{805F9341-0C48-5C42-BECE-8549E0D6F338}"/>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87" name="TextBox 186">
                    <a:extLst>
                      <a:ext uri="{FF2B5EF4-FFF2-40B4-BE49-F238E27FC236}">
                        <a16:creationId xmlns:a16="http://schemas.microsoft.com/office/drawing/2014/main" id="{E45BFF8B-0F03-EF4D-AC0C-1647C325849B}"/>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88" name="Straight Arrow Connector 187">
                    <a:extLst>
                      <a:ext uri="{FF2B5EF4-FFF2-40B4-BE49-F238E27FC236}">
                        <a16:creationId xmlns:a16="http://schemas.microsoft.com/office/drawing/2014/main" id="{EE464DAA-C5D1-F14C-A32A-04210778BC8C}"/>
                      </a:ext>
                    </a:extLst>
                  </p:cNvPr>
                  <p:cNvCxnSpPr>
                    <a:cxnSpLocks/>
                    <a:stCxn id="185" idx="3"/>
                    <a:endCxn id="187"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652BCFD4-EE75-FE4E-8EB7-5B2D9BD2EFAD}"/>
                      </a:ext>
                    </a:extLst>
                  </p:cNvPr>
                  <p:cNvCxnSpPr>
                    <a:cxnSpLocks/>
                    <a:stCxn id="187" idx="3"/>
                    <a:endCxn id="186"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Straight Arrow Connector 189">
                    <a:extLst>
                      <a:ext uri="{FF2B5EF4-FFF2-40B4-BE49-F238E27FC236}">
                        <a16:creationId xmlns:a16="http://schemas.microsoft.com/office/drawing/2014/main" id="{19D7888A-2B09-4B40-996B-378DEFF8B9EA}"/>
                      </a:ext>
                    </a:extLst>
                  </p:cNvPr>
                  <p:cNvCxnSpPr>
                    <a:cxnSpLocks/>
                    <a:stCxn id="186" idx="3"/>
                    <a:endCxn id="182"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B06D5173-D09C-4340-B99D-CF5CF4A299C4}"/>
                    </a:ext>
                  </a:extLst>
                </p:cNvPr>
                <p:cNvGrpSpPr/>
                <p:nvPr/>
              </p:nvGrpSpPr>
              <p:grpSpPr>
                <a:xfrm>
                  <a:off x="7912573" y="3627536"/>
                  <a:ext cx="3726725" cy="447937"/>
                  <a:chOff x="8182875" y="1701200"/>
                  <a:chExt cx="3309330" cy="447937"/>
                </a:xfrm>
              </p:grpSpPr>
              <p:pic>
                <p:nvPicPr>
                  <p:cNvPr id="173" name="Picture 172">
                    <a:extLst>
                      <a:ext uri="{FF2B5EF4-FFF2-40B4-BE49-F238E27FC236}">
                        <a16:creationId xmlns:a16="http://schemas.microsoft.com/office/drawing/2014/main" id="{55AE301F-DDC5-2742-AA3C-C63F03CDE3F2}"/>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174" name="Rectangle 173" descr="Inversion&#10;">
                    <a:extLst>
                      <a:ext uri="{FF2B5EF4-FFF2-40B4-BE49-F238E27FC236}">
                        <a16:creationId xmlns:a16="http://schemas.microsoft.com/office/drawing/2014/main" id="{247A04E2-C7AE-1540-8018-92B919007C5A}"/>
                      </a:ext>
                    </a:extLst>
                  </p:cNvPr>
                  <p:cNvSpPr/>
                  <p:nvPr/>
                </p:nvSpPr>
                <p:spPr>
                  <a:xfrm>
                    <a:off x="8182875" y="1848236"/>
                    <a:ext cx="658334" cy="1936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p:txBody>
              </p:sp>
              <p:pic>
                <p:nvPicPr>
                  <p:cNvPr id="175" name="Picture 174" descr="Logo&#10;&#10;Description automatically generated">
                    <a:extLst>
                      <a:ext uri="{FF2B5EF4-FFF2-40B4-BE49-F238E27FC236}">
                        <a16:creationId xmlns:a16="http://schemas.microsoft.com/office/drawing/2014/main" id="{4B3B5ABD-FCBB-BC42-BD1D-CC30DD8C7A20}"/>
                      </a:ext>
                    </a:extLst>
                  </p:cNvPr>
                  <p:cNvPicPr>
                    <a:picLocks noChangeAspect="1"/>
                  </p:cNvPicPr>
                  <p:nvPr/>
                </p:nvPicPr>
                <p:blipFill>
                  <a:blip r:embed="rId4"/>
                  <a:stretch>
                    <a:fillRect/>
                  </a:stretch>
                </p:blipFill>
                <p:spPr>
                  <a:xfrm>
                    <a:off x="8841219" y="1701200"/>
                    <a:ext cx="570016" cy="447937"/>
                  </a:xfrm>
                  <a:prstGeom prst="rect">
                    <a:avLst/>
                  </a:prstGeom>
                </p:spPr>
              </p:pic>
              <p:sp>
                <p:nvSpPr>
                  <p:cNvPr id="176" name="TextBox 175">
                    <a:extLst>
                      <a:ext uri="{FF2B5EF4-FFF2-40B4-BE49-F238E27FC236}">
                        <a16:creationId xmlns:a16="http://schemas.microsoft.com/office/drawing/2014/main" id="{2790972A-6186-B444-BC70-6518910442B2}"/>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177" name="TextBox 176">
                    <a:extLst>
                      <a:ext uri="{FF2B5EF4-FFF2-40B4-BE49-F238E27FC236}">
                        <a16:creationId xmlns:a16="http://schemas.microsoft.com/office/drawing/2014/main" id="{9A17BFFB-54D7-684B-B143-2CA8427D4800}"/>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78" name="TextBox 177">
                    <a:extLst>
                      <a:ext uri="{FF2B5EF4-FFF2-40B4-BE49-F238E27FC236}">
                        <a16:creationId xmlns:a16="http://schemas.microsoft.com/office/drawing/2014/main" id="{2BDED1FD-49C4-C54C-AC0F-7AD52A6127C8}"/>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79" name="Straight Arrow Connector 178">
                    <a:extLst>
                      <a:ext uri="{FF2B5EF4-FFF2-40B4-BE49-F238E27FC236}">
                        <a16:creationId xmlns:a16="http://schemas.microsoft.com/office/drawing/2014/main" id="{DC14C4DB-1017-1844-8AC0-7FBB326CD38E}"/>
                      </a:ext>
                    </a:extLst>
                  </p:cNvPr>
                  <p:cNvCxnSpPr>
                    <a:cxnSpLocks/>
                    <a:stCxn id="176" idx="3"/>
                    <a:endCxn id="178"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8CB16B8F-68DC-CE4B-B855-B6F17B6CE47B}"/>
                      </a:ext>
                    </a:extLst>
                  </p:cNvPr>
                  <p:cNvCxnSpPr>
                    <a:cxnSpLocks/>
                    <a:stCxn id="178" idx="3"/>
                    <a:endCxn id="177"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00ED9CCF-8288-6243-A4C3-2F6BF05BA284}"/>
                      </a:ext>
                    </a:extLst>
                  </p:cNvPr>
                  <p:cNvCxnSpPr>
                    <a:cxnSpLocks/>
                    <a:stCxn id="177" idx="3"/>
                    <a:endCxn id="173"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DF01F3F1-4ED6-2B48-B3E1-B3BFC2EB55A3}"/>
                    </a:ext>
                  </a:extLst>
                </p:cNvPr>
                <p:cNvGrpSpPr/>
                <p:nvPr/>
              </p:nvGrpSpPr>
              <p:grpSpPr>
                <a:xfrm>
                  <a:off x="7969387" y="4348441"/>
                  <a:ext cx="3634186" cy="447937"/>
                  <a:chOff x="8265050" y="1701200"/>
                  <a:chExt cx="3227155" cy="447937"/>
                </a:xfrm>
              </p:grpSpPr>
              <p:pic>
                <p:nvPicPr>
                  <p:cNvPr id="164" name="Picture 163">
                    <a:extLst>
                      <a:ext uri="{FF2B5EF4-FFF2-40B4-BE49-F238E27FC236}">
                        <a16:creationId xmlns:a16="http://schemas.microsoft.com/office/drawing/2014/main" id="{21981DCB-6D3F-EF47-8F4A-35908FF286BD}"/>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165" name="Rectangle 164" descr="Inversion&#10;">
                    <a:extLst>
                      <a:ext uri="{FF2B5EF4-FFF2-40B4-BE49-F238E27FC236}">
                        <a16:creationId xmlns:a16="http://schemas.microsoft.com/office/drawing/2014/main" id="{A62C52BD-9D8F-9544-A129-10FE00BFAC48}"/>
                      </a:ext>
                    </a:extLst>
                  </p:cNvPr>
                  <p:cNvSpPr/>
                  <p:nvPr/>
                </p:nvSpPr>
                <p:spPr>
                  <a:xfrm>
                    <a:off x="8265050" y="1859580"/>
                    <a:ext cx="504083" cy="2138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FLASHFlux</a:t>
                    </a:r>
                  </a:p>
                </p:txBody>
              </p:sp>
              <p:pic>
                <p:nvPicPr>
                  <p:cNvPr id="166" name="Picture 165" descr="Logo&#10;&#10;Description automatically generated">
                    <a:extLst>
                      <a:ext uri="{FF2B5EF4-FFF2-40B4-BE49-F238E27FC236}">
                        <a16:creationId xmlns:a16="http://schemas.microsoft.com/office/drawing/2014/main" id="{02E55970-C28C-5A43-8773-0149EE53A154}"/>
                      </a:ext>
                    </a:extLst>
                  </p:cNvPr>
                  <p:cNvPicPr>
                    <a:picLocks noChangeAspect="1"/>
                  </p:cNvPicPr>
                  <p:nvPr/>
                </p:nvPicPr>
                <p:blipFill>
                  <a:blip r:embed="rId4"/>
                  <a:stretch>
                    <a:fillRect/>
                  </a:stretch>
                </p:blipFill>
                <p:spPr>
                  <a:xfrm>
                    <a:off x="8841219" y="1701200"/>
                    <a:ext cx="570016" cy="447937"/>
                  </a:xfrm>
                  <a:prstGeom prst="rect">
                    <a:avLst/>
                  </a:prstGeom>
                </p:spPr>
              </p:pic>
              <p:sp>
                <p:nvSpPr>
                  <p:cNvPr id="167" name="TextBox 166">
                    <a:extLst>
                      <a:ext uri="{FF2B5EF4-FFF2-40B4-BE49-F238E27FC236}">
                        <a16:creationId xmlns:a16="http://schemas.microsoft.com/office/drawing/2014/main" id="{EC2AC897-C6EB-8941-ABC7-EBF05215D344}"/>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168" name="TextBox 167">
                    <a:extLst>
                      <a:ext uri="{FF2B5EF4-FFF2-40B4-BE49-F238E27FC236}">
                        <a16:creationId xmlns:a16="http://schemas.microsoft.com/office/drawing/2014/main" id="{76D57431-998C-4241-A682-09CD1C991954}"/>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69" name="TextBox 168">
                    <a:extLst>
                      <a:ext uri="{FF2B5EF4-FFF2-40B4-BE49-F238E27FC236}">
                        <a16:creationId xmlns:a16="http://schemas.microsoft.com/office/drawing/2014/main" id="{C17A6379-3E40-BE4B-A848-2A8F92E8360A}"/>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70" name="Straight Arrow Connector 169">
                    <a:extLst>
                      <a:ext uri="{FF2B5EF4-FFF2-40B4-BE49-F238E27FC236}">
                        <a16:creationId xmlns:a16="http://schemas.microsoft.com/office/drawing/2014/main" id="{FC0A52FA-6E18-CC44-B859-2AB16F7BFC0E}"/>
                      </a:ext>
                    </a:extLst>
                  </p:cNvPr>
                  <p:cNvCxnSpPr>
                    <a:cxnSpLocks/>
                    <a:stCxn id="167" idx="3"/>
                    <a:endCxn id="169"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950F14C9-127C-694E-8B86-6E880E858DEB}"/>
                      </a:ext>
                    </a:extLst>
                  </p:cNvPr>
                  <p:cNvCxnSpPr>
                    <a:cxnSpLocks/>
                    <a:stCxn id="169" idx="3"/>
                    <a:endCxn id="168"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E99606DF-E29A-4E46-BDCD-8E5010666123}"/>
                      </a:ext>
                    </a:extLst>
                  </p:cNvPr>
                  <p:cNvCxnSpPr>
                    <a:cxnSpLocks/>
                    <a:stCxn id="168" idx="3"/>
                    <a:endCxn id="164"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91" name="Group 190">
                <a:extLst>
                  <a:ext uri="{FF2B5EF4-FFF2-40B4-BE49-F238E27FC236}">
                    <a16:creationId xmlns:a16="http://schemas.microsoft.com/office/drawing/2014/main" id="{EE611EDA-9DD0-1746-9334-A8DF27EE3546}"/>
                  </a:ext>
                </a:extLst>
              </p:cNvPr>
              <p:cNvGrpSpPr/>
              <p:nvPr/>
            </p:nvGrpSpPr>
            <p:grpSpPr>
              <a:xfrm>
                <a:off x="7174416" y="3170367"/>
                <a:ext cx="720818" cy="333925"/>
                <a:chOff x="7380770" y="2894481"/>
                <a:chExt cx="720818" cy="345937"/>
              </a:xfrm>
            </p:grpSpPr>
            <p:pic>
              <p:nvPicPr>
                <p:cNvPr id="192" name="Graphic 191" descr="Programmer male with solid fill">
                  <a:extLst>
                    <a:ext uri="{FF2B5EF4-FFF2-40B4-BE49-F238E27FC236}">
                      <a16:creationId xmlns:a16="http://schemas.microsoft.com/office/drawing/2014/main" id="{80A25298-B418-AC43-B019-7C2681D47E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80770" y="2894481"/>
                  <a:ext cx="338642" cy="343162"/>
                </a:xfrm>
                <a:prstGeom prst="rect">
                  <a:avLst/>
                </a:prstGeom>
              </p:spPr>
            </p:pic>
            <p:pic>
              <p:nvPicPr>
                <p:cNvPr id="193" name="Picture 192" descr="Logo&#10;&#10;Description automatically generated">
                  <a:extLst>
                    <a:ext uri="{FF2B5EF4-FFF2-40B4-BE49-F238E27FC236}">
                      <a16:creationId xmlns:a16="http://schemas.microsoft.com/office/drawing/2014/main" id="{75DE5ADE-AE2E-6447-9DCF-D67BF625379D}"/>
                    </a:ext>
                  </a:extLst>
                </p:cNvPr>
                <p:cNvPicPr>
                  <a:picLocks noChangeAspect="1"/>
                </p:cNvPicPr>
                <p:nvPr/>
              </p:nvPicPr>
              <p:blipFill>
                <a:blip r:embed="rId10"/>
                <a:stretch>
                  <a:fillRect/>
                </a:stretch>
              </p:blipFill>
              <p:spPr>
                <a:xfrm>
                  <a:off x="7733199" y="3046792"/>
                  <a:ext cx="368389" cy="193626"/>
                </a:xfrm>
                <a:prstGeom prst="rect">
                  <a:avLst/>
                </a:prstGeom>
              </p:spPr>
            </p:pic>
          </p:grpSp>
          <p:grpSp>
            <p:nvGrpSpPr>
              <p:cNvPr id="194" name="Group 193">
                <a:extLst>
                  <a:ext uri="{FF2B5EF4-FFF2-40B4-BE49-F238E27FC236}">
                    <a16:creationId xmlns:a16="http://schemas.microsoft.com/office/drawing/2014/main" id="{340D6B53-AF51-E64C-A304-88DBAC12D5F5}"/>
                  </a:ext>
                </a:extLst>
              </p:cNvPr>
              <p:cNvGrpSpPr/>
              <p:nvPr/>
            </p:nvGrpSpPr>
            <p:grpSpPr>
              <a:xfrm>
                <a:off x="7170197" y="4364456"/>
                <a:ext cx="760165" cy="381356"/>
                <a:chOff x="7420058" y="4250153"/>
                <a:chExt cx="361788" cy="199284"/>
              </a:xfrm>
            </p:grpSpPr>
            <p:pic>
              <p:nvPicPr>
                <p:cNvPr id="195" name="Graphic 194" descr="Programmer female with solid fill">
                  <a:extLst>
                    <a:ext uri="{FF2B5EF4-FFF2-40B4-BE49-F238E27FC236}">
                      <a16:creationId xmlns:a16="http://schemas.microsoft.com/office/drawing/2014/main" id="{E1F9648E-2117-5C4E-B444-48CB0DD62B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20058" y="4250153"/>
                  <a:ext cx="175329" cy="186137"/>
                </a:xfrm>
                <a:prstGeom prst="rect">
                  <a:avLst/>
                </a:prstGeom>
              </p:spPr>
            </p:pic>
            <p:pic>
              <p:nvPicPr>
                <p:cNvPr id="196" name="Picture 195">
                  <a:extLst>
                    <a:ext uri="{FF2B5EF4-FFF2-40B4-BE49-F238E27FC236}">
                      <a16:creationId xmlns:a16="http://schemas.microsoft.com/office/drawing/2014/main" id="{0219B348-4373-904A-919F-CA8A39AA14BE}"/>
                    </a:ext>
                  </a:extLst>
                </p:cNvPr>
                <p:cNvPicPr>
                  <a:picLocks noChangeAspect="1"/>
                </p:cNvPicPr>
                <p:nvPr/>
              </p:nvPicPr>
              <p:blipFill>
                <a:blip r:embed="rId11"/>
                <a:stretch>
                  <a:fillRect/>
                </a:stretch>
              </p:blipFill>
              <p:spPr>
                <a:xfrm>
                  <a:off x="7613960" y="4281551"/>
                  <a:ext cx="167886" cy="167886"/>
                </a:xfrm>
                <a:prstGeom prst="rect">
                  <a:avLst/>
                </a:prstGeom>
              </p:spPr>
            </p:pic>
          </p:grpSp>
          <p:grpSp>
            <p:nvGrpSpPr>
              <p:cNvPr id="205" name="Group 204">
                <a:extLst>
                  <a:ext uri="{FF2B5EF4-FFF2-40B4-BE49-F238E27FC236}">
                    <a16:creationId xmlns:a16="http://schemas.microsoft.com/office/drawing/2014/main" id="{3D157882-8B47-DA42-88A0-D40AF650CE1D}"/>
                  </a:ext>
                </a:extLst>
              </p:cNvPr>
              <p:cNvGrpSpPr/>
              <p:nvPr/>
            </p:nvGrpSpPr>
            <p:grpSpPr>
              <a:xfrm>
                <a:off x="7166529" y="3625546"/>
                <a:ext cx="726401" cy="348399"/>
                <a:chOff x="7166529" y="3625546"/>
                <a:chExt cx="726401" cy="348399"/>
              </a:xfrm>
            </p:grpSpPr>
            <p:pic>
              <p:nvPicPr>
                <p:cNvPr id="203" name="Picture 202" descr="Logo&#10;&#10;Description automatically generated">
                  <a:extLst>
                    <a:ext uri="{FF2B5EF4-FFF2-40B4-BE49-F238E27FC236}">
                      <a16:creationId xmlns:a16="http://schemas.microsoft.com/office/drawing/2014/main" id="{1A1A4F6B-5DE9-E442-8E49-2BEDA0D506C7}"/>
                    </a:ext>
                  </a:extLst>
                </p:cNvPr>
                <p:cNvPicPr>
                  <a:picLocks noChangeAspect="1"/>
                </p:cNvPicPr>
                <p:nvPr/>
              </p:nvPicPr>
              <p:blipFill>
                <a:blip r:embed="rId10"/>
                <a:stretch>
                  <a:fillRect/>
                </a:stretch>
              </p:blipFill>
              <p:spPr>
                <a:xfrm>
                  <a:off x="7524541" y="3729954"/>
                  <a:ext cx="368389" cy="186903"/>
                </a:xfrm>
                <a:prstGeom prst="rect">
                  <a:avLst/>
                </a:prstGeom>
              </p:spPr>
            </p:pic>
            <p:pic>
              <p:nvPicPr>
                <p:cNvPr id="204" name="Graphic 203" descr="Programmer female with solid fill">
                  <a:extLst>
                    <a:ext uri="{FF2B5EF4-FFF2-40B4-BE49-F238E27FC236}">
                      <a16:creationId xmlns:a16="http://schemas.microsoft.com/office/drawing/2014/main" id="{89A4B392-98CE-E045-8A38-7AE1A91104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66529" y="3625546"/>
                  <a:ext cx="368390" cy="348399"/>
                </a:xfrm>
                <a:prstGeom prst="rect">
                  <a:avLst/>
                </a:prstGeom>
              </p:spPr>
            </p:pic>
          </p:grpSp>
        </p:grpSp>
      </p:grpSp>
      <p:sp>
        <p:nvSpPr>
          <p:cNvPr id="239" name="Rectangle 238">
            <a:extLst>
              <a:ext uri="{FF2B5EF4-FFF2-40B4-BE49-F238E27FC236}">
                <a16:creationId xmlns:a16="http://schemas.microsoft.com/office/drawing/2014/main" id="{D22CE911-4FDC-4A48-B79A-F14668D98E8B}"/>
              </a:ext>
            </a:extLst>
          </p:cNvPr>
          <p:cNvSpPr/>
          <p:nvPr/>
        </p:nvSpPr>
        <p:spPr>
          <a:xfrm>
            <a:off x="6245248" y="4879094"/>
            <a:ext cx="5665076" cy="1691447"/>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8" name="Rectangle 247">
            <a:extLst>
              <a:ext uri="{FF2B5EF4-FFF2-40B4-BE49-F238E27FC236}">
                <a16:creationId xmlns:a16="http://schemas.microsoft.com/office/drawing/2014/main" id="{D8F6AE6D-912E-6D4C-8CEB-CEDC5D7ED910}"/>
              </a:ext>
            </a:extLst>
          </p:cNvPr>
          <p:cNvSpPr/>
          <p:nvPr/>
        </p:nvSpPr>
        <p:spPr>
          <a:xfrm>
            <a:off x="321249" y="1387610"/>
            <a:ext cx="5665076" cy="1655249"/>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49" name="Picture 248">
            <a:extLst>
              <a:ext uri="{FF2B5EF4-FFF2-40B4-BE49-F238E27FC236}">
                <a16:creationId xmlns:a16="http://schemas.microsoft.com/office/drawing/2014/main" id="{CDB1A126-03E1-3941-B207-693B8EACE40F}"/>
              </a:ext>
            </a:extLst>
          </p:cNvPr>
          <p:cNvPicPr>
            <a:picLocks noChangeAspect="1"/>
          </p:cNvPicPr>
          <p:nvPr/>
        </p:nvPicPr>
        <p:blipFill>
          <a:blip r:embed="rId12"/>
          <a:stretch>
            <a:fillRect/>
          </a:stretch>
        </p:blipFill>
        <p:spPr>
          <a:xfrm>
            <a:off x="11049000" y="106458"/>
            <a:ext cx="1143000" cy="939800"/>
          </a:xfrm>
          <a:prstGeom prst="rect">
            <a:avLst/>
          </a:prstGeom>
        </p:spPr>
      </p:pic>
    </p:spTree>
    <p:extLst>
      <p:ext uri="{BB962C8B-B14F-4D97-AF65-F5344CB8AC3E}">
        <p14:creationId xmlns:p14="http://schemas.microsoft.com/office/powerpoint/2010/main" val="383409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D699AE0-8419-1F43-8B54-C769C779CE12}"/>
              </a:ext>
            </a:extLst>
          </p:cNvPr>
          <p:cNvSpPr/>
          <p:nvPr/>
        </p:nvSpPr>
        <p:spPr>
          <a:xfrm>
            <a:off x="325820" y="1102214"/>
            <a:ext cx="5665075" cy="27877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Before</a:t>
            </a:r>
          </a:p>
        </p:txBody>
      </p:sp>
      <p:sp>
        <p:nvSpPr>
          <p:cNvPr id="21" name="Rectangle 20">
            <a:extLst>
              <a:ext uri="{FF2B5EF4-FFF2-40B4-BE49-F238E27FC236}">
                <a16:creationId xmlns:a16="http://schemas.microsoft.com/office/drawing/2014/main" id="{D065C52E-A086-5B4B-80FB-B4148D883DFD}"/>
              </a:ext>
            </a:extLst>
          </p:cNvPr>
          <p:cNvSpPr/>
          <p:nvPr/>
        </p:nvSpPr>
        <p:spPr>
          <a:xfrm>
            <a:off x="325820" y="1095591"/>
            <a:ext cx="5665076" cy="5483885"/>
          </a:xfrm>
          <a:prstGeom prst="rect">
            <a:avLst/>
          </a:prstGeom>
          <a:no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BC32C3F-DF98-E747-AA11-95FA55F56B76}"/>
              </a:ext>
            </a:extLst>
          </p:cNvPr>
          <p:cNvSpPr>
            <a:spLocks noGrp="1"/>
          </p:cNvSpPr>
          <p:nvPr>
            <p:ph type="title"/>
          </p:nvPr>
        </p:nvSpPr>
        <p:spPr>
          <a:xfrm>
            <a:off x="0" y="1"/>
            <a:ext cx="12192000" cy="1108815"/>
          </a:xfrm>
        </p:spPr>
        <p:txBody>
          <a:bodyPr/>
          <a:lstStyle/>
          <a:p>
            <a:r>
              <a:rPr lang="en-US" dirty="0">
                <a:solidFill>
                  <a:schemeClr val="bg2"/>
                </a:solidFill>
                <a:latin typeface="Avenir Next" panose="020B0503020202020204" pitchFamily="34" charset="0"/>
              </a:rPr>
              <a:t>  CERES WG Website Redesign</a:t>
            </a:r>
          </a:p>
        </p:txBody>
      </p:sp>
      <p:sp>
        <p:nvSpPr>
          <p:cNvPr id="18" name="Rectangle 17">
            <a:extLst>
              <a:ext uri="{FF2B5EF4-FFF2-40B4-BE49-F238E27FC236}">
                <a16:creationId xmlns:a16="http://schemas.microsoft.com/office/drawing/2014/main" id="{D98CA82C-5524-B840-A1CE-29114D7605D5}"/>
              </a:ext>
            </a:extLst>
          </p:cNvPr>
          <p:cNvSpPr/>
          <p:nvPr/>
        </p:nvSpPr>
        <p:spPr>
          <a:xfrm rot="16200000">
            <a:off x="-342469" y="2062412"/>
            <a:ext cx="1648738"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Maintenance</a:t>
            </a:r>
          </a:p>
        </p:txBody>
      </p:sp>
      <p:sp>
        <p:nvSpPr>
          <p:cNvPr id="22" name="Rectangle 21">
            <a:extLst>
              <a:ext uri="{FF2B5EF4-FFF2-40B4-BE49-F238E27FC236}">
                <a16:creationId xmlns:a16="http://schemas.microsoft.com/office/drawing/2014/main" id="{482FF87C-69D4-3646-97D6-995A1121EBF1}"/>
              </a:ext>
            </a:extLst>
          </p:cNvPr>
          <p:cNvSpPr/>
          <p:nvPr/>
        </p:nvSpPr>
        <p:spPr>
          <a:xfrm>
            <a:off x="6245269" y="1095591"/>
            <a:ext cx="5665076" cy="5483885"/>
          </a:xfrm>
          <a:prstGeom prst="rect">
            <a:avLst/>
          </a:prstGeom>
          <a:noFill/>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A33567C6-91A9-E140-BADF-816DBF84634C}"/>
              </a:ext>
            </a:extLst>
          </p:cNvPr>
          <p:cNvSpPr/>
          <p:nvPr/>
        </p:nvSpPr>
        <p:spPr>
          <a:xfrm>
            <a:off x="6245268" y="1102214"/>
            <a:ext cx="5665075" cy="278773"/>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Now</a:t>
            </a:r>
          </a:p>
        </p:txBody>
      </p:sp>
      <p:sp>
        <p:nvSpPr>
          <p:cNvPr id="25" name="Rectangle 24">
            <a:extLst>
              <a:ext uri="{FF2B5EF4-FFF2-40B4-BE49-F238E27FC236}">
                <a16:creationId xmlns:a16="http://schemas.microsoft.com/office/drawing/2014/main" id="{2FDA7E3F-131B-DD45-93FE-919CA87A5C1A}"/>
              </a:ext>
            </a:extLst>
          </p:cNvPr>
          <p:cNvSpPr/>
          <p:nvPr/>
        </p:nvSpPr>
        <p:spPr>
          <a:xfrm>
            <a:off x="325818" y="4879095"/>
            <a:ext cx="5665076" cy="1700382"/>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20D48E27-6A93-B341-8FD7-C249077158E0}"/>
              </a:ext>
            </a:extLst>
          </p:cNvPr>
          <p:cNvSpPr/>
          <p:nvPr/>
        </p:nvSpPr>
        <p:spPr>
          <a:xfrm>
            <a:off x="325818" y="3110480"/>
            <a:ext cx="5665075" cy="1704353"/>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7F18BDCE-83CD-DD47-BC2C-08393CF8C27D}"/>
              </a:ext>
            </a:extLst>
          </p:cNvPr>
          <p:cNvSpPr/>
          <p:nvPr/>
        </p:nvSpPr>
        <p:spPr>
          <a:xfrm rot="16200000">
            <a:off x="-370278" y="3806576"/>
            <a:ext cx="1704354"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Unique Technology Stacks</a:t>
            </a:r>
          </a:p>
        </p:txBody>
      </p:sp>
      <p:sp>
        <p:nvSpPr>
          <p:cNvPr id="30" name="Rectangle 29">
            <a:extLst>
              <a:ext uri="{FF2B5EF4-FFF2-40B4-BE49-F238E27FC236}">
                <a16:creationId xmlns:a16="http://schemas.microsoft.com/office/drawing/2014/main" id="{45691B57-EAEF-4F43-83E3-B46D6ADAC972}"/>
              </a:ext>
            </a:extLst>
          </p:cNvPr>
          <p:cNvSpPr/>
          <p:nvPr/>
        </p:nvSpPr>
        <p:spPr>
          <a:xfrm rot="16200000">
            <a:off x="-368276" y="5573187"/>
            <a:ext cx="1700347"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Security scan/issue</a:t>
            </a:r>
          </a:p>
        </p:txBody>
      </p:sp>
      <p:grpSp>
        <p:nvGrpSpPr>
          <p:cNvPr id="42" name="Group 41">
            <a:extLst>
              <a:ext uri="{FF2B5EF4-FFF2-40B4-BE49-F238E27FC236}">
                <a16:creationId xmlns:a16="http://schemas.microsoft.com/office/drawing/2014/main" id="{E5F97CDB-4F8D-7148-8CC4-4803A85D4F31}"/>
              </a:ext>
            </a:extLst>
          </p:cNvPr>
          <p:cNvGrpSpPr/>
          <p:nvPr/>
        </p:nvGrpSpPr>
        <p:grpSpPr>
          <a:xfrm>
            <a:off x="1661600" y="1736720"/>
            <a:ext cx="4140112" cy="870769"/>
            <a:chOff x="1661600" y="1639616"/>
            <a:chExt cx="4140112" cy="870769"/>
          </a:xfrm>
        </p:grpSpPr>
        <p:sp>
          <p:nvSpPr>
            <p:cNvPr id="19" name="Rectangle 18" descr="Inversion&#10;">
              <a:extLst>
                <a:ext uri="{FF2B5EF4-FFF2-40B4-BE49-F238E27FC236}">
                  <a16:creationId xmlns:a16="http://schemas.microsoft.com/office/drawing/2014/main" id="{9FE8CE1F-1899-ED41-895D-4A0E00AEBFF0}"/>
                </a:ext>
              </a:extLst>
            </p:cNvPr>
            <p:cNvSpPr/>
            <p:nvPr/>
          </p:nvSpPr>
          <p:spPr>
            <a:xfrm>
              <a:off x="1661600" y="1673424"/>
              <a:ext cx="811584" cy="83696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SARB …</a:t>
              </a:r>
            </a:p>
          </p:txBody>
        </p:sp>
        <p:grpSp>
          <p:nvGrpSpPr>
            <p:cNvPr id="8" name="Group 7">
              <a:extLst>
                <a:ext uri="{FF2B5EF4-FFF2-40B4-BE49-F238E27FC236}">
                  <a16:creationId xmlns:a16="http://schemas.microsoft.com/office/drawing/2014/main" id="{21CDF5B3-6033-2C4E-8856-12EF4D54DCF9}"/>
                </a:ext>
              </a:extLst>
            </p:cNvPr>
            <p:cNvGrpSpPr/>
            <p:nvPr/>
          </p:nvGrpSpPr>
          <p:grpSpPr>
            <a:xfrm>
              <a:off x="2413779" y="1639616"/>
              <a:ext cx="3387933" cy="836962"/>
              <a:chOff x="2779873" y="1340740"/>
              <a:chExt cx="2558264" cy="536027"/>
            </a:xfrm>
          </p:grpSpPr>
          <p:pic>
            <p:nvPicPr>
              <p:cNvPr id="9" name="Picture 8">
                <a:extLst>
                  <a:ext uri="{FF2B5EF4-FFF2-40B4-BE49-F238E27FC236}">
                    <a16:creationId xmlns:a16="http://schemas.microsoft.com/office/drawing/2014/main" id="{F523051F-D902-7746-9DBE-71C1CDF2C589}"/>
                  </a:ext>
                </a:extLst>
              </p:cNvPr>
              <p:cNvPicPr>
                <a:picLocks noChangeAspect="1"/>
              </p:cNvPicPr>
              <p:nvPr/>
            </p:nvPicPr>
            <p:blipFill>
              <a:blip r:embed="rId3"/>
              <a:stretch>
                <a:fillRect/>
              </a:stretch>
            </p:blipFill>
            <p:spPr>
              <a:xfrm>
                <a:off x="4664768" y="1340740"/>
                <a:ext cx="673369" cy="536027"/>
              </a:xfrm>
              <a:prstGeom prst="rect">
                <a:avLst/>
              </a:prstGeom>
            </p:spPr>
          </p:pic>
          <p:pic>
            <p:nvPicPr>
              <p:cNvPr id="10" name="Picture 9" descr="Logo&#10;&#10;Description automatically generated">
                <a:extLst>
                  <a:ext uri="{FF2B5EF4-FFF2-40B4-BE49-F238E27FC236}">
                    <a16:creationId xmlns:a16="http://schemas.microsoft.com/office/drawing/2014/main" id="{240EA1F6-0E29-2143-B262-EF88AF95C3E8}"/>
                  </a:ext>
                </a:extLst>
              </p:cNvPr>
              <p:cNvPicPr>
                <a:picLocks noChangeAspect="1"/>
              </p:cNvPicPr>
              <p:nvPr/>
            </p:nvPicPr>
            <p:blipFill>
              <a:blip r:embed="rId4"/>
              <a:stretch>
                <a:fillRect/>
              </a:stretch>
            </p:blipFill>
            <p:spPr>
              <a:xfrm>
                <a:off x="2779873" y="1340740"/>
                <a:ext cx="711564" cy="536026"/>
              </a:xfrm>
              <a:prstGeom prst="rect">
                <a:avLst/>
              </a:prstGeom>
            </p:spPr>
          </p:pic>
          <p:sp>
            <p:nvSpPr>
              <p:cNvPr id="11" name="TextBox 10">
                <a:extLst>
                  <a:ext uri="{FF2B5EF4-FFF2-40B4-BE49-F238E27FC236}">
                    <a16:creationId xmlns:a16="http://schemas.microsoft.com/office/drawing/2014/main" id="{E697C578-A118-0140-94E1-D113B1AA431B}"/>
                  </a:ext>
                </a:extLst>
              </p:cNvPr>
              <p:cNvSpPr txBox="1"/>
              <p:nvPr/>
            </p:nvSpPr>
            <p:spPr>
              <a:xfrm>
                <a:off x="3468671" y="1562501"/>
                <a:ext cx="17309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2" name="TextBox 11">
                <a:extLst>
                  <a:ext uri="{FF2B5EF4-FFF2-40B4-BE49-F238E27FC236}">
                    <a16:creationId xmlns:a16="http://schemas.microsoft.com/office/drawing/2014/main" id="{7BDA2693-0E6F-E744-A491-F6F9DEE95665}"/>
                  </a:ext>
                </a:extLst>
              </p:cNvPr>
              <p:cNvSpPr txBox="1"/>
              <p:nvPr/>
            </p:nvSpPr>
            <p:spPr>
              <a:xfrm>
                <a:off x="4252814" y="1575582"/>
                <a:ext cx="22877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3" name="TextBox 12">
                <a:extLst>
                  <a:ext uri="{FF2B5EF4-FFF2-40B4-BE49-F238E27FC236}">
                    <a16:creationId xmlns:a16="http://schemas.microsoft.com/office/drawing/2014/main" id="{835F6B56-F6B3-7143-9234-E7557A18D8FE}"/>
                  </a:ext>
                </a:extLst>
              </p:cNvPr>
              <p:cNvSpPr txBox="1"/>
              <p:nvPr/>
            </p:nvSpPr>
            <p:spPr>
              <a:xfrm>
                <a:off x="3864312" y="1567086"/>
                <a:ext cx="187619"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4" name="Straight Arrow Connector 13">
                <a:extLst>
                  <a:ext uri="{FF2B5EF4-FFF2-40B4-BE49-F238E27FC236}">
                    <a16:creationId xmlns:a16="http://schemas.microsoft.com/office/drawing/2014/main" id="{A31D385B-362A-CF46-9EF4-49CE250F67E6}"/>
                  </a:ext>
                </a:extLst>
              </p:cNvPr>
              <p:cNvCxnSpPr>
                <a:cxnSpLocks/>
              </p:cNvCxnSpPr>
              <p:nvPr/>
            </p:nvCxnSpPr>
            <p:spPr>
              <a:xfrm>
                <a:off x="3672956" y="1611398"/>
                <a:ext cx="183829" cy="3559"/>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E4BB0A1-2B79-CD44-B27C-072658725101}"/>
                  </a:ext>
                </a:extLst>
              </p:cNvPr>
              <p:cNvCxnSpPr>
                <a:cxnSpLocks/>
              </p:cNvCxnSpPr>
              <p:nvPr/>
            </p:nvCxnSpPr>
            <p:spPr>
              <a:xfrm>
                <a:off x="4060367" y="1621307"/>
                <a:ext cx="185220"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2A4C1E9-8651-FC47-BFA7-7D9C68ADCA06}"/>
                  </a:ext>
                </a:extLst>
              </p:cNvPr>
              <p:cNvCxnSpPr>
                <a:cxnSpLocks/>
              </p:cNvCxnSpPr>
              <p:nvPr/>
            </p:nvCxnSpPr>
            <p:spPr>
              <a:xfrm>
                <a:off x="4500465" y="1621307"/>
                <a:ext cx="164305" cy="147"/>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36" name="Group 35">
            <a:extLst>
              <a:ext uri="{FF2B5EF4-FFF2-40B4-BE49-F238E27FC236}">
                <a16:creationId xmlns:a16="http://schemas.microsoft.com/office/drawing/2014/main" id="{A9ACCA7B-4678-0A4D-9ABF-FE6A56278219}"/>
              </a:ext>
            </a:extLst>
          </p:cNvPr>
          <p:cNvGrpSpPr/>
          <p:nvPr/>
        </p:nvGrpSpPr>
        <p:grpSpPr>
          <a:xfrm>
            <a:off x="703854" y="2103406"/>
            <a:ext cx="1096625" cy="400110"/>
            <a:chOff x="1551392" y="1472688"/>
            <a:chExt cx="1096625" cy="400110"/>
          </a:xfrm>
        </p:grpSpPr>
        <p:grpSp>
          <p:nvGrpSpPr>
            <p:cNvPr id="37" name="Group 36">
              <a:extLst>
                <a:ext uri="{FF2B5EF4-FFF2-40B4-BE49-F238E27FC236}">
                  <a16:creationId xmlns:a16="http://schemas.microsoft.com/office/drawing/2014/main" id="{E96D9A88-E38A-594E-AE6A-61819744B974}"/>
                </a:ext>
              </a:extLst>
            </p:cNvPr>
            <p:cNvGrpSpPr/>
            <p:nvPr/>
          </p:nvGrpSpPr>
          <p:grpSpPr>
            <a:xfrm>
              <a:off x="2005061" y="1472688"/>
              <a:ext cx="642956" cy="400110"/>
              <a:chOff x="879657" y="1168757"/>
              <a:chExt cx="656861" cy="426204"/>
            </a:xfrm>
          </p:grpSpPr>
          <p:cxnSp>
            <p:nvCxnSpPr>
              <p:cNvPr id="39" name="Straight Arrow Connector 38">
                <a:extLst>
                  <a:ext uri="{FF2B5EF4-FFF2-40B4-BE49-F238E27FC236}">
                    <a16:creationId xmlns:a16="http://schemas.microsoft.com/office/drawing/2014/main" id="{CCE5BA65-BF15-2F4B-BA5A-324811D28610}"/>
                  </a:ext>
                </a:extLst>
              </p:cNvPr>
              <p:cNvCxnSpPr>
                <a:cxnSpLocks/>
              </p:cNvCxnSpPr>
              <p:nvPr/>
            </p:nvCxnSpPr>
            <p:spPr>
              <a:xfrm>
                <a:off x="969678" y="1385557"/>
                <a:ext cx="566840"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882670CF-9189-4B45-A555-4C1B0716885C}"/>
                  </a:ext>
                </a:extLst>
              </p:cNvPr>
              <p:cNvSpPr txBox="1"/>
              <p:nvPr/>
            </p:nvSpPr>
            <p:spPr>
              <a:xfrm>
                <a:off x="879657" y="1168757"/>
                <a:ext cx="613862" cy="4262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Code update</a:t>
                </a:r>
              </a:p>
            </p:txBody>
          </p:sp>
        </p:grpSp>
        <p:pic>
          <p:nvPicPr>
            <p:cNvPr id="38" name="Picture 37" descr="Chart&#10;&#10;Description automatically generated with low confidence">
              <a:extLst>
                <a:ext uri="{FF2B5EF4-FFF2-40B4-BE49-F238E27FC236}">
                  <a16:creationId xmlns:a16="http://schemas.microsoft.com/office/drawing/2014/main" id="{5BC99A82-3BA6-D240-B79B-ADE3DF6B7A07}"/>
                </a:ext>
              </a:extLst>
            </p:cNvPr>
            <p:cNvPicPr>
              <a:picLocks noChangeAspect="1"/>
            </p:cNvPicPr>
            <p:nvPr/>
          </p:nvPicPr>
          <p:blipFill>
            <a:blip r:embed="rId5"/>
            <a:stretch>
              <a:fillRect/>
            </a:stretch>
          </p:blipFill>
          <p:spPr>
            <a:xfrm>
              <a:off x="1551392" y="1518419"/>
              <a:ext cx="503822" cy="278773"/>
            </a:xfrm>
            <a:prstGeom prst="rect">
              <a:avLst/>
            </a:prstGeom>
          </p:spPr>
        </p:pic>
      </p:grpSp>
      <p:sp>
        <p:nvSpPr>
          <p:cNvPr id="50" name="Rectangle 49">
            <a:extLst>
              <a:ext uri="{FF2B5EF4-FFF2-40B4-BE49-F238E27FC236}">
                <a16:creationId xmlns:a16="http://schemas.microsoft.com/office/drawing/2014/main" id="{99535114-3158-244A-AA57-8A5F266F99D7}"/>
              </a:ext>
            </a:extLst>
          </p:cNvPr>
          <p:cNvSpPr/>
          <p:nvPr/>
        </p:nvSpPr>
        <p:spPr>
          <a:xfrm>
            <a:off x="6245250" y="1389114"/>
            <a:ext cx="5665076" cy="1665758"/>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792F3C57-FA3C-1241-AA69-7F3E24FCF4FC}"/>
              </a:ext>
            </a:extLst>
          </p:cNvPr>
          <p:cNvSpPr/>
          <p:nvPr/>
        </p:nvSpPr>
        <p:spPr>
          <a:xfrm rot="16200000">
            <a:off x="5568452" y="2065914"/>
            <a:ext cx="1665760"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Maintenance</a:t>
            </a:r>
          </a:p>
        </p:txBody>
      </p:sp>
      <p:sp>
        <p:nvSpPr>
          <p:cNvPr id="53" name="Rectangle 52">
            <a:extLst>
              <a:ext uri="{FF2B5EF4-FFF2-40B4-BE49-F238E27FC236}">
                <a16:creationId xmlns:a16="http://schemas.microsoft.com/office/drawing/2014/main" id="{2F3B4BA1-8CB3-6C43-BFDB-EEBCFE242178}"/>
              </a:ext>
            </a:extLst>
          </p:cNvPr>
          <p:cNvSpPr/>
          <p:nvPr/>
        </p:nvSpPr>
        <p:spPr>
          <a:xfrm>
            <a:off x="6245249" y="3122493"/>
            <a:ext cx="5665075" cy="1704353"/>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Rectangle 53">
            <a:extLst>
              <a:ext uri="{FF2B5EF4-FFF2-40B4-BE49-F238E27FC236}">
                <a16:creationId xmlns:a16="http://schemas.microsoft.com/office/drawing/2014/main" id="{7176B2FC-3B4C-1846-A6C5-1A6DDAF7B52E}"/>
              </a:ext>
            </a:extLst>
          </p:cNvPr>
          <p:cNvSpPr/>
          <p:nvPr/>
        </p:nvSpPr>
        <p:spPr>
          <a:xfrm rot="16200000">
            <a:off x="5549153" y="3818589"/>
            <a:ext cx="1704354"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Calibri" panose="020F0502020204030204"/>
                <a:ea typeface="+mn-ea"/>
                <a:cs typeface="+mn-cs"/>
              </a:rPr>
              <a:t>Unique Technology Stacks</a:t>
            </a:r>
          </a:p>
        </p:txBody>
      </p:sp>
      <p:grpSp>
        <p:nvGrpSpPr>
          <p:cNvPr id="99" name="Group 98">
            <a:extLst>
              <a:ext uri="{FF2B5EF4-FFF2-40B4-BE49-F238E27FC236}">
                <a16:creationId xmlns:a16="http://schemas.microsoft.com/office/drawing/2014/main" id="{8BF639E6-295C-CE43-944F-481E37CB6931}"/>
              </a:ext>
            </a:extLst>
          </p:cNvPr>
          <p:cNvGrpSpPr/>
          <p:nvPr/>
        </p:nvGrpSpPr>
        <p:grpSpPr>
          <a:xfrm>
            <a:off x="7002733" y="2416121"/>
            <a:ext cx="1095475" cy="400110"/>
            <a:chOff x="7338049" y="2366858"/>
            <a:chExt cx="1095475" cy="400110"/>
          </a:xfrm>
        </p:grpSpPr>
        <p:sp>
          <p:nvSpPr>
            <p:cNvPr id="96" name="TextBox 95">
              <a:extLst>
                <a:ext uri="{FF2B5EF4-FFF2-40B4-BE49-F238E27FC236}">
                  <a16:creationId xmlns:a16="http://schemas.microsoft.com/office/drawing/2014/main" id="{799BF856-FC56-4143-9451-139301E36521}"/>
                </a:ext>
              </a:extLst>
            </p:cNvPr>
            <p:cNvSpPr txBox="1"/>
            <p:nvPr/>
          </p:nvSpPr>
          <p:spPr>
            <a:xfrm>
              <a:off x="7791718" y="2366858"/>
              <a:ext cx="600867"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Code update</a:t>
              </a:r>
            </a:p>
          </p:txBody>
        </p:sp>
        <p:pic>
          <p:nvPicPr>
            <p:cNvPr id="97" name="Picture 96" descr="Chart&#10;&#10;Description automatically generated with low confidence">
              <a:extLst>
                <a:ext uri="{FF2B5EF4-FFF2-40B4-BE49-F238E27FC236}">
                  <a16:creationId xmlns:a16="http://schemas.microsoft.com/office/drawing/2014/main" id="{2F6F9A0F-1C6C-384B-A7CC-D805A996D207}"/>
                </a:ext>
              </a:extLst>
            </p:cNvPr>
            <p:cNvPicPr>
              <a:picLocks noChangeAspect="1"/>
            </p:cNvPicPr>
            <p:nvPr/>
          </p:nvPicPr>
          <p:blipFill>
            <a:blip r:embed="rId5"/>
            <a:stretch>
              <a:fillRect/>
            </a:stretch>
          </p:blipFill>
          <p:spPr>
            <a:xfrm>
              <a:off x="7338049" y="2412589"/>
              <a:ext cx="503822" cy="278773"/>
            </a:xfrm>
            <a:prstGeom prst="rect">
              <a:avLst/>
            </a:prstGeom>
          </p:spPr>
        </p:pic>
        <p:cxnSp>
          <p:nvCxnSpPr>
            <p:cNvPr id="98" name="Straight Arrow Connector 97">
              <a:extLst>
                <a:ext uri="{FF2B5EF4-FFF2-40B4-BE49-F238E27FC236}">
                  <a16:creationId xmlns:a16="http://schemas.microsoft.com/office/drawing/2014/main" id="{CF3620E4-ACC8-BE4E-AB8E-FA95F0813E9D}"/>
                </a:ext>
              </a:extLst>
            </p:cNvPr>
            <p:cNvCxnSpPr>
              <a:cxnSpLocks/>
            </p:cNvCxnSpPr>
            <p:nvPr/>
          </p:nvCxnSpPr>
          <p:spPr>
            <a:xfrm>
              <a:off x="7878683" y="2573680"/>
              <a:ext cx="554841"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1" name="Group 100">
            <a:extLst>
              <a:ext uri="{FF2B5EF4-FFF2-40B4-BE49-F238E27FC236}">
                <a16:creationId xmlns:a16="http://schemas.microsoft.com/office/drawing/2014/main" id="{7A0211CA-8B9A-3C47-9E5F-EB53F28DF19C}"/>
              </a:ext>
            </a:extLst>
          </p:cNvPr>
          <p:cNvGrpSpPr/>
          <p:nvPr/>
        </p:nvGrpSpPr>
        <p:grpSpPr>
          <a:xfrm>
            <a:off x="7955220" y="1480209"/>
            <a:ext cx="3731296" cy="1565320"/>
            <a:chOff x="8178816" y="1431225"/>
            <a:chExt cx="3313389" cy="1565320"/>
          </a:xfrm>
        </p:grpSpPr>
        <p:grpSp>
          <p:nvGrpSpPr>
            <p:cNvPr id="75" name="Group 74">
              <a:extLst>
                <a:ext uri="{FF2B5EF4-FFF2-40B4-BE49-F238E27FC236}">
                  <a16:creationId xmlns:a16="http://schemas.microsoft.com/office/drawing/2014/main" id="{F66622A4-11CF-7E48-8289-E14303CD3697}"/>
                </a:ext>
              </a:extLst>
            </p:cNvPr>
            <p:cNvGrpSpPr/>
            <p:nvPr/>
          </p:nvGrpSpPr>
          <p:grpSpPr>
            <a:xfrm>
              <a:off x="8379445" y="1431225"/>
              <a:ext cx="3112760" cy="447937"/>
              <a:chOff x="8379445" y="1701200"/>
              <a:chExt cx="3112760" cy="447937"/>
            </a:xfrm>
          </p:grpSpPr>
          <p:pic>
            <p:nvPicPr>
              <p:cNvPr id="57" name="Picture 56">
                <a:extLst>
                  <a:ext uri="{FF2B5EF4-FFF2-40B4-BE49-F238E27FC236}">
                    <a16:creationId xmlns:a16="http://schemas.microsoft.com/office/drawing/2014/main" id="{FEEC0C8C-F735-F14A-8B27-8F3198A41AD5}"/>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66" name="Rectangle 65" descr="Inversion&#10;">
                <a:extLst>
                  <a:ext uri="{FF2B5EF4-FFF2-40B4-BE49-F238E27FC236}">
                    <a16:creationId xmlns:a16="http://schemas.microsoft.com/office/drawing/2014/main" id="{57D7ACFC-2FC4-7349-B6A0-D754D4EB6382}"/>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p:txBody>
          </p:sp>
          <p:pic>
            <p:nvPicPr>
              <p:cNvPr id="67" name="Picture 66" descr="Logo&#10;&#10;Description automatically generated">
                <a:extLst>
                  <a:ext uri="{FF2B5EF4-FFF2-40B4-BE49-F238E27FC236}">
                    <a16:creationId xmlns:a16="http://schemas.microsoft.com/office/drawing/2014/main" id="{57EEBB09-AB39-EA4C-BDF4-58B0E444BA5D}"/>
                  </a:ext>
                </a:extLst>
              </p:cNvPr>
              <p:cNvPicPr>
                <a:picLocks noChangeAspect="1"/>
              </p:cNvPicPr>
              <p:nvPr/>
            </p:nvPicPr>
            <p:blipFill>
              <a:blip r:embed="rId4"/>
              <a:stretch>
                <a:fillRect/>
              </a:stretch>
            </p:blipFill>
            <p:spPr>
              <a:xfrm>
                <a:off x="8841219" y="1701200"/>
                <a:ext cx="570016" cy="447937"/>
              </a:xfrm>
              <a:prstGeom prst="rect">
                <a:avLst/>
              </a:prstGeom>
            </p:spPr>
          </p:pic>
          <p:sp>
            <p:nvSpPr>
              <p:cNvPr id="60" name="TextBox 59">
                <a:extLst>
                  <a:ext uri="{FF2B5EF4-FFF2-40B4-BE49-F238E27FC236}">
                    <a16:creationId xmlns:a16="http://schemas.microsoft.com/office/drawing/2014/main" id="{7E1EF3DE-3FE0-E44E-AE9E-74C866711347}"/>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61" name="TextBox 60">
                <a:extLst>
                  <a:ext uri="{FF2B5EF4-FFF2-40B4-BE49-F238E27FC236}">
                    <a16:creationId xmlns:a16="http://schemas.microsoft.com/office/drawing/2014/main" id="{F1A3535A-6E68-E94D-A3C0-A5512B8B459D}"/>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62" name="TextBox 61">
                <a:extLst>
                  <a:ext uri="{FF2B5EF4-FFF2-40B4-BE49-F238E27FC236}">
                    <a16:creationId xmlns:a16="http://schemas.microsoft.com/office/drawing/2014/main" id="{984BEF5B-6E9D-BC45-96A9-A0F402B79EB5}"/>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63" name="Straight Arrow Connector 62">
                <a:extLst>
                  <a:ext uri="{FF2B5EF4-FFF2-40B4-BE49-F238E27FC236}">
                    <a16:creationId xmlns:a16="http://schemas.microsoft.com/office/drawing/2014/main" id="{EE3CF876-F1B0-1848-BE41-65E777D80616}"/>
                  </a:ext>
                </a:extLst>
              </p:cNvPr>
              <p:cNvCxnSpPr>
                <a:cxnSpLocks/>
                <a:stCxn id="60" idx="3"/>
                <a:endCxn id="6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FE131286-C734-0245-8EA5-D6DB0FBF9844}"/>
                  </a:ext>
                </a:extLst>
              </p:cNvPr>
              <p:cNvCxnSpPr>
                <a:cxnSpLocks/>
                <a:stCxn id="62" idx="3"/>
                <a:endCxn id="6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11D743E4-DFC2-7D4D-87A4-114D5AEF2934}"/>
                  </a:ext>
                </a:extLst>
              </p:cNvPr>
              <p:cNvCxnSpPr>
                <a:cxnSpLocks/>
                <a:stCxn id="61" idx="3"/>
                <a:endCxn id="5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6" name="Group 75">
              <a:extLst>
                <a:ext uri="{FF2B5EF4-FFF2-40B4-BE49-F238E27FC236}">
                  <a16:creationId xmlns:a16="http://schemas.microsoft.com/office/drawing/2014/main" id="{741FE615-E995-E447-A1CB-FD3C66737B68}"/>
                </a:ext>
              </a:extLst>
            </p:cNvPr>
            <p:cNvGrpSpPr/>
            <p:nvPr/>
          </p:nvGrpSpPr>
          <p:grpSpPr>
            <a:xfrm>
              <a:off x="8178816" y="1879161"/>
              <a:ext cx="3309330" cy="447937"/>
              <a:chOff x="8182875" y="1701200"/>
              <a:chExt cx="3309330" cy="447937"/>
            </a:xfrm>
          </p:grpSpPr>
          <p:pic>
            <p:nvPicPr>
              <p:cNvPr id="77" name="Picture 76">
                <a:extLst>
                  <a:ext uri="{FF2B5EF4-FFF2-40B4-BE49-F238E27FC236}">
                    <a16:creationId xmlns:a16="http://schemas.microsoft.com/office/drawing/2014/main" id="{2CA84CF8-B9A0-8749-BEF6-CDE1342FF3B6}"/>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78" name="Rectangle 77" descr="Inversion&#10;">
                <a:extLst>
                  <a:ext uri="{FF2B5EF4-FFF2-40B4-BE49-F238E27FC236}">
                    <a16:creationId xmlns:a16="http://schemas.microsoft.com/office/drawing/2014/main" id="{168FFEE9-DF10-A243-A732-8E5CB42C9AAD}"/>
                  </a:ext>
                </a:extLst>
              </p:cNvPr>
              <p:cNvSpPr/>
              <p:nvPr/>
            </p:nvSpPr>
            <p:spPr>
              <a:xfrm>
                <a:off x="8182875" y="1848236"/>
                <a:ext cx="658334" cy="1936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p:txBody>
          </p:sp>
          <p:pic>
            <p:nvPicPr>
              <p:cNvPr id="79" name="Picture 78" descr="Logo&#10;&#10;Description automatically generated">
                <a:extLst>
                  <a:ext uri="{FF2B5EF4-FFF2-40B4-BE49-F238E27FC236}">
                    <a16:creationId xmlns:a16="http://schemas.microsoft.com/office/drawing/2014/main" id="{037DAEA7-AEA8-ED46-90C7-A327B435E128}"/>
                  </a:ext>
                </a:extLst>
              </p:cNvPr>
              <p:cNvPicPr>
                <a:picLocks noChangeAspect="1"/>
              </p:cNvPicPr>
              <p:nvPr/>
            </p:nvPicPr>
            <p:blipFill>
              <a:blip r:embed="rId4"/>
              <a:stretch>
                <a:fillRect/>
              </a:stretch>
            </p:blipFill>
            <p:spPr>
              <a:xfrm>
                <a:off x="8841219" y="1701200"/>
                <a:ext cx="570016" cy="447937"/>
              </a:xfrm>
              <a:prstGeom prst="rect">
                <a:avLst/>
              </a:prstGeom>
            </p:spPr>
          </p:pic>
          <p:sp>
            <p:nvSpPr>
              <p:cNvPr id="80" name="TextBox 79">
                <a:extLst>
                  <a:ext uri="{FF2B5EF4-FFF2-40B4-BE49-F238E27FC236}">
                    <a16:creationId xmlns:a16="http://schemas.microsoft.com/office/drawing/2014/main" id="{E755F004-C5C3-AB41-84E2-019989422A27}"/>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81" name="TextBox 80">
                <a:extLst>
                  <a:ext uri="{FF2B5EF4-FFF2-40B4-BE49-F238E27FC236}">
                    <a16:creationId xmlns:a16="http://schemas.microsoft.com/office/drawing/2014/main" id="{281DDE57-0054-DE47-BCC5-620D439B2277}"/>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82" name="TextBox 81">
                <a:extLst>
                  <a:ext uri="{FF2B5EF4-FFF2-40B4-BE49-F238E27FC236}">
                    <a16:creationId xmlns:a16="http://schemas.microsoft.com/office/drawing/2014/main" id="{C87D35CD-8E71-1F4A-8E67-CFAE185856AA}"/>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83" name="Straight Arrow Connector 82">
                <a:extLst>
                  <a:ext uri="{FF2B5EF4-FFF2-40B4-BE49-F238E27FC236}">
                    <a16:creationId xmlns:a16="http://schemas.microsoft.com/office/drawing/2014/main" id="{3573839D-E160-0540-BFC6-D18F85518C00}"/>
                  </a:ext>
                </a:extLst>
              </p:cNvPr>
              <p:cNvCxnSpPr>
                <a:cxnSpLocks/>
                <a:stCxn id="80" idx="3"/>
                <a:endCxn id="8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A2BC7A78-7E12-6943-AD75-436491E15462}"/>
                  </a:ext>
                </a:extLst>
              </p:cNvPr>
              <p:cNvCxnSpPr>
                <a:cxnSpLocks/>
                <a:stCxn id="82" idx="3"/>
                <a:endCxn id="8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5" name="Straight Arrow Connector 84">
                <a:extLst>
                  <a:ext uri="{FF2B5EF4-FFF2-40B4-BE49-F238E27FC236}">
                    <a16:creationId xmlns:a16="http://schemas.microsoft.com/office/drawing/2014/main" id="{E725BD49-0612-2349-8E65-E774A4F9E318}"/>
                  </a:ext>
                </a:extLst>
              </p:cNvPr>
              <p:cNvCxnSpPr>
                <a:cxnSpLocks/>
                <a:stCxn id="81" idx="3"/>
                <a:endCxn id="7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a:extLst>
                <a:ext uri="{FF2B5EF4-FFF2-40B4-BE49-F238E27FC236}">
                  <a16:creationId xmlns:a16="http://schemas.microsoft.com/office/drawing/2014/main" id="{C72656A1-8031-7640-808E-CBAD44DAA7EC}"/>
                </a:ext>
              </a:extLst>
            </p:cNvPr>
            <p:cNvGrpSpPr/>
            <p:nvPr/>
          </p:nvGrpSpPr>
          <p:grpSpPr>
            <a:xfrm>
              <a:off x="8375386" y="2326896"/>
              <a:ext cx="3112760" cy="447937"/>
              <a:chOff x="8379445" y="1701200"/>
              <a:chExt cx="3112760" cy="447937"/>
            </a:xfrm>
          </p:grpSpPr>
          <p:pic>
            <p:nvPicPr>
              <p:cNvPr id="87" name="Picture 86">
                <a:extLst>
                  <a:ext uri="{FF2B5EF4-FFF2-40B4-BE49-F238E27FC236}">
                    <a16:creationId xmlns:a16="http://schemas.microsoft.com/office/drawing/2014/main" id="{55F18DDB-1DB2-924F-A34F-A2F3559D5129}"/>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88" name="Rectangle 87" descr="Inversion&#10;">
                <a:extLst>
                  <a:ext uri="{FF2B5EF4-FFF2-40B4-BE49-F238E27FC236}">
                    <a16:creationId xmlns:a16="http://schemas.microsoft.com/office/drawing/2014/main" id="{9B27A4F2-9AB9-174D-8705-507BB9DF690B}"/>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p:txBody>
          </p:sp>
          <p:pic>
            <p:nvPicPr>
              <p:cNvPr id="89" name="Picture 88" descr="Logo&#10;&#10;Description automatically generated">
                <a:extLst>
                  <a:ext uri="{FF2B5EF4-FFF2-40B4-BE49-F238E27FC236}">
                    <a16:creationId xmlns:a16="http://schemas.microsoft.com/office/drawing/2014/main" id="{FAA3758A-288B-6E49-9A19-F3D5C5A00E65}"/>
                  </a:ext>
                </a:extLst>
              </p:cNvPr>
              <p:cNvPicPr>
                <a:picLocks noChangeAspect="1"/>
              </p:cNvPicPr>
              <p:nvPr/>
            </p:nvPicPr>
            <p:blipFill>
              <a:blip r:embed="rId4"/>
              <a:stretch>
                <a:fillRect/>
              </a:stretch>
            </p:blipFill>
            <p:spPr>
              <a:xfrm>
                <a:off x="8841219" y="1701200"/>
                <a:ext cx="570016" cy="447937"/>
              </a:xfrm>
              <a:prstGeom prst="rect">
                <a:avLst/>
              </a:prstGeom>
            </p:spPr>
          </p:pic>
          <p:sp>
            <p:nvSpPr>
              <p:cNvPr id="90" name="TextBox 89">
                <a:extLst>
                  <a:ext uri="{FF2B5EF4-FFF2-40B4-BE49-F238E27FC236}">
                    <a16:creationId xmlns:a16="http://schemas.microsoft.com/office/drawing/2014/main" id="{9BBE129F-AA48-144C-A322-D9A52A0E160B}"/>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91" name="TextBox 90">
                <a:extLst>
                  <a:ext uri="{FF2B5EF4-FFF2-40B4-BE49-F238E27FC236}">
                    <a16:creationId xmlns:a16="http://schemas.microsoft.com/office/drawing/2014/main" id="{5AE17B74-D11E-B840-B7C1-261A9E24E9F2}"/>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92" name="TextBox 91">
                <a:extLst>
                  <a:ext uri="{FF2B5EF4-FFF2-40B4-BE49-F238E27FC236}">
                    <a16:creationId xmlns:a16="http://schemas.microsoft.com/office/drawing/2014/main" id="{E2B83CA7-D466-EC45-9FE6-3AAE10E95790}"/>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93" name="Straight Arrow Connector 92">
                <a:extLst>
                  <a:ext uri="{FF2B5EF4-FFF2-40B4-BE49-F238E27FC236}">
                    <a16:creationId xmlns:a16="http://schemas.microsoft.com/office/drawing/2014/main" id="{B13BFC96-E67F-4C48-AD87-47ACA46C9FB0}"/>
                  </a:ext>
                </a:extLst>
              </p:cNvPr>
              <p:cNvCxnSpPr>
                <a:cxnSpLocks/>
                <a:stCxn id="90" idx="3"/>
                <a:endCxn id="92"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4B3DC3BE-7E34-9045-9C20-68EB61B12691}"/>
                  </a:ext>
                </a:extLst>
              </p:cNvPr>
              <p:cNvCxnSpPr>
                <a:cxnSpLocks/>
                <a:stCxn id="92" idx="3"/>
                <a:endCxn id="91"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6C99E1BD-62A1-E340-88C6-B59E7C93DF17}"/>
                  </a:ext>
                </a:extLst>
              </p:cNvPr>
              <p:cNvCxnSpPr>
                <a:cxnSpLocks/>
                <a:stCxn id="91" idx="3"/>
                <a:endCxn id="87"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100" name="TextBox 99">
              <a:extLst>
                <a:ext uri="{FF2B5EF4-FFF2-40B4-BE49-F238E27FC236}">
                  <a16:creationId xmlns:a16="http://schemas.microsoft.com/office/drawing/2014/main" id="{6D8CAE8A-6DC5-D749-90BC-B8F3D988D64A}"/>
                </a:ext>
              </a:extLst>
            </p:cNvPr>
            <p:cNvSpPr txBox="1"/>
            <p:nvPr/>
          </p:nvSpPr>
          <p:spPr>
            <a:xfrm rot="5400000">
              <a:off x="8520290" y="2640197"/>
              <a:ext cx="3433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a:t>
              </a:r>
            </a:p>
          </p:txBody>
        </p:sp>
      </p:grpSp>
      <p:grpSp>
        <p:nvGrpSpPr>
          <p:cNvPr id="102" name="Group 101">
            <a:extLst>
              <a:ext uri="{FF2B5EF4-FFF2-40B4-BE49-F238E27FC236}">
                <a16:creationId xmlns:a16="http://schemas.microsoft.com/office/drawing/2014/main" id="{638DE6CF-7D75-C945-B1DB-D868948CAC96}"/>
              </a:ext>
            </a:extLst>
          </p:cNvPr>
          <p:cNvGrpSpPr/>
          <p:nvPr/>
        </p:nvGrpSpPr>
        <p:grpSpPr>
          <a:xfrm>
            <a:off x="1661600" y="3504292"/>
            <a:ext cx="4140112" cy="870769"/>
            <a:chOff x="1661600" y="1639616"/>
            <a:chExt cx="4140112" cy="870769"/>
          </a:xfrm>
        </p:grpSpPr>
        <p:sp>
          <p:nvSpPr>
            <p:cNvPr id="103" name="Rectangle 102" descr="Inversion&#10;">
              <a:extLst>
                <a:ext uri="{FF2B5EF4-FFF2-40B4-BE49-F238E27FC236}">
                  <a16:creationId xmlns:a16="http://schemas.microsoft.com/office/drawing/2014/main" id="{E38497A8-4694-454C-888F-81B1538FF538}"/>
                </a:ext>
              </a:extLst>
            </p:cNvPr>
            <p:cNvSpPr/>
            <p:nvPr/>
          </p:nvSpPr>
          <p:spPr>
            <a:xfrm>
              <a:off x="1661600" y="1673424"/>
              <a:ext cx="811584" cy="83696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SARB …</a:t>
              </a:r>
            </a:p>
          </p:txBody>
        </p:sp>
        <p:grpSp>
          <p:nvGrpSpPr>
            <p:cNvPr id="104" name="Group 103">
              <a:extLst>
                <a:ext uri="{FF2B5EF4-FFF2-40B4-BE49-F238E27FC236}">
                  <a16:creationId xmlns:a16="http://schemas.microsoft.com/office/drawing/2014/main" id="{7ABBEDEE-5A88-5A40-9ED8-B8E5AF4DC5FD}"/>
                </a:ext>
              </a:extLst>
            </p:cNvPr>
            <p:cNvGrpSpPr/>
            <p:nvPr/>
          </p:nvGrpSpPr>
          <p:grpSpPr>
            <a:xfrm>
              <a:off x="2413779" y="1639616"/>
              <a:ext cx="3387933" cy="836962"/>
              <a:chOff x="2779873" y="1340740"/>
              <a:chExt cx="2558264" cy="536027"/>
            </a:xfrm>
          </p:grpSpPr>
          <p:pic>
            <p:nvPicPr>
              <p:cNvPr id="105" name="Picture 104">
                <a:extLst>
                  <a:ext uri="{FF2B5EF4-FFF2-40B4-BE49-F238E27FC236}">
                    <a16:creationId xmlns:a16="http://schemas.microsoft.com/office/drawing/2014/main" id="{2F7DE618-DE49-0648-ABA1-D271B193701E}"/>
                  </a:ext>
                </a:extLst>
              </p:cNvPr>
              <p:cNvPicPr>
                <a:picLocks noChangeAspect="1"/>
              </p:cNvPicPr>
              <p:nvPr/>
            </p:nvPicPr>
            <p:blipFill>
              <a:blip r:embed="rId3"/>
              <a:stretch>
                <a:fillRect/>
              </a:stretch>
            </p:blipFill>
            <p:spPr>
              <a:xfrm>
                <a:off x="4664768" y="1340740"/>
                <a:ext cx="673369" cy="536027"/>
              </a:xfrm>
              <a:prstGeom prst="rect">
                <a:avLst/>
              </a:prstGeom>
            </p:spPr>
          </p:pic>
          <p:pic>
            <p:nvPicPr>
              <p:cNvPr id="106" name="Picture 105" descr="Logo&#10;&#10;Description automatically generated">
                <a:extLst>
                  <a:ext uri="{FF2B5EF4-FFF2-40B4-BE49-F238E27FC236}">
                    <a16:creationId xmlns:a16="http://schemas.microsoft.com/office/drawing/2014/main" id="{F6F44C06-D996-E44D-B49A-92566252277E}"/>
                  </a:ext>
                </a:extLst>
              </p:cNvPr>
              <p:cNvPicPr>
                <a:picLocks noChangeAspect="1"/>
              </p:cNvPicPr>
              <p:nvPr/>
            </p:nvPicPr>
            <p:blipFill>
              <a:blip r:embed="rId4"/>
              <a:stretch>
                <a:fillRect/>
              </a:stretch>
            </p:blipFill>
            <p:spPr>
              <a:xfrm>
                <a:off x="2779873" y="1340740"/>
                <a:ext cx="711564" cy="536026"/>
              </a:xfrm>
              <a:prstGeom prst="rect">
                <a:avLst/>
              </a:prstGeom>
            </p:spPr>
          </p:pic>
          <p:sp>
            <p:nvSpPr>
              <p:cNvPr id="107" name="TextBox 106">
                <a:extLst>
                  <a:ext uri="{FF2B5EF4-FFF2-40B4-BE49-F238E27FC236}">
                    <a16:creationId xmlns:a16="http://schemas.microsoft.com/office/drawing/2014/main" id="{FE931D03-8735-564D-A0FE-724A9635E8B0}"/>
                  </a:ext>
                </a:extLst>
              </p:cNvPr>
              <p:cNvSpPr txBox="1"/>
              <p:nvPr/>
            </p:nvSpPr>
            <p:spPr>
              <a:xfrm>
                <a:off x="3468671" y="1562501"/>
                <a:ext cx="17309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08" name="TextBox 107">
                <a:extLst>
                  <a:ext uri="{FF2B5EF4-FFF2-40B4-BE49-F238E27FC236}">
                    <a16:creationId xmlns:a16="http://schemas.microsoft.com/office/drawing/2014/main" id="{DFFE759B-A9A5-4D42-9AE5-AC516D105489}"/>
                  </a:ext>
                </a:extLst>
              </p:cNvPr>
              <p:cNvSpPr txBox="1"/>
              <p:nvPr/>
            </p:nvSpPr>
            <p:spPr>
              <a:xfrm>
                <a:off x="4252814" y="1575582"/>
                <a:ext cx="22877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09" name="TextBox 108">
                <a:extLst>
                  <a:ext uri="{FF2B5EF4-FFF2-40B4-BE49-F238E27FC236}">
                    <a16:creationId xmlns:a16="http://schemas.microsoft.com/office/drawing/2014/main" id="{263CBC49-4C03-5144-A87C-FC52EDA2275E}"/>
                  </a:ext>
                </a:extLst>
              </p:cNvPr>
              <p:cNvSpPr txBox="1"/>
              <p:nvPr/>
            </p:nvSpPr>
            <p:spPr>
              <a:xfrm>
                <a:off x="3864312" y="1567086"/>
                <a:ext cx="187619"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10" name="Straight Arrow Connector 109">
                <a:extLst>
                  <a:ext uri="{FF2B5EF4-FFF2-40B4-BE49-F238E27FC236}">
                    <a16:creationId xmlns:a16="http://schemas.microsoft.com/office/drawing/2014/main" id="{EE72C7D8-F970-5D4B-83BE-66D2CE947A2E}"/>
                  </a:ext>
                </a:extLst>
              </p:cNvPr>
              <p:cNvCxnSpPr>
                <a:cxnSpLocks/>
              </p:cNvCxnSpPr>
              <p:nvPr/>
            </p:nvCxnSpPr>
            <p:spPr>
              <a:xfrm>
                <a:off x="3672956" y="1611398"/>
                <a:ext cx="183829" cy="3559"/>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08424CC5-2100-EB49-B4E9-4D3D96E55CDE}"/>
                  </a:ext>
                </a:extLst>
              </p:cNvPr>
              <p:cNvCxnSpPr>
                <a:cxnSpLocks/>
              </p:cNvCxnSpPr>
              <p:nvPr/>
            </p:nvCxnSpPr>
            <p:spPr>
              <a:xfrm>
                <a:off x="4060367" y="1621307"/>
                <a:ext cx="185220"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EA864D9C-0D0D-5943-B260-B53F0EDCE45D}"/>
                  </a:ext>
                </a:extLst>
              </p:cNvPr>
              <p:cNvCxnSpPr>
                <a:cxnSpLocks/>
              </p:cNvCxnSpPr>
              <p:nvPr/>
            </p:nvCxnSpPr>
            <p:spPr>
              <a:xfrm>
                <a:off x="4500465" y="1621307"/>
                <a:ext cx="164305" cy="147"/>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13" name="Group 112">
            <a:extLst>
              <a:ext uri="{FF2B5EF4-FFF2-40B4-BE49-F238E27FC236}">
                <a16:creationId xmlns:a16="http://schemas.microsoft.com/office/drawing/2014/main" id="{C8EDA878-893C-6144-8EDA-AD3C6716ABB5}"/>
              </a:ext>
            </a:extLst>
          </p:cNvPr>
          <p:cNvGrpSpPr/>
          <p:nvPr/>
        </p:nvGrpSpPr>
        <p:grpSpPr>
          <a:xfrm>
            <a:off x="1661600" y="5267316"/>
            <a:ext cx="4140112" cy="870769"/>
            <a:chOff x="1661600" y="1639616"/>
            <a:chExt cx="4140112" cy="870769"/>
          </a:xfrm>
        </p:grpSpPr>
        <p:sp>
          <p:nvSpPr>
            <p:cNvPr id="114" name="Rectangle 113" descr="Inversion&#10;">
              <a:extLst>
                <a:ext uri="{FF2B5EF4-FFF2-40B4-BE49-F238E27FC236}">
                  <a16:creationId xmlns:a16="http://schemas.microsoft.com/office/drawing/2014/main" id="{9C3BFC27-EE39-364B-8B6B-9A165BE4C7ED}"/>
                </a:ext>
              </a:extLst>
            </p:cNvPr>
            <p:cNvSpPr/>
            <p:nvPr/>
          </p:nvSpPr>
          <p:spPr>
            <a:xfrm>
              <a:off x="1661600" y="1673424"/>
              <a:ext cx="811584" cy="83696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SARB …</a:t>
              </a:r>
            </a:p>
          </p:txBody>
        </p:sp>
        <p:grpSp>
          <p:nvGrpSpPr>
            <p:cNvPr id="115" name="Group 114">
              <a:extLst>
                <a:ext uri="{FF2B5EF4-FFF2-40B4-BE49-F238E27FC236}">
                  <a16:creationId xmlns:a16="http://schemas.microsoft.com/office/drawing/2014/main" id="{B1A167CB-74B7-684F-BE68-0A0A436C1ECE}"/>
                </a:ext>
              </a:extLst>
            </p:cNvPr>
            <p:cNvGrpSpPr/>
            <p:nvPr/>
          </p:nvGrpSpPr>
          <p:grpSpPr>
            <a:xfrm>
              <a:off x="2413779" y="1639616"/>
              <a:ext cx="3387933" cy="836962"/>
              <a:chOff x="2779873" y="1340740"/>
              <a:chExt cx="2558264" cy="536027"/>
            </a:xfrm>
          </p:grpSpPr>
          <p:pic>
            <p:nvPicPr>
              <p:cNvPr id="116" name="Picture 115">
                <a:extLst>
                  <a:ext uri="{FF2B5EF4-FFF2-40B4-BE49-F238E27FC236}">
                    <a16:creationId xmlns:a16="http://schemas.microsoft.com/office/drawing/2014/main" id="{6ABC0001-3421-0D49-8130-8153D7DCE0A8}"/>
                  </a:ext>
                </a:extLst>
              </p:cNvPr>
              <p:cNvPicPr>
                <a:picLocks noChangeAspect="1"/>
              </p:cNvPicPr>
              <p:nvPr/>
            </p:nvPicPr>
            <p:blipFill>
              <a:blip r:embed="rId3"/>
              <a:stretch>
                <a:fillRect/>
              </a:stretch>
            </p:blipFill>
            <p:spPr>
              <a:xfrm>
                <a:off x="4664768" y="1340740"/>
                <a:ext cx="673369" cy="536027"/>
              </a:xfrm>
              <a:prstGeom prst="rect">
                <a:avLst/>
              </a:prstGeom>
            </p:spPr>
          </p:pic>
          <p:pic>
            <p:nvPicPr>
              <p:cNvPr id="117" name="Picture 116" descr="Logo&#10;&#10;Description automatically generated">
                <a:extLst>
                  <a:ext uri="{FF2B5EF4-FFF2-40B4-BE49-F238E27FC236}">
                    <a16:creationId xmlns:a16="http://schemas.microsoft.com/office/drawing/2014/main" id="{998B7D68-E85C-4942-8FB7-9DB50FFD4282}"/>
                  </a:ext>
                </a:extLst>
              </p:cNvPr>
              <p:cNvPicPr>
                <a:picLocks noChangeAspect="1"/>
              </p:cNvPicPr>
              <p:nvPr/>
            </p:nvPicPr>
            <p:blipFill>
              <a:blip r:embed="rId4"/>
              <a:stretch>
                <a:fillRect/>
              </a:stretch>
            </p:blipFill>
            <p:spPr>
              <a:xfrm>
                <a:off x="2779873" y="1340740"/>
                <a:ext cx="711564" cy="536026"/>
              </a:xfrm>
              <a:prstGeom prst="rect">
                <a:avLst/>
              </a:prstGeom>
            </p:spPr>
          </p:pic>
          <p:sp>
            <p:nvSpPr>
              <p:cNvPr id="118" name="TextBox 117">
                <a:extLst>
                  <a:ext uri="{FF2B5EF4-FFF2-40B4-BE49-F238E27FC236}">
                    <a16:creationId xmlns:a16="http://schemas.microsoft.com/office/drawing/2014/main" id="{654AC62C-8DBF-D546-966F-DA5D39FDEB58}"/>
                  </a:ext>
                </a:extLst>
              </p:cNvPr>
              <p:cNvSpPr txBox="1"/>
              <p:nvPr/>
            </p:nvSpPr>
            <p:spPr>
              <a:xfrm>
                <a:off x="3468671" y="1562501"/>
                <a:ext cx="17309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19" name="TextBox 118">
                <a:extLst>
                  <a:ext uri="{FF2B5EF4-FFF2-40B4-BE49-F238E27FC236}">
                    <a16:creationId xmlns:a16="http://schemas.microsoft.com/office/drawing/2014/main" id="{B3AA3564-8E01-E94D-A066-D484527EEA8F}"/>
                  </a:ext>
                </a:extLst>
              </p:cNvPr>
              <p:cNvSpPr txBox="1"/>
              <p:nvPr/>
            </p:nvSpPr>
            <p:spPr>
              <a:xfrm>
                <a:off x="4252814" y="1575582"/>
                <a:ext cx="228774"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20" name="TextBox 119">
                <a:extLst>
                  <a:ext uri="{FF2B5EF4-FFF2-40B4-BE49-F238E27FC236}">
                    <a16:creationId xmlns:a16="http://schemas.microsoft.com/office/drawing/2014/main" id="{6A55841A-5248-574F-841F-3E4FE638451E}"/>
                  </a:ext>
                </a:extLst>
              </p:cNvPr>
              <p:cNvSpPr txBox="1"/>
              <p:nvPr/>
            </p:nvSpPr>
            <p:spPr>
              <a:xfrm>
                <a:off x="3864312" y="1567086"/>
                <a:ext cx="187619" cy="9855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21" name="Straight Arrow Connector 120">
                <a:extLst>
                  <a:ext uri="{FF2B5EF4-FFF2-40B4-BE49-F238E27FC236}">
                    <a16:creationId xmlns:a16="http://schemas.microsoft.com/office/drawing/2014/main" id="{59999C48-EAA6-3641-9AA2-4C2290B40103}"/>
                  </a:ext>
                </a:extLst>
              </p:cNvPr>
              <p:cNvCxnSpPr>
                <a:cxnSpLocks/>
              </p:cNvCxnSpPr>
              <p:nvPr/>
            </p:nvCxnSpPr>
            <p:spPr>
              <a:xfrm>
                <a:off x="3672956" y="1611398"/>
                <a:ext cx="183829" cy="3559"/>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2BE34EE8-2531-A040-9225-FF6C0E841E22}"/>
                  </a:ext>
                </a:extLst>
              </p:cNvPr>
              <p:cNvCxnSpPr>
                <a:cxnSpLocks/>
              </p:cNvCxnSpPr>
              <p:nvPr/>
            </p:nvCxnSpPr>
            <p:spPr>
              <a:xfrm>
                <a:off x="4060367" y="1621307"/>
                <a:ext cx="185220"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a:extLst>
                  <a:ext uri="{FF2B5EF4-FFF2-40B4-BE49-F238E27FC236}">
                    <a16:creationId xmlns:a16="http://schemas.microsoft.com/office/drawing/2014/main" id="{6FD5C60E-460D-6A45-8A3B-81C2B5302E03}"/>
                  </a:ext>
                </a:extLst>
              </p:cNvPr>
              <p:cNvCxnSpPr>
                <a:cxnSpLocks/>
              </p:cNvCxnSpPr>
              <p:nvPr/>
            </p:nvCxnSpPr>
            <p:spPr>
              <a:xfrm>
                <a:off x="4500465" y="1621307"/>
                <a:ext cx="164305" cy="147"/>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49" name="Group 148">
            <a:extLst>
              <a:ext uri="{FF2B5EF4-FFF2-40B4-BE49-F238E27FC236}">
                <a16:creationId xmlns:a16="http://schemas.microsoft.com/office/drawing/2014/main" id="{98431ED4-6C12-AE43-AFA4-C393DB9AC281}"/>
              </a:ext>
            </a:extLst>
          </p:cNvPr>
          <p:cNvGrpSpPr/>
          <p:nvPr/>
        </p:nvGrpSpPr>
        <p:grpSpPr>
          <a:xfrm>
            <a:off x="842507" y="3471210"/>
            <a:ext cx="956111" cy="953304"/>
            <a:chOff x="1536266" y="3160798"/>
            <a:chExt cx="956111" cy="953304"/>
          </a:xfrm>
        </p:grpSpPr>
        <p:pic>
          <p:nvPicPr>
            <p:cNvPr id="150" name="Graphic 149" descr="Programmer female with solid fill">
              <a:extLst>
                <a:ext uri="{FF2B5EF4-FFF2-40B4-BE49-F238E27FC236}">
                  <a16:creationId xmlns:a16="http://schemas.microsoft.com/office/drawing/2014/main" id="{00ECE5C0-6007-A94B-9A2E-38A04E0097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36266" y="3437378"/>
              <a:ext cx="331762" cy="363779"/>
            </a:xfrm>
            <a:prstGeom prst="rect">
              <a:avLst/>
            </a:prstGeom>
          </p:spPr>
        </p:pic>
        <p:pic>
          <p:nvPicPr>
            <p:cNvPr id="151" name="Graphic 150" descr="Programmer male with solid fill">
              <a:extLst>
                <a:ext uri="{FF2B5EF4-FFF2-40B4-BE49-F238E27FC236}">
                  <a16:creationId xmlns:a16="http://schemas.microsoft.com/office/drawing/2014/main" id="{0416F9F2-4233-0544-8E4B-72C8BBFDF80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43846" y="3750323"/>
              <a:ext cx="331762" cy="363779"/>
            </a:xfrm>
            <a:prstGeom prst="rect">
              <a:avLst/>
            </a:prstGeom>
          </p:spPr>
        </p:pic>
        <p:pic>
          <p:nvPicPr>
            <p:cNvPr id="152" name="Graphic 151" descr="Programmer female with solid fill">
              <a:extLst>
                <a:ext uri="{FF2B5EF4-FFF2-40B4-BE49-F238E27FC236}">
                  <a16:creationId xmlns:a16="http://schemas.microsoft.com/office/drawing/2014/main" id="{323DED7A-AB47-9348-8131-3A15646E46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45802" y="3442788"/>
              <a:ext cx="346575" cy="380022"/>
            </a:xfrm>
            <a:prstGeom prst="rect">
              <a:avLst/>
            </a:prstGeom>
          </p:spPr>
        </p:pic>
        <p:pic>
          <p:nvPicPr>
            <p:cNvPr id="153" name="Graphic 152" descr="Programmer male with solid fill">
              <a:extLst>
                <a:ext uri="{FF2B5EF4-FFF2-40B4-BE49-F238E27FC236}">
                  <a16:creationId xmlns:a16="http://schemas.microsoft.com/office/drawing/2014/main" id="{78E15D40-8B39-D441-B61B-6AAAD6B3EBF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857269" y="3160798"/>
              <a:ext cx="331112" cy="363067"/>
            </a:xfrm>
            <a:prstGeom prst="rect">
              <a:avLst/>
            </a:prstGeom>
          </p:spPr>
        </p:pic>
        <p:pic>
          <p:nvPicPr>
            <p:cNvPr id="154" name="Picture 153" descr="Logo&#10;&#10;Description automatically generated">
              <a:extLst>
                <a:ext uri="{FF2B5EF4-FFF2-40B4-BE49-F238E27FC236}">
                  <a16:creationId xmlns:a16="http://schemas.microsoft.com/office/drawing/2014/main" id="{5D07F96C-0535-DF4F-A159-49E9367C30DA}"/>
                </a:ext>
              </a:extLst>
            </p:cNvPr>
            <p:cNvPicPr>
              <a:picLocks noChangeAspect="1"/>
            </p:cNvPicPr>
            <p:nvPr/>
          </p:nvPicPr>
          <p:blipFill>
            <a:blip r:embed="rId10"/>
            <a:stretch>
              <a:fillRect/>
            </a:stretch>
          </p:blipFill>
          <p:spPr>
            <a:xfrm>
              <a:off x="1884460" y="3589026"/>
              <a:ext cx="283517" cy="149017"/>
            </a:xfrm>
            <a:prstGeom prst="rect">
              <a:avLst/>
            </a:prstGeom>
          </p:spPr>
        </p:pic>
      </p:grpSp>
      <p:grpSp>
        <p:nvGrpSpPr>
          <p:cNvPr id="155" name="Group 154">
            <a:extLst>
              <a:ext uri="{FF2B5EF4-FFF2-40B4-BE49-F238E27FC236}">
                <a16:creationId xmlns:a16="http://schemas.microsoft.com/office/drawing/2014/main" id="{06EF45B1-175F-2043-8026-0C595AFFC293}"/>
              </a:ext>
            </a:extLst>
          </p:cNvPr>
          <p:cNvGrpSpPr/>
          <p:nvPr/>
        </p:nvGrpSpPr>
        <p:grpSpPr>
          <a:xfrm>
            <a:off x="1480939" y="4387925"/>
            <a:ext cx="900463" cy="380022"/>
            <a:chOff x="7828909" y="4110415"/>
            <a:chExt cx="738890" cy="280915"/>
          </a:xfrm>
        </p:grpSpPr>
        <p:sp>
          <p:nvSpPr>
            <p:cNvPr id="156" name="Rectangle 155" descr="Inversion&#10;">
              <a:extLst>
                <a:ext uri="{FF2B5EF4-FFF2-40B4-BE49-F238E27FC236}">
                  <a16:creationId xmlns:a16="http://schemas.microsoft.com/office/drawing/2014/main" id="{230B1594-853D-E749-8522-8B11DA90F83D}"/>
                </a:ext>
              </a:extLst>
            </p:cNvPr>
            <p:cNvSpPr/>
            <p:nvPr/>
          </p:nvSpPr>
          <p:spPr>
            <a:xfrm>
              <a:off x="8058506" y="4110415"/>
              <a:ext cx="509293" cy="807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prstClr val="white">
                      <a:lumMod val="95000"/>
                    </a:prstClr>
                  </a:solidFill>
                  <a:effectLst/>
                  <a:uLnTx/>
                  <a:uFillTx/>
                  <a:latin typeface="Calibri" panose="020F0502020204030204"/>
                  <a:ea typeface="+mn-ea"/>
                  <a:cs typeface="+mn-cs"/>
                </a:rPr>
                <a:t>FLASHFlux</a:t>
              </a: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pic>
          <p:nvPicPr>
            <p:cNvPr id="157" name="Graphic 156" descr="Programmer female with solid fill">
              <a:extLst>
                <a:ext uri="{FF2B5EF4-FFF2-40B4-BE49-F238E27FC236}">
                  <a16:creationId xmlns:a16="http://schemas.microsoft.com/office/drawing/2014/main" id="{E56F151C-6D97-DD4C-9B40-C956CF2FCDB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828909" y="4110415"/>
              <a:ext cx="311776" cy="280915"/>
            </a:xfrm>
            <a:prstGeom prst="rect">
              <a:avLst/>
            </a:prstGeom>
          </p:spPr>
        </p:pic>
        <p:pic>
          <p:nvPicPr>
            <p:cNvPr id="158" name="Picture 157">
              <a:extLst>
                <a:ext uri="{FF2B5EF4-FFF2-40B4-BE49-F238E27FC236}">
                  <a16:creationId xmlns:a16="http://schemas.microsoft.com/office/drawing/2014/main" id="{EE0C69D0-98AF-6845-81FE-5670C06E9606}"/>
                </a:ext>
              </a:extLst>
            </p:cNvPr>
            <p:cNvPicPr>
              <a:picLocks noChangeAspect="1"/>
            </p:cNvPicPr>
            <p:nvPr/>
          </p:nvPicPr>
          <p:blipFill>
            <a:blip r:embed="rId11"/>
            <a:stretch>
              <a:fillRect/>
            </a:stretch>
          </p:blipFill>
          <p:spPr>
            <a:xfrm>
              <a:off x="8226186" y="4216134"/>
              <a:ext cx="167886" cy="167886"/>
            </a:xfrm>
            <a:prstGeom prst="rect">
              <a:avLst/>
            </a:prstGeom>
          </p:spPr>
        </p:pic>
      </p:grpSp>
      <p:grpSp>
        <p:nvGrpSpPr>
          <p:cNvPr id="247" name="Group 246">
            <a:extLst>
              <a:ext uri="{FF2B5EF4-FFF2-40B4-BE49-F238E27FC236}">
                <a16:creationId xmlns:a16="http://schemas.microsoft.com/office/drawing/2014/main" id="{CDF82275-35BF-9E46-9A6F-8B816CFFCF52}"/>
              </a:ext>
            </a:extLst>
          </p:cNvPr>
          <p:cNvGrpSpPr/>
          <p:nvPr/>
        </p:nvGrpSpPr>
        <p:grpSpPr>
          <a:xfrm>
            <a:off x="7912573" y="3179600"/>
            <a:ext cx="3731296" cy="1616778"/>
            <a:chOff x="7912573" y="3179600"/>
            <a:chExt cx="3731296" cy="1616778"/>
          </a:xfrm>
        </p:grpSpPr>
        <p:grpSp>
          <p:nvGrpSpPr>
            <p:cNvPr id="160" name="Group 159">
              <a:extLst>
                <a:ext uri="{FF2B5EF4-FFF2-40B4-BE49-F238E27FC236}">
                  <a16:creationId xmlns:a16="http://schemas.microsoft.com/office/drawing/2014/main" id="{55D47EAF-2C1C-7F4F-9467-6BDC1EA859AC}"/>
                </a:ext>
              </a:extLst>
            </p:cNvPr>
            <p:cNvGrpSpPr/>
            <p:nvPr/>
          </p:nvGrpSpPr>
          <p:grpSpPr>
            <a:xfrm>
              <a:off x="8138507" y="3179600"/>
              <a:ext cx="3505362" cy="447937"/>
              <a:chOff x="8379445" y="1701200"/>
              <a:chExt cx="3112760" cy="447937"/>
            </a:xfrm>
          </p:grpSpPr>
          <p:pic>
            <p:nvPicPr>
              <p:cNvPr id="182" name="Picture 181">
                <a:extLst>
                  <a:ext uri="{FF2B5EF4-FFF2-40B4-BE49-F238E27FC236}">
                    <a16:creationId xmlns:a16="http://schemas.microsoft.com/office/drawing/2014/main" id="{25FADB0F-49B7-2846-A5D3-654074EB8A68}"/>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183" name="Rectangle 182" descr="Inversion&#10;">
                <a:extLst>
                  <a:ext uri="{FF2B5EF4-FFF2-40B4-BE49-F238E27FC236}">
                    <a16:creationId xmlns:a16="http://schemas.microsoft.com/office/drawing/2014/main" id="{BF8C7C4F-3CBB-1549-85F5-63358C2DB7B0}"/>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prstClr val="white">
                        <a:lumMod val="95000"/>
                      </a:prstClr>
                    </a:solidFill>
                    <a:latin typeface="Calibri" panose="020F0502020204030204"/>
                  </a:rPr>
                  <a:t>CERES</a:t>
                </a:r>
                <a:endPar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endParaRPr>
              </a:p>
            </p:txBody>
          </p:sp>
          <p:pic>
            <p:nvPicPr>
              <p:cNvPr id="184" name="Picture 183" descr="Logo&#10;&#10;Description automatically generated">
                <a:extLst>
                  <a:ext uri="{FF2B5EF4-FFF2-40B4-BE49-F238E27FC236}">
                    <a16:creationId xmlns:a16="http://schemas.microsoft.com/office/drawing/2014/main" id="{3E4090D2-385C-A44E-A68F-691F013BA970}"/>
                  </a:ext>
                </a:extLst>
              </p:cNvPr>
              <p:cNvPicPr>
                <a:picLocks noChangeAspect="1"/>
              </p:cNvPicPr>
              <p:nvPr/>
            </p:nvPicPr>
            <p:blipFill>
              <a:blip r:embed="rId4"/>
              <a:stretch>
                <a:fillRect/>
              </a:stretch>
            </p:blipFill>
            <p:spPr>
              <a:xfrm>
                <a:off x="8841219" y="1701200"/>
                <a:ext cx="570016" cy="447937"/>
              </a:xfrm>
              <a:prstGeom prst="rect">
                <a:avLst/>
              </a:prstGeom>
            </p:spPr>
          </p:pic>
          <p:sp>
            <p:nvSpPr>
              <p:cNvPr id="185" name="TextBox 184">
                <a:extLst>
                  <a:ext uri="{FF2B5EF4-FFF2-40B4-BE49-F238E27FC236}">
                    <a16:creationId xmlns:a16="http://schemas.microsoft.com/office/drawing/2014/main" id="{096C9F7C-9C2F-8449-A67D-8B5D52930E0B}"/>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186" name="TextBox 185">
                <a:extLst>
                  <a:ext uri="{FF2B5EF4-FFF2-40B4-BE49-F238E27FC236}">
                    <a16:creationId xmlns:a16="http://schemas.microsoft.com/office/drawing/2014/main" id="{805F9341-0C48-5C42-BECE-8549E0D6F338}"/>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87" name="TextBox 186">
                <a:extLst>
                  <a:ext uri="{FF2B5EF4-FFF2-40B4-BE49-F238E27FC236}">
                    <a16:creationId xmlns:a16="http://schemas.microsoft.com/office/drawing/2014/main" id="{E45BFF8B-0F03-EF4D-AC0C-1647C325849B}"/>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88" name="Straight Arrow Connector 187">
                <a:extLst>
                  <a:ext uri="{FF2B5EF4-FFF2-40B4-BE49-F238E27FC236}">
                    <a16:creationId xmlns:a16="http://schemas.microsoft.com/office/drawing/2014/main" id="{EE464DAA-C5D1-F14C-A32A-04210778BC8C}"/>
                  </a:ext>
                </a:extLst>
              </p:cNvPr>
              <p:cNvCxnSpPr>
                <a:cxnSpLocks/>
                <a:stCxn id="185" idx="3"/>
                <a:endCxn id="187"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9" name="Straight Arrow Connector 188">
                <a:extLst>
                  <a:ext uri="{FF2B5EF4-FFF2-40B4-BE49-F238E27FC236}">
                    <a16:creationId xmlns:a16="http://schemas.microsoft.com/office/drawing/2014/main" id="{652BCFD4-EE75-FE4E-8EB7-5B2D9BD2EFAD}"/>
                  </a:ext>
                </a:extLst>
              </p:cNvPr>
              <p:cNvCxnSpPr>
                <a:cxnSpLocks/>
                <a:stCxn id="187" idx="3"/>
                <a:endCxn id="186"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0" name="Straight Arrow Connector 189">
                <a:extLst>
                  <a:ext uri="{FF2B5EF4-FFF2-40B4-BE49-F238E27FC236}">
                    <a16:creationId xmlns:a16="http://schemas.microsoft.com/office/drawing/2014/main" id="{19D7888A-2B09-4B40-996B-378DEFF8B9EA}"/>
                  </a:ext>
                </a:extLst>
              </p:cNvPr>
              <p:cNvCxnSpPr>
                <a:cxnSpLocks/>
                <a:stCxn id="186" idx="3"/>
                <a:endCxn id="182"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1" name="Group 160">
              <a:extLst>
                <a:ext uri="{FF2B5EF4-FFF2-40B4-BE49-F238E27FC236}">
                  <a16:creationId xmlns:a16="http://schemas.microsoft.com/office/drawing/2014/main" id="{B06D5173-D09C-4340-B99D-CF5CF4A299C4}"/>
                </a:ext>
              </a:extLst>
            </p:cNvPr>
            <p:cNvGrpSpPr/>
            <p:nvPr/>
          </p:nvGrpSpPr>
          <p:grpSpPr>
            <a:xfrm>
              <a:off x="7912573" y="3627536"/>
              <a:ext cx="3726725" cy="447937"/>
              <a:chOff x="8182875" y="1701200"/>
              <a:chExt cx="3309330" cy="447937"/>
            </a:xfrm>
          </p:grpSpPr>
          <p:pic>
            <p:nvPicPr>
              <p:cNvPr id="173" name="Picture 172">
                <a:extLst>
                  <a:ext uri="{FF2B5EF4-FFF2-40B4-BE49-F238E27FC236}">
                    <a16:creationId xmlns:a16="http://schemas.microsoft.com/office/drawing/2014/main" id="{55AE301F-DDC5-2742-AA3C-C63F03CDE3F2}"/>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174" name="Rectangle 173" descr="Inversion&#10;">
                <a:extLst>
                  <a:ext uri="{FF2B5EF4-FFF2-40B4-BE49-F238E27FC236}">
                    <a16:creationId xmlns:a16="http://schemas.microsoft.com/office/drawing/2014/main" id="{247A04E2-C7AE-1540-8018-92B919007C5A}"/>
                  </a:ext>
                </a:extLst>
              </p:cNvPr>
              <p:cNvSpPr/>
              <p:nvPr/>
            </p:nvSpPr>
            <p:spPr>
              <a:xfrm>
                <a:off x="8182875" y="1848236"/>
                <a:ext cx="658334" cy="1936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p:txBody>
          </p:sp>
          <p:pic>
            <p:nvPicPr>
              <p:cNvPr id="175" name="Picture 174" descr="Logo&#10;&#10;Description automatically generated">
                <a:extLst>
                  <a:ext uri="{FF2B5EF4-FFF2-40B4-BE49-F238E27FC236}">
                    <a16:creationId xmlns:a16="http://schemas.microsoft.com/office/drawing/2014/main" id="{4B3B5ABD-FCBB-BC42-BD1D-CC30DD8C7A20}"/>
                  </a:ext>
                </a:extLst>
              </p:cNvPr>
              <p:cNvPicPr>
                <a:picLocks noChangeAspect="1"/>
              </p:cNvPicPr>
              <p:nvPr/>
            </p:nvPicPr>
            <p:blipFill>
              <a:blip r:embed="rId4"/>
              <a:stretch>
                <a:fillRect/>
              </a:stretch>
            </p:blipFill>
            <p:spPr>
              <a:xfrm>
                <a:off x="8841219" y="1701200"/>
                <a:ext cx="570016" cy="447937"/>
              </a:xfrm>
              <a:prstGeom prst="rect">
                <a:avLst/>
              </a:prstGeom>
            </p:spPr>
          </p:pic>
          <p:sp>
            <p:nvSpPr>
              <p:cNvPr id="176" name="TextBox 175">
                <a:extLst>
                  <a:ext uri="{FF2B5EF4-FFF2-40B4-BE49-F238E27FC236}">
                    <a16:creationId xmlns:a16="http://schemas.microsoft.com/office/drawing/2014/main" id="{2790972A-6186-B444-BC70-6518910442B2}"/>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177" name="TextBox 176">
                <a:extLst>
                  <a:ext uri="{FF2B5EF4-FFF2-40B4-BE49-F238E27FC236}">
                    <a16:creationId xmlns:a16="http://schemas.microsoft.com/office/drawing/2014/main" id="{9A17BFFB-54D7-684B-B143-2CA8427D4800}"/>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78" name="TextBox 177">
                <a:extLst>
                  <a:ext uri="{FF2B5EF4-FFF2-40B4-BE49-F238E27FC236}">
                    <a16:creationId xmlns:a16="http://schemas.microsoft.com/office/drawing/2014/main" id="{2BDED1FD-49C4-C54C-AC0F-7AD52A6127C8}"/>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79" name="Straight Arrow Connector 178">
                <a:extLst>
                  <a:ext uri="{FF2B5EF4-FFF2-40B4-BE49-F238E27FC236}">
                    <a16:creationId xmlns:a16="http://schemas.microsoft.com/office/drawing/2014/main" id="{DC14C4DB-1017-1844-8AC0-7FBB326CD38E}"/>
                  </a:ext>
                </a:extLst>
              </p:cNvPr>
              <p:cNvCxnSpPr>
                <a:cxnSpLocks/>
                <a:stCxn id="176" idx="3"/>
                <a:endCxn id="178"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0" name="Straight Arrow Connector 179">
                <a:extLst>
                  <a:ext uri="{FF2B5EF4-FFF2-40B4-BE49-F238E27FC236}">
                    <a16:creationId xmlns:a16="http://schemas.microsoft.com/office/drawing/2014/main" id="{8CB16B8F-68DC-CE4B-B855-B6F17B6CE47B}"/>
                  </a:ext>
                </a:extLst>
              </p:cNvPr>
              <p:cNvCxnSpPr>
                <a:cxnSpLocks/>
                <a:stCxn id="178" idx="3"/>
                <a:endCxn id="177"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a:extLst>
                  <a:ext uri="{FF2B5EF4-FFF2-40B4-BE49-F238E27FC236}">
                    <a16:creationId xmlns:a16="http://schemas.microsoft.com/office/drawing/2014/main" id="{00ED9CCF-8288-6243-A4C3-2F6BF05BA284}"/>
                  </a:ext>
                </a:extLst>
              </p:cNvPr>
              <p:cNvCxnSpPr>
                <a:cxnSpLocks/>
                <a:stCxn id="177" idx="3"/>
                <a:endCxn id="173"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2" name="Group 161">
              <a:extLst>
                <a:ext uri="{FF2B5EF4-FFF2-40B4-BE49-F238E27FC236}">
                  <a16:creationId xmlns:a16="http://schemas.microsoft.com/office/drawing/2014/main" id="{DF01F3F1-4ED6-2B48-B3E1-B3BFC2EB55A3}"/>
                </a:ext>
              </a:extLst>
            </p:cNvPr>
            <p:cNvGrpSpPr/>
            <p:nvPr/>
          </p:nvGrpSpPr>
          <p:grpSpPr>
            <a:xfrm>
              <a:off x="7969387" y="4348441"/>
              <a:ext cx="3634186" cy="447937"/>
              <a:chOff x="8265050" y="1701200"/>
              <a:chExt cx="3227155" cy="447937"/>
            </a:xfrm>
          </p:grpSpPr>
          <p:pic>
            <p:nvPicPr>
              <p:cNvPr id="164" name="Picture 163">
                <a:extLst>
                  <a:ext uri="{FF2B5EF4-FFF2-40B4-BE49-F238E27FC236}">
                    <a16:creationId xmlns:a16="http://schemas.microsoft.com/office/drawing/2014/main" id="{21981DCB-6D3F-EF47-8F4A-35908FF286BD}"/>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165" name="Rectangle 164" descr="Inversion&#10;">
                <a:extLst>
                  <a:ext uri="{FF2B5EF4-FFF2-40B4-BE49-F238E27FC236}">
                    <a16:creationId xmlns:a16="http://schemas.microsoft.com/office/drawing/2014/main" id="{A62C52BD-9D8F-9544-A129-10FE00BFAC48}"/>
                  </a:ext>
                </a:extLst>
              </p:cNvPr>
              <p:cNvSpPr/>
              <p:nvPr/>
            </p:nvSpPr>
            <p:spPr>
              <a:xfrm>
                <a:off x="8265050" y="1859580"/>
                <a:ext cx="504083" cy="213832"/>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dirty="0">
                    <a:solidFill>
                      <a:prstClr val="white">
                        <a:lumMod val="95000"/>
                      </a:prstClr>
                    </a:solidFill>
                    <a:latin typeface="Calibri" panose="020F0502020204030204"/>
                  </a:rPr>
                  <a:t>FLASH</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Flux</a:t>
                </a:r>
              </a:p>
            </p:txBody>
          </p:sp>
          <p:pic>
            <p:nvPicPr>
              <p:cNvPr id="166" name="Picture 165" descr="Logo&#10;&#10;Description automatically generated">
                <a:extLst>
                  <a:ext uri="{FF2B5EF4-FFF2-40B4-BE49-F238E27FC236}">
                    <a16:creationId xmlns:a16="http://schemas.microsoft.com/office/drawing/2014/main" id="{02E55970-C28C-5A43-8773-0149EE53A154}"/>
                  </a:ext>
                </a:extLst>
              </p:cNvPr>
              <p:cNvPicPr>
                <a:picLocks noChangeAspect="1"/>
              </p:cNvPicPr>
              <p:nvPr/>
            </p:nvPicPr>
            <p:blipFill>
              <a:blip r:embed="rId4"/>
              <a:stretch>
                <a:fillRect/>
              </a:stretch>
            </p:blipFill>
            <p:spPr>
              <a:xfrm>
                <a:off x="8841219" y="1701200"/>
                <a:ext cx="570016" cy="447937"/>
              </a:xfrm>
              <a:prstGeom prst="rect">
                <a:avLst/>
              </a:prstGeom>
            </p:spPr>
          </p:pic>
          <p:sp>
            <p:nvSpPr>
              <p:cNvPr id="167" name="TextBox 166">
                <a:extLst>
                  <a:ext uri="{FF2B5EF4-FFF2-40B4-BE49-F238E27FC236}">
                    <a16:creationId xmlns:a16="http://schemas.microsoft.com/office/drawing/2014/main" id="{EC2AC897-C6EB-8941-ABC7-EBF05215D344}"/>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168" name="TextBox 167">
                <a:extLst>
                  <a:ext uri="{FF2B5EF4-FFF2-40B4-BE49-F238E27FC236}">
                    <a16:creationId xmlns:a16="http://schemas.microsoft.com/office/drawing/2014/main" id="{76D57431-998C-4241-A682-09CD1C991954}"/>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169" name="TextBox 168">
                <a:extLst>
                  <a:ext uri="{FF2B5EF4-FFF2-40B4-BE49-F238E27FC236}">
                    <a16:creationId xmlns:a16="http://schemas.microsoft.com/office/drawing/2014/main" id="{C17A6379-3E40-BE4B-A848-2A8F92E8360A}"/>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170" name="Straight Arrow Connector 169">
                <a:extLst>
                  <a:ext uri="{FF2B5EF4-FFF2-40B4-BE49-F238E27FC236}">
                    <a16:creationId xmlns:a16="http://schemas.microsoft.com/office/drawing/2014/main" id="{FC0A52FA-6E18-CC44-B859-2AB16F7BFC0E}"/>
                  </a:ext>
                </a:extLst>
              </p:cNvPr>
              <p:cNvCxnSpPr>
                <a:cxnSpLocks/>
                <a:stCxn id="167" idx="3"/>
                <a:endCxn id="169"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950F14C9-127C-694E-8B86-6E880E858DEB}"/>
                  </a:ext>
                </a:extLst>
              </p:cNvPr>
              <p:cNvCxnSpPr>
                <a:cxnSpLocks/>
                <a:stCxn id="169" idx="3"/>
                <a:endCxn id="168"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E99606DF-E29A-4E46-BDCD-8E5010666123}"/>
                  </a:ext>
                </a:extLst>
              </p:cNvPr>
              <p:cNvCxnSpPr>
                <a:cxnSpLocks/>
                <a:stCxn id="168" idx="3"/>
                <a:endCxn id="164"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163" name="TextBox 162">
            <a:extLst>
              <a:ext uri="{FF2B5EF4-FFF2-40B4-BE49-F238E27FC236}">
                <a16:creationId xmlns:a16="http://schemas.microsoft.com/office/drawing/2014/main" id="{75B5366C-2FAF-D14A-9938-D1E98EA7CD46}"/>
              </a:ext>
            </a:extLst>
          </p:cNvPr>
          <p:cNvSpPr txBox="1"/>
          <p:nvPr/>
        </p:nvSpPr>
        <p:spPr>
          <a:xfrm rot="5400000">
            <a:off x="8279924" y="4002370"/>
            <a:ext cx="343364" cy="4159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a:t>
            </a:r>
          </a:p>
        </p:txBody>
      </p:sp>
      <p:grpSp>
        <p:nvGrpSpPr>
          <p:cNvPr id="191" name="Group 190">
            <a:extLst>
              <a:ext uri="{FF2B5EF4-FFF2-40B4-BE49-F238E27FC236}">
                <a16:creationId xmlns:a16="http://schemas.microsoft.com/office/drawing/2014/main" id="{EE611EDA-9DD0-1746-9334-A8DF27EE3546}"/>
              </a:ext>
            </a:extLst>
          </p:cNvPr>
          <p:cNvGrpSpPr/>
          <p:nvPr/>
        </p:nvGrpSpPr>
        <p:grpSpPr>
          <a:xfrm>
            <a:off x="7174416" y="3170367"/>
            <a:ext cx="720818" cy="333925"/>
            <a:chOff x="7380770" y="2894481"/>
            <a:chExt cx="720818" cy="345937"/>
          </a:xfrm>
        </p:grpSpPr>
        <p:pic>
          <p:nvPicPr>
            <p:cNvPr id="192" name="Graphic 191" descr="Programmer male with solid fill">
              <a:extLst>
                <a:ext uri="{FF2B5EF4-FFF2-40B4-BE49-F238E27FC236}">
                  <a16:creationId xmlns:a16="http://schemas.microsoft.com/office/drawing/2014/main" id="{80A25298-B418-AC43-B019-7C2681D47E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80770" y="2894481"/>
              <a:ext cx="338642" cy="343162"/>
            </a:xfrm>
            <a:prstGeom prst="rect">
              <a:avLst/>
            </a:prstGeom>
          </p:spPr>
        </p:pic>
        <p:pic>
          <p:nvPicPr>
            <p:cNvPr id="193" name="Picture 192" descr="Logo&#10;&#10;Description automatically generated">
              <a:extLst>
                <a:ext uri="{FF2B5EF4-FFF2-40B4-BE49-F238E27FC236}">
                  <a16:creationId xmlns:a16="http://schemas.microsoft.com/office/drawing/2014/main" id="{75DE5ADE-AE2E-6447-9DCF-D67BF625379D}"/>
                </a:ext>
              </a:extLst>
            </p:cNvPr>
            <p:cNvPicPr>
              <a:picLocks noChangeAspect="1"/>
            </p:cNvPicPr>
            <p:nvPr/>
          </p:nvPicPr>
          <p:blipFill>
            <a:blip r:embed="rId10"/>
            <a:stretch>
              <a:fillRect/>
            </a:stretch>
          </p:blipFill>
          <p:spPr>
            <a:xfrm>
              <a:off x="7733199" y="3046792"/>
              <a:ext cx="368389" cy="193626"/>
            </a:xfrm>
            <a:prstGeom prst="rect">
              <a:avLst/>
            </a:prstGeom>
          </p:spPr>
        </p:pic>
      </p:grpSp>
      <p:grpSp>
        <p:nvGrpSpPr>
          <p:cNvPr id="194" name="Group 193">
            <a:extLst>
              <a:ext uri="{FF2B5EF4-FFF2-40B4-BE49-F238E27FC236}">
                <a16:creationId xmlns:a16="http://schemas.microsoft.com/office/drawing/2014/main" id="{340D6B53-AF51-E64C-A304-88DBAC12D5F5}"/>
              </a:ext>
            </a:extLst>
          </p:cNvPr>
          <p:cNvGrpSpPr/>
          <p:nvPr/>
        </p:nvGrpSpPr>
        <p:grpSpPr>
          <a:xfrm>
            <a:off x="7170197" y="4364456"/>
            <a:ext cx="760165" cy="381356"/>
            <a:chOff x="7420058" y="4250153"/>
            <a:chExt cx="361788" cy="199284"/>
          </a:xfrm>
        </p:grpSpPr>
        <p:pic>
          <p:nvPicPr>
            <p:cNvPr id="195" name="Graphic 194" descr="Programmer female with solid fill">
              <a:extLst>
                <a:ext uri="{FF2B5EF4-FFF2-40B4-BE49-F238E27FC236}">
                  <a16:creationId xmlns:a16="http://schemas.microsoft.com/office/drawing/2014/main" id="{E1F9648E-2117-5C4E-B444-48CB0DD62B3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20058" y="4250153"/>
              <a:ext cx="175329" cy="186137"/>
            </a:xfrm>
            <a:prstGeom prst="rect">
              <a:avLst/>
            </a:prstGeom>
          </p:spPr>
        </p:pic>
        <p:pic>
          <p:nvPicPr>
            <p:cNvPr id="196" name="Picture 195">
              <a:extLst>
                <a:ext uri="{FF2B5EF4-FFF2-40B4-BE49-F238E27FC236}">
                  <a16:creationId xmlns:a16="http://schemas.microsoft.com/office/drawing/2014/main" id="{0219B348-4373-904A-919F-CA8A39AA14BE}"/>
                </a:ext>
              </a:extLst>
            </p:cNvPr>
            <p:cNvPicPr>
              <a:picLocks noChangeAspect="1"/>
            </p:cNvPicPr>
            <p:nvPr/>
          </p:nvPicPr>
          <p:blipFill>
            <a:blip r:embed="rId11"/>
            <a:stretch>
              <a:fillRect/>
            </a:stretch>
          </p:blipFill>
          <p:spPr>
            <a:xfrm>
              <a:off x="7613960" y="4281551"/>
              <a:ext cx="167886" cy="167886"/>
            </a:xfrm>
            <a:prstGeom prst="rect">
              <a:avLst/>
            </a:prstGeom>
          </p:spPr>
        </p:pic>
      </p:grpSp>
      <p:grpSp>
        <p:nvGrpSpPr>
          <p:cNvPr id="205" name="Group 204">
            <a:extLst>
              <a:ext uri="{FF2B5EF4-FFF2-40B4-BE49-F238E27FC236}">
                <a16:creationId xmlns:a16="http://schemas.microsoft.com/office/drawing/2014/main" id="{3D157882-8B47-DA42-88A0-D40AF650CE1D}"/>
              </a:ext>
            </a:extLst>
          </p:cNvPr>
          <p:cNvGrpSpPr/>
          <p:nvPr/>
        </p:nvGrpSpPr>
        <p:grpSpPr>
          <a:xfrm>
            <a:off x="7166529" y="3625546"/>
            <a:ext cx="726401" cy="348399"/>
            <a:chOff x="7166529" y="3625546"/>
            <a:chExt cx="726401" cy="348399"/>
          </a:xfrm>
        </p:grpSpPr>
        <p:pic>
          <p:nvPicPr>
            <p:cNvPr id="203" name="Picture 202" descr="Logo&#10;&#10;Description automatically generated">
              <a:extLst>
                <a:ext uri="{FF2B5EF4-FFF2-40B4-BE49-F238E27FC236}">
                  <a16:creationId xmlns:a16="http://schemas.microsoft.com/office/drawing/2014/main" id="{1A1A4F6B-5DE9-E442-8E49-2BEDA0D506C7}"/>
                </a:ext>
              </a:extLst>
            </p:cNvPr>
            <p:cNvPicPr>
              <a:picLocks noChangeAspect="1"/>
            </p:cNvPicPr>
            <p:nvPr/>
          </p:nvPicPr>
          <p:blipFill>
            <a:blip r:embed="rId10"/>
            <a:stretch>
              <a:fillRect/>
            </a:stretch>
          </p:blipFill>
          <p:spPr>
            <a:xfrm>
              <a:off x="7524541" y="3729954"/>
              <a:ext cx="368389" cy="186903"/>
            </a:xfrm>
            <a:prstGeom prst="rect">
              <a:avLst/>
            </a:prstGeom>
          </p:spPr>
        </p:pic>
        <p:pic>
          <p:nvPicPr>
            <p:cNvPr id="204" name="Graphic 203" descr="Programmer female with solid fill">
              <a:extLst>
                <a:ext uri="{FF2B5EF4-FFF2-40B4-BE49-F238E27FC236}">
                  <a16:creationId xmlns:a16="http://schemas.microsoft.com/office/drawing/2014/main" id="{89A4B392-98CE-E045-8A38-7AE1A91104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66529" y="3625546"/>
              <a:ext cx="368390" cy="348399"/>
            </a:xfrm>
            <a:prstGeom prst="rect">
              <a:avLst/>
            </a:prstGeom>
          </p:spPr>
        </p:pic>
      </p:grpSp>
      <p:pic>
        <p:nvPicPr>
          <p:cNvPr id="245" name="Graphic 244" descr="Warning with solid fill">
            <a:extLst>
              <a:ext uri="{FF2B5EF4-FFF2-40B4-BE49-F238E27FC236}">
                <a16:creationId xmlns:a16="http://schemas.microsoft.com/office/drawing/2014/main" id="{6911E17C-EA31-584A-A397-79A6D7213C7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074129" y="5419568"/>
            <a:ext cx="563798" cy="540728"/>
          </a:xfrm>
          <a:prstGeom prst="rect">
            <a:avLst/>
          </a:prstGeom>
        </p:spPr>
      </p:pic>
      <p:grpSp>
        <p:nvGrpSpPr>
          <p:cNvPr id="254" name="Group 253">
            <a:extLst>
              <a:ext uri="{FF2B5EF4-FFF2-40B4-BE49-F238E27FC236}">
                <a16:creationId xmlns:a16="http://schemas.microsoft.com/office/drawing/2014/main" id="{6DB5CEF3-2978-2146-9560-6AF690C9760A}"/>
              </a:ext>
            </a:extLst>
          </p:cNvPr>
          <p:cNvGrpSpPr/>
          <p:nvPr/>
        </p:nvGrpSpPr>
        <p:grpSpPr>
          <a:xfrm>
            <a:off x="761907" y="5621894"/>
            <a:ext cx="1396478" cy="498307"/>
            <a:chOff x="761907" y="5621894"/>
            <a:chExt cx="1396478" cy="498307"/>
          </a:xfrm>
        </p:grpSpPr>
        <p:grpSp>
          <p:nvGrpSpPr>
            <p:cNvPr id="238" name="Group 237">
              <a:extLst>
                <a:ext uri="{FF2B5EF4-FFF2-40B4-BE49-F238E27FC236}">
                  <a16:creationId xmlns:a16="http://schemas.microsoft.com/office/drawing/2014/main" id="{7AD0526C-AD90-EB4B-93E3-9945D2FF4C3A}"/>
                </a:ext>
              </a:extLst>
            </p:cNvPr>
            <p:cNvGrpSpPr/>
            <p:nvPr/>
          </p:nvGrpSpPr>
          <p:grpSpPr>
            <a:xfrm>
              <a:off x="761907" y="5621894"/>
              <a:ext cx="1396478" cy="498307"/>
              <a:chOff x="341335" y="5659760"/>
              <a:chExt cx="1396478" cy="498307"/>
            </a:xfrm>
          </p:grpSpPr>
          <p:sp>
            <p:nvSpPr>
              <p:cNvPr id="240" name="TextBox 239">
                <a:extLst>
                  <a:ext uri="{FF2B5EF4-FFF2-40B4-BE49-F238E27FC236}">
                    <a16:creationId xmlns:a16="http://schemas.microsoft.com/office/drawing/2014/main" id="{D0CBE17E-AAA5-A64D-91D6-A3F59418D137}"/>
                  </a:ext>
                </a:extLst>
              </p:cNvPr>
              <p:cNvSpPr txBox="1"/>
              <p:nvPr/>
            </p:nvSpPr>
            <p:spPr>
              <a:xfrm>
                <a:off x="740429" y="5679582"/>
                <a:ext cx="6453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Security</a:t>
                </a: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scan</a:t>
                </a:r>
              </a:p>
            </p:txBody>
          </p:sp>
          <p:grpSp>
            <p:nvGrpSpPr>
              <p:cNvPr id="241" name="Group 240">
                <a:extLst>
                  <a:ext uri="{FF2B5EF4-FFF2-40B4-BE49-F238E27FC236}">
                    <a16:creationId xmlns:a16="http://schemas.microsoft.com/office/drawing/2014/main" id="{01618F22-7DBA-F845-A9FA-CE7120B88381}"/>
                  </a:ext>
                </a:extLst>
              </p:cNvPr>
              <p:cNvGrpSpPr/>
              <p:nvPr/>
            </p:nvGrpSpPr>
            <p:grpSpPr>
              <a:xfrm>
                <a:off x="341335" y="5659760"/>
                <a:ext cx="519567" cy="498307"/>
                <a:chOff x="5464798" y="5221081"/>
                <a:chExt cx="530804" cy="530804"/>
              </a:xfrm>
            </p:grpSpPr>
            <p:pic>
              <p:nvPicPr>
                <p:cNvPr id="243" name="Graphic 242" descr="Magnifying glass with solid fill">
                  <a:extLst>
                    <a:ext uri="{FF2B5EF4-FFF2-40B4-BE49-F238E27FC236}">
                      <a16:creationId xmlns:a16="http://schemas.microsoft.com/office/drawing/2014/main" id="{D2344E2B-A6CE-7647-98DD-6C647724D6A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64798" y="5221081"/>
                  <a:ext cx="530804" cy="530804"/>
                </a:xfrm>
                <a:prstGeom prst="rect">
                  <a:avLst/>
                </a:prstGeom>
              </p:spPr>
            </p:pic>
            <p:pic>
              <p:nvPicPr>
                <p:cNvPr id="244" name="Graphic 243" descr="Shield Cross with solid fill">
                  <a:extLst>
                    <a:ext uri="{FF2B5EF4-FFF2-40B4-BE49-F238E27FC236}">
                      <a16:creationId xmlns:a16="http://schemas.microsoft.com/office/drawing/2014/main" id="{380FB408-93F2-AD41-9DA9-64DEBECA41C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45958" y="5307644"/>
                  <a:ext cx="260603" cy="260603"/>
                </a:xfrm>
                <a:prstGeom prst="rect">
                  <a:avLst/>
                </a:prstGeom>
              </p:spPr>
            </p:pic>
          </p:grpSp>
          <p:pic>
            <p:nvPicPr>
              <p:cNvPr id="242" name="Graphic 241" descr="Close with solid fill">
                <a:extLst>
                  <a:ext uri="{FF2B5EF4-FFF2-40B4-BE49-F238E27FC236}">
                    <a16:creationId xmlns:a16="http://schemas.microsoft.com/office/drawing/2014/main" id="{7157F06C-04B9-424F-AE5A-79C9C34B1D01}"/>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1534646" y="5773157"/>
                <a:ext cx="203167" cy="194854"/>
              </a:xfrm>
              <a:prstGeom prst="rect">
                <a:avLst/>
              </a:prstGeom>
            </p:spPr>
          </p:pic>
        </p:grpSp>
        <p:cxnSp>
          <p:nvCxnSpPr>
            <p:cNvPr id="246" name="Straight Arrow Connector 245">
              <a:extLst>
                <a:ext uri="{FF2B5EF4-FFF2-40B4-BE49-F238E27FC236}">
                  <a16:creationId xmlns:a16="http://schemas.microsoft.com/office/drawing/2014/main" id="{9AF01E0F-C274-9648-85FF-F17DBFB56035}"/>
                </a:ext>
              </a:extLst>
            </p:cNvPr>
            <p:cNvCxnSpPr>
              <a:cxnSpLocks/>
            </p:cNvCxnSpPr>
            <p:nvPr/>
          </p:nvCxnSpPr>
          <p:spPr>
            <a:xfrm>
              <a:off x="1243777" y="5851016"/>
              <a:ext cx="554841"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pic>
        <p:nvPicPr>
          <p:cNvPr id="239" name="Picture 238">
            <a:extLst>
              <a:ext uri="{FF2B5EF4-FFF2-40B4-BE49-F238E27FC236}">
                <a16:creationId xmlns:a16="http://schemas.microsoft.com/office/drawing/2014/main" id="{EED8D4E1-D2D9-5741-A5BC-E6FB1B1B5292}"/>
              </a:ext>
            </a:extLst>
          </p:cNvPr>
          <p:cNvPicPr>
            <a:picLocks noChangeAspect="1"/>
          </p:cNvPicPr>
          <p:nvPr/>
        </p:nvPicPr>
        <p:blipFill>
          <a:blip r:embed="rId20"/>
          <a:stretch>
            <a:fillRect/>
          </a:stretch>
        </p:blipFill>
        <p:spPr>
          <a:xfrm>
            <a:off x="11049000" y="106458"/>
            <a:ext cx="1143000" cy="939800"/>
          </a:xfrm>
          <a:prstGeom prst="rect">
            <a:avLst/>
          </a:prstGeom>
        </p:spPr>
      </p:pic>
      <p:sp>
        <p:nvSpPr>
          <p:cNvPr id="52" name="Rectangle 51">
            <a:extLst>
              <a:ext uri="{FF2B5EF4-FFF2-40B4-BE49-F238E27FC236}">
                <a16:creationId xmlns:a16="http://schemas.microsoft.com/office/drawing/2014/main" id="{F54804C1-8940-4C46-B97F-7A66753DC169}"/>
              </a:ext>
            </a:extLst>
          </p:cNvPr>
          <p:cNvSpPr/>
          <p:nvPr/>
        </p:nvSpPr>
        <p:spPr>
          <a:xfrm>
            <a:off x="6245249" y="4891107"/>
            <a:ext cx="5665076" cy="1688369"/>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5D239A75-889D-6B4C-9D5E-BAC404EE1EA9}"/>
              </a:ext>
            </a:extLst>
          </p:cNvPr>
          <p:cNvGrpSpPr/>
          <p:nvPr/>
        </p:nvGrpSpPr>
        <p:grpSpPr>
          <a:xfrm>
            <a:off x="6245249" y="4891107"/>
            <a:ext cx="5369692" cy="1699291"/>
            <a:chOff x="6245249" y="4891107"/>
            <a:chExt cx="5369692" cy="1699291"/>
          </a:xfrm>
        </p:grpSpPr>
        <p:pic>
          <p:nvPicPr>
            <p:cNvPr id="251" name="Picture 250">
              <a:extLst>
                <a:ext uri="{FF2B5EF4-FFF2-40B4-BE49-F238E27FC236}">
                  <a16:creationId xmlns:a16="http://schemas.microsoft.com/office/drawing/2014/main" id="{D22DD7BC-6BFF-7B41-8947-791E9AC46E7A}"/>
                </a:ext>
              </a:extLst>
            </p:cNvPr>
            <p:cNvPicPr>
              <a:picLocks noChangeAspect="1"/>
            </p:cNvPicPr>
            <p:nvPr/>
          </p:nvPicPr>
          <p:blipFill>
            <a:blip r:embed="rId3"/>
            <a:stretch>
              <a:fillRect/>
            </a:stretch>
          </p:blipFill>
          <p:spPr>
            <a:xfrm>
              <a:off x="11088439" y="5965620"/>
              <a:ext cx="517530" cy="365832"/>
            </a:xfrm>
            <a:prstGeom prst="rect">
              <a:avLst/>
            </a:prstGeom>
          </p:spPr>
        </p:pic>
        <p:grpSp>
          <p:nvGrpSpPr>
            <p:cNvPr id="28" name="Group 27">
              <a:extLst>
                <a:ext uri="{FF2B5EF4-FFF2-40B4-BE49-F238E27FC236}">
                  <a16:creationId xmlns:a16="http://schemas.microsoft.com/office/drawing/2014/main" id="{3F154149-7395-7B44-A106-6845DF86DDA3}"/>
                </a:ext>
              </a:extLst>
            </p:cNvPr>
            <p:cNvGrpSpPr/>
            <p:nvPr/>
          </p:nvGrpSpPr>
          <p:grpSpPr>
            <a:xfrm>
              <a:off x="6245249" y="4891107"/>
              <a:ext cx="5369692" cy="1699291"/>
              <a:chOff x="6245249" y="4891107"/>
              <a:chExt cx="5369692" cy="1699291"/>
            </a:xfrm>
          </p:grpSpPr>
          <p:sp>
            <p:nvSpPr>
              <p:cNvPr id="55" name="Rectangle 54">
                <a:extLst>
                  <a:ext uri="{FF2B5EF4-FFF2-40B4-BE49-F238E27FC236}">
                    <a16:creationId xmlns:a16="http://schemas.microsoft.com/office/drawing/2014/main" id="{A38FE30D-852E-0B44-88B9-18BDD7EABF6D}"/>
                  </a:ext>
                </a:extLst>
              </p:cNvPr>
              <p:cNvSpPr/>
              <p:nvPr/>
            </p:nvSpPr>
            <p:spPr>
              <a:xfrm rot="16200000">
                <a:off x="5557144" y="5579212"/>
                <a:ext cx="1688369" cy="312159"/>
              </a:xfrm>
              <a:prstGeom prst="rect">
                <a:avLst/>
              </a:prstGeom>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Calibri" panose="020F0502020204030204"/>
                    <a:ea typeface="+mn-ea"/>
                    <a:cs typeface="+mn-cs"/>
                  </a:rPr>
                  <a:t>Security scan/issue</a:t>
                </a:r>
              </a:p>
            </p:txBody>
          </p:sp>
          <p:grpSp>
            <p:nvGrpSpPr>
              <p:cNvPr id="206" name="Group 205">
                <a:extLst>
                  <a:ext uri="{FF2B5EF4-FFF2-40B4-BE49-F238E27FC236}">
                    <a16:creationId xmlns:a16="http://schemas.microsoft.com/office/drawing/2014/main" id="{7285ED55-E3B3-F14C-9D77-A63A35BE6FC9}"/>
                  </a:ext>
                </a:extLst>
              </p:cNvPr>
              <p:cNvGrpSpPr/>
              <p:nvPr/>
            </p:nvGrpSpPr>
            <p:grpSpPr>
              <a:xfrm>
                <a:off x="7883645" y="5025078"/>
                <a:ext cx="3731296" cy="1565320"/>
                <a:chOff x="8178816" y="1431225"/>
                <a:chExt cx="3313389" cy="1565320"/>
              </a:xfrm>
            </p:grpSpPr>
            <p:grpSp>
              <p:nvGrpSpPr>
                <p:cNvPr id="207" name="Group 206">
                  <a:extLst>
                    <a:ext uri="{FF2B5EF4-FFF2-40B4-BE49-F238E27FC236}">
                      <a16:creationId xmlns:a16="http://schemas.microsoft.com/office/drawing/2014/main" id="{E3037633-8A34-5C4C-BEFC-711CD7E7AECD}"/>
                    </a:ext>
                  </a:extLst>
                </p:cNvPr>
                <p:cNvGrpSpPr/>
                <p:nvPr/>
              </p:nvGrpSpPr>
              <p:grpSpPr>
                <a:xfrm>
                  <a:off x="8379445" y="1431225"/>
                  <a:ext cx="3112760" cy="447937"/>
                  <a:chOff x="8379445" y="1701200"/>
                  <a:chExt cx="3112760" cy="447937"/>
                </a:xfrm>
              </p:grpSpPr>
              <p:pic>
                <p:nvPicPr>
                  <p:cNvPr id="229" name="Picture 228">
                    <a:extLst>
                      <a:ext uri="{FF2B5EF4-FFF2-40B4-BE49-F238E27FC236}">
                        <a16:creationId xmlns:a16="http://schemas.microsoft.com/office/drawing/2014/main" id="{4A80BEBA-BECD-894B-842F-088D96ECD05D}"/>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230" name="Rectangle 229" descr="Inversion&#10;">
                    <a:extLst>
                      <a:ext uri="{FF2B5EF4-FFF2-40B4-BE49-F238E27FC236}">
                        <a16:creationId xmlns:a16="http://schemas.microsoft.com/office/drawing/2014/main" id="{E49DF8B1-7935-C044-A2F2-9067A4A28392}"/>
                      </a:ext>
                    </a:extLst>
                  </p:cNvPr>
                  <p:cNvSpPr/>
                  <p:nvPr/>
                </p:nvSpPr>
                <p:spPr>
                  <a:xfrm>
                    <a:off x="8379445" y="1848236"/>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CERES</a:t>
                    </a:r>
                  </a:p>
                </p:txBody>
              </p:sp>
              <p:pic>
                <p:nvPicPr>
                  <p:cNvPr id="231" name="Picture 230" descr="Logo&#10;&#10;Description automatically generated">
                    <a:extLst>
                      <a:ext uri="{FF2B5EF4-FFF2-40B4-BE49-F238E27FC236}">
                        <a16:creationId xmlns:a16="http://schemas.microsoft.com/office/drawing/2014/main" id="{266EDC76-3181-724A-87A4-F1CFC6945BA8}"/>
                      </a:ext>
                    </a:extLst>
                  </p:cNvPr>
                  <p:cNvPicPr>
                    <a:picLocks noChangeAspect="1"/>
                  </p:cNvPicPr>
                  <p:nvPr/>
                </p:nvPicPr>
                <p:blipFill>
                  <a:blip r:embed="rId4"/>
                  <a:stretch>
                    <a:fillRect/>
                  </a:stretch>
                </p:blipFill>
                <p:spPr>
                  <a:xfrm>
                    <a:off x="8841219" y="1701200"/>
                    <a:ext cx="570016" cy="447937"/>
                  </a:xfrm>
                  <a:prstGeom prst="rect">
                    <a:avLst/>
                  </a:prstGeom>
                </p:spPr>
              </p:pic>
              <p:sp>
                <p:nvSpPr>
                  <p:cNvPr id="232" name="TextBox 231">
                    <a:extLst>
                      <a:ext uri="{FF2B5EF4-FFF2-40B4-BE49-F238E27FC236}">
                        <a16:creationId xmlns:a16="http://schemas.microsoft.com/office/drawing/2014/main" id="{9166271C-DCA4-A74F-A3F0-64EFEC5656C4}"/>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233" name="TextBox 232">
                    <a:extLst>
                      <a:ext uri="{FF2B5EF4-FFF2-40B4-BE49-F238E27FC236}">
                        <a16:creationId xmlns:a16="http://schemas.microsoft.com/office/drawing/2014/main" id="{3471F04C-E64E-A042-9C52-A66A473AC283}"/>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34" name="TextBox 233">
                    <a:extLst>
                      <a:ext uri="{FF2B5EF4-FFF2-40B4-BE49-F238E27FC236}">
                        <a16:creationId xmlns:a16="http://schemas.microsoft.com/office/drawing/2014/main" id="{5184B741-591E-9840-8E33-E5EE1EB0F5A5}"/>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235" name="Straight Arrow Connector 234">
                    <a:extLst>
                      <a:ext uri="{FF2B5EF4-FFF2-40B4-BE49-F238E27FC236}">
                        <a16:creationId xmlns:a16="http://schemas.microsoft.com/office/drawing/2014/main" id="{E30FF093-F25F-D54E-AFF9-CB0B67118EBE}"/>
                      </a:ext>
                    </a:extLst>
                  </p:cNvPr>
                  <p:cNvCxnSpPr>
                    <a:cxnSpLocks/>
                    <a:stCxn id="232" idx="3"/>
                    <a:endCxn id="234"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6" name="Straight Arrow Connector 235">
                    <a:extLst>
                      <a:ext uri="{FF2B5EF4-FFF2-40B4-BE49-F238E27FC236}">
                        <a16:creationId xmlns:a16="http://schemas.microsoft.com/office/drawing/2014/main" id="{4FC6B566-184F-C74D-87C3-787B4BD37428}"/>
                      </a:ext>
                    </a:extLst>
                  </p:cNvPr>
                  <p:cNvCxnSpPr>
                    <a:cxnSpLocks/>
                    <a:stCxn id="234" idx="3"/>
                    <a:endCxn id="233"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7" name="Straight Arrow Connector 236">
                    <a:extLst>
                      <a:ext uri="{FF2B5EF4-FFF2-40B4-BE49-F238E27FC236}">
                        <a16:creationId xmlns:a16="http://schemas.microsoft.com/office/drawing/2014/main" id="{0F26AF87-D529-254C-A6C1-1DECF7B1AF5F}"/>
                      </a:ext>
                    </a:extLst>
                  </p:cNvPr>
                  <p:cNvCxnSpPr>
                    <a:cxnSpLocks/>
                    <a:stCxn id="233" idx="3"/>
                    <a:endCxn id="229"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8" name="Group 207">
                  <a:extLst>
                    <a:ext uri="{FF2B5EF4-FFF2-40B4-BE49-F238E27FC236}">
                      <a16:creationId xmlns:a16="http://schemas.microsoft.com/office/drawing/2014/main" id="{A7D27B97-A1A3-5049-9BDC-1D7B958A31C8}"/>
                    </a:ext>
                  </a:extLst>
                </p:cNvPr>
                <p:cNvGrpSpPr/>
                <p:nvPr/>
              </p:nvGrpSpPr>
              <p:grpSpPr>
                <a:xfrm>
                  <a:off x="8178816" y="1879161"/>
                  <a:ext cx="3309330" cy="447937"/>
                  <a:chOff x="8182875" y="1701200"/>
                  <a:chExt cx="3309330" cy="447937"/>
                </a:xfrm>
              </p:grpSpPr>
              <p:pic>
                <p:nvPicPr>
                  <p:cNvPr id="220" name="Picture 219">
                    <a:extLst>
                      <a:ext uri="{FF2B5EF4-FFF2-40B4-BE49-F238E27FC236}">
                        <a16:creationId xmlns:a16="http://schemas.microsoft.com/office/drawing/2014/main" id="{546FAA91-6053-664B-9BEF-CCD0F344E2E4}"/>
                      </a:ext>
                    </a:extLst>
                  </p:cNvPr>
                  <p:cNvPicPr>
                    <a:picLocks noChangeAspect="1"/>
                  </p:cNvPicPr>
                  <p:nvPr/>
                </p:nvPicPr>
                <p:blipFill>
                  <a:blip r:embed="rId3"/>
                  <a:stretch>
                    <a:fillRect/>
                  </a:stretch>
                </p:blipFill>
                <p:spPr>
                  <a:xfrm>
                    <a:off x="11032639" y="1743815"/>
                    <a:ext cx="459566" cy="365832"/>
                  </a:xfrm>
                  <a:prstGeom prst="rect">
                    <a:avLst/>
                  </a:prstGeom>
                </p:spPr>
              </p:pic>
              <p:sp>
                <p:nvSpPr>
                  <p:cNvPr id="221" name="Rectangle 220" descr="Inversion&#10;">
                    <a:extLst>
                      <a:ext uri="{FF2B5EF4-FFF2-40B4-BE49-F238E27FC236}">
                        <a16:creationId xmlns:a16="http://schemas.microsoft.com/office/drawing/2014/main" id="{9223B35D-55AA-0D45-9052-7E9BA96EE2CE}"/>
                      </a:ext>
                    </a:extLst>
                  </p:cNvPr>
                  <p:cNvSpPr/>
                  <p:nvPr/>
                </p:nvSpPr>
                <p:spPr>
                  <a:xfrm>
                    <a:off x="8182875" y="1848236"/>
                    <a:ext cx="658334" cy="193626"/>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Erbe-Web</a:t>
                    </a:r>
                  </a:p>
                </p:txBody>
              </p:sp>
              <p:pic>
                <p:nvPicPr>
                  <p:cNvPr id="222" name="Picture 221" descr="Logo&#10;&#10;Description automatically generated">
                    <a:extLst>
                      <a:ext uri="{FF2B5EF4-FFF2-40B4-BE49-F238E27FC236}">
                        <a16:creationId xmlns:a16="http://schemas.microsoft.com/office/drawing/2014/main" id="{9197B659-225E-D444-8550-707C88C1E8DC}"/>
                      </a:ext>
                    </a:extLst>
                  </p:cNvPr>
                  <p:cNvPicPr>
                    <a:picLocks noChangeAspect="1"/>
                  </p:cNvPicPr>
                  <p:nvPr/>
                </p:nvPicPr>
                <p:blipFill>
                  <a:blip r:embed="rId4"/>
                  <a:stretch>
                    <a:fillRect/>
                  </a:stretch>
                </p:blipFill>
                <p:spPr>
                  <a:xfrm>
                    <a:off x="8841219" y="1701200"/>
                    <a:ext cx="570016" cy="447937"/>
                  </a:xfrm>
                  <a:prstGeom prst="rect">
                    <a:avLst/>
                  </a:prstGeom>
                </p:spPr>
              </p:pic>
              <p:sp>
                <p:nvSpPr>
                  <p:cNvPr id="223" name="TextBox 222">
                    <a:extLst>
                      <a:ext uri="{FF2B5EF4-FFF2-40B4-BE49-F238E27FC236}">
                        <a16:creationId xmlns:a16="http://schemas.microsoft.com/office/drawing/2014/main" id="{10536D77-1FE3-6544-8BF7-D7000077B637}"/>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224" name="TextBox 223">
                    <a:extLst>
                      <a:ext uri="{FF2B5EF4-FFF2-40B4-BE49-F238E27FC236}">
                        <a16:creationId xmlns:a16="http://schemas.microsoft.com/office/drawing/2014/main" id="{CF44CFAD-7D48-FA49-A82D-A89402A7E329}"/>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25" name="TextBox 224">
                    <a:extLst>
                      <a:ext uri="{FF2B5EF4-FFF2-40B4-BE49-F238E27FC236}">
                        <a16:creationId xmlns:a16="http://schemas.microsoft.com/office/drawing/2014/main" id="{53F617D1-0DEE-3B4F-9BD0-9E1671DBA965}"/>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226" name="Straight Arrow Connector 225">
                    <a:extLst>
                      <a:ext uri="{FF2B5EF4-FFF2-40B4-BE49-F238E27FC236}">
                        <a16:creationId xmlns:a16="http://schemas.microsoft.com/office/drawing/2014/main" id="{8B53F77E-AB0A-5041-AA8B-E82905556DF9}"/>
                      </a:ext>
                    </a:extLst>
                  </p:cNvPr>
                  <p:cNvCxnSpPr>
                    <a:cxnSpLocks/>
                    <a:stCxn id="223" idx="3"/>
                    <a:endCxn id="225"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7" name="Straight Arrow Connector 226">
                    <a:extLst>
                      <a:ext uri="{FF2B5EF4-FFF2-40B4-BE49-F238E27FC236}">
                        <a16:creationId xmlns:a16="http://schemas.microsoft.com/office/drawing/2014/main" id="{678D32FC-92CF-F44A-AC71-FFA6115B9DA0}"/>
                      </a:ext>
                    </a:extLst>
                  </p:cNvPr>
                  <p:cNvCxnSpPr>
                    <a:cxnSpLocks/>
                    <a:stCxn id="225" idx="3"/>
                    <a:endCxn id="224"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8" name="Straight Arrow Connector 227">
                    <a:extLst>
                      <a:ext uri="{FF2B5EF4-FFF2-40B4-BE49-F238E27FC236}">
                        <a16:creationId xmlns:a16="http://schemas.microsoft.com/office/drawing/2014/main" id="{CFE7DE68-A0D8-0D4F-BB1D-F60321946819}"/>
                      </a:ext>
                    </a:extLst>
                  </p:cNvPr>
                  <p:cNvCxnSpPr>
                    <a:cxnSpLocks/>
                    <a:stCxn id="224" idx="3"/>
                    <a:endCxn id="220" idx="1"/>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9" name="Group 208">
                  <a:extLst>
                    <a:ext uri="{FF2B5EF4-FFF2-40B4-BE49-F238E27FC236}">
                      <a16:creationId xmlns:a16="http://schemas.microsoft.com/office/drawing/2014/main" id="{69AC1345-0905-FF49-99B9-7C9A7AEFCE66}"/>
                    </a:ext>
                  </a:extLst>
                </p:cNvPr>
                <p:cNvGrpSpPr/>
                <p:nvPr/>
              </p:nvGrpSpPr>
              <p:grpSpPr>
                <a:xfrm>
                  <a:off x="8297271" y="2326896"/>
                  <a:ext cx="2731309" cy="447937"/>
                  <a:chOff x="8301330" y="1701200"/>
                  <a:chExt cx="2731309" cy="447937"/>
                </a:xfrm>
              </p:grpSpPr>
              <p:sp>
                <p:nvSpPr>
                  <p:cNvPr id="212" name="Rectangle 211" descr="Inversion&#10;">
                    <a:extLst>
                      <a:ext uri="{FF2B5EF4-FFF2-40B4-BE49-F238E27FC236}">
                        <a16:creationId xmlns:a16="http://schemas.microsoft.com/office/drawing/2014/main" id="{9B66AFB0-2F3E-B747-8CF8-6C004A985DBD}"/>
                      </a:ext>
                    </a:extLst>
                  </p:cNvPr>
                  <p:cNvSpPr/>
                  <p:nvPr/>
                </p:nvSpPr>
                <p:spPr>
                  <a:xfrm>
                    <a:off x="8301330" y="1837027"/>
                    <a:ext cx="461764" cy="193828"/>
                  </a:xfrm>
                  <a:prstGeom prst="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Clouds</a:t>
                    </a:r>
                  </a:p>
                </p:txBody>
              </p:sp>
              <p:pic>
                <p:nvPicPr>
                  <p:cNvPr id="213" name="Picture 212" descr="Logo&#10;&#10;Description automatically generated">
                    <a:extLst>
                      <a:ext uri="{FF2B5EF4-FFF2-40B4-BE49-F238E27FC236}">
                        <a16:creationId xmlns:a16="http://schemas.microsoft.com/office/drawing/2014/main" id="{F1DF93EB-D5EC-7846-9C0A-C9489E3EBF67}"/>
                      </a:ext>
                    </a:extLst>
                  </p:cNvPr>
                  <p:cNvPicPr>
                    <a:picLocks noChangeAspect="1"/>
                  </p:cNvPicPr>
                  <p:nvPr/>
                </p:nvPicPr>
                <p:blipFill>
                  <a:blip r:embed="rId4"/>
                  <a:stretch>
                    <a:fillRect/>
                  </a:stretch>
                </p:blipFill>
                <p:spPr>
                  <a:xfrm>
                    <a:off x="8841219" y="1701200"/>
                    <a:ext cx="570016" cy="447937"/>
                  </a:xfrm>
                  <a:prstGeom prst="rect">
                    <a:avLst/>
                  </a:prstGeom>
                </p:spPr>
              </p:pic>
              <p:sp>
                <p:nvSpPr>
                  <p:cNvPr id="214" name="TextBox 213">
                    <a:extLst>
                      <a:ext uri="{FF2B5EF4-FFF2-40B4-BE49-F238E27FC236}">
                        <a16:creationId xmlns:a16="http://schemas.microsoft.com/office/drawing/2014/main" id="{015494D8-E136-E94C-A225-B9560801A23C}"/>
                      </a:ext>
                    </a:extLst>
                  </p:cNvPr>
                  <p:cNvSpPr txBox="1"/>
                  <p:nvPr/>
                </p:nvSpPr>
                <p:spPr>
                  <a:xfrm>
                    <a:off x="9369146" y="1848224"/>
                    <a:ext cx="229230" cy="153888"/>
                  </a:xfrm>
                  <a:prstGeom prst="rect">
                    <a:avLst/>
                  </a:prstGeom>
                  <a:noFill/>
                </p:spPr>
                <p:txBody>
                  <a:bodyPr wrap="none" lIns="0" tIns="0" rIns="0" bIns="0" rtlCol="0" anchor="ctr">
                    <a:spAutoFit/>
                  </a:bodyPr>
                  <a:lstStyle>
                    <a:defPPr>
                      <a:defRPr lang="en-US"/>
                    </a:defPPr>
                    <a:lvl1pPr algn="ctr">
                      <a:defRPr sz="1000">
                        <a:solidFill>
                          <a:schemeClr val="bg1">
                            <a:lumMod val="9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Dev </a:t>
                    </a:r>
                  </a:p>
                </p:txBody>
              </p:sp>
              <p:sp>
                <p:nvSpPr>
                  <p:cNvPr id="215" name="TextBox 214">
                    <a:extLst>
                      <a:ext uri="{FF2B5EF4-FFF2-40B4-BE49-F238E27FC236}">
                        <a16:creationId xmlns:a16="http://schemas.microsoft.com/office/drawing/2014/main" id="{9B06C2D1-825C-BE45-A40F-5500D5492AD9}"/>
                      </a:ext>
                    </a:extLst>
                  </p:cNvPr>
                  <p:cNvSpPr txBox="1"/>
                  <p:nvPr/>
                </p:nvSpPr>
                <p:spPr>
                  <a:xfrm>
                    <a:off x="10409078" y="1849787"/>
                    <a:ext cx="302968"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Prod</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16" name="TextBox 215">
                    <a:extLst>
                      <a:ext uri="{FF2B5EF4-FFF2-40B4-BE49-F238E27FC236}">
                        <a16:creationId xmlns:a16="http://schemas.microsoft.com/office/drawing/2014/main" id="{ACA4FB5C-347E-3149-BFFB-737656BA09C9}"/>
                      </a:ext>
                    </a:extLst>
                  </p:cNvPr>
                  <p:cNvSpPr txBox="1"/>
                  <p:nvPr/>
                </p:nvSpPr>
                <p:spPr>
                  <a:xfrm>
                    <a:off x="9881610" y="1848224"/>
                    <a:ext cx="248466" cy="153888"/>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Test</a:t>
                    </a:r>
                    <a:r>
                      <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cxnSp>
                <p:nvCxnSpPr>
                  <p:cNvPr id="217" name="Straight Arrow Connector 216">
                    <a:extLst>
                      <a:ext uri="{FF2B5EF4-FFF2-40B4-BE49-F238E27FC236}">
                        <a16:creationId xmlns:a16="http://schemas.microsoft.com/office/drawing/2014/main" id="{6A26F856-E88C-7742-899B-9ED2D0841D46}"/>
                      </a:ext>
                    </a:extLst>
                  </p:cNvPr>
                  <p:cNvCxnSpPr>
                    <a:cxnSpLocks/>
                    <a:stCxn id="214" idx="3"/>
                    <a:endCxn id="216" idx="1"/>
                  </p:cNvCxnSpPr>
                  <p:nvPr/>
                </p:nvCxnSpPr>
                <p:spPr>
                  <a:xfrm>
                    <a:off x="9598376" y="1925168"/>
                    <a:ext cx="283234"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8" name="Straight Arrow Connector 217">
                    <a:extLst>
                      <a:ext uri="{FF2B5EF4-FFF2-40B4-BE49-F238E27FC236}">
                        <a16:creationId xmlns:a16="http://schemas.microsoft.com/office/drawing/2014/main" id="{DCAF78E6-37D9-B540-8D23-D876E2C340E6}"/>
                      </a:ext>
                    </a:extLst>
                  </p:cNvPr>
                  <p:cNvCxnSpPr>
                    <a:cxnSpLocks/>
                    <a:stCxn id="216" idx="3"/>
                    <a:endCxn id="215" idx="1"/>
                  </p:cNvCxnSpPr>
                  <p:nvPr/>
                </p:nvCxnSpPr>
                <p:spPr>
                  <a:xfrm>
                    <a:off x="10130076" y="1925168"/>
                    <a:ext cx="279002" cy="1563"/>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9" name="Straight Arrow Connector 218">
                    <a:extLst>
                      <a:ext uri="{FF2B5EF4-FFF2-40B4-BE49-F238E27FC236}">
                        <a16:creationId xmlns:a16="http://schemas.microsoft.com/office/drawing/2014/main" id="{B898CF00-5603-D944-BD20-F6CBBC09B04D}"/>
                      </a:ext>
                    </a:extLst>
                  </p:cNvPr>
                  <p:cNvCxnSpPr>
                    <a:cxnSpLocks/>
                    <a:stCxn id="215" idx="3"/>
                  </p:cNvCxnSpPr>
                  <p:nvPr/>
                </p:nvCxnSpPr>
                <p:spPr>
                  <a:xfrm>
                    <a:off x="10712046" y="1926731"/>
                    <a:ext cx="320593" cy="0"/>
                  </a:xfrm>
                  <a:prstGeom prst="straightConnector1">
                    <a:avLst/>
                  </a:prstGeom>
                  <a:ln w="254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210" name="TextBox 209">
                  <a:extLst>
                    <a:ext uri="{FF2B5EF4-FFF2-40B4-BE49-F238E27FC236}">
                      <a16:creationId xmlns:a16="http://schemas.microsoft.com/office/drawing/2014/main" id="{BC409A13-C8DB-6D4F-BDC8-BC61F41F6521}"/>
                    </a:ext>
                  </a:extLst>
                </p:cNvPr>
                <p:cNvSpPr txBox="1"/>
                <p:nvPr/>
              </p:nvSpPr>
              <p:spPr>
                <a:xfrm rot="5400000">
                  <a:off x="8520290" y="2640197"/>
                  <a:ext cx="3433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a:t>
                  </a:r>
                </a:p>
              </p:txBody>
            </p:sp>
          </p:grpSp>
          <p:grpSp>
            <p:nvGrpSpPr>
              <p:cNvPr id="279" name="Group 278">
                <a:extLst>
                  <a:ext uri="{FF2B5EF4-FFF2-40B4-BE49-F238E27FC236}">
                    <a16:creationId xmlns:a16="http://schemas.microsoft.com/office/drawing/2014/main" id="{EB76015C-DC26-504F-B66C-CE7B23C62204}"/>
                  </a:ext>
                </a:extLst>
              </p:cNvPr>
              <p:cNvGrpSpPr/>
              <p:nvPr/>
            </p:nvGrpSpPr>
            <p:grpSpPr>
              <a:xfrm>
                <a:off x="6841240" y="5928659"/>
                <a:ext cx="1044394" cy="498307"/>
                <a:chOff x="6941824" y="5928659"/>
                <a:chExt cx="1044394" cy="498307"/>
              </a:xfrm>
            </p:grpSpPr>
            <p:sp>
              <p:nvSpPr>
                <p:cNvPr id="258" name="TextBox 257">
                  <a:extLst>
                    <a:ext uri="{FF2B5EF4-FFF2-40B4-BE49-F238E27FC236}">
                      <a16:creationId xmlns:a16="http://schemas.microsoft.com/office/drawing/2014/main" id="{58C6A9B8-49D9-7540-919F-C8F91CF1AE4B}"/>
                    </a:ext>
                  </a:extLst>
                </p:cNvPr>
                <p:cNvSpPr txBox="1"/>
                <p:nvPr/>
              </p:nvSpPr>
              <p:spPr>
                <a:xfrm>
                  <a:off x="7340918" y="5948481"/>
                  <a:ext cx="6453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Security</a:t>
                  </a: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scan</a:t>
                  </a:r>
                </a:p>
              </p:txBody>
            </p:sp>
            <p:grpSp>
              <p:nvGrpSpPr>
                <p:cNvPr id="259" name="Group 258">
                  <a:extLst>
                    <a:ext uri="{FF2B5EF4-FFF2-40B4-BE49-F238E27FC236}">
                      <a16:creationId xmlns:a16="http://schemas.microsoft.com/office/drawing/2014/main" id="{6B4AAA54-1C59-BA4E-A580-B2C44CE2B55F}"/>
                    </a:ext>
                  </a:extLst>
                </p:cNvPr>
                <p:cNvGrpSpPr/>
                <p:nvPr/>
              </p:nvGrpSpPr>
              <p:grpSpPr>
                <a:xfrm>
                  <a:off x="6941824" y="5928659"/>
                  <a:ext cx="519567" cy="498307"/>
                  <a:chOff x="5464798" y="5221081"/>
                  <a:chExt cx="530804" cy="530804"/>
                </a:xfrm>
              </p:grpSpPr>
              <p:pic>
                <p:nvPicPr>
                  <p:cNvPr id="261" name="Graphic 260" descr="Magnifying glass with solid fill">
                    <a:extLst>
                      <a:ext uri="{FF2B5EF4-FFF2-40B4-BE49-F238E27FC236}">
                        <a16:creationId xmlns:a16="http://schemas.microsoft.com/office/drawing/2014/main" id="{F4B69AE3-718B-994B-B988-D5FAE7A7176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64798" y="5221081"/>
                    <a:ext cx="530804" cy="530804"/>
                  </a:xfrm>
                  <a:prstGeom prst="rect">
                    <a:avLst/>
                  </a:prstGeom>
                </p:spPr>
              </p:pic>
              <p:pic>
                <p:nvPicPr>
                  <p:cNvPr id="262" name="Graphic 261" descr="Shield Cross with solid fill">
                    <a:extLst>
                      <a:ext uri="{FF2B5EF4-FFF2-40B4-BE49-F238E27FC236}">
                        <a16:creationId xmlns:a16="http://schemas.microsoft.com/office/drawing/2014/main" id="{CABF3590-9706-7142-97B8-3D7F392EB3E9}"/>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45958" y="5307644"/>
                    <a:ext cx="260603" cy="260603"/>
                  </a:xfrm>
                  <a:prstGeom prst="rect">
                    <a:avLst/>
                  </a:prstGeom>
                </p:spPr>
              </p:pic>
            </p:grpSp>
            <p:cxnSp>
              <p:nvCxnSpPr>
                <p:cNvPr id="257" name="Straight Arrow Connector 256">
                  <a:extLst>
                    <a:ext uri="{FF2B5EF4-FFF2-40B4-BE49-F238E27FC236}">
                      <a16:creationId xmlns:a16="http://schemas.microsoft.com/office/drawing/2014/main" id="{C0E796FE-6ABD-D744-8B4D-4E2F08CE88B7}"/>
                    </a:ext>
                  </a:extLst>
                </p:cNvPr>
                <p:cNvCxnSpPr>
                  <a:cxnSpLocks/>
                </p:cNvCxnSpPr>
                <p:nvPr/>
              </p:nvCxnSpPr>
              <p:spPr>
                <a:xfrm>
                  <a:off x="7423694" y="6157781"/>
                  <a:ext cx="554841"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6" name="Group 275">
                <a:extLst>
                  <a:ext uri="{FF2B5EF4-FFF2-40B4-BE49-F238E27FC236}">
                    <a16:creationId xmlns:a16="http://schemas.microsoft.com/office/drawing/2014/main" id="{EB3D1EA5-BE99-6B47-99F9-E3D754CB9ECC}"/>
                  </a:ext>
                </a:extLst>
              </p:cNvPr>
              <p:cNvGrpSpPr/>
              <p:nvPr/>
            </p:nvGrpSpPr>
            <p:grpSpPr>
              <a:xfrm>
                <a:off x="6808422" y="5449589"/>
                <a:ext cx="1061862" cy="526387"/>
                <a:chOff x="6909006" y="5449589"/>
                <a:chExt cx="1068534" cy="526387"/>
              </a:xfrm>
            </p:grpSpPr>
            <p:grpSp>
              <p:nvGrpSpPr>
                <p:cNvPr id="268" name="Group 267">
                  <a:extLst>
                    <a:ext uri="{FF2B5EF4-FFF2-40B4-BE49-F238E27FC236}">
                      <a16:creationId xmlns:a16="http://schemas.microsoft.com/office/drawing/2014/main" id="{B73DF5D7-0394-5743-8B8D-644FBF3426BD}"/>
                    </a:ext>
                  </a:extLst>
                </p:cNvPr>
                <p:cNvGrpSpPr/>
                <p:nvPr/>
              </p:nvGrpSpPr>
              <p:grpSpPr>
                <a:xfrm>
                  <a:off x="6909006" y="5449589"/>
                  <a:ext cx="554841" cy="526387"/>
                  <a:chOff x="5305023" y="4201143"/>
                  <a:chExt cx="530804" cy="568856"/>
                </a:xfrm>
              </p:grpSpPr>
              <p:pic>
                <p:nvPicPr>
                  <p:cNvPr id="269" name="Graphic 268" descr="Magnifying glass with solid fill">
                    <a:extLst>
                      <a:ext uri="{FF2B5EF4-FFF2-40B4-BE49-F238E27FC236}">
                        <a16:creationId xmlns:a16="http://schemas.microsoft.com/office/drawing/2014/main" id="{AD7C82A6-DE45-5347-B722-ACAEA6401D5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305023" y="4201143"/>
                    <a:ext cx="530804" cy="568856"/>
                  </a:xfrm>
                  <a:prstGeom prst="rect">
                    <a:avLst/>
                  </a:prstGeom>
                </p:spPr>
              </p:pic>
              <p:pic>
                <p:nvPicPr>
                  <p:cNvPr id="270" name="Graphic 269" descr="Shield Tick with solid fill">
                    <a:extLst>
                      <a:ext uri="{FF2B5EF4-FFF2-40B4-BE49-F238E27FC236}">
                        <a16:creationId xmlns:a16="http://schemas.microsoft.com/office/drawing/2014/main" id="{2F3D52BF-1D7B-DD4E-9399-A436ECF6BB0C}"/>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5386919" y="4299679"/>
                    <a:ext cx="259196" cy="259196"/>
                  </a:xfrm>
                  <a:prstGeom prst="rect">
                    <a:avLst/>
                  </a:prstGeom>
                </p:spPr>
              </p:pic>
            </p:grpSp>
            <p:sp>
              <p:nvSpPr>
                <p:cNvPr id="272" name="TextBox 271">
                  <a:extLst>
                    <a:ext uri="{FF2B5EF4-FFF2-40B4-BE49-F238E27FC236}">
                      <a16:creationId xmlns:a16="http://schemas.microsoft.com/office/drawing/2014/main" id="{9F6F2FF8-7E8F-2F40-9EF3-FF68A50F3695}"/>
                    </a:ext>
                  </a:extLst>
                </p:cNvPr>
                <p:cNvSpPr txBox="1"/>
                <p:nvPr/>
              </p:nvSpPr>
              <p:spPr>
                <a:xfrm>
                  <a:off x="7332240" y="5499183"/>
                  <a:ext cx="6453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Security</a:t>
                  </a: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scan</a:t>
                  </a:r>
                </a:p>
              </p:txBody>
            </p:sp>
            <p:cxnSp>
              <p:nvCxnSpPr>
                <p:cNvPr id="273" name="Straight Arrow Connector 272">
                  <a:extLst>
                    <a:ext uri="{FF2B5EF4-FFF2-40B4-BE49-F238E27FC236}">
                      <a16:creationId xmlns:a16="http://schemas.microsoft.com/office/drawing/2014/main" id="{75E63767-361A-AF4A-B493-D67FA3F27307}"/>
                    </a:ext>
                  </a:extLst>
                </p:cNvPr>
                <p:cNvCxnSpPr>
                  <a:cxnSpLocks/>
                </p:cNvCxnSpPr>
                <p:nvPr/>
              </p:nvCxnSpPr>
              <p:spPr>
                <a:xfrm>
                  <a:off x="7415016" y="5708483"/>
                  <a:ext cx="554841"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77" name="Group 276">
                <a:extLst>
                  <a:ext uri="{FF2B5EF4-FFF2-40B4-BE49-F238E27FC236}">
                    <a16:creationId xmlns:a16="http://schemas.microsoft.com/office/drawing/2014/main" id="{A338750D-2DFE-0745-899F-4897CC75C362}"/>
                  </a:ext>
                </a:extLst>
              </p:cNvPr>
              <p:cNvGrpSpPr/>
              <p:nvPr/>
            </p:nvGrpSpPr>
            <p:grpSpPr>
              <a:xfrm>
                <a:off x="6813972" y="4942499"/>
                <a:ext cx="1063979" cy="526387"/>
                <a:chOff x="6914557" y="4942499"/>
                <a:chExt cx="1066104" cy="526387"/>
              </a:xfrm>
            </p:grpSpPr>
            <p:grpSp>
              <p:nvGrpSpPr>
                <p:cNvPr id="264" name="Group 263">
                  <a:extLst>
                    <a:ext uri="{FF2B5EF4-FFF2-40B4-BE49-F238E27FC236}">
                      <a16:creationId xmlns:a16="http://schemas.microsoft.com/office/drawing/2014/main" id="{8A18774C-D8C3-3141-8034-BFC41B33011B}"/>
                    </a:ext>
                  </a:extLst>
                </p:cNvPr>
                <p:cNvGrpSpPr/>
                <p:nvPr/>
              </p:nvGrpSpPr>
              <p:grpSpPr>
                <a:xfrm>
                  <a:off x="6914557" y="4942499"/>
                  <a:ext cx="554841" cy="526387"/>
                  <a:chOff x="5305023" y="4201143"/>
                  <a:chExt cx="530804" cy="568856"/>
                </a:xfrm>
              </p:grpSpPr>
              <p:pic>
                <p:nvPicPr>
                  <p:cNvPr id="265" name="Graphic 264" descr="Magnifying glass with solid fill">
                    <a:extLst>
                      <a:ext uri="{FF2B5EF4-FFF2-40B4-BE49-F238E27FC236}">
                        <a16:creationId xmlns:a16="http://schemas.microsoft.com/office/drawing/2014/main" id="{1046A21C-F02D-E146-99F8-BF3559A2DD2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305023" y="4201143"/>
                    <a:ext cx="530804" cy="568856"/>
                  </a:xfrm>
                  <a:prstGeom prst="rect">
                    <a:avLst/>
                  </a:prstGeom>
                </p:spPr>
              </p:pic>
              <p:pic>
                <p:nvPicPr>
                  <p:cNvPr id="266" name="Graphic 265" descr="Shield Tick with solid fill">
                    <a:extLst>
                      <a:ext uri="{FF2B5EF4-FFF2-40B4-BE49-F238E27FC236}">
                        <a16:creationId xmlns:a16="http://schemas.microsoft.com/office/drawing/2014/main" id="{CA74F380-A09E-1642-B7F9-E009F85E25C9}"/>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5386919" y="4299679"/>
                    <a:ext cx="259196" cy="259196"/>
                  </a:xfrm>
                  <a:prstGeom prst="rect">
                    <a:avLst/>
                  </a:prstGeom>
                </p:spPr>
              </p:pic>
            </p:grpSp>
            <p:sp>
              <p:nvSpPr>
                <p:cNvPr id="274" name="TextBox 273">
                  <a:extLst>
                    <a:ext uri="{FF2B5EF4-FFF2-40B4-BE49-F238E27FC236}">
                      <a16:creationId xmlns:a16="http://schemas.microsoft.com/office/drawing/2014/main" id="{F3881385-46E3-E646-88D4-52BEB253D19D}"/>
                    </a:ext>
                  </a:extLst>
                </p:cNvPr>
                <p:cNvSpPr txBox="1"/>
                <p:nvPr/>
              </p:nvSpPr>
              <p:spPr>
                <a:xfrm>
                  <a:off x="7335361" y="5033316"/>
                  <a:ext cx="6453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Security</a:t>
                  </a:r>
                  <a:r>
                    <a:rPr kumimoji="0" lang="en-US" sz="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000" b="0" i="0" u="none" strike="noStrike" kern="1200" cap="none" spc="0" normalizeH="0" baseline="0" noProof="0" dirty="0">
                      <a:ln>
                        <a:noFill/>
                      </a:ln>
                      <a:solidFill>
                        <a:prstClr val="white">
                          <a:lumMod val="95000"/>
                        </a:prstClr>
                      </a:solidFill>
                      <a:effectLst/>
                      <a:uLnTx/>
                      <a:uFillTx/>
                      <a:latin typeface="Calibri" panose="020F0502020204030204"/>
                      <a:ea typeface="+mn-ea"/>
                      <a:cs typeface="+mn-cs"/>
                    </a:rPr>
                    <a:t>scan</a:t>
                  </a:r>
                </a:p>
              </p:txBody>
            </p:sp>
            <p:cxnSp>
              <p:nvCxnSpPr>
                <p:cNvPr id="275" name="Straight Arrow Connector 274">
                  <a:extLst>
                    <a:ext uri="{FF2B5EF4-FFF2-40B4-BE49-F238E27FC236}">
                      <a16:creationId xmlns:a16="http://schemas.microsoft.com/office/drawing/2014/main" id="{04DCA940-8F36-A64F-99F1-76D4FE4CE105}"/>
                    </a:ext>
                  </a:extLst>
                </p:cNvPr>
                <p:cNvCxnSpPr>
                  <a:cxnSpLocks/>
                </p:cNvCxnSpPr>
                <p:nvPr/>
              </p:nvCxnSpPr>
              <p:spPr>
                <a:xfrm>
                  <a:off x="7418137" y="5242616"/>
                  <a:ext cx="554841" cy="0"/>
                </a:xfrm>
                <a:prstGeom prst="straightConnector1">
                  <a:avLst/>
                </a:prstGeom>
                <a:ln w="28575">
                  <a:solidFill>
                    <a:schemeClr val="accent2">
                      <a:lumMod val="40000"/>
                      <a:lumOff val="60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80" name="Group 279">
                <a:extLst>
                  <a:ext uri="{FF2B5EF4-FFF2-40B4-BE49-F238E27FC236}">
                    <a16:creationId xmlns:a16="http://schemas.microsoft.com/office/drawing/2014/main" id="{6FEDE644-481B-D447-8F4F-8891474318C5}"/>
                  </a:ext>
                </a:extLst>
              </p:cNvPr>
              <p:cNvGrpSpPr/>
              <p:nvPr/>
            </p:nvGrpSpPr>
            <p:grpSpPr>
              <a:xfrm>
                <a:off x="8182203" y="5960296"/>
                <a:ext cx="3336205" cy="328397"/>
                <a:chOff x="8182203" y="5960296"/>
                <a:chExt cx="3336205" cy="328397"/>
              </a:xfrm>
            </p:grpSpPr>
            <p:pic>
              <p:nvPicPr>
                <p:cNvPr id="260" name="Graphic 259" descr="Close with solid fill">
                  <a:extLst>
                    <a:ext uri="{FF2B5EF4-FFF2-40B4-BE49-F238E27FC236}">
                      <a16:creationId xmlns:a16="http://schemas.microsoft.com/office/drawing/2014/main" id="{9680CCDA-4816-354F-B91B-7827A612E7A2}"/>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182203" y="6042056"/>
                  <a:ext cx="203167" cy="194854"/>
                </a:xfrm>
                <a:prstGeom prst="rect">
                  <a:avLst/>
                </a:prstGeom>
              </p:spPr>
            </p:pic>
            <p:pic>
              <p:nvPicPr>
                <p:cNvPr id="263" name="Graphic 262" descr="Warning with solid fill">
                  <a:extLst>
                    <a:ext uri="{FF2B5EF4-FFF2-40B4-BE49-F238E27FC236}">
                      <a16:creationId xmlns:a16="http://schemas.microsoft.com/office/drawing/2014/main" id="{329591CE-F1D1-464A-A4FA-F748020401B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1176000" y="5960296"/>
                  <a:ext cx="342408" cy="328397"/>
                </a:xfrm>
                <a:prstGeom prst="rect">
                  <a:avLst/>
                </a:prstGeom>
              </p:spPr>
            </p:pic>
          </p:grpSp>
        </p:grpSp>
      </p:grpSp>
      <p:sp>
        <p:nvSpPr>
          <p:cNvPr id="252" name="Rectangle 251">
            <a:extLst>
              <a:ext uri="{FF2B5EF4-FFF2-40B4-BE49-F238E27FC236}">
                <a16:creationId xmlns:a16="http://schemas.microsoft.com/office/drawing/2014/main" id="{3E1F108D-7278-D440-A4B4-2688DBBD1CD7}"/>
              </a:ext>
            </a:extLst>
          </p:cNvPr>
          <p:cNvSpPr/>
          <p:nvPr/>
        </p:nvSpPr>
        <p:spPr>
          <a:xfrm>
            <a:off x="321249" y="1380987"/>
            <a:ext cx="5665076" cy="1665758"/>
          </a:xfrm>
          <a:prstGeom prst="rect">
            <a:avLst/>
          </a:prstGeom>
          <a:noFill/>
          <a:ln>
            <a:solidFill>
              <a:schemeClr val="accent5"/>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038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B2FE-3667-7244-9466-186C5D27893E}"/>
              </a:ext>
            </a:extLst>
          </p:cNvPr>
          <p:cNvSpPr>
            <a:spLocks noGrp="1"/>
          </p:cNvSpPr>
          <p:nvPr>
            <p:ph type="title"/>
          </p:nvPr>
        </p:nvSpPr>
        <p:spPr/>
        <p:txBody>
          <a:bodyPr/>
          <a:lstStyle/>
          <a:p>
            <a:r>
              <a:rPr lang="en-US" dirty="0"/>
              <a:t>Code Re-architecture</a:t>
            </a:r>
          </a:p>
        </p:txBody>
      </p:sp>
      <p:sp>
        <p:nvSpPr>
          <p:cNvPr id="3" name="Text Placeholder 2">
            <a:extLst>
              <a:ext uri="{FF2B5EF4-FFF2-40B4-BE49-F238E27FC236}">
                <a16:creationId xmlns:a16="http://schemas.microsoft.com/office/drawing/2014/main" id="{298FD3BC-5FF5-B34C-852C-3C522334066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76448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C001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18" name="Title 1">
            <a:extLst>
              <a:ext uri="{FF2B5EF4-FFF2-40B4-BE49-F238E27FC236}">
                <a16:creationId xmlns:a16="http://schemas.microsoft.com/office/drawing/2014/main" id="{165B28EF-D3AD-044F-8F0D-D30122E41C02}"/>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2"/>
                </a:solidFill>
                <a:latin typeface="Avenir Next" panose="020B0503020202020204" pitchFamily="34" charset="0"/>
              </a:rPr>
              <a:t>TISA Code</a:t>
            </a:r>
          </a:p>
        </p:txBody>
      </p:sp>
      <p:graphicFrame>
        <p:nvGraphicFramePr>
          <p:cNvPr id="7" name="Diagram 6">
            <a:extLst>
              <a:ext uri="{FF2B5EF4-FFF2-40B4-BE49-F238E27FC236}">
                <a16:creationId xmlns:a16="http://schemas.microsoft.com/office/drawing/2014/main" id="{9D085E97-F9F4-E946-9894-23E4E11A85A2}"/>
              </a:ext>
            </a:extLst>
          </p:cNvPr>
          <p:cNvGraphicFramePr/>
          <p:nvPr>
            <p:extLst>
              <p:ext uri="{D42A27DB-BD31-4B8C-83A1-F6EECF244321}">
                <p14:modId xmlns:p14="http://schemas.microsoft.com/office/powerpoint/2010/main" val="3310163927"/>
              </p:ext>
            </p:extLst>
          </p:nvPr>
        </p:nvGraphicFramePr>
        <p:xfrm>
          <a:off x="1111250" y="211666"/>
          <a:ext cx="9969500" cy="66463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1">
            <a:extLst>
              <a:ext uri="{FF2B5EF4-FFF2-40B4-BE49-F238E27FC236}">
                <a16:creationId xmlns:a16="http://schemas.microsoft.com/office/drawing/2014/main" id="{04EB132E-7422-794C-B6AA-301E798E3028}"/>
              </a:ext>
            </a:extLst>
          </p:cNvPr>
          <p:cNvSpPr/>
          <p:nvPr/>
        </p:nvSpPr>
        <p:spPr>
          <a:xfrm>
            <a:off x="3697506" y="4572000"/>
            <a:ext cx="4798794" cy="1428888"/>
          </a:xfrm>
          <a:prstGeom prst="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latin typeface="Avenir Next" panose="020B0503020202020204" pitchFamily="34" charset="0"/>
              </a:rPr>
              <a:t>JSON property configuration files</a:t>
            </a:r>
          </a:p>
        </p:txBody>
      </p:sp>
    </p:spTree>
    <p:extLst>
      <p:ext uri="{BB962C8B-B14F-4D97-AF65-F5344CB8AC3E}">
        <p14:creationId xmlns:p14="http://schemas.microsoft.com/office/powerpoint/2010/main" val="1912148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C434D849-A375-104B-9343-321EEF9DF375}"/>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FB6CBC21-2F77-E542-81E5-44F78B82ABDC}"/>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F44CA284-37FC-D048-AACE-FD78AD8D7316}"/>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graphicEl>
                                              <a:dgm id="{73F62B73-688D-B24A-987B-01E673FCE5E4}"/>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graphicEl>
                                              <a:dgm id="{AC38527A-2A17-B249-B886-BC3FD7880E2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60382BF4-4AC4-0944-B70F-703890E943B6}"/>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graphicEl>
                                              <a:dgm id="{33D131E7-83CE-9D44-9483-1949CFA0EE57}"/>
                                            </p:graphic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dgm id="{4E4E6456-519A-7744-AC3D-8BF3C7771930}"/>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graphicEl>
                                              <a:dgm id="{D858E069-5C55-3A4C-AA99-2FB9B1BFEB55}"/>
                                            </p:graphic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
                                            <p:graphicEl>
                                              <a:dgm id="{5FDE6995-4E04-8643-B5F6-FF18E68A375D}"/>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graphicEl>
                                              <a:dgm id="{27439A31-8E6B-3A41-BB43-E29A17906412}"/>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graphicEl>
                                              <a:dgm id="{1E17FD43-D1B6-A243-9D02-E25EB6A9D63D}"/>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graphicEl>
                                              <a:dgm id="{D04AF41B-2741-6C43-AD88-16CA793118B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D001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18" name="Title 1">
            <a:extLst>
              <a:ext uri="{FF2B5EF4-FFF2-40B4-BE49-F238E27FC236}">
                <a16:creationId xmlns:a16="http://schemas.microsoft.com/office/drawing/2014/main" id="{165B28EF-D3AD-044F-8F0D-D30122E41C02}"/>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E7E6E6"/>
                </a:solidFill>
                <a:effectLst/>
                <a:uLnTx/>
                <a:uFillTx/>
                <a:latin typeface="Avenir Next" panose="020B0503020202020204" pitchFamily="34" charset="0"/>
                <a:ea typeface="+mj-ea"/>
                <a:cs typeface="+mj-cs"/>
              </a:rPr>
              <a:t>TISA Code – C++ Gridding </a:t>
            </a:r>
          </a:p>
        </p:txBody>
      </p:sp>
      <p:sp>
        <p:nvSpPr>
          <p:cNvPr id="20" name="TextBox 19">
            <a:extLst>
              <a:ext uri="{FF2B5EF4-FFF2-40B4-BE49-F238E27FC236}">
                <a16:creationId xmlns:a16="http://schemas.microsoft.com/office/drawing/2014/main" id="{7E3FF59C-4843-6445-B687-3706C7B51F02}"/>
              </a:ext>
            </a:extLst>
          </p:cNvPr>
          <p:cNvSpPr txBox="1"/>
          <p:nvPr/>
        </p:nvSpPr>
        <p:spPr>
          <a:xfrm>
            <a:off x="325726" y="1595311"/>
            <a:ext cx="11540548" cy="4678753"/>
          </a:xfrm>
          <a:prstGeom prst="rect">
            <a:avLst/>
          </a:prstGeom>
        </p:spPr>
        <p:txBody>
          <a:bodyPr vert="horz" lIns="91440" tIns="45720" rIns="91440" bIns="45720" rtlCol="0" anchor="t">
            <a:noAutofit/>
          </a:bodyPr>
          <a:lstStyle/>
          <a:p>
            <a:pPr marL="1143000" lvl="1"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JSON configuration extended:</a:t>
            </a: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 </a:t>
            </a:r>
            <a:b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b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accept known property format  translate for TISA</a:t>
            </a:r>
            <a:b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br>
            <a:br>
              <a:rPr kumimoji="0" lang="en-US" sz="2800" b="0" i="0" u="none" strike="noStrike" kern="1200" cap="none" spc="0" normalizeH="0" noProof="0" dirty="0">
                <a:ln>
                  <a:noFill/>
                </a:ln>
                <a:solidFill>
                  <a:schemeClr val="bg2"/>
                </a:solidFill>
                <a:effectLst/>
                <a:uLnTx/>
                <a:uFillTx/>
                <a:latin typeface="Avenir Next" panose="020B0503020202020204" pitchFamily="34" charset="0"/>
                <a:ea typeface="+mn-ea"/>
                <a:cs typeface="+mn-cs"/>
                <a:sym typeface="Wingdings" pitchFamily="2" charset="2"/>
              </a:rPr>
            </a:br>
            <a:r>
              <a:rPr lang="en-US" dirty="0" err="1">
                <a:solidFill>
                  <a:schemeClr val="accent6">
                    <a:lumMod val="40000"/>
                    <a:lumOff val="60000"/>
                  </a:schemeClr>
                </a:solidFill>
                <a:latin typeface="Consolas" panose="020B0609020204030204" pitchFamily="49" charset="0"/>
                <a:cs typeface="Consolas" panose="020B0609020204030204" pitchFamily="49" charset="0"/>
              </a:rPr>
              <a:t>Cloud_Optical_Depth_Log</a:t>
            </a:r>
            <a:r>
              <a:rPr lang="en-US" dirty="0">
                <a:solidFill>
                  <a:schemeClr val="accent6">
                    <a:lumMod val="40000"/>
                    <a:lumOff val="60000"/>
                  </a:schemeClr>
                </a:solidFill>
                <a:latin typeface="Consolas" panose="020B0609020204030204" pitchFamily="49" charset="0"/>
                <a:cs typeface="Consolas" panose="020B0609020204030204" pitchFamily="49" charset="0"/>
              </a:rPr>
              <a:t>" : {​​​​​​​       </a:t>
            </a:r>
            <a:br>
              <a:rPr lang="en-US" dirty="0">
                <a:solidFill>
                  <a:schemeClr val="accent6">
                    <a:lumMod val="40000"/>
                    <a:lumOff val="60000"/>
                  </a:schemeClr>
                </a:solidFill>
                <a:latin typeface="Consolas" panose="020B0609020204030204" pitchFamily="49" charset="0"/>
                <a:cs typeface="Consolas" panose="020B0609020204030204" pitchFamily="49" charset="0"/>
              </a:rPr>
            </a:br>
            <a:r>
              <a:rPr lang="en-US" dirty="0">
                <a:solidFill>
                  <a:schemeClr val="accent6">
                    <a:lumMod val="40000"/>
                    <a:lumOff val="60000"/>
                  </a:schemeClr>
                </a:solidFill>
                <a:latin typeface="Consolas" panose="020B0609020204030204" pitchFamily="49" charset="0"/>
                <a:cs typeface="Consolas" panose="020B0609020204030204" pitchFamily="49" charset="0"/>
              </a:rPr>
              <a:t>	"</a:t>
            </a:r>
            <a:r>
              <a:rPr lang="en-US" dirty="0" err="1">
                <a:solidFill>
                  <a:schemeClr val="accent6">
                    <a:lumMod val="40000"/>
                    <a:lumOff val="60000"/>
                  </a:schemeClr>
                </a:solidFill>
                <a:latin typeface="Consolas" panose="020B0609020204030204" pitchFamily="49" charset="0"/>
                <a:cs typeface="Consolas" panose="020B0609020204030204" pitchFamily="49" charset="0"/>
              </a:rPr>
              <a:t>alternate_name</a:t>
            </a:r>
            <a:r>
              <a:rPr lang="en-US" dirty="0">
                <a:solidFill>
                  <a:schemeClr val="accent6">
                    <a:lumMod val="40000"/>
                    <a:lumOff val="60000"/>
                  </a:schemeClr>
                </a:solidFill>
                <a:latin typeface="Consolas" panose="020B0609020204030204" pitchFamily="49" charset="0"/>
                <a:cs typeface="Consolas" panose="020B0609020204030204" pitchFamily="49" charset="0"/>
              </a:rPr>
              <a:t>" : "</a:t>
            </a:r>
            <a:r>
              <a:rPr lang="en-US" dirty="0" err="1">
                <a:solidFill>
                  <a:schemeClr val="accent6">
                    <a:lumMod val="40000"/>
                    <a:lumOff val="60000"/>
                  </a:schemeClr>
                </a:solidFill>
                <a:latin typeface="Consolas" panose="020B0609020204030204" pitchFamily="49" charset="0"/>
                <a:cs typeface="Consolas" panose="020B0609020204030204" pitchFamily="49" charset="0"/>
              </a:rPr>
              <a:t>Cloud_Optical_Depth</a:t>
            </a:r>
            <a:r>
              <a:rPr lang="en-US" dirty="0">
                <a:solidFill>
                  <a:schemeClr val="accent6">
                    <a:lumMod val="40000"/>
                    <a:lumOff val="60000"/>
                  </a:schemeClr>
                </a:solidFill>
                <a:latin typeface="Consolas" panose="020B0609020204030204" pitchFamily="49" charset="0"/>
                <a:cs typeface="Consolas" panose="020B0609020204030204" pitchFamily="49" charset="0"/>
              </a:rPr>
              <a:t>",       </a:t>
            </a:r>
            <a:br>
              <a:rPr lang="en-US" dirty="0">
                <a:solidFill>
                  <a:schemeClr val="accent6">
                    <a:lumMod val="40000"/>
                    <a:lumOff val="60000"/>
                  </a:schemeClr>
                </a:solidFill>
                <a:latin typeface="Consolas" panose="020B0609020204030204" pitchFamily="49" charset="0"/>
                <a:cs typeface="Consolas" panose="020B0609020204030204" pitchFamily="49" charset="0"/>
              </a:rPr>
            </a:br>
            <a:r>
              <a:rPr lang="en-US" dirty="0">
                <a:solidFill>
                  <a:schemeClr val="accent6">
                    <a:lumMod val="40000"/>
                    <a:lumOff val="60000"/>
                  </a:schemeClr>
                </a:solidFill>
                <a:latin typeface="Consolas" panose="020B0609020204030204" pitchFamily="49" charset="0"/>
                <a:cs typeface="Consolas" panose="020B0609020204030204" pitchFamily="49" charset="0"/>
              </a:rPr>
              <a:t>	"</a:t>
            </a:r>
            <a:r>
              <a:rPr lang="en-US" dirty="0" err="1">
                <a:solidFill>
                  <a:schemeClr val="accent6">
                    <a:lumMod val="40000"/>
                    <a:lumOff val="60000"/>
                  </a:schemeClr>
                </a:solidFill>
                <a:latin typeface="Consolas" panose="020B0609020204030204" pitchFamily="49" charset="0"/>
                <a:cs typeface="Consolas" panose="020B0609020204030204" pitchFamily="49" charset="0"/>
              </a:rPr>
              <a:t>alternate_property</a:t>
            </a:r>
            <a:r>
              <a:rPr lang="en-US" dirty="0">
                <a:solidFill>
                  <a:schemeClr val="accent6">
                    <a:lumMod val="40000"/>
                    <a:lumOff val="60000"/>
                  </a:schemeClr>
                </a:solidFill>
                <a:latin typeface="Consolas" panose="020B0609020204030204" pitchFamily="49" charset="0"/>
                <a:cs typeface="Consolas" panose="020B0609020204030204" pitchFamily="49" charset="0"/>
              </a:rPr>
              <a:t>" : "</a:t>
            </a:r>
            <a:r>
              <a:rPr lang="en-US" dirty="0" err="1">
                <a:solidFill>
                  <a:schemeClr val="accent6">
                    <a:lumMod val="40000"/>
                    <a:lumOff val="60000"/>
                  </a:schemeClr>
                </a:solidFill>
                <a:latin typeface="Consolas" panose="020B0609020204030204" pitchFamily="49" charset="0"/>
                <a:cs typeface="Consolas" panose="020B0609020204030204" pitchFamily="49" charset="0"/>
              </a:rPr>
              <a:t>Cloud_Optical_Depth_Exp</a:t>
            </a:r>
            <a:r>
              <a:rPr lang="en-US" dirty="0">
                <a:solidFill>
                  <a:schemeClr val="accent6">
                    <a:lumMod val="40000"/>
                    <a:lumOff val="60000"/>
                  </a:schemeClr>
                </a:solidFill>
                <a:latin typeface="Consolas" panose="020B0609020204030204" pitchFamily="49" charset="0"/>
                <a:cs typeface="Consolas" panose="020B0609020204030204" pitchFamily="49" charset="0"/>
              </a:rPr>
              <a:t>”</a:t>
            </a:r>
            <a:br>
              <a:rPr lang="en-US" dirty="0">
                <a:solidFill>
                  <a:schemeClr val="accent6">
                    <a:lumMod val="40000"/>
                    <a:lumOff val="60000"/>
                  </a:schemeClr>
                </a:solidFill>
                <a:latin typeface="Consolas" panose="020B0609020204030204" pitchFamily="49" charset="0"/>
                <a:cs typeface="Consolas" panose="020B0609020204030204" pitchFamily="49" charset="0"/>
              </a:rPr>
            </a:br>
            <a:r>
              <a:rPr lang="en-US" dirty="0">
                <a:solidFill>
                  <a:schemeClr val="accent6">
                    <a:lumMod val="40000"/>
                    <a:lumOff val="60000"/>
                  </a:schemeClr>
                </a:solidFill>
                <a:latin typeface="Consolas" panose="020B0609020204030204" pitchFamily="49" charset="0"/>
                <a:cs typeface="Consolas" panose="020B0609020204030204" pitchFamily="49" charset="0"/>
              </a:rPr>
              <a:t>}​​​​​​​</a:t>
            </a:r>
            <a:r>
              <a:rPr lang="en-US" dirty="0">
                <a:solidFill>
                  <a:schemeClr val="bg2"/>
                </a:solidFill>
                <a:latin typeface="Consolas" panose="020B0609020204030204" pitchFamily="49" charset="0"/>
                <a:cs typeface="Consolas" panose="020B0609020204030204" pitchFamily="49" charset="0"/>
              </a:rPr>
              <a:t>,</a:t>
            </a:r>
            <a:br>
              <a:rPr kumimoji="0" lang="en-US" sz="2800" b="0" i="0" u="none" strike="noStrike" kern="1200" cap="none" spc="0" normalizeH="0" baseline="0" noProof="0" dirty="0">
                <a:ln>
                  <a:noFill/>
                </a:ln>
                <a:solidFill>
                  <a:schemeClr val="bg2"/>
                </a:solidFill>
                <a:effectLst/>
                <a:uLnTx/>
                <a:uFillTx/>
                <a:latin typeface="Avenir Next" panose="020B0503020202020204" pitchFamily="34" charset="0"/>
                <a:ea typeface="+mn-ea"/>
                <a:cs typeface="+mn-cs"/>
                <a:sym typeface="Wingdings" pitchFamily="2" charset="2"/>
              </a:rPr>
            </a:br>
            <a:endParaRPr kumimoji="0" lang="en-US" sz="2800" b="0" i="0" u="none" strike="noStrike" kern="1200" cap="none" spc="0" normalizeH="0" baseline="0" noProof="0" dirty="0">
              <a:ln>
                <a:noFill/>
              </a:ln>
              <a:solidFill>
                <a:schemeClr val="bg2"/>
              </a:solidFill>
              <a:effectLst/>
              <a:uLnTx/>
              <a:uFillTx/>
              <a:latin typeface="Avenir Next" panose="020B0503020202020204" pitchFamily="34" charset="0"/>
              <a:ea typeface="+mn-ea"/>
              <a:cs typeface="+mn-cs"/>
              <a:sym typeface="Wingdings" pitchFamily="2" charset="2"/>
            </a:endParaRPr>
          </a:p>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lang="en-US" sz="2800" noProof="0" dirty="0">
                <a:solidFill>
                  <a:schemeClr val="bg2"/>
                </a:solidFill>
                <a:latin typeface="Avenir Next" panose="020B0503020202020204" pitchFamily="34" charset="0"/>
                <a:sym typeface="Wingdings" pitchFamily="2" charset="2"/>
              </a:rPr>
              <a:t>I/O library – handle </a:t>
            </a:r>
            <a:r>
              <a:rPr lang="en-US" sz="2800" noProof="0" dirty="0" err="1">
                <a:solidFill>
                  <a:schemeClr val="bg2"/>
                </a:solidFill>
                <a:latin typeface="Avenir Next" panose="020B0503020202020204" pitchFamily="34" charset="0"/>
                <a:sym typeface="Wingdings" pitchFamily="2" charset="2"/>
              </a:rPr>
              <a:t>GEOstationary</a:t>
            </a:r>
            <a:r>
              <a:rPr lang="en-US" sz="2800" noProof="0" dirty="0">
                <a:solidFill>
                  <a:schemeClr val="bg2"/>
                </a:solidFill>
                <a:latin typeface="Avenir Next" panose="020B0503020202020204" pitchFamily="34" charset="0"/>
                <a:sym typeface="Wingdings" pitchFamily="2" charset="2"/>
              </a:rPr>
              <a:t> satellites</a:t>
            </a:r>
            <a:br>
              <a:rPr lang="en-US" sz="2800" noProof="0" dirty="0">
                <a:solidFill>
                  <a:schemeClr val="bg2"/>
                </a:solidFill>
                <a:latin typeface="Avenir Next" panose="020B0503020202020204" pitchFamily="34" charset="0"/>
                <a:sym typeface="Wingdings" pitchFamily="2" charset="2"/>
              </a:rPr>
            </a:br>
            <a:endParaRPr lang="en-US" sz="2800" noProof="0" dirty="0">
              <a:solidFill>
                <a:schemeClr val="bg2"/>
              </a:solidFill>
              <a:latin typeface="Avenir Next" panose="020B0503020202020204" pitchFamily="34" charset="0"/>
              <a:sym typeface="Wingdings" pitchFamily="2" charset="2"/>
            </a:endParaRPr>
          </a:p>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kumimoji="0" lang="en-US" sz="2800" b="0" i="0" u="none" strike="noStrike" kern="1200" cap="none" spc="0" normalizeH="0" baseline="0" dirty="0">
                <a:ln>
                  <a:noFill/>
                </a:ln>
                <a:solidFill>
                  <a:schemeClr val="bg2"/>
                </a:solidFill>
                <a:effectLst/>
                <a:uLnTx/>
                <a:uFillTx/>
                <a:latin typeface="Avenir Next" panose="020B0503020202020204" pitchFamily="34" charset="0"/>
                <a:ea typeface="+mn-ea"/>
                <a:cs typeface="+mn-cs"/>
                <a:sym typeface="Wingdings" pitchFamily="2" charset="2"/>
              </a:rPr>
              <a:t>GEO-cloud</a:t>
            </a:r>
            <a:r>
              <a:rPr lang="en-US" sz="2800" dirty="0">
                <a:solidFill>
                  <a:schemeClr val="bg2"/>
                </a:solidFill>
                <a:latin typeface="Avenir Next" panose="020B0503020202020204" pitchFamily="34" charset="0"/>
                <a:sym typeface="Wingdings" pitchFamily="2" charset="2"/>
              </a:rPr>
              <a:t>-specific algorithm implementations:</a:t>
            </a:r>
            <a:br>
              <a:rPr lang="en-US" sz="2800" dirty="0">
                <a:solidFill>
                  <a:schemeClr val="bg2"/>
                </a:solidFill>
                <a:latin typeface="Avenir Next" panose="020B0503020202020204" pitchFamily="34" charset="0"/>
                <a:sym typeface="Wingdings" pitchFamily="2" charset="2"/>
              </a:rPr>
            </a:br>
            <a:r>
              <a:rPr lang="en-US" sz="2800" dirty="0">
                <a:solidFill>
                  <a:schemeClr val="bg2"/>
                </a:solidFill>
                <a:latin typeface="Avenir Next" panose="020B0503020202020204" pitchFamily="34" charset="0"/>
                <a:sym typeface="Wingdings" pitchFamily="2" charset="2"/>
              </a:rPr>
              <a:t>			GEO  </a:t>
            </a:r>
            <a:r>
              <a:rPr lang="en-US" sz="2800" dirty="0">
                <a:solidFill>
                  <a:schemeClr val="accent6">
                    <a:lumMod val="40000"/>
                    <a:lumOff val="60000"/>
                  </a:schemeClr>
                </a:solidFill>
                <a:latin typeface="Avenir Next" panose="020B0503020202020204" pitchFamily="34" charset="0"/>
                <a:sym typeface="Wingdings" pitchFamily="2" charset="2"/>
              </a:rPr>
              <a:t>GGEO</a:t>
            </a:r>
            <a:r>
              <a:rPr lang="en-US" sz="2800" dirty="0">
                <a:solidFill>
                  <a:schemeClr val="bg2"/>
                </a:solidFill>
                <a:latin typeface="Avenir Next" panose="020B0503020202020204" pitchFamily="34" charset="0"/>
                <a:sym typeface="Wingdings" pitchFamily="2" charset="2"/>
              </a:rPr>
              <a:t> output</a:t>
            </a:r>
            <a:endPar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endParaRPr>
          </a:p>
        </p:txBody>
      </p:sp>
    </p:spTree>
    <p:extLst>
      <p:ext uri="{BB962C8B-B14F-4D97-AF65-F5344CB8AC3E}">
        <p14:creationId xmlns:p14="http://schemas.microsoft.com/office/powerpoint/2010/main" val="1095072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bldLvl="4"/>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D001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18" name="Title 1">
            <a:extLst>
              <a:ext uri="{FF2B5EF4-FFF2-40B4-BE49-F238E27FC236}">
                <a16:creationId xmlns:a16="http://schemas.microsoft.com/office/drawing/2014/main" id="{165B28EF-D3AD-044F-8F0D-D30122E41C02}"/>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E7E6E6"/>
                </a:solidFill>
                <a:effectLst/>
                <a:uLnTx/>
                <a:uFillTx/>
                <a:latin typeface="Avenir Next" panose="020B0503020202020204" pitchFamily="34" charset="0"/>
                <a:ea typeface="+mj-ea"/>
                <a:cs typeface="+mj-cs"/>
              </a:rPr>
              <a:t>TISA Code – C++ Gridding </a:t>
            </a:r>
          </a:p>
        </p:txBody>
      </p:sp>
      <p:sp>
        <p:nvSpPr>
          <p:cNvPr id="20" name="TextBox 19">
            <a:extLst>
              <a:ext uri="{FF2B5EF4-FFF2-40B4-BE49-F238E27FC236}">
                <a16:creationId xmlns:a16="http://schemas.microsoft.com/office/drawing/2014/main" id="{7E3FF59C-4843-6445-B687-3706C7B51F02}"/>
              </a:ext>
            </a:extLst>
          </p:cNvPr>
          <p:cNvSpPr txBox="1"/>
          <p:nvPr/>
        </p:nvSpPr>
        <p:spPr>
          <a:xfrm>
            <a:off x="325726" y="2072789"/>
            <a:ext cx="11540548" cy="1632312"/>
          </a:xfrm>
          <a:prstGeom prst="rect">
            <a:avLst/>
          </a:prstGeom>
        </p:spPr>
        <p:txBody>
          <a:bodyPr vert="horz" lIns="91440" tIns="45720" rIns="91440" bIns="45720" rtlCol="0" anchor="t">
            <a:noAutofit/>
          </a:bodyPr>
          <a:lstStyle/>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Modular C++ code easily</a:t>
            </a: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 enabled extension to GEOs</a:t>
            </a:r>
            <a:b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br>
            <a:endPar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endParaRPr>
          </a:p>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lang="en-US" sz="2800" baseline="0" dirty="0">
                <a:solidFill>
                  <a:srgbClr val="E7E6E6"/>
                </a:solidFill>
                <a:latin typeface="Avenir Next" panose="020B0503020202020204" pitchFamily="34" charset="0"/>
                <a:sym typeface="Wingdings" pitchFamily="2" charset="2"/>
              </a:rPr>
              <a:t>Product</a:t>
            </a:r>
            <a:r>
              <a:rPr lang="en-US" sz="2800" dirty="0">
                <a:solidFill>
                  <a:srgbClr val="E7E6E6"/>
                </a:solidFill>
                <a:latin typeface="Avenir Next" panose="020B0503020202020204" pitchFamily="34" charset="0"/>
                <a:sym typeface="Wingdings" pitchFamily="2" charset="2"/>
              </a:rPr>
              <a:t>-specific driver routines leverage library calls</a:t>
            </a:r>
          </a:p>
        </p:txBody>
      </p:sp>
      <p:graphicFrame>
        <p:nvGraphicFramePr>
          <p:cNvPr id="2" name="Diagram 1">
            <a:extLst>
              <a:ext uri="{FF2B5EF4-FFF2-40B4-BE49-F238E27FC236}">
                <a16:creationId xmlns:a16="http://schemas.microsoft.com/office/drawing/2014/main" id="{B5049A35-79BF-2E43-859B-3AE53C44DD1C}"/>
              </a:ext>
            </a:extLst>
          </p:cNvPr>
          <p:cNvGraphicFramePr/>
          <p:nvPr>
            <p:extLst>
              <p:ext uri="{D42A27DB-BD31-4B8C-83A1-F6EECF244321}">
                <p14:modId xmlns:p14="http://schemas.microsoft.com/office/powerpoint/2010/main" val="3680936351"/>
              </p:ext>
            </p:extLst>
          </p:nvPr>
        </p:nvGraphicFramePr>
        <p:xfrm>
          <a:off x="1655288" y="3482108"/>
          <a:ext cx="8881424" cy="24990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125490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bldLvl="4"/>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D001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18" name="Title 1">
            <a:extLst>
              <a:ext uri="{FF2B5EF4-FFF2-40B4-BE49-F238E27FC236}">
                <a16:creationId xmlns:a16="http://schemas.microsoft.com/office/drawing/2014/main" id="{165B28EF-D3AD-044F-8F0D-D30122E41C02}"/>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E7E6E6"/>
                </a:solidFill>
                <a:effectLst/>
                <a:uLnTx/>
                <a:uFillTx/>
                <a:latin typeface="Avenir Next" panose="020B0503020202020204" pitchFamily="34" charset="0"/>
                <a:ea typeface="+mj-ea"/>
                <a:cs typeface="+mj-cs"/>
              </a:rPr>
              <a:t>TISA Code – Fortran Interpolation &amp; Avg.</a:t>
            </a:r>
          </a:p>
        </p:txBody>
      </p:sp>
      <p:sp>
        <p:nvSpPr>
          <p:cNvPr id="20" name="TextBox 19">
            <a:extLst>
              <a:ext uri="{FF2B5EF4-FFF2-40B4-BE49-F238E27FC236}">
                <a16:creationId xmlns:a16="http://schemas.microsoft.com/office/drawing/2014/main" id="{7E3FF59C-4843-6445-B687-3706C7B51F02}"/>
              </a:ext>
            </a:extLst>
          </p:cNvPr>
          <p:cNvSpPr txBox="1"/>
          <p:nvPr/>
        </p:nvSpPr>
        <p:spPr>
          <a:xfrm>
            <a:off x="838200" y="1832816"/>
            <a:ext cx="10515600" cy="4116721"/>
          </a:xfrm>
          <a:prstGeom prst="rect">
            <a:avLst/>
          </a:prstGeom>
        </p:spPr>
        <p:txBody>
          <a:bodyPr vert="horz" lIns="91440" tIns="45720" rIns="91440" bIns="45720" rtlCol="0" anchor="t">
            <a:noAutofit/>
          </a:bodyPr>
          <a:lstStyle/>
          <a:p>
            <a:pPr marL="228600">
              <a:lnSpc>
                <a:spcPct val="90000"/>
              </a:lnSpc>
              <a:spcBef>
                <a:spcPts val="1000"/>
              </a:spcBef>
              <a:buClr>
                <a:srgbClr val="4E67C8"/>
              </a:buClr>
              <a:defRPr/>
            </a:pPr>
            <a:r>
              <a:rPr kumimoji="0" lang="en-US" sz="2800" b="0" i="0" u="none" strike="noStrike" kern="1200" cap="none" spc="0" normalizeH="0" baseline="0" noProof="0" dirty="0">
                <a:ln>
                  <a:noFill/>
                </a:ln>
                <a:solidFill>
                  <a:schemeClr val="accent4">
                    <a:lumMod val="60000"/>
                    <a:lumOff val="40000"/>
                  </a:schemeClr>
                </a:solidFill>
                <a:effectLst/>
                <a:uLnTx/>
                <a:uFillTx/>
                <a:latin typeface="Avenir Next" panose="020B0503020202020204" pitchFamily="34" charset="0"/>
                <a:ea typeface="+mn-ea"/>
                <a:cs typeface="+mn-cs"/>
                <a:sym typeface="Wingdings" pitchFamily="2" charset="2"/>
              </a:rPr>
              <a:t>New cloud properties infrastructure</a:t>
            </a: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a:t>
            </a:r>
          </a:p>
          <a:p>
            <a:pPr marL="1143000" lvl="1"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JSON configuration file – Edition 4</a:t>
            </a: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 vs. 5 processing</a:t>
            </a:r>
            <a:endPar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endParaRPr>
          </a:p>
          <a:p>
            <a:pPr marL="1143000" lvl="1" indent="-457200">
              <a:lnSpc>
                <a:spcPct val="90000"/>
              </a:lnSpc>
              <a:spcBef>
                <a:spcPts val="1000"/>
              </a:spcBef>
              <a:buClr>
                <a:srgbClr val="4E67C8"/>
              </a:buClr>
              <a:buFont typeface="Arial" panose="020B0604020202020204" pitchFamily="34" charset="0"/>
              <a:buChar char="•"/>
              <a:defRPr/>
            </a:pPr>
            <a:r>
              <a:rPr lang="en-US" sz="2800" dirty="0">
                <a:solidFill>
                  <a:srgbClr val="E7E6E6"/>
                </a:solidFill>
                <a:latin typeface="Avenir Next" panose="020B0503020202020204" pitchFamily="34" charset="0"/>
                <a:sym typeface="Wingdings" pitchFamily="2" charset="2"/>
              </a:rPr>
              <a:t>U</a:t>
            </a:r>
            <a:r>
              <a:rPr kumimoji="0" lang="en-US" sz="2800" b="0" i="0" u="none" strike="noStrike" kern="1200" cap="none" spc="0" normalizeH="0" baseline="0" noProof="0" dirty="0" err="1">
                <a:ln>
                  <a:noFill/>
                </a:ln>
                <a:solidFill>
                  <a:srgbClr val="E7E6E6"/>
                </a:solidFill>
                <a:effectLst/>
                <a:uLnTx/>
                <a:uFillTx/>
                <a:latin typeface="Avenir Next" panose="020B0503020202020204" pitchFamily="34" charset="0"/>
                <a:ea typeface="+mn-ea"/>
                <a:cs typeface="+mn-cs"/>
                <a:sym typeface="Wingdings" pitchFamily="2" charset="2"/>
              </a:rPr>
              <a:t>nified</a:t>
            </a: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 “container” (</a:t>
            </a:r>
            <a:r>
              <a:rPr lang="en-US" sz="2800" dirty="0">
                <a:solidFill>
                  <a:srgbClr val="E7E6E6"/>
                </a:solidFill>
                <a:latin typeface="Avenir Next" panose="020B0503020202020204" pitchFamily="34" charset="0"/>
                <a:sym typeface="Wingdings" pitchFamily="2" charset="2"/>
              </a:rPr>
              <a:t>Modern Fortran data structure)</a:t>
            </a:r>
            <a:endPar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endParaRPr>
          </a:p>
          <a:p>
            <a:pPr marL="1600200" lvl="2" indent="-457200">
              <a:lnSpc>
                <a:spcPct val="90000"/>
              </a:lnSpc>
              <a:spcBef>
                <a:spcPts val="1000"/>
              </a:spcBef>
              <a:buClr>
                <a:srgbClr val="4E67C8"/>
              </a:buClr>
              <a:buFont typeface="Arial" panose="020B0604020202020204" pitchFamily="34" charset="0"/>
              <a:buChar char="•"/>
              <a:defRPr/>
            </a:pPr>
            <a:r>
              <a:rPr lang="en-US" sz="2800" dirty="0">
                <a:solidFill>
                  <a:schemeClr val="accent4">
                    <a:lumMod val="60000"/>
                    <a:lumOff val="40000"/>
                  </a:schemeClr>
                </a:solidFill>
                <a:latin typeface="Avenir Next" panose="020B0503020202020204" pitchFamily="34" charset="0"/>
                <a:sym typeface="Wingdings" pitchFamily="2" charset="2"/>
              </a:rPr>
              <a:t>Possible inputs</a:t>
            </a:r>
            <a:r>
              <a:rPr lang="en-US" sz="2800" dirty="0">
                <a:solidFill>
                  <a:srgbClr val="E7E6E6"/>
                </a:solidFill>
                <a:latin typeface="Avenir Next" panose="020B0503020202020204" pitchFamily="34" charset="0"/>
                <a:sym typeface="Wingdings" pitchFamily="2" charset="2"/>
              </a:rPr>
              <a:t>:</a:t>
            </a:r>
          </a:p>
          <a:p>
            <a:pPr marL="2057400" lvl="3" indent="-457200">
              <a:lnSpc>
                <a:spcPct val="90000"/>
              </a:lnSpc>
              <a:spcBef>
                <a:spcPts val="1000"/>
              </a:spcBef>
              <a:buClr>
                <a:srgbClr val="4E67C8"/>
              </a:buClr>
              <a:buFont typeface="Arial" panose="020B0604020202020204" pitchFamily="34" charset="0"/>
              <a:buChar char="•"/>
              <a:defRPr/>
            </a:pPr>
            <a:r>
              <a:rPr lang="en-US" sz="2800" dirty="0">
                <a:solidFill>
                  <a:srgbClr val="E7E6E6"/>
                </a:solidFill>
                <a:latin typeface="Avenir Next" panose="020B0503020202020204" pitchFamily="34" charset="0"/>
                <a:sym typeface="Wingdings" pitchFamily="2" charset="2"/>
              </a:rPr>
              <a:t>netCDF4 hourly cloud properties (MODIS or GEO)</a:t>
            </a:r>
          </a:p>
          <a:p>
            <a:pPr marL="2057400" lvl="3"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HDF4 (legacy) hourly cloud layer properties</a:t>
            </a:r>
          </a:p>
          <a:p>
            <a:pPr marL="2057400" lvl="3" indent="-457200">
              <a:lnSpc>
                <a:spcPct val="90000"/>
              </a:lnSpc>
              <a:spcBef>
                <a:spcPts val="1000"/>
              </a:spcBef>
              <a:buClr>
                <a:srgbClr val="4E67C8"/>
              </a:buClr>
              <a:buFont typeface="Arial" panose="020B0604020202020204" pitchFamily="34" charset="0"/>
              <a:buChar char="•"/>
              <a:defRPr/>
            </a:pPr>
            <a:r>
              <a:rPr lang="en-US" sz="2800" dirty="0">
                <a:solidFill>
                  <a:srgbClr val="E7E6E6"/>
                </a:solidFill>
                <a:latin typeface="Avenir Next" panose="020B0503020202020204" pitchFamily="34" charset="0"/>
                <a:sym typeface="Wingdings" pitchFamily="2" charset="2"/>
              </a:rPr>
              <a:t>1°x 1° hourly obs., binned, SSF zonal data</a:t>
            </a:r>
          </a:p>
          <a:p>
            <a:pPr marL="1600200" lvl="2"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noProof="0" dirty="0">
                <a:ln>
                  <a:noFill/>
                </a:ln>
                <a:solidFill>
                  <a:schemeClr val="accent4">
                    <a:lumMod val="60000"/>
                    <a:lumOff val="40000"/>
                  </a:schemeClr>
                </a:solidFill>
                <a:effectLst/>
                <a:uLnTx/>
                <a:uFillTx/>
                <a:latin typeface="Avenir Next" panose="020B0503020202020204" pitchFamily="34" charset="0"/>
                <a:ea typeface="+mn-ea"/>
                <a:cs typeface="+mn-cs"/>
                <a:sym typeface="Wingdings" pitchFamily="2" charset="2"/>
              </a:rPr>
              <a:t>Output</a:t>
            </a: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 daily, monthly-hourly, monthly averaged</a:t>
            </a:r>
          </a:p>
        </p:txBody>
      </p:sp>
    </p:spTree>
    <p:extLst>
      <p:ext uri="{BB962C8B-B14F-4D97-AF65-F5344CB8AC3E}">
        <p14:creationId xmlns:p14="http://schemas.microsoft.com/office/powerpoint/2010/main" val="2821000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bldLvl="4"/>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D001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18" name="Title 1">
            <a:extLst>
              <a:ext uri="{FF2B5EF4-FFF2-40B4-BE49-F238E27FC236}">
                <a16:creationId xmlns:a16="http://schemas.microsoft.com/office/drawing/2014/main" id="{165B28EF-D3AD-044F-8F0D-D30122E41C02}"/>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E7E6E6"/>
                </a:solidFill>
                <a:effectLst/>
                <a:uLnTx/>
                <a:uFillTx/>
                <a:latin typeface="Avenir Next" panose="020B0503020202020204" pitchFamily="34" charset="0"/>
                <a:ea typeface="+mj-ea"/>
                <a:cs typeface="+mj-cs"/>
              </a:rPr>
              <a:t>TISA Code – LW Flux Computation</a:t>
            </a:r>
          </a:p>
        </p:txBody>
      </p:sp>
      <p:sp>
        <p:nvSpPr>
          <p:cNvPr id="13" name="TextBox 12">
            <a:extLst>
              <a:ext uri="{FF2B5EF4-FFF2-40B4-BE49-F238E27FC236}">
                <a16:creationId xmlns:a16="http://schemas.microsoft.com/office/drawing/2014/main" id="{BD9CEEEF-AC0A-F146-B760-43C4C6D751FB}"/>
              </a:ext>
            </a:extLst>
          </p:cNvPr>
          <p:cNvSpPr txBox="1"/>
          <p:nvPr/>
        </p:nvSpPr>
        <p:spPr>
          <a:xfrm>
            <a:off x="4568776" y="4218353"/>
            <a:ext cx="596735" cy="523220"/>
          </a:xfrm>
          <a:prstGeom prst="rect">
            <a:avLst/>
          </a:prstGeom>
          <a:noFill/>
        </p:spPr>
        <p:txBody>
          <a:bodyPr wrap="square">
            <a:spAutoFit/>
          </a:bodyPr>
          <a:lstStyle/>
          <a:p>
            <a:pPr algn="ctr"/>
            <a:r>
              <a:rPr lang="en-US" sz="2800" dirty="0">
                <a:solidFill>
                  <a:schemeClr val="bg2"/>
                </a:solidFill>
                <a:latin typeface="Avenir Next" panose="020B0503020202020204" pitchFamily="34" charset="0"/>
                <a:sym typeface="Wingdings" pitchFamily="2" charset="2"/>
              </a:rPr>
              <a:t>…</a:t>
            </a:r>
            <a:endParaRPr lang="en-US" sz="2800" dirty="0"/>
          </a:p>
        </p:txBody>
      </p:sp>
      <p:grpSp>
        <p:nvGrpSpPr>
          <p:cNvPr id="21" name="Group 20">
            <a:extLst>
              <a:ext uri="{FF2B5EF4-FFF2-40B4-BE49-F238E27FC236}">
                <a16:creationId xmlns:a16="http://schemas.microsoft.com/office/drawing/2014/main" id="{418C7BA2-71DC-7544-822B-61004BBB00A6}"/>
              </a:ext>
            </a:extLst>
          </p:cNvPr>
          <p:cNvGrpSpPr/>
          <p:nvPr/>
        </p:nvGrpSpPr>
        <p:grpSpPr>
          <a:xfrm>
            <a:off x="3323604" y="3603875"/>
            <a:ext cx="1163782" cy="1482183"/>
            <a:chOff x="3004949" y="3042820"/>
            <a:chExt cx="1163782" cy="1482183"/>
          </a:xfrm>
        </p:grpSpPr>
        <p:sp>
          <p:nvSpPr>
            <p:cNvPr id="7" name="Trapezoid 6">
              <a:extLst>
                <a:ext uri="{FF2B5EF4-FFF2-40B4-BE49-F238E27FC236}">
                  <a16:creationId xmlns:a16="http://schemas.microsoft.com/office/drawing/2014/main" id="{DAEB4CB2-FBE7-E74C-9159-487BD9331258}"/>
                </a:ext>
              </a:extLst>
            </p:cNvPr>
            <p:cNvSpPr/>
            <p:nvPr/>
          </p:nvSpPr>
          <p:spPr>
            <a:xfrm rot="16200000">
              <a:off x="2845748" y="3202021"/>
              <a:ext cx="1482183" cy="1163782"/>
            </a:xfrm>
            <a:prstGeom prst="trapezoid">
              <a:avLst>
                <a:gd name="adj" fmla="val 8674"/>
              </a:avLst>
            </a:prstGeom>
            <a:solidFill>
              <a:schemeClr val="bg2">
                <a:lumMod val="25000"/>
              </a:schemeClr>
            </a:solidFill>
            <a:ln>
              <a:solidFill>
                <a:schemeClr val="accent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F87E763A-AFA2-0441-A7E5-F2BCD7FB9302}"/>
                </a:ext>
              </a:extLst>
            </p:cNvPr>
            <p:cNvSpPr txBox="1"/>
            <p:nvPr/>
          </p:nvSpPr>
          <p:spPr>
            <a:xfrm>
              <a:off x="3122469" y="3346433"/>
              <a:ext cx="928739" cy="923330"/>
            </a:xfrm>
            <a:prstGeom prst="rect">
              <a:avLst/>
            </a:prstGeom>
            <a:noFill/>
          </p:spPr>
          <p:txBody>
            <a:bodyPr wrap="square" rtlCol="0">
              <a:spAutoFit/>
            </a:bodyPr>
            <a:lstStyle/>
            <a:p>
              <a:pPr algn="ctr"/>
              <a:r>
                <a:rPr lang="en-US" dirty="0">
                  <a:solidFill>
                    <a:schemeClr val="bg2"/>
                  </a:solidFill>
                  <a:latin typeface="Avenir Next" panose="020B0503020202020204" pitchFamily="34" charset="0"/>
                </a:rPr>
                <a:t>solar zenith angles</a:t>
              </a:r>
            </a:p>
          </p:txBody>
        </p:sp>
      </p:grpSp>
      <p:sp>
        <p:nvSpPr>
          <p:cNvPr id="16" name="TextBox 15">
            <a:extLst>
              <a:ext uri="{FF2B5EF4-FFF2-40B4-BE49-F238E27FC236}">
                <a16:creationId xmlns:a16="http://schemas.microsoft.com/office/drawing/2014/main" id="{7A009641-97B2-0E43-BFF8-520E85F80B4E}"/>
              </a:ext>
            </a:extLst>
          </p:cNvPr>
          <p:cNvSpPr txBox="1"/>
          <p:nvPr/>
        </p:nvSpPr>
        <p:spPr>
          <a:xfrm>
            <a:off x="625928" y="1706198"/>
            <a:ext cx="10940144" cy="1815882"/>
          </a:xfrm>
          <a:prstGeom prst="rect">
            <a:avLst/>
          </a:prstGeom>
          <a:noFill/>
        </p:spPr>
        <p:txBody>
          <a:bodyPr wrap="square">
            <a:spAutoFit/>
          </a:bodyPr>
          <a:lstStyle/>
          <a:p>
            <a:r>
              <a:rPr kumimoji="0" lang="en-US" sz="2800" b="0" i="0" u="none" strike="noStrike" kern="1200" cap="none" spc="0" normalizeH="0" baseline="0" noProof="0" dirty="0">
                <a:ln>
                  <a:noFill/>
                </a:ln>
                <a:solidFill>
                  <a:schemeClr val="bg2"/>
                </a:solidFill>
                <a:effectLst/>
                <a:uLnTx/>
                <a:uFillTx/>
                <a:latin typeface="Avenir Next" panose="020B0503020202020204" pitchFamily="34" charset="0"/>
                <a:ea typeface="+mn-ea"/>
                <a:cs typeface="+mn-cs"/>
                <a:sym typeface="Wingdings" pitchFamily="2" charset="2"/>
              </a:rPr>
              <a:t>Longwave (LW) look-up table (LUT)</a:t>
            </a:r>
          </a:p>
          <a:p>
            <a:pPr marL="914400" lvl="1" indent="-457200">
              <a:buFont typeface="Arial" panose="020B0604020202020204" pitchFamily="34" charset="0"/>
              <a:buChar char="•"/>
            </a:pPr>
            <a:r>
              <a:rPr lang="en-US" sz="2800" dirty="0">
                <a:solidFill>
                  <a:schemeClr val="bg2"/>
                </a:solidFill>
                <a:latin typeface="Avenir Next" panose="020B0503020202020204" pitchFamily="34" charset="0"/>
                <a:sym typeface="Wingdings" pitchFamily="2" charset="2"/>
              </a:rPr>
              <a:t>B</a:t>
            </a:r>
            <a:r>
              <a:rPr kumimoji="0" lang="en-US" sz="2800" b="0" i="0" u="none" strike="noStrike" kern="1200" cap="none" spc="0" normalizeH="0" baseline="0" noProof="0" dirty="0" err="1">
                <a:ln>
                  <a:noFill/>
                </a:ln>
                <a:solidFill>
                  <a:schemeClr val="bg2"/>
                </a:solidFill>
                <a:effectLst/>
                <a:uLnTx/>
                <a:uFillTx/>
                <a:latin typeface="Avenir Next" panose="020B0503020202020204" pitchFamily="34" charset="0"/>
                <a:ea typeface="+mn-ea"/>
                <a:cs typeface="+mn-cs"/>
                <a:sym typeface="Wingdings" pitchFamily="2" charset="2"/>
              </a:rPr>
              <a:t>asis</a:t>
            </a:r>
            <a:r>
              <a:rPr kumimoji="0" lang="en-US" sz="2800" b="0" i="0" u="none" strike="noStrike" kern="1200" cap="none" spc="0" normalizeH="0" baseline="0" noProof="0" dirty="0">
                <a:ln>
                  <a:noFill/>
                </a:ln>
                <a:solidFill>
                  <a:schemeClr val="bg2"/>
                </a:solidFill>
                <a:effectLst/>
                <a:uLnTx/>
                <a:uFillTx/>
                <a:latin typeface="Avenir Next" panose="020B0503020202020204" pitchFamily="34" charset="0"/>
                <a:ea typeface="+mn-ea"/>
                <a:cs typeface="+mn-cs"/>
                <a:sym typeface="Wingdings" pitchFamily="2" charset="2"/>
              </a:rPr>
              <a:t> for LW flux computation</a:t>
            </a:r>
          </a:p>
          <a:p>
            <a:pPr marL="914400" lvl="1" indent="-457200">
              <a:buFont typeface="Arial" panose="020B0604020202020204" pitchFamily="34" charset="0"/>
              <a:buChar char="•"/>
            </a:pPr>
            <a:r>
              <a:rPr lang="en-US" sz="2800" dirty="0">
                <a:solidFill>
                  <a:schemeClr val="bg2"/>
                </a:solidFill>
                <a:latin typeface="Avenir Next" panose="020B0503020202020204" pitchFamily="34" charset="0"/>
                <a:sym typeface="Wingdings" pitchFamily="2" charset="2"/>
              </a:rPr>
              <a:t>Narrowband-to-broadband coefficients  fluxes</a:t>
            </a:r>
          </a:p>
          <a:p>
            <a:pPr marL="914400" lvl="1" indent="-457200">
              <a:buFont typeface="Arial" panose="020B0604020202020204" pitchFamily="34" charset="0"/>
              <a:buChar char="•"/>
            </a:pPr>
            <a:r>
              <a:rPr lang="en-US" sz="2800" dirty="0">
                <a:solidFill>
                  <a:schemeClr val="bg2"/>
                </a:solidFill>
                <a:latin typeface="Avenir Next" panose="020B0503020202020204" pitchFamily="34" charset="0"/>
                <a:sym typeface="Wingdings" pitchFamily="2" charset="2"/>
              </a:rPr>
              <a:t>netCDF4- API to read</a:t>
            </a:r>
          </a:p>
        </p:txBody>
      </p:sp>
      <p:grpSp>
        <p:nvGrpSpPr>
          <p:cNvPr id="4" name="Group 3">
            <a:extLst>
              <a:ext uri="{FF2B5EF4-FFF2-40B4-BE49-F238E27FC236}">
                <a16:creationId xmlns:a16="http://schemas.microsoft.com/office/drawing/2014/main" id="{03A92F1C-72F0-644C-854A-A87AA93094EF}"/>
              </a:ext>
            </a:extLst>
          </p:cNvPr>
          <p:cNvGrpSpPr/>
          <p:nvPr/>
        </p:nvGrpSpPr>
        <p:grpSpPr>
          <a:xfrm>
            <a:off x="2551833" y="3801671"/>
            <a:ext cx="1163782" cy="1482183"/>
            <a:chOff x="2233178" y="3240616"/>
            <a:chExt cx="1163782" cy="1482183"/>
          </a:xfrm>
        </p:grpSpPr>
        <p:sp>
          <p:nvSpPr>
            <p:cNvPr id="11" name="Trapezoid 10">
              <a:extLst>
                <a:ext uri="{FF2B5EF4-FFF2-40B4-BE49-F238E27FC236}">
                  <a16:creationId xmlns:a16="http://schemas.microsoft.com/office/drawing/2014/main" id="{F6A294D5-6BDB-0F45-A3ED-C9FFF3D0EFDB}"/>
                </a:ext>
              </a:extLst>
            </p:cNvPr>
            <p:cNvSpPr/>
            <p:nvPr/>
          </p:nvSpPr>
          <p:spPr>
            <a:xfrm rot="16200000">
              <a:off x="2073977" y="3399817"/>
              <a:ext cx="1482183" cy="1163782"/>
            </a:xfrm>
            <a:prstGeom prst="trapezoid">
              <a:avLst>
                <a:gd name="adj" fmla="val 8674"/>
              </a:avLst>
            </a:prstGeom>
            <a:solidFill>
              <a:schemeClr val="bg2">
                <a:lumMod val="50000"/>
              </a:schemeClr>
            </a:solidFill>
            <a:ln>
              <a:solidFill>
                <a:schemeClr val="accent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F7916689-A299-FE43-816F-9F28A38A8785}"/>
                </a:ext>
              </a:extLst>
            </p:cNvPr>
            <p:cNvSpPr txBox="1"/>
            <p:nvPr/>
          </p:nvSpPr>
          <p:spPr>
            <a:xfrm>
              <a:off x="2278209" y="3698144"/>
              <a:ext cx="1038098" cy="646331"/>
            </a:xfrm>
            <a:prstGeom prst="rect">
              <a:avLst/>
            </a:prstGeom>
            <a:noFill/>
          </p:spPr>
          <p:txBody>
            <a:bodyPr wrap="square" rtlCol="0">
              <a:spAutoFit/>
            </a:bodyPr>
            <a:lstStyle/>
            <a:p>
              <a:pPr algn="ctr"/>
              <a:r>
                <a:rPr lang="en-US" dirty="0">
                  <a:latin typeface="Avenir Next" panose="020B0503020202020204" pitchFamily="34" charset="0"/>
                </a:rPr>
                <a:t>Surface types</a:t>
              </a:r>
            </a:p>
          </p:txBody>
        </p:sp>
      </p:grpSp>
      <p:grpSp>
        <p:nvGrpSpPr>
          <p:cNvPr id="15" name="Group 14">
            <a:extLst>
              <a:ext uri="{FF2B5EF4-FFF2-40B4-BE49-F238E27FC236}">
                <a16:creationId xmlns:a16="http://schemas.microsoft.com/office/drawing/2014/main" id="{44489252-282D-A546-A4C3-0ADF34E5A3AF}"/>
              </a:ext>
            </a:extLst>
          </p:cNvPr>
          <p:cNvGrpSpPr/>
          <p:nvPr/>
        </p:nvGrpSpPr>
        <p:grpSpPr>
          <a:xfrm>
            <a:off x="1579763" y="4019543"/>
            <a:ext cx="1562155" cy="1482183"/>
            <a:chOff x="1228391" y="4525003"/>
            <a:chExt cx="1562155" cy="1482183"/>
          </a:xfrm>
        </p:grpSpPr>
        <p:sp>
          <p:nvSpPr>
            <p:cNvPr id="12" name="Trapezoid 11">
              <a:extLst>
                <a:ext uri="{FF2B5EF4-FFF2-40B4-BE49-F238E27FC236}">
                  <a16:creationId xmlns:a16="http://schemas.microsoft.com/office/drawing/2014/main" id="{B7BAD210-A57A-8E42-AB87-835364AF3B03}"/>
                </a:ext>
              </a:extLst>
            </p:cNvPr>
            <p:cNvSpPr/>
            <p:nvPr/>
          </p:nvSpPr>
          <p:spPr>
            <a:xfrm rot="16200000">
              <a:off x="1285879" y="4684204"/>
              <a:ext cx="1482183" cy="1163782"/>
            </a:xfrm>
            <a:prstGeom prst="trapezoid">
              <a:avLst>
                <a:gd name="adj" fmla="val 8674"/>
              </a:avLst>
            </a:prstGeom>
            <a:solidFill>
              <a:schemeClr val="bg2">
                <a:lumMod val="75000"/>
              </a:schemeClr>
            </a:solidFill>
            <a:ln>
              <a:solidFill>
                <a:schemeClr val="accent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703E15B8-D165-F64A-B327-EEF95656459A}"/>
                </a:ext>
              </a:extLst>
            </p:cNvPr>
            <p:cNvSpPr txBox="1"/>
            <p:nvPr/>
          </p:nvSpPr>
          <p:spPr>
            <a:xfrm>
              <a:off x="1228391" y="5096818"/>
              <a:ext cx="1562155" cy="338554"/>
            </a:xfrm>
            <a:prstGeom prst="rect">
              <a:avLst/>
            </a:prstGeom>
            <a:noFill/>
          </p:spPr>
          <p:txBody>
            <a:bodyPr wrap="square" rtlCol="0">
              <a:spAutoFit/>
            </a:bodyPr>
            <a:lstStyle/>
            <a:p>
              <a:pPr algn="ctr"/>
              <a:r>
                <a:rPr lang="en-US" sz="1600" dirty="0">
                  <a:latin typeface="Avenir Next" panose="020B0503020202020204" pitchFamily="34" charset="0"/>
                </a:rPr>
                <a:t>Coefficients</a:t>
              </a:r>
            </a:p>
          </p:txBody>
        </p:sp>
      </p:grpSp>
      <p:sp>
        <p:nvSpPr>
          <p:cNvPr id="22" name="Right Arrow 21">
            <a:extLst>
              <a:ext uri="{FF2B5EF4-FFF2-40B4-BE49-F238E27FC236}">
                <a16:creationId xmlns:a16="http://schemas.microsoft.com/office/drawing/2014/main" id="{F95FB4B6-3DF5-EB4B-94D9-5483B838D3F3}"/>
              </a:ext>
            </a:extLst>
          </p:cNvPr>
          <p:cNvSpPr/>
          <p:nvPr/>
        </p:nvSpPr>
        <p:spPr>
          <a:xfrm>
            <a:off x="5405741" y="4182023"/>
            <a:ext cx="1460665" cy="723507"/>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FD10D3BC-41D8-EF4A-BF15-D4651B6F7A4F}"/>
              </a:ext>
            </a:extLst>
          </p:cNvPr>
          <p:cNvGrpSpPr/>
          <p:nvPr/>
        </p:nvGrpSpPr>
        <p:grpSpPr>
          <a:xfrm>
            <a:off x="7503226" y="3715606"/>
            <a:ext cx="2729220" cy="1837991"/>
            <a:chOff x="7184571" y="3313811"/>
            <a:chExt cx="2729220" cy="1837991"/>
          </a:xfrm>
        </p:grpSpPr>
        <p:grpSp>
          <p:nvGrpSpPr>
            <p:cNvPr id="42" name="Group 41">
              <a:extLst>
                <a:ext uri="{FF2B5EF4-FFF2-40B4-BE49-F238E27FC236}">
                  <a16:creationId xmlns:a16="http://schemas.microsoft.com/office/drawing/2014/main" id="{22B5C229-8FB9-4847-AB7E-F55FE693507C}"/>
                </a:ext>
              </a:extLst>
            </p:cNvPr>
            <p:cNvGrpSpPr/>
            <p:nvPr/>
          </p:nvGrpSpPr>
          <p:grpSpPr>
            <a:xfrm>
              <a:off x="7184571" y="3313811"/>
              <a:ext cx="2729220" cy="1837991"/>
              <a:chOff x="7184571" y="3313811"/>
              <a:chExt cx="2729220" cy="1837991"/>
            </a:xfrm>
          </p:grpSpPr>
          <p:grpSp>
            <p:nvGrpSpPr>
              <p:cNvPr id="34" name="Group 33">
                <a:extLst>
                  <a:ext uri="{FF2B5EF4-FFF2-40B4-BE49-F238E27FC236}">
                    <a16:creationId xmlns:a16="http://schemas.microsoft.com/office/drawing/2014/main" id="{59753506-FDED-C94A-8B95-17A37DF7F7C2}"/>
                  </a:ext>
                </a:extLst>
              </p:cNvPr>
              <p:cNvGrpSpPr/>
              <p:nvPr/>
            </p:nvGrpSpPr>
            <p:grpSpPr>
              <a:xfrm>
                <a:off x="7184571" y="3313811"/>
                <a:ext cx="2729220" cy="1837991"/>
                <a:chOff x="7184571" y="3313811"/>
                <a:chExt cx="2729220" cy="1837991"/>
              </a:xfrm>
            </p:grpSpPr>
            <p:sp>
              <p:nvSpPr>
                <p:cNvPr id="23" name="Cube 22">
                  <a:extLst>
                    <a:ext uri="{FF2B5EF4-FFF2-40B4-BE49-F238E27FC236}">
                      <a16:creationId xmlns:a16="http://schemas.microsoft.com/office/drawing/2014/main" id="{1D5DE3C5-A385-2441-804A-AABD1D45B30C}"/>
                    </a:ext>
                  </a:extLst>
                </p:cNvPr>
                <p:cNvSpPr/>
                <p:nvPr/>
              </p:nvSpPr>
              <p:spPr>
                <a:xfrm>
                  <a:off x="7184571" y="3313811"/>
                  <a:ext cx="2729220" cy="1837991"/>
                </a:xfrm>
                <a:prstGeom prst="cube">
                  <a:avLst/>
                </a:prstGeom>
                <a:solidFill>
                  <a:schemeClr val="accent1">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B7A8B10B-BED9-3A4B-8599-561061459F16}"/>
                    </a:ext>
                  </a:extLst>
                </p:cNvPr>
                <p:cNvCxnSpPr>
                  <a:cxnSpLocks/>
                </p:cNvCxnSpPr>
                <p:nvPr/>
              </p:nvCxnSpPr>
              <p:spPr>
                <a:xfrm>
                  <a:off x="7280299" y="3670143"/>
                  <a:ext cx="2268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501F748C-EA2A-3448-A974-F0A630A4C51B}"/>
                    </a:ext>
                  </a:extLst>
                </p:cNvPr>
                <p:cNvCxnSpPr>
                  <a:cxnSpLocks/>
                </p:cNvCxnSpPr>
                <p:nvPr/>
              </p:nvCxnSpPr>
              <p:spPr>
                <a:xfrm>
                  <a:off x="7360724" y="3581838"/>
                  <a:ext cx="227886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C30787F-ED29-EE4D-8AD1-1EC71DF4228B}"/>
                    </a:ext>
                  </a:extLst>
                </p:cNvPr>
                <p:cNvCxnSpPr>
                  <a:cxnSpLocks/>
                </p:cNvCxnSpPr>
                <p:nvPr/>
              </p:nvCxnSpPr>
              <p:spPr>
                <a:xfrm>
                  <a:off x="7438954" y="3487329"/>
                  <a:ext cx="22939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64F5749-DD6C-8246-92D0-2377D040C860}"/>
                    </a:ext>
                  </a:extLst>
                </p:cNvPr>
                <p:cNvCxnSpPr>
                  <a:cxnSpLocks/>
                </p:cNvCxnSpPr>
                <p:nvPr/>
              </p:nvCxnSpPr>
              <p:spPr>
                <a:xfrm>
                  <a:off x="7533954" y="3398814"/>
                  <a:ext cx="22939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35" name="Straight Connector 34">
                <a:extLst>
                  <a:ext uri="{FF2B5EF4-FFF2-40B4-BE49-F238E27FC236}">
                    <a16:creationId xmlns:a16="http://schemas.microsoft.com/office/drawing/2014/main" id="{20922B4C-8428-D941-9202-C655982E88A6}"/>
                  </a:ext>
                </a:extLst>
              </p:cNvPr>
              <p:cNvCxnSpPr>
                <a:cxnSpLocks/>
              </p:cNvCxnSpPr>
              <p:nvPr/>
            </p:nvCxnSpPr>
            <p:spPr>
              <a:xfrm>
                <a:off x="9541869" y="3677123"/>
                <a:ext cx="0" cy="1422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C6F20FD-C3B0-7A40-8E85-32C4439B9F9E}"/>
                  </a:ext>
                </a:extLst>
              </p:cNvPr>
              <p:cNvCxnSpPr>
                <a:cxnSpLocks/>
              </p:cNvCxnSpPr>
              <p:nvPr/>
            </p:nvCxnSpPr>
            <p:spPr>
              <a:xfrm>
                <a:off x="9638428" y="3581838"/>
                <a:ext cx="0" cy="1422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D659CB5B-491C-8146-B10C-1B0E2A3E54CF}"/>
                  </a:ext>
                </a:extLst>
              </p:cNvPr>
              <p:cNvCxnSpPr>
                <a:cxnSpLocks/>
              </p:cNvCxnSpPr>
              <p:nvPr/>
            </p:nvCxnSpPr>
            <p:spPr>
              <a:xfrm>
                <a:off x="9732870" y="3487329"/>
                <a:ext cx="0" cy="1422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D0FD364-81BA-474C-8449-E8CE6E617750}"/>
                  </a:ext>
                </a:extLst>
              </p:cNvPr>
              <p:cNvCxnSpPr>
                <a:cxnSpLocks/>
              </p:cNvCxnSpPr>
              <p:nvPr/>
            </p:nvCxnSpPr>
            <p:spPr>
              <a:xfrm>
                <a:off x="9820890" y="3392896"/>
                <a:ext cx="0" cy="1422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3" name="TextBox 42">
              <a:extLst>
                <a:ext uri="{FF2B5EF4-FFF2-40B4-BE49-F238E27FC236}">
                  <a16:creationId xmlns:a16="http://schemas.microsoft.com/office/drawing/2014/main" id="{C3173CCF-4E82-0C4A-B8F5-9BB4E745E744}"/>
                </a:ext>
              </a:extLst>
            </p:cNvPr>
            <p:cNvSpPr txBox="1"/>
            <p:nvPr/>
          </p:nvSpPr>
          <p:spPr>
            <a:xfrm>
              <a:off x="7459023" y="4288810"/>
              <a:ext cx="1722492" cy="369332"/>
            </a:xfrm>
            <a:prstGeom prst="rect">
              <a:avLst/>
            </a:prstGeom>
            <a:noFill/>
          </p:spPr>
          <p:txBody>
            <a:bodyPr wrap="square" rtlCol="0">
              <a:spAutoFit/>
            </a:bodyPr>
            <a:lstStyle/>
            <a:p>
              <a:pPr algn="ctr"/>
              <a:r>
                <a:rPr lang="en-US" dirty="0">
                  <a:solidFill>
                    <a:schemeClr val="bg2"/>
                  </a:solidFill>
                  <a:latin typeface="Avenir Next" panose="020B0503020202020204" pitchFamily="34" charset="0"/>
                </a:rPr>
                <a:t>netCDF-4</a:t>
              </a:r>
            </a:p>
          </p:txBody>
        </p:sp>
      </p:grpSp>
      <p:sp>
        <p:nvSpPr>
          <p:cNvPr id="46" name="TextBox 45">
            <a:extLst>
              <a:ext uri="{FF2B5EF4-FFF2-40B4-BE49-F238E27FC236}">
                <a16:creationId xmlns:a16="http://schemas.microsoft.com/office/drawing/2014/main" id="{AB6BB12B-E4EB-C749-9EB4-82372821F0F1}"/>
              </a:ext>
            </a:extLst>
          </p:cNvPr>
          <p:cNvSpPr txBox="1"/>
          <p:nvPr/>
        </p:nvSpPr>
        <p:spPr>
          <a:xfrm>
            <a:off x="90055" y="5786240"/>
            <a:ext cx="12011890" cy="523220"/>
          </a:xfrm>
          <a:prstGeom prst="rect">
            <a:avLst/>
          </a:prstGeom>
          <a:noFill/>
        </p:spPr>
        <p:txBody>
          <a:bodyPr wrap="square">
            <a:spAutoFit/>
          </a:bodyPr>
          <a:lstStyle/>
          <a:p>
            <a:pPr algn="ctr"/>
            <a:r>
              <a:rPr lang="en-US" sz="2800" dirty="0">
                <a:solidFill>
                  <a:schemeClr val="accent4">
                    <a:lumMod val="60000"/>
                    <a:lumOff val="40000"/>
                  </a:schemeClr>
                </a:solidFill>
                <a:latin typeface="Avenir Next" panose="020B0503020202020204" pitchFamily="34" charset="0"/>
                <a:sym typeface="Wingdings" pitchFamily="2" charset="2"/>
              </a:rPr>
              <a:t>LW_nb2bb_lut</a:t>
            </a:r>
            <a:r>
              <a:rPr lang="en-US" sz="2800" dirty="0">
                <a:solidFill>
                  <a:schemeClr val="bg2"/>
                </a:solidFill>
                <a:latin typeface="Avenir Next" panose="020B0503020202020204" pitchFamily="34" charset="0"/>
                <a:sym typeface="Wingdings" pitchFamily="2" charset="2"/>
              </a:rPr>
              <a:t>: (3 </a:t>
            </a:r>
            <a:r>
              <a:rPr lang="en-US" sz="2800" dirty="0" err="1">
                <a:solidFill>
                  <a:schemeClr val="bg2"/>
                </a:solidFill>
                <a:latin typeface="Avenir Next" panose="020B0503020202020204" pitchFamily="34" charset="0"/>
                <a:sym typeface="Wingdings" pitchFamily="2" charset="2"/>
              </a:rPr>
              <a:t>coeff</a:t>
            </a:r>
            <a:r>
              <a:rPr lang="en-US" sz="2800" dirty="0">
                <a:solidFill>
                  <a:schemeClr val="bg2"/>
                </a:solidFill>
                <a:latin typeface="Avenir Next" panose="020B0503020202020204" pitchFamily="34" charset="0"/>
                <a:sym typeface="Wingdings" pitchFamily="2" charset="2"/>
              </a:rPr>
              <a:t>, 7 surf. types, 2 SZA, 16 VZA, 4 PW, 6 radiance)</a:t>
            </a:r>
            <a:endParaRPr lang="en-US" sz="2800" dirty="0">
              <a:solidFill>
                <a:schemeClr val="bg2"/>
              </a:solidFill>
            </a:endParaRPr>
          </a:p>
        </p:txBody>
      </p:sp>
    </p:spTree>
    <p:extLst>
      <p:ext uri="{BB962C8B-B14F-4D97-AF65-F5344CB8AC3E}">
        <p14:creationId xmlns:p14="http://schemas.microsoft.com/office/powerpoint/2010/main" val="2237887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uiExpand="1" build="p" bldLvl="2"/>
      <p:bldP spid="22" grpId="0" animBg="1"/>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D001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18" name="Title 1">
            <a:extLst>
              <a:ext uri="{FF2B5EF4-FFF2-40B4-BE49-F238E27FC236}">
                <a16:creationId xmlns:a16="http://schemas.microsoft.com/office/drawing/2014/main" id="{165B28EF-D3AD-044F-8F0D-D30122E41C02}"/>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E7E6E6"/>
                </a:solidFill>
                <a:effectLst/>
                <a:uLnTx/>
                <a:uFillTx/>
                <a:latin typeface="Avenir Next" panose="020B0503020202020204" pitchFamily="34" charset="0"/>
                <a:ea typeface="+mj-ea"/>
                <a:cs typeface="+mj-cs"/>
              </a:rPr>
              <a:t>TISA Code – SW Flux Computation</a:t>
            </a:r>
          </a:p>
        </p:txBody>
      </p:sp>
      <p:sp>
        <p:nvSpPr>
          <p:cNvPr id="5" name="TextBox 4">
            <a:extLst>
              <a:ext uri="{FF2B5EF4-FFF2-40B4-BE49-F238E27FC236}">
                <a16:creationId xmlns:a16="http://schemas.microsoft.com/office/drawing/2014/main" id="{B9BB863A-EDDF-E44C-B508-A6D4E76D461C}"/>
              </a:ext>
            </a:extLst>
          </p:cNvPr>
          <p:cNvSpPr txBox="1"/>
          <p:nvPr/>
        </p:nvSpPr>
        <p:spPr>
          <a:xfrm>
            <a:off x="4568776" y="4233590"/>
            <a:ext cx="596735" cy="523220"/>
          </a:xfrm>
          <a:prstGeom prst="rect">
            <a:avLst/>
          </a:prstGeom>
          <a:noFill/>
        </p:spPr>
        <p:txBody>
          <a:bodyPr wrap="square">
            <a:spAutoFit/>
          </a:bodyPr>
          <a:lstStyle/>
          <a:p>
            <a:pPr algn="ctr"/>
            <a:r>
              <a:rPr lang="en-US" sz="2800" dirty="0">
                <a:solidFill>
                  <a:schemeClr val="bg2"/>
                </a:solidFill>
                <a:latin typeface="Avenir Next" panose="020B0503020202020204" pitchFamily="34" charset="0"/>
                <a:sym typeface="Wingdings" pitchFamily="2" charset="2"/>
              </a:rPr>
              <a:t>…</a:t>
            </a:r>
            <a:endParaRPr lang="en-US" sz="2800" dirty="0"/>
          </a:p>
        </p:txBody>
      </p:sp>
      <p:grpSp>
        <p:nvGrpSpPr>
          <p:cNvPr id="6" name="Group 5">
            <a:extLst>
              <a:ext uri="{FF2B5EF4-FFF2-40B4-BE49-F238E27FC236}">
                <a16:creationId xmlns:a16="http://schemas.microsoft.com/office/drawing/2014/main" id="{916C78D3-02DF-7B48-86AF-3619ACEC7BF3}"/>
              </a:ext>
            </a:extLst>
          </p:cNvPr>
          <p:cNvGrpSpPr/>
          <p:nvPr/>
        </p:nvGrpSpPr>
        <p:grpSpPr>
          <a:xfrm>
            <a:off x="3323604" y="3619112"/>
            <a:ext cx="1163782" cy="1482183"/>
            <a:chOff x="3004949" y="3042820"/>
            <a:chExt cx="1163782" cy="1482183"/>
          </a:xfrm>
        </p:grpSpPr>
        <p:sp>
          <p:nvSpPr>
            <p:cNvPr id="7" name="Trapezoid 6">
              <a:extLst>
                <a:ext uri="{FF2B5EF4-FFF2-40B4-BE49-F238E27FC236}">
                  <a16:creationId xmlns:a16="http://schemas.microsoft.com/office/drawing/2014/main" id="{CB6440C6-2898-3942-AA79-2A79ADFD6651}"/>
                </a:ext>
              </a:extLst>
            </p:cNvPr>
            <p:cNvSpPr/>
            <p:nvPr/>
          </p:nvSpPr>
          <p:spPr>
            <a:xfrm rot="16200000">
              <a:off x="2845748" y="3202021"/>
              <a:ext cx="1482183" cy="1163782"/>
            </a:xfrm>
            <a:prstGeom prst="trapezoid">
              <a:avLst>
                <a:gd name="adj" fmla="val 8674"/>
              </a:avLst>
            </a:prstGeom>
            <a:solidFill>
              <a:schemeClr val="bg2">
                <a:lumMod val="25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54C17D24-4BAD-164D-8AF6-534378F82F6B}"/>
                </a:ext>
              </a:extLst>
            </p:cNvPr>
            <p:cNvSpPr txBox="1"/>
            <p:nvPr/>
          </p:nvSpPr>
          <p:spPr>
            <a:xfrm>
              <a:off x="3122469" y="3500348"/>
              <a:ext cx="928739" cy="646331"/>
            </a:xfrm>
            <a:prstGeom prst="rect">
              <a:avLst/>
            </a:prstGeom>
            <a:noFill/>
            <a:ln>
              <a:noFill/>
            </a:ln>
          </p:spPr>
          <p:txBody>
            <a:bodyPr wrap="square" rtlCol="0">
              <a:spAutoFit/>
            </a:bodyPr>
            <a:lstStyle/>
            <a:p>
              <a:pPr algn="ctr"/>
              <a:r>
                <a:rPr lang="en-US" dirty="0">
                  <a:solidFill>
                    <a:schemeClr val="bg2"/>
                  </a:solidFill>
                  <a:latin typeface="Avenir Next" panose="020B0503020202020204" pitchFamily="34" charset="0"/>
                </a:rPr>
                <a:t>Wind speed</a:t>
              </a:r>
            </a:p>
          </p:txBody>
        </p:sp>
      </p:grpSp>
      <p:sp>
        <p:nvSpPr>
          <p:cNvPr id="10" name="TextBox 9">
            <a:extLst>
              <a:ext uri="{FF2B5EF4-FFF2-40B4-BE49-F238E27FC236}">
                <a16:creationId xmlns:a16="http://schemas.microsoft.com/office/drawing/2014/main" id="{D9F968AF-F652-4748-83E6-417C9BE63050}"/>
              </a:ext>
            </a:extLst>
          </p:cNvPr>
          <p:cNvSpPr txBox="1"/>
          <p:nvPr/>
        </p:nvSpPr>
        <p:spPr>
          <a:xfrm>
            <a:off x="625928" y="1706198"/>
            <a:ext cx="10940144" cy="1815882"/>
          </a:xfrm>
          <a:prstGeom prst="rect">
            <a:avLst/>
          </a:prstGeom>
          <a:noFill/>
        </p:spPr>
        <p:txBody>
          <a:bodyPr wrap="square">
            <a:spAutoFit/>
          </a:bodyPr>
          <a:lstStyle/>
          <a:p>
            <a:r>
              <a:rPr kumimoji="0" lang="en-US" sz="2800" b="0" i="0" u="none" strike="noStrike" kern="1200" cap="none" spc="0" normalizeH="0" baseline="0" noProof="0" dirty="0">
                <a:ln>
                  <a:noFill/>
                </a:ln>
                <a:solidFill>
                  <a:schemeClr val="bg2"/>
                </a:solidFill>
                <a:effectLst/>
                <a:uLnTx/>
                <a:uFillTx/>
                <a:latin typeface="Avenir Next" panose="020B0503020202020204" pitchFamily="34" charset="0"/>
                <a:ea typeface="+mn-ea"/>
                <a:cs typeface="+mn-cs"/>
                <a:sym typeface="Wingdings" pitchFamily="2" charset="2"/>
              </a:rPr>
              <a:t>Shortwave (SW) look-up table</a:t>
            </a:r>
          </a:p>
          <a:p>
            <a:pPr marL="914400" lvl="1" indent="-457200">
              <a:buFont typeface="Arial" panose="020B0604020202020204" pitchFamily="34" charset="0"/>
              <a:buChar char="•"/>
            </a:pPr>
            <a:r>
              <a:rPr lang="en-US" sz="2800" dirty="0">
                <a:solidFill>
                  <a:schemeClr val="bg2"/>
                </a:solidFill>
                <a:latin typeface="Avenir Next" panose="020B0503020202020204" pitchFamily="34" charset="0"/>
                <a:sym typeface="Wingdings" pitchFamily="2" charset="2"/>
              </a:rPr>
              <a:t>B</a:t>
            </a:r>
            <a:r>
              <a:rPr kumimoji="0" lang="en-US" sz="2800" b="0" i="0" u="none" strike="noStrike" kern="1200" cap="none" spc="0" normalizeH="0" baseline="0" noProof="0" dirty="0" err="1">
                <a:ln>
                  <a:noFill/>
                </a:ln>
                <a:solidFill>
                  <a:schemeClr val="bg2"/>
                </a:solidFill>
                <a:effectLst/>
                <a:uLnTx/>
                <a:uFillTx/>
                <a:latin typeface="Avenir Next" panose="020B0503020202020204" pitchFamily="34" charset="0"/>
                <a:ea typeface="+mn-ea"/>
                <a:cs typeface="+mn-cs"/>
                <a:sym typeface="Wingdings" pitchFamily="2" charset="2"/>
              </a:rPr>
              <a:t>asis</a:t>
            </a:r>
            <a:r>
              <a:rPr kumimoji="0" lang="en-US" sz="2800" b="0" i="0" u="none" strike="noStrike" kern="1200" cap="none" spc="0" normalizeH="0" baseline="0" noProof="0" dirty="0">
                <a:ln>
                  <a:noFill/>
                </a:ln>
                <a:solidFill>
                  <a:schemeClr val="bg2"/>
                </a:solidFill>
                <a:effectLst/>
                <a:uLnTx/>
                <a:uFillTx/>
                <a:latin typeface="Avenir Next" panose="020B0503020202020204" pitchFamily="34" charset="0"/>
                <a:ea typeface="+mn-ea"/>
                <a:cs typeface="+mn-cs"/>
                <a:sym typeface="Wingdings" pitchFamily="2" charset="2"/>
              </a:rPr>
              <a:t> for SW flux computation</a:t>
            </a:r>
          </a:p>
          <a:p>
            <a:pPr marL="914400" lvl="1" indent="-457200">
              <a:buFont typeface="Arial" panose="020B0604020202020204" pitchFamily="34" charset="0"/>
              <a:buChar char="•"/>
            </a:pPr>
            <a:r>
              <a:rPr lang="en-US" sz="2800" dirty="0">
                <a:solidFill>
                  <a:schemeClr val="bg2"/>
                </a:solidFill>
                <a:latin typeface="Avenir Next" panose="020B0503020202020204" pitchFamily="34" charset="0"/>
                <a:sym typeface="Wingdings" pitchFamily="2" charset="2"/>
              </a:rPr>
              <a:t>Narrowband-to-broadband coefficients  fluxes</a:t>
            </a:r>
          </a:p>
          <a:p>
            <a:pPr marL="914400" lvl="1" indent="-457200">
              <a:buFont typeface="Arial" panose="020B0604020202020204" pitchFamily="34" charset="0"/>
              <a:buChar char="•"/>
            </a:pPr>
            <a:r>
              <a:rPr lang="en-US" sz="2800" dirty="0">
                <a:solidFill>
                  <a:schemeClr val="bg2"/>
                </a:solidFill>
                <a:latin typeface="Avenir Next" panose="020B0503020202020204" pitchFamily="34" charset="0"/>
                <a:sym typeface="Wingdings" pitchFamily="2" charset="2"/>
              </a:rPr>
              <a:t>netCDF-4 library to read TRMM ADM coefficients</a:t>
            </a:r>
          </a:p>
        </p:txBody>
      </p:sp>
      <p:grpSp>
        <p:nvGrpSpPr>
          <p:cNvPr id="11" name="Group 10">
            <a:extLst>
              <a:ext uri="{FF2B5EF4-FFF2-40B4-BE49-F238E27FC236}">
                <a16:creationId xmlns:a16="http://schemas.microsoft.com/office/drawing/2014/main" id="{3DD3801B-C791-5343-929C-13BB3CE4DF1F}"/>
              </a:ext>
            </a:extLst>
          </p:cNvPr>
          <p:cNvGrpSpPr/>
          <p:nvPr/>
        </p:nvGrpSpPr>
        <p:grpSpPr>
          <a:xfrm>
            <a:off x="2551833" y="3816908"/>
            <a:ext cx="1163782" cy="1482183"/>
            <a:chOff x="2233178" y="3240616"/>
            <a:chExt cx="1163782" cy="1482183"/>
          </a:xfrm>
        </p:grpSpPr>
        <p:sp>
          <p:nvSpPr>
            <p:cNvPr id="12" name="Trapezoid 11">
              <a:extLst>
                <a:ext uri="{FF2B5EF4-FFF2-40B4-BE49-F238E27FC236}">
                  <a16:creationId xmlns:a16="http://schemas.microsoft.com/office/drawing/2014/main" id="{4DC2BC1A-EEA8-064D-AC0D-14E0D2F44A42}"/>
                </a:ext>
              </a:extLst>
            </p:cNvPr>
            <p:cNvSpPr/>
            <p:nvPr/>
          </p:nvSpPr>
          <p:spPr>
            <a:xfrm rot="16200000">
              <a:off x="2073977" y="3399817"/>
              <a:ext cx="1482183" cy="1163782"/>
            </a:xfrm>
            <a:prstGeom prst="trapezoid">
              <a:avLst>
                <a:gd name="adj" fmla="val 8674"/>
              </a:avLst>
            </a:prstGeom>
            <a:solidFill>
              <a:schemeClr val="bg2">
                <a:lumMod val="50000"/>
              </a:schemeClr>
            </a:solidFill>
            <a:ln>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0D278B9E-B92E-9246-B074-4A84C351F569}"/>
                </a:ext>
              </a:extLst>
            </p:cNvPr>
            <p:cNvSpPr txBox="1"/>
            <p:nvPr/>
          </p:nvSpPr>
          <p:spPr>
            <a:xfrm>
              <a:off x="2278209" y="3698144"/>
              <a:ext cx="1038098" cy="646331"/>
            </a:xfrm>
            <a:prstGeom prst="rect">
              <a:avLst/>
            </a:prstGeom>
            <a:noFill/>
            <a:ln>
              <a:noFill/>
            </a:ln>
          </p:spPr>
          <p:txBody>
            <a:bodyPr wrap="square" rtlCol="0">
              <a:spAutoFit/>
            </a:bodyPr>
            <a:lstStyle/>
            <a:p>
              <a:pPr algn="ctr"/>
              <a:r>
                <a:rPr lang="en-US" dirty="0">
                  <a:latin typeface="Avenir Next" panose="020B0503020202020204" pitchFamily="34" charset="0"/>
                </a:rPr>
                <a:t>Land clear</a:t>
              </a:r>
            </a:p>
          </p:txBody>
        </p:sp>
      </p:grpSp>
      <p:grpSp>
        <p:nvGrpSpPr>
          <p:cNvPr id="14" name="Group 13">
            <a:extLst>
              <a:ext uri="{FF2B5EF4-FFF2-40B4-BE49-F238E27FC236}">
                <a16:creationId xmlns:a16="http://schemas.microsoft.com/office/drawing/2014/main" id="{112198FA-08F1-3D4A-AB91-C6D1BCB6CE50}"/>
              </a:ext>
            </a:extLst>
          </p:cNvPr>
          <p:cNvGrpSpPr/>
          <p:nvPr/>
        </p:nvGrpSpPr>
        <p:grpSpPr>
          <a:xfrm>
            <a:off x="1579763" y="4034780"/>
            <a:ext cx="1562155" cy="1482183"/>
            <a:chOff x="1228391" y="4525003"/>
            <a:chExt cx="1562155" cy="1482183"/>
          </a:xfrm>
        </p:grpSpPr>
        <p:sp>
          <p:nvSpPr>
            <p:cNvPr id="15" name="Trapezoid 14">
              <a:extLst>
                <a:ext uri="{FF2B5EF4-FFF2-40B4-BE49-F238E27FC236}">
                  <a16:creationId xmlns:a16="http://schemas.microsoft.com/office/drawing/2014/main" id="{38E1F4AF-C214-4D4F-AB8D-81B6F5040C27}"/>
                </a:ext>
              </a:extLst>
            </p:cNvPr>
            <p:cNvSpPr/>
            <p:nvPr/>
          </p:nvSpPr>
          <p:spPr>
            <a:xfrm rot="16200000">
              <a:off x="1285879" y="4684204"/>
              <a:ext cx="1482183" cy="1163782"/>
            </a:xfrm>
            <a:prstGeom prst="trapezoid">
              <a:avLst>
                <a:gd name="adj" fmla="val 8674"/>
              </a:avLst>
            </a:prstGeom>
            <a:solidFill>
              <a:schemeClr val="bg2">
                <a:lumMod val="75000"/>
              </a:schemeClr>
            </a:solidFill>
            <a:ln>
              <a:solidFill>
                <a:schemeClr val="accent2">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853018A2-AA4B-D54D-8167-E2EDCEBCCDAB}"/>
                </a:ext>
              </a:extLst>
            </p:cNvPr>
            <p:cNvSpPr txBox="1"/>
            <p:nvPr/>
          </p:nvSpPr>
          <p:spPr>
            <a:xfrm>
              <a:off x="1228391" y="4972616"/>
              <a:ext cx="1562155" cy="646331"/>
            </a:xfrm>
            <a:prstGeom prst="rect">
              <a:avLst/>
            </a:prstGeom>
            <a:noFill/>
            <a:ln>
              <a:noFill/>
            </a:ln>
          </p:spPr>
          <p:txBody>
            <a:bodyPr wrap="square" rtlCol="0">
              <a:spAutoFit/>
            </a:bodyPr>
            <a:lstStyle/>
            <a:p>
              <a:pPr algn="ctr"/>
              <a:r>
                <a:rPr lang="en-US" dirty="0">
                  <a:latin typeface="Avenir Next" panose="020B0503020202020204" pitchFamily="34" charset="0"/>
                </a:rPr>
                <a:t>Ocean cloudy</a:t>
              </a:r>
            </a:p>
          </p:txBody>
        </p:sp>
      </p:grpSp>
      <p:sp>
        <p:nvSpPr>
          <p:cNvPr id="17" name="Right Arrow 16">
            <a:extLst>
              <a:ext uri="{FF2B5EF4-FFF2-40B4-BE49-F238E27FC236}">
                <a16:creationId xmlns:a16="http://schemas.microsoft.com/office/drawing/2014/main" id="{0AA54B9C-DD5E-BC42-90C1-CC9072D0AF17}"/>
              </a:ext>
            </a:extLst>
          </p:cNvPr>
          <p:cNvSpPr/>
          <p:nvPr/>
        </p:nvSpPr>
        <p:spPr>
          <a:xfrm>
            <a:off x="5405741" y="4197260"/>
            <a:ext cx="1460665" cy="723507"/>
          </a:xfrm>
          <a:prstGeom prst="rightArrow">
            <a:avLst/>
          </a:prstGeom>
          <a:solidFill>
            <a:schemeClr val="accent5">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E66BB337-A904-2F48-A342-48A3FA4C0B7C}"/>
              </a:ext>
            </a:extLst>
          </p:cNvPr>
          <p:cNvGrpSpPr/>
          <p:nvPr/>
        </p:nvGrpSpPr>
        <p:grpSpPr>
          <a:xfrm>
            <a:off x="7503226" y="3730843"/>
            <a:ext cx="2729220" cy="1837991"/>
            <a:chOff x="7184571" y="3313811"/>
            <a:chExt cx="2729220" cy="1837991"/>
          </a:xfrm>
          <a:solidFill>
            <a:schemeClr val="accent2">
              <a:lumMod val="60000"/>
              <a:lumOff val="40000"/>
            </a:schemeClr>
          </a:solidFill>
        </p:grpSpPr>
        <p:grpSp>
          <p:nvGrpSpPr>
            <p:cNvPr id="21" name="Group 20">
              <a:extLst>
                <a:ext uri="{FF2B5EF4-FFF2-40B4-BE49-F238E27FC236}">
                  <a16:creationId xmlns:a16="http://schemas.microsoft.com/office/drawing/2014/main" id="{B534D7EB-21C7-164E-82BF-628AFFF10F9C}"/>
                </a:ext>
              </a:extLst>
            </p:cNvPr>
            <p:cNvGrpSpPr/>
            <p:nvPr/>
          </p:nvGrpSpPr>
          <p:grpSpPr>
            <a:xfrm>
              <a:off x="7184571" y="3313811"/>
              <a:ext cx="2729220" cy="1837991"/>
              <a:chOff x="7184571" y="3313811"/>
              <a:chExt cx="2729220" cy="1837991"/>
            </a:xfrm>
            <a:grpFill/>
          </p:grpSpPr>
          <p:grpSp>
            <p:nvGrpSpPr>
              <p:cNvPr id="23" name="Group 22">
                <a:extLst>
                  <a:ext uri="{FF2B5EF4-FFF2-40B4-BE49-F238E27FC236}">
                    <a16:creationId xmlns:a16="http://schemas.microsoft.com/office/drawing/2014/main" id="{D00D9083-BDD0-9B43-A091-979E4DA01CF6}"/>
                  </a:ext>
                </a:extLst>
              </p:cNvPr>
              <p:cNvGrpSpPr/>
              <p:nvPr/>
            </p:nvGrpSpPr>
            <p:grpSpPr>
              <a:xfrm>
                <a:off x="7184571" y="3313811"/>
                <a:ext cx="2729220" cy="1837991"/>
                <a:chOff x="7184571" y="3313811"/>
                <a:chExt cx="2729220" cy="1837991"/>
              </a:xfrm>
              <a:grpFill/>
            </p:grpSpPr>
            <p:sp>
              <p:nvSpPr>
                <p:cNvPr id="28" name="Cube 27">
                  <a:extLst>
                    <a:ext uri="{FF2B5EF4-FFF2-40B4-BE49-F238E27FC236}">
                      <a16:creationId xmlns:a16="http://schemas.microsoft.com/office/drawing/2014/main" id="{CAAD6346-A4B8-6A4C-AF6C-4EF6F3671C90}"/>
                    </a:ext>
                  </a:extLst>
                </p:cNvPr>
                <p:cNvSpPr/>
                <p:nvPr/>
              </p:nvSpPr>
              <p:spPr>
                <a:xfrm>
                  <a:off x="7184571" y="3313811"/>
                  <a:ext cx="2729220" cy="1837991"/>
                </a:xfrm>
                <a:prstGeom prst="cub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E8B62561-5123-F44E-ACD2-A497CCBECD75}"/>
                    </a:ext>
                  </a:extLst>
                </p:cNvPr>
                <p:cNvCxnSpPr>
                  <a:cxnSpLocks/>
                </p:cNvCxnSpPr>
                <p:nvPr/>
              </p:nvCxnSpPr>
              <p:spPr>
                <a:xfrm>
                  <a:off x="7280299" y="3670143"/>
                  <a:ext cx="2268550"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44924F-FC34-BD4D-9393-202E36AA63EE}"/>
                    </a:ext>
                  </a:extLst>
                </p:cNvPr>
                <p:cNvCxnSpPr>
                  <a:cxnSpLocks/>
                </p:cNvCxnSpPr>
                <p:nvPr/>
              </p:nvCxnSpPr>
              <p:spPr>
                <a:xfrm>
                  <a:off x="7360724" y="3581838"/>
                  <a:ext cx="2278867"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30AC365-ADF0-C842-BC57-B3AE726966FA}"/>
                    </a:ext>
                  </a:extLst>
                </p:cNvPr>
                <p:cNvCxnSpPr>
                  <a:cxnSpLocks/>
                </p:cNvCxnSpPr>
                <p:nvPr/>
              </p:nvCxnSpPr>
              <p:spPr>
                <a:xfrm>
                  <a:off x="7438954" y="3487329"/>
                  <a:ext cx="2293916"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48175FC-AB42-3246-B7F9-957358412B6E}"/>
                    </a:ext>
                  </a:extLst>
                </p:cNvPr>
                <p:cNvCxnSpPr>
                  <a:cxnSpLocks/>
                </p:cNvCxnSpPr>
                <p:nvPr/>
              </p:nvCxnSpPr>
              <p:spPr>
                <a:xfrm>
                  <a:off x="7533954" y="3398814"/>
                  <a:ext cx="2293916" cy="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4" name="Straight Connector 23">
                <a:extLst>
                  <a:ext uri="{FF2B5EF4-FFF2-40B4-BE49-F238E27FC236}">
                    <a16:creationId xmlns:a16="http://schemas.microsoft.com/office/drawing/2014/main" id="{3A13F68C-713B-C747-8C22-81148490279F}"/>
                  </a:ext>
                </a:extLst>
              </p:cNvPr>
              <p:cNvCxnSpPr>
                <a:cxnSpLocks/>
              </p:cNvCxnSpPr>
              <p:nvPr/>
            </p:nvCxnSpPr>
            <p:spPr>
              <a:xfrm>
                <a:off x="9541869" y="3677123"/>
                <a:ext cx="0" cy="1422809"/>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4A4658C-0311-3F43-A3C8-ED7A632CFC0D}"/>
                  </a:ext>
                </a:extLst>
              </p:cNvPr>
              <p:cNvCxnSpPr>
                <a:cxnSpLocks/>
              </p:cNvCxnSpPr>
              <p:nvPr/>
            </p:nvCxnSpPr>
            <p:spPr>
              <a:xfrm>
                <a:off x="9638428" y="3581838"/>
                <a:ext cx="0" cy="1422809"/>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1AAC815-2572-2E41-A825-12D7119E489E}"/>
                  </a:ext>
                </a:extLst>
              </p:cNvPr>
              <p:cNvCxnSpPr>
                <a:cxnSpLocks/>
              </p:cNvCxnSpPr>
              <p:nvPr/>
            </p:nvCxnSpPr>
            <p:spPr>
              <a:xfrm>
                <a:off x="9732870" y="3487329"/>
                <a:ext cx="0" cy="1422809"/>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7BCDCD79-526F-AE40-AEBA-2D405906A9B0}"/>
                  </a:ext>
                </a:extLst>
              </p:cNvPr>
              <p:cNvCxnSpPr>
                <a:cxnSpLocks/>
              </p:cNvCxnSpPr>
              <p:nvPr/>
            </p:nvCxnSpPr>
            <p:spPr>
              <a:xfrm>
                <a:off x="9820890" y="3392896"/>
                <a:ext cx="0" cy="1422809"/>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a:extLst>
                <a:ext uri="{FF2B5EF4-FFF2-40B4-BE49-F238E27FC236}">
                  <a16:creationId xmlns:a16="http://schemas.microsoft.com/office/drawing/2014/main" id="{A620392B-1C88-FF4A-908F-8491841BCB26}"/>
                </a:ext>
              </a:extLst>
            </p:cNvPr>
            <p:cNvSpPr txBox="1"/>
            <p:nvPr/>
          </p:nvSpPr>
          <p:spPr>
            <a:xfrm>
              <a:off x="7459023" y="4288810"/>
              <a:ext cx="1722492" cy="369332"/>
            </a:xfrm>
            <a:prstGeom prst="rect">
              <a:avLst/>
            </a:prstGeom>
            <a:grpFill/>
          </p:spPr>
          <p:txBody>
            <a:bodyPr wrap="square" rtlCol="0">
              <a:spAutoFit/>
            </a:bodyPr>
            <a:lstStyle/>
            <a:p>
              <a:pPr algn="ctr"/>
              <a:r>
                <a:rPr lang="en-US" dirty="0">
                  <a:solidFill>
                    <a:sysClr val="windowText" lastClr="000000"/>
                  </a:solidFill>
                  <a:latin typeface="Avenir Next" panose="020B0503020202020204" pitchFamily="34" charset="0"/>
                </a:rPr>
                <a:t>netCDF-4</a:t>
              </a:r>
            </a:p>
          </p:txBody>
        </p:sp>
      </p:grpSp>
    </p:spTree>
    <p:extLst>
      <p:ext uri="{BB962C8B-B14F-4D97-AF65-F5344CB8AC3E}">
        <p14:creationId xmlns:p14="http://schemas.microsoft.com/office/powerpoint/2010/main" val="3859150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build="p" bldLvl="2"/>
      <p:bldP spid="1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D001C"/>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18" name="Title 1">
            <a:extLst>
              <a:ext uri="{FF2B5EF4-FFF2-40B4-BE49-F238E27FC236}">
                <a16:creationId xmlns:a16="http://schemas.microsoft.com/office/drawing/2014/main" id="{165B28EF-D3AD-044F-8F0D-D30122E41C02}"/>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2"/>
                </a:solidFill>
                <a:latin typeface="Avenir Next" panose="020B0503020202020204" pitchFamily="34" charset="0"/>
              </a:rPr>
              <a:t>TISA Code</a:t>
            </a:r>
          </a:p>
        </p:txBody>
      </p:sp>
      <p:sp>
        <p:nvSpPr>
          <p:cNvPr id="20" name="TextBox 19">
            <a:extLst>
              <a:ext uri="{FF2B5EF4-FFF2-40B4-BE49-F238E27FC236}">
                <a16:creationId xmlns:a16="http://schemas.microsoft.com/office/drawing/2014/main" id="{7E3FF59C-4843-6445-B687-3706C7B51F02}"/>
              </a:ext>
            </a:extLst>
          </p:cNvPr>
          <p:cNvSpPr txBox="1"/>
          <p:nvPr/>
        </p:nvSpPr>
        <p:spPr>
          <a:xfrm>
            <a:off x="325726" y="1316006"/>
            <a:ext cx="11540548" cy="5112738"/>
          </a:xfrm>
          <a:prstGeom prst="rect">
            <a:avLst/>
          </a:prstGeom>
        </p:spPr>
        <p:txBody>
          <a:bodyPr vert="horz" lIns="91440" tIns="45720" rIns="91440" bIns="45720" rtlCol="0" anchor="t">
            <a:noAutofit/>
          </a:bodyPr>
          <a:lstStyle/>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lang="en-US" sz="2800" dirty="0">
                <a:solidFill>
                  <a:schemeClr val="bg2"/>
                </a:solidFill>
                <a:latin typeface="Avenir Next" panose="020B0503020202020204" pitchFamily="34" charset="0"/>
                <a:sym typeface="Wingdings" pitchFamily="2" charset="2"/>
              </a:rPr>
              <a:t>Remaining Fortran:</a:t>
            </a:r>
          </a:p>
          <a:p>
            <a:pPr marL="1600200" lvl="2"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De-duplicated subroutines</a:t>
            </a:r>
          </a:p>
          <a:p>
            <a:pPr marL="1600200" lvl="2"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Removed unused:</a:t>
            </a:r>
          </a:p>
          <a:p>
            <a:pPr marL="2057400" lvl="3"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Variables</a:t>
            </a:r>
          </a:p>
          <a:p>
            <a:pPr marL="2057400" lvl="3"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Functions</a:t>
            </a:r>
          </a:p>
          <a:p>
            <a:pPr marL="2057400" lvl="3"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Files</a:t>
            </a:r>
            <a:br>
              <a:rPr lang="en-US" sz="2800" dirty="0">
                <a:solidFill>
                  <a:schemeClr val="bg2"/>
                </a:solidFill>
                <a:latin typeface="Avenir Next" panose="020B0503020202020204" pitchFamily="34" charset="0"/>
                <a:sym typeface="Wingdings" pitchFamily="2" charset="2"/>
              </a:rPr>
            </a:br>
            <a:br>
              <a:rPr lang="en-US" sz="2800" dirty="0">
                <a:solidFill>
                  <a:schemeClr val="bg2"/>
                </a:solidFill>
                <a:latin typeface="Avenir Next" panose="020B0503020202020204" pitchFamily="34" charset="0"/>
                <a:sym typeface="Wingdings" pitchFamily="2" charset="2"/>
              </a:rPr>
            </a:br>
            <a:endParaRPr lang="en-US" sz="2800" dirty="0">
              <a:solidFill>
                <a:schemeClr val="bg2"/>
              </a:solidFill>
              <a:latin typeface="Avenir Next" panose="020B0503020202020204" pitchFamily="34" charset="0"/>
              <a:sym typeface="Wingdings" pitchFamily="2" charset="2"/>
            </a:endParaRPr>
          </a:p>
          <a:p>
            <a:pPr marL="1143000" lvl="1"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Decreased stove-piping </a:t>
            </a:r>
          </a:p>
          <a:p>
            <a:pPr marL="1143000" lvl="1"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Increased institutional knowledge sharing</a:t>
            </a:r>
          </a:p>
        </p:txBody>
      </p:sp>
      <p:sp>
        <p:nvSpPr>
          <p:cNvPr id="2" name="TextBox 1">
            <a:extLst>
              <a:ext uri="{FF2B5EF4-FFF2-40B4-BE49-F238E27FC236}">
                <a16:creationId xmlns:a16="http://schemas.microsoft.com/office/drawing/2014/main" id="{1DC44180-9978-E24E-96A7-4E0DFE4D0A31}"/>
              </a:ext>
            </a:extLst>
          </p:cNvPr>
          <p:cNvSpPr txBox="1"/>
          <p:nvPr/>
        </p:nvSpPr>
        <p:spPr>
          <a:xfrm>
            <a:off x="3436923" y="4402256"/>
            <a:ext cx="5318154" cy="584775"/>
          </a:xfrm>
          <a:prstGeom prst="rect">
            <a:avLst/>
          </a:prstGeom>
          <a:noFill/>
        </p:spPr>
        <p:txBody>
          <a:bodyPr wrap="square" rtlCol="0">
            <a:spAutoFit/>
          </a:bodyPr>
          <a:lstStyle/>
          <a:p>
            <a:pPr algn="ctr"/>
            <a:r>
              <a:rPr lang="en-US" sz="3200" dirty="0">
                <a:solidFill>
                  <a:schemeClr val="accent6">
                    <a:lumMod val="60000"/>
                    <a:lumOff val="40000"/>
                  </a:schemeClr>
                </a:solidFill>
                <a:latin typeface="Avenir Next" panose="020B0503020202020204" pitchFamily="34" charset="0"/>
              </a:rPr>
              <a:t>Over 20% code reduction!</a:t>
            </a:r>
          </a:p>
        </p:txBody>
      </p:sp>
    </p:spTree>
    <p:extLst>
      <p:ext uri="{BB962C8B-B14F-4D97-AF65-F5344CB8AC3E}">
        <p14:creationId xmlns:p14="http://schemas.microsoft.com/office/powerpoint/2010/main" val="1113184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bldLvl="4"/>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C9F9DB-8F21-AE4E-AF76-B90DAC1B9BC2}"/>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5" name="Title 1">
            <a:extLst>
              <a:ext uri="{FF2B5EF4-FFF2-40B4-BE49-F238E27FC236}">
                <a16:creationId xmlns:a16="http://schemas.microsoft.com/office/drawing/2014/main" id="{D3FF9CBE-380D-E341-AFFF-A84370328913}"/>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venir Next" panose="020B0503020202020204" pitchFamily="34" charset="0"/>
                <a:ea typeface="+mj-ea"/>
                <a:cs typeface="+mj-cs"/>
              </a:rPr>
              <a:t>Clouds Code</a:t>
            </a:r>
          </a:p>
        </p:txBody>
      </p:sp>
      <p:sp>
        <p:nvSpPr>
          <p:cNvPr id="16" name="TextBox 15">
            <a:extLst>
              <a:ext uri="{FF2B5EF4-FFF2-40B4-BE49-F238E27FC236}">
                <a16:creationId xmlns:a16="http://schemas.microsoft.com/office/drawing/2014/main" id="{AFDAA32A-0F71-394E-9F30-AA37C5BA4544}"/>
              </a:ext>
            </a:extLst>
          </p:cNvPr>
          <p:cNvSpPr txBox="1"/>
          <p:nvPr/>
        </p:nvSpPr>
        <p:spPr>
          <a:xfrm>
            <a:off x="651452" y="1576303"/>
            <a:ext cx="11540548" cy="2265394"/>
          </a:xfrm>
          <a:prstGeom prst="rect">
            <a:avLst/>
          </a:prstGeom>
        </p:spPr>
        <p:txBody>
          <a:bodyPr vert="horz" lIns="91440" tIns="45720" rIns="91440" bIns="45720" rtlCol="0" anchor="t">
            <a:noAutofit/>
          </a:bodyPr>
          <a:lstStyle/>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t>Current code containerized</a:t>
            </a:r>
            <a:b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br>
            <a:b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br>
            <a:b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br>
            <a:b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br>
            <a:b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br>
            <a:b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br>
            <a:b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br>
            <a:endPar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endParaRPr>
          </a:p>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kumimoji="0" lang="en-US" sz="3200" b="0" i="0" u="none" strike="noStrike" kern="1200" cap="none" spc="0" normalizeH="0" baseline="0" noProof="0" dirty="0">
                <a:ln>
                  <a:noFill/>
                </a:ln>
                <a:solidFill>
                  <a:srgbClr val="FFFFFF"/>
                </a:solidFill>
                <a:effectLst/>
                <a:uLnTx/>
                <a:uFillTx/>
                <a:latin typeface="Avenir Next" panose="020B0503020202020204" pitchFamily="34" charset="0"/>
                <a:ea typeface="+mn-ea"/>
                <a:cs typeface="+mn-cs"/>
                <a:sym typeface="Wingdings" pitchFamily="2" charset="2"/>
              </a:rPr>
              <a:t>CI/CD pipeline incorporated</a:t>
            </a:r>
          </a:p>
        </p:txBody>
      </p:sp>
      <p:grpSp>
        <p:nvGrpSpPr>
          <p:cNvPr id="17" name="Group 16">
            <a:extLst>
              <a:ext uri="{FF2B5EF4-FFF2-40B4-BE49-F238E27FC236}">
                <a16:creationId xmlns:a16="http://schemas.microsoft.com/office/drawing/2014/main" id="{C9DFA704-35A7-7B44-BFEC-891C8106293D}"/>
              </a:ext>
            </a:extLst>
          </p:cNvPr>
          <p:cNvGrpSpPr/>
          <p:nvPr/>
        </p:nvGrpSpPr>
        <p:grpSpPr>
          <a:xfrm>
            <a:off x="4358883" y="2748329"/>
            <a:ext cx="1168819" cy="1518595"/>
            <a:chOff x="1779814" y="2780571"/>
            <a:chExt cx="1168819" cy="1518595"/>
          </a:xfrm>
          <a:solidFill>
            <a:schemeClr val="bg2">
              <a:lumMod val="75000"/>
            </a:schemeClr>
          </a:solidFill>
        </p:grpSpPr>
        <p:sp>
          <p:nvSpPr>
            <p:cNvPr id="18" name="Cube 17">
              <a:extLst>
                <a:ext uri="{FF2B5EF4-FFF2-40B4-BE49-F238E27FC236}">
                  <a16:creationId xmlns:a16="http://schemas.microsoft.com/office/drawing/2014/main" id="{7C035CBB-5145-6343-8FEC-C758415F8460}"/>
                </a:ext>
              </a:extLst>
            </p:cNvPr>
            <p:cNvSpPr/>
            <p:nvPr/>
          </p:nvSpPr>
          <p:spPr>
            <a:xfrm>
              <a:off x="1899408" y="2780571"/>
              <a:ext cx="1049225" cy="1051560"/>
            </a:xfrm>
            <a:prstGeom prst="cube">
              <a:avLst/>
            </a:prstGeom>
            <a:grpFill/>
            <a:ln>
              <a:solidFill>
                <a:schemeClr val="bg2">
                  <a:lumMod val="1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p:txBody>
        </p:sp>
        <p:sp>
          <p:nvSpPr>
            <p:cNvPr id="19" name="Trapezoid 18">
              <a:extLst>
                <a:ext uri="{FF2B5EF4-FFF2-40B4-BE49-F238E27FC236}">
                  <a16:creationId xmlns:a16="http://schemas.microsoft.com/office/drawing/2014/main" id="{616BACD9-1D3B-0847-8658-A87E1FC84EE5}"/>
                </a:ext>
              </a:extLst>
            </p:cNvPr>
            <p:cNvSpPr/>
            <p:nvPr/>
          </p:nvSpPr>
          <p:spPr>
            <a:xfrm>
              <a:off x="1779814" y="3904591"/>
              <a:ext cx="1020536" cy="394575"/>
            </a:xfrm>
            <a:prstGeom prst="trapezoi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3F218BFD-ADA9-D040-A393-D2EAA2475D52}"/>
                </a:ext>
              </a:extLst>
            </p:cNvPr>
            <p:cNvSpPr/>
            <p:nvPr/>
          </p:nvSpPr>
          <p:spPr>
            <a:xfrm>
              <a:off x="1940896" y="3079814"/>
              <a:ext cx="698372" cy="698372"/>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cxnSp>
        <p:nvCxnSpPr>
          <p:cNvPr id="25" name="Straight Arrow Connector 24">
            <a:extLst>
              <a:ext uri="{FF2B5EF4-FFF2-40B4-BE49-F238E27FC236}">
                <a16:creationId xmlns:a16="http://schemas.microsoft.com/office/drawing/2014/main" id="{24598CB7-E4D1-0F43-A5F7-71F586A9E4AE}"/>
              </a:ext>
            </a:extLst>
          </p:cNvPr>
          <p:cNvCxnSpPr>
            <a:cxnSpLocks/>
          </p:cNvCxnSpPr>
          <p:nvPr/>
        </p:nvCxnSpPr>
        <p:spPr>
          <a:xfrm>
            <a:off x="5713367" y="3533272"/>
            <a:ext cx="1159328" cy="0"/>
          </a:xfrm>
          <a:prstGeom prst="straightConnector1">
            <a:avLst/>
          </a:prstGeom>
          <a:ln w="50800">
            <a:solidFill>
              <a:schemeClr val="accent3">
                <a:lumMod val="75000"/>
              </a:schemeClr>
            </a:solidFill>
            <a:prstDash val="solid"/>
            <a:tailEnd type="triangle" w="lg" len="lg"/>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9CFE0514-1933-D948-B4D2-810B17BB9F0B}"/>
              </a:ext>
            </a:extLst>
          </p:cNvPr>
          <p:cNvSpPr/>
          <p:nvPr/>
        </p:nvSpPr>
        <p:spPr>
          <a:xfrm>
            <a:off x="7026060" y="2604887"/>
            <a:ext cx="1172935" cy="13394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Code</a:t>
            </a:r>
          </a:p>
        </p:txBody>
      </p:sp>
      <p:sp>
        <p:nvSpPr>
          <p:cNvPr id="27" name="Rectangle 26">
            <a:extLst>
              <a:ext uri="{FF2B5EF4-FFF2-40B4-BE49-F238E27FC236}">
                <a16:creationId xmlns:a16="http://schemas.microsoft.com/office/drawing/2014/main" id="{0FE1339B-92C8-AE47-BDAB-30F92DB62E67}"/>
              </a:ext>
            </a:extLst>
          </p:cNvPr>
          <p:cNvSpPr/>
          <p:nvPr/>
        </p:nvSpPr>
        <p:spPr>
          <a:xfrm>
            <a:off x="7612527" y="2999468"/>
            <a:ext cx="1172935" cy="13394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venir Next" panose="020B0503020202020204" pitchFamily="34" charset="0"/>
                <a:ea typeface="+mn-ea"/>
                <a:cs typeface="+mn-cs"/>
              </a:rPr>
              <a:t>Libraries</a:t>
            </a:r>
          </a:p>
        </p:txBody>
      </p:sp>
      <p:sp>
        <p:nvSpPr>
          <p:cNvPr id="28" name="Can 27">
            <a:extLst>
              <a:ext uri="{FF2B5EF4-FFF2-40B4-BE49-F238E27FC236}">
                <a16:creationId xmlns:a16="http://schemas.microsoft.com/office/drawing/2014/main" id="{F01BD1DD-03AD-AE41-B4BF-38EE0DFFC5F6}"/>
              </a:ext>
            </a:extLst>
          </p:cNvPr>
          <p:cNvSpPr/>
          <p:nvPr/>
        </p:nvSpPr>
        <p:spPr>
          <a:xfrm>
            <a:off x="6879100" y="1865059"/>
            <a:ext cx="2071002" cy="2754433"/>
          </a:xfrm>
          <a:prstGeom prst="can">
            <a:avLst/>
          </a:prstGeom>
          <a:no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29" name="Picture 28">
            <a:extLst>
              <a:ext uri="{FF2B5EF4-FFF2-40B4-BE49-F238E27FC236}">
                <a16:creationId xmlns:a16="http://schemas.microsoft.com/office/drawing/2014/main" id="{963A1003-9DD7-6049-9BCE-BCEA8FF79AB6}"/>
              </a:ext>
            </a:extLst>
          </p:cNvPr>
          <p:cNvPicPr>
            <a:picLocks noChangeAspect="1"/>
          </p:cNvPicPr>
          <p:nvPr/>
        </p:nvPicPr>
        <p:blipFill>
          <a:blip r:embed="rId4"/>
          <a:stretch>
            <a:fillRect/>
          </a:stretch>
        </p:blipFill>
        <p:spPr>
          <a:xfrm>
            <a:off x="8429139" y="1818080"/>
            <a:ext cx="1143000" cy="977977"/>
          </a:xfrm>
          <a:prstGeom prst="rect">
            <a:avLst/>
          </a:prstGeom>
          <a:effectLst>
            <a:outerShdw blurRad="63500" sx="102000" sy="102000" algn="ctr" rotWithShape="0">
              <a:prstClr val="black"/>
            </a:outerShdw>
          </a:effectLst>
        </p:spPr>
      </p:pic>
      <p:grpSp>
        <p:nvGrpSpPr>
          <p:cNvPr id="30" name="Group 29">
            <a:extLst>
              <a:ext uri="{FF2B5EF4-FFF2-40B4-BE49-F238E27FC236}">
                <a16:creationId xmlns:a16="http://schemas.microsoft.com/office/drawing/2014/main" id="{456C7A42-14A5-CE4D-B01F-C750AD9E7471}"/>
              </a:ext>
            </a:extLst>
          </p:cNvPr>
          <p:cNvGrpSpPr/>
          <p:nvPr/>
        </p:nvGrpSpPr>
        <p:grpSpPr>
          <a:xfrm>
            <a:off x="7316473" y="4619492"/>
            <a:ext cx="1196256" cy="1668472"/>
            <a:chOff x="9655261" y="4529440"/>
            <a:chExt cx="1196256" cy="1668472"/>
          </a:xfrm>
        </p:grpSpPr>
        <p:pic>
          <p:nvPicPr>
            <p:cNvPr id="31" name="Picture 30">
              <a:extLst>
                <a:ext uri="{FF2B5EF4-FFF2-40B4-BE49-F238E27FC236}">
                  <a16:creationId xmlns:a16="http://schemas.microsoft.com/office/drawing/2014/main" id="{79A739AD-3847-B549-AA46-72B9190580C3}"/>
                </a:ext>
              </a:extLst>
            </p:cNvPr>
            <p:cNvPicPr>
              <a:picLocks noChangeAspect="1"/>
            </p:cNvPicPr>
            <p:nvPr/>
          </p:nvPicPr>
          <p:blipFill>
            <a:blip r:embed="rId5"/>
            <a:stretch>
              <a:fillRect/>
            </a:stretch>
          </p:blipFill>
          <p:spPr>
            <a:xfrm>
              <a:off x="9780285" y="4529440"/>
              <a:ext cx="946208" cy="1306555"/>
            </a:xfrm>
            <a:prstGeom prst="rect">
              <a:avLst/>
            </a:prstGeom>
            <a:effectLst>
              <a:outerShdw blurRad="63500" sx="102000" sy="102000" algn="ctr" rotWithShape="0">
                <a:prstClr val="black"/>
              </a:outerShdw>
            </a:effectLst>
          </p:spPr>
        </p:pic>
        <p:sp>
          <p:nvSpPr>
            <p:cNvPr id="32" name="TextBox 31">
              <a:extLst>
                <a:ext uri="{FF2B5EF4-FFF2-40B4-BE49-F238E27FC236}">
                  <a16:creationId xmlns:a16="http://schemas.microsoft.com/office/drawing/2014/main" id="{21CE0AEE-AC30-2045-B50A-8C60A363D919}"/>
                </a:ext>
              </a:extLst>
            </p:cNvPr>
            <p:cNvSpPr txBox="1"/>
            <p:nvPr/>
          </p:nvSpPr>
          <p:spPr>
            <a:xfrm>
              <a:off x="9655261" y="5736247"/>
              <a:ext cx="1196256" cy="461665"/>
            </a:xfrm>
            <a:prstGeom prst="rect">
              <a:avLst/>
            </a:prstGeom>
            <a:noFill/>
            <a:effectLst>
              <a:outerShdw blurRad="63500" sx="102000" sy="102000" algn="ctr" rotWithShape="0">
                <a:prstClr val="black"/>
              </a:outerShdw>
            </a:effectLst>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Goudy Old Style" panose="02020502050305020303" pitchFamily="18" charset="77"/>
                  <a:ea typeface="Baskerville" panose="02020502070401020303" pitchFamily="18" charset="0"/>
                  <a:cs typeface="+mn-cs"/>
                </a:rPr>
                <a:t>Jenkins</a:t>
              </a:r>
            </a:p>
          </p:txBody>
        </p:sp>
      </p:grpSp>
    </p:spTree>
    <p:extLst>
      <p:ext uri="{BB962C8B-B14F-4D97-AF65-F5344CB8AC3E}">
        <p14:creationId xmlns:p14="http://schemas.microsoft.com/office/powerpoint/2010/main" val="229012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6">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bldLvl="4"/>
      <p:bldP spid="26" grpId="0" animBg="1"/>
      <p:bldP spid="27" grpId="0" animBg="1"/>
      <p:bldP spid="2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C9F9DB-8F21-AE4E-AF76-B90DAC1B9BC2}"/>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5" name="Title 1">
            <a:extLst>
              <a:ext uri="{FF2B5EF4-FFF2-40B4-BE49-F238E27FC236}">
                <a16:creationId xmlns:a16="http://schemas.microsoft.com/office/drawing/2014/main" id="{D3FF9CBE-380D-E341-AFFF-A84370328913}"/>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venir Next" panose="020B0503020202020204" pitchFamily="34" charset="0"/>
                <a:ea typeface="+mj-ea"/>
                <a:cs typeface="+mj-cs"/>
              </a:rPr>
              <a:t>Clouds Code</a:t>
            </a:r>
          </a:p>
        </p:txBody>
      </p:sp>
      <p:sp>
        <p:nvSpPr>
          <p:cNvPr id="20" name="TextBox 19">
            <a:extLst>
              <a:ext uri="{FF2B5EF4-FFF2-40B4-BE49-F238E27FC236}">
                <a16:creationId xmlns:a16="http://schemas.microsoft.com/office/drawing/2014/main" id="{5E254F8E-7966-B544-AC38-48AB2C6008EC}"/>
              </a:ext>
            </a:extLst>
          </p:cNvPr>
          <p:cNvSpPr txBox="1"/>
          <p:nvPr/>
        </p:nvSpPr>
        <p:spPr>
          <a:xfrm>
            <a:off x="325726" y="2092516"/>
            <a:ext cx="11540548" cy="2550736"/>
          </a:xfrm>
          <a:prstGeom prst="rect">
            <a:avLst/>
          </a:prstGeom>
        </p:spPr>
        <p:txBody>
          <a:bodyPr vert="horz" lIns="91440" tIns="45720" rIns="91440" bIns="45720" rtlCol="0" anchor="t">
            <a:noAutofit/>
          </a:bodyPr>
          <a:lstStyle/>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lang="en-US" sz="2800" dirty="0">
                <a:solidFill>
                  <a:schemeClr val="bg2"/>
                </a:solidFill>
                <a:latin typeface="Avenir Next" panose="020B0503020202020204" pitchFamily="34" charset="0"/>
                <a:sym typeface="Wingdings" pitchFamily="2" charset="2"/>
              </a:rPr>
              <a:t>Team working in parallel</a:t>
            </a:r>
          </a:p>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lang="en-US" sz="2800" dirty="0">
                <a:solidFill>
                  <a:schemeClr val="bg2"/>
                </a:solidFill>
                <a:latin typeface="Avenir Next" panose="020B0503020202020204" pitchFamily="34" charset="0"/>
                <a:sym typeface="Wingdings" pitchFamily="2" charset="2"/>
              </a:rPr>
              <a:t>Gradual, ”swap-in” approach</a:t>
            </a:r>
          </a:p>
          <a:p>
            <a:pPr marL="1143000" lvl="1"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Started with cloud mask:</a:t>
            </a:r>
          </a:p>
          <a:p>
            <a:pPr marL="1600200" lvl="2"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de-duplicated, removed code (retired sensor I/O)</a:t>
            </a:r>
          </a:p>
          <a:p>
            <a:pPr marL="1600200" lvl="2" indent="-457200" defTabSz="914400">
              <a:lnSpc>
                <a:spcPct val="90000"/>
              </a:lnSpc>
              <a:spcBef>
                <a:spcPts val="1000"/>
              </a:spcBef>
              <a:buClr>
                <a:srgbClr val="4E67C8"/>
              </a:buClr>
              <a:buFont typeface="Arial" panose="020B0604020202020204" pitchFamily="34" charset="0"/>
              <a:buChar char="•"/>
              <a:defRPr/>
            </a:pPr>
            <a:r>
              <a:rPr lang="en-US" sz="2800" dirty="0">
                <a:solidFill>
                  <a:schemeClr val="bg2"/>
                </a:solidFill>
                <a:latin typeface="Avenir Next" panose="020B0503020202020204" pitchFamily="34" charset="0"/>
                <a:sym typeface="Wingdings" pitchFamily="2" charset="2"/>
              </a:rPr>
              <a:t>“growing” C++ outwards</a:t>
            </a:r>
          </a:p>
        </p:txBody>
      </p:sp>
    </p:spTree>
    <p:extLst>
      <p:ext uri="{BB962C8B-B14F-4D97-AF65-F5344CB8AC3E}">
        <p14:creationId xmlns:p14="http://schemas.microsoft.com/office/powerpoint/2010/main" val="204824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bldLvl="4"/>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9" name="Group 38">
            <a:extLst>
              <a:ext uri="{FF2B5EF4-FFF2-40B4-BE49-F238E27FC236}">
                <a16:creationId xmlns:a16="http://schemas.microsoft.com/office/drawing/2014/main" id="{B37EC527-6025-4B41-973A-3EF558DC8999}"/>
              </a:ext>
            </a:extLst>
          </p:cNvPr>
          <p:cNvGrpSpPr/>
          <p:nvPr/>
        </p:nvGrpSpPr>
        <p:grpSpPr>
          <a:xfrm>
            <a:off x="3725851" y="2044706"/>
            <a:ext cx="5573020" cy="1767777"/>
            <a:chOff x="3725851" y="2664690"/>
            <a:chExt cx="5573020" cy="1767777"/>
          </a:xfrm>
        </p:grpSpPr>
        <p:sp>
          <p:nvSpPr>
            <p:cNvPr id="34" name="Freeform 33">
              <a:extLst>
                <a:ext uri="{FF2B5EF4-FFF2-40B4-BE49-F238E27FC236}">
                  <a16:creationId xmlns:a16="http://schemas.microsoft.com/office/drawing/2014/main" id="{0BEF13C9-255C-B742-9441-1F8602970586}"/>
                </a:ext>
              </a:extLst>
            </p:cNvPr>
            <p:cNvSpPr/>
            <p:nvPr/>
          </p:nvSpPr>
          <p:spPr>
            <a:xfrm rot="21360997">
              <a:off x="3725851" y="2664690"/>
              <a:ext cx="4970745" cy="552034"/>
            </a:xfrm>
            <a:custGeom>
              <a:avLst/>
              <a:gdLst>
                <a:gd name="connsiteX0" fmla="*/ 0 w 6816436"/>
                <a:gd name="connsiteY0" fmla="*/ 380050 h 552034"/>
                <a:gd name="connsiteX1" fmla="*/ 522514 w 6816436"/>
                <a:gd name="connsiteY1" fmla="*/ 11915 h 552034"/>
                <a:gd name="connsiteX2" fmla="*/ 1282535 w 6816436"/>
                <a:gd name="connsiteY2" fmla="*/ 308799 h 552034"/>
                <a:gd name="connsiteX3" fmla="*/ 2006929 w 6816436"/>
                <a:gd name="connsiteY3" fmla="*/ 40 h 552034"/>
                <a:gd name="connsiteX4" fmla="*/ 2529444 w 6816436"/>
                <a:gd name="connsiteY4" fmla="*/ 285048 h 552034"/>
                <a:gd name="connsiteX5" fmla="*/ 3253839 w 6816436"/>
                <a:gd name="connsiteY5" fmla="*/ 23791 h 552034"/>
                <a:gd name="connsiteX6" fmla="*/ 3954483 w 6816436"/>
                <a:gd name="connsiteY6" fmla="*/ 308799 h 552034"/>
                <a:gd name="connsiteX7" fmla="*/ 4595750 w 6816436"/>
                <a:gd name="connsiteY7" fmla="*/ 35666 h 552034"/>
                <a:gd name="connsiteX8" fmla="*/ 5260768 w 6816436"/>
                <a:gd name="connsiteY8" fmla="*/ 320674 h 552034"/>
                <a:gd name="connsiteX9" fmla="*/ 5902036 w 6816436"/>
                <a:gd name="connsiteY9" fmla="*/ 83167 h 552034"/>
                <a:gd name="connsiteX10" fmla="*/ 6662057 w 6816436"/>
                <a:gd name="connsiteY10" fmla="*/ 486928 h 552034"/>
                <a:gd name="connsiteX11" fmla="*/ 6816436 w 6816436"/>
                <a:gd name="connsiteY11" fmla="*/ 546305 h 55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16436" h="552034">
                  <a:moveTo>
                    <a:pt x="0" y="380050"/>
                  </a:moveTo>
                  <a:cubicBezTo>
                    <a:pt x="154379" y="201920"/>
                    <a:pt x="308758" y="23790"/>
                    <a:pt x="522514" y="11915"/>
                  </a:cubicBezTo>
                  <a:cubicBezTo>
                    <a:pt x="736270" y="40"/>
                    <a:pt x="1035133" y="310778"/>
                    <a:pt x="1282535" y="308799"/>
                  </a:cubicBezTo>
                  <a:cubicBezTo>
                    <a:pt x="1529937" y="306820"/>
                    <a:pt x="1799111" y="3998"/>
                    <a:pt x="2006929" y="40"/>
                  </a:cubicBezTo>
                  <a:cubicBezTo>
                    <a:pt x="2214747" y="-3918"/>
                    <a:pt x="2321626" y="281089"/>
                    <a:pt x="2529444" y="285048"/>
                  </a:cubicBezTo>
                  <a:cubicBezTo>
                    <a:pt x="2737262" y="289006"/>
                    <a:pt x="3016333" y="19833"/>
                    <a:pt x="3253839" y="23791"/>
                  </a:cubicBezTo>
                  <a:cubicBezTo>
                    <a:pt x="3491345" y="27749"/>
                    <a:pt x="3730831" y="306820"/>
                    <a:pt x="3954483" y="308799"/>
                  </a:cubicBezTo>
                  <a:cubicBezTo>
                    <a:pt x="4178135" y="310778"/>
                    <a:pt x="4378036" y="33687"/>
                    <a:pt x="4595750" y="35666"/>
                  </a:cubicBezTo>
                  <a:cubicBezTo>
                    <a:pt x="4813464" y="37645"/>
                    <a:pt x="5043054" y="312757"/>
                    <a:pt x="5260768" y="320674"/>
                  </a:cubicBezTo>
                  <a:cubicBezTo>
                    <a:pt x="5478482" y="328591"/>
                    <a:pt x="5668488" y="55458"/>
                    <a:pt x="5902036" y="83167"/>
                  </a:cubicBezTo>
                  <a:cubicBezTo>
                    <a:pt x="6135584" y="110876"/>
                    <a:pt x="6509657" y="409738"/>
                    <a:pt x="6662057" y="486928"/>
                  </a:cubicBezTo>
                  <a:cubicBezTo>
                    <a:pt x="6814457" y="564118"/>
                    <a:pt x="6815446" y="555211"/>
                    <a:pt x="6816436" y="546305"/>
                  </a:cubicBezTo>
                </a:path>
              </a:pathLst>
            </a:custGeom>
            <a:ln>
              <a:prstDash val="dash"/>
            </a:ln>
          </p:spPr>
          <p:style>
            <a:lnRef idx="3">
              <a:schemeClr val="accent4"/>
            </a:lnRef>
            <a:fillRef idx="0">
              <a:schemeClr val="accent4"/>
            </a:fillRef>
            <a:effectRef idx="2">
              <a:schemeClr val="accent4"/>
            </a:effectRef>
            <a:fontRef idx="minor">
              <a:schemeClr val="tx1"/>
            </a:fontRef>
          </p:style>
          <p:txBody>
            <a:bodyPr rtlCol="0" anchor="ctr"/>
            <a:lstStyle/>
            <a:p>
              <a:pPr algn="ctr"/>
              <a:endParaRPr lang="en-US"/>
            </a:p>
          </p:txBody>
        </p:sp>
        <p:sp>
          <p:nvSpPr>
            <p:cNvPr id="11" name="Trapezoid 10">
              <a:extLst>
                <a:ext uri="{FF2B5EF4-FFF2-40B4-BE49-F238E27FC236}">
                  <a16:creationId xmlns:a16="http://schemas.microsoft.com/office/drawing/2014/main" id="{24832A3F-415E-3745-A1C3-19446983D846}"/>
                </a:ext>
              </a:extLst>
            </p:cNvPr>
            <p:cNvSpPr/>
            <p:nvPr/>
          </p:nvSpPr>
          <p:spPr>
            <a:xfrm rot="16200000">
              <a:off x="7975888" y="3109485"/>
              <a:ext cx="1482183" cy="1163782"/>
            </a:xfrm>
            <a:prstGeom prst="trapezoid">
              <a:avLst>
                <a:gd name="adj" fmla="val 8674"/>
              </a:avLst>
            </a:prstGeom>
            <a:solidFill>
              <a:schemeClr val="bg2">
                <a:lumMod val="25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a:extLst>
              <a:ext uri="{FF2B5EF4-FFF2-40B4-BE49-F238E27FC236}">
                <a16:creationId xmlns:a16="http://schemas.microsoft.com/office/drawing/2014/main" id="{F8C9F9DB-8F21-AE4E-AF76-B90DAC1B9BC2}"/>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5" name="Title 1">
            <a:extLst>
              <a:ext uri="{FF2B5EF4-FFF2-40B4-BE49-F238E27FC236}">
                <a16:creationId xmlns:a16="http://schemas.microsoft.com/office/drawing/2014/main" id="{D3FF9CBE-380D-E341-AFFF-A84370328913}"/>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venir Next" panose="020B0503020202020204" pitchFamily="34" charset="0"/>
                <a:ea typeface="+mj-ea"/>
                <a:cs typeface="+mj-cs"/>
              </a:rPr>
              <a:t>Clouds Code – Cloud Mask Unit Testing</a:t>
            </a:r>
          </a:p>
        </p:txBody>
      </p:sp>
      <p:grpSp>
        <p:nvGrpSpPr>
          <p:cNvPr id="38" name="Group 37">
            <a:extLst>
              <a:ext uri="{FF2B5EF4-FFF2-40B4-BE49-F238E27FC236}">
                <a16:creationId xmlns:a16="http://schemas.microsoft.com/office/drawing/2014/main" id="{285ECF10-3113-FA4C-B362-EE3B3FE6CCFC}"/>
              </a:ext>
            </a:extLst>
          </p:cNvPr>
          <p:cNvGrpSpPr/>
          <p:nvPr/>
        </p:nvGrpSpPr>
        <p:grpSpPr>
          <a:xfrm>
            <a:off x="3712682" y="2233185"/>
            <a:ext cx="4814418" cy="1777094"/>
            <a:chOff x="3712682" y="2853169"/>
            <a:chExt cx="4814418" cy="1777094"/>
          </a:xfrm>
        </p:grpSpPr>
        <p:sp>
          <p:nvSpPr>
            <p:cNvPr id="33" name="Freeform 32">
              <a:extLst>
                <a:ext uri="{FF2B5EF4-FFF2-40B4-BE49-F238E27FC236}">
                  <a16:creationId xmlns:a16="http://schemas.microsoft.com/office/drawing/2014/main" id="{34F2DB90-9973-CE42-9A5D-AC3B2530DB69}"/>
                </a:ext>
              </a:extLst>
            </p:cNvPr>
            <p:cNvSpPr/>
            <p:nvPr/>
          </p:nvSpPr>
          <p:spPr>
            <a:xfrm>
              <a:off x="3712682" y="2853169"/>
              <a:ext cx="4249566" cy="392027"/>
            </a:xfrm>
            <a:custGeom>
              <a:avLst/>
              <a:gdLst>
                <a:gd name="connsiteX0" fmla="*/ 0 w 5628904"/>
                <a:gd name="connsiteY0" fmla="*/ 380152 h 392027"/>
                <a:gd name="connsiteX1" fmla="*/ 534390 w 5628904"/>
                <a:gd name="connsiteY1" fmla="*/ 142 h 392027"/>
                <a:gd name="connsiteX2" fmla="*/ 1341912 w 5628904"/>
                <a:gd name="connsiteY2" fmla="*/ 344526 h 392027"/>
                <a:gd name="connsiteX3" fmla="*/ 2042556 w 5628904"/>
                <a:gd name="connsiteY3" fmla="*/ 23892 h 392027"/>
                <a:gd name="connsiteX4" fmla="*/ 2719450 w 5628904"/>
                <a:gd name="connsiteY4" fmla="*/ 320775 h 392027"/>
                <a:gd name="connsiteX5" fmla="*/ 3491346 w 5628904"/>
                <a:gd name="connsiteY5" fmla="*/ 142 h 392027"/>
                <a:gd name="connsiteX6" fmla="*/ 4168239 w 5628904"/>
                <a:gd name="connsiteY6" fmla="*/ 368277 h 392027"/>
                <a:gd name="connsiteX7" fmla="*/ 4916385 w 5628904"/>
                <a:gd name="connsiteY7" fmla="*/ 118895 h 392027"/>
                <a:gd name="connsiteX8" fmla="*/ 5628904 w 5628904"/>
                <a:gd name="connsiteY8" fmla="*/ 392027 h 392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28904" h="392027">
                  <a:moveTo>
                    <a:pt x="0" y="380152"/>
                  </a:moveTo>
                  <a:cubicBezTo>
                    <a:pt x="155369" y="193116"/>
                    <a:pt x="310738" y="6080"/>
                    <a:pt x="534390" y="142"/>
                  </a:cubicBezTo>
                  <a:cubicBezTo>
                    <a:pt x="758042" y="-5796"/>
                    <a:pt x="1090551" y="340568"/>
                    <a:pt x="1341912" y="344526"/>
                  </a:cubicBezTo>
                  <a:cubicBezTo>
                    <a:pt x="1593273" y="348484"/>
                    <a:pt x="1812966" y="27850"/>
                    <a:pt x="2042556" y="23892"/>
                  </a:cubicBezTo>
                  <a:cubicBezTo>
                    <a:pt x="2272146" y="19934"/>
                    <a:pt x="2477985" y="324733"/>
                    <a:pt x="2719450" y="320775"/>
                  </a:cubicBezTo>
                  <a:cubicBezTo>
                    <a:pt x="2960915" y="316817"/>
                    <a:pt x="3249881" y="-7775"/>
                    <a:pt x="3491346" y="142"/>
                  </a:cubicBezTo>
                  <a:cubicBezTo>
                    <a:pt x="3732811" y="8059"/>
                    <a:pt x="3930733" y="348485"/>
                    <a:pt x="4168239" y="368277"/>
                  </a:cubicBezTo>
                  <a:cubicBezTo>
                    <a:pt x="4405745" y="388069"/>
                    <a:pt x="4672941" y="114937"/>
                    <a:pt x="4916385" y="118895"/>
                  </a:cubicBezTo>
                  <a:cubicBezTo>
                    <a:pt x="5159829" y="122853"/>
                    <a:pt x="5394366" y="257440"/>
                    <a:pt x="5628904" y="392027"/>
                  </a:cubicBezTo>
                </a:path>
              </a:pathLst>
            </a:custGeom>
            <a:ln>
              <a:prstDash val="dash"/>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3" name="Trapezoid 2">
              <a:extLst>
                <a:ext uri="{FF2B5EF4-FFF2-40B4-BE49-F238E27FC236}">
                  <a16:creationId xmlns:a16="http://schemas.microsoft.com/office/drawing/2014/main" id="{F566ACFD-A333-D543-B838-43BEB6C8EC2F}"/>
                </a:ext>
              </a:extLst>
            </p:cNvPr>
            <p:cNvSpPr/>
            <p:nvPr/>
          </p:nvSpPr>
          <p:spPr>
            <a:xfrm rot="16200000">
              <a:off x="7204117" y="3307281"/>
              <a:ext cx="1482183" cy="1163782"/>
            </a:xfrm>
            <a:prstGeom prst="trapezoid">
              <a:avLst>
                <a:gd name="adj" fmla="val 8674"/>
              </a:avLst>
            </a:prstGeom>
            <a:solidFill>
              <a:schemeClr val="bg2">
                <a:lumMod val="5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7" name="Group 36">
            <a:extLst>
              <a:ext uri="{FF2B5EF4-FFF2-40B4-BE49-F238E27FC236}">
                <a16:creationId xmlns:a16="http://schemas.microsoft.com/office/drawing/2014/main" id="{D93C8AC0-37D5-C746-80AD-413D2233D141}"/>
              </a:ext>
            </a:extLst>
          </p:cNvPr>
          <p:cNvGrpSpPr/>
          <p:nvPr/>
        </p:nvGrpSpPr>
        <p:grpSpPr>
          <a:xfrm>
            <a:off x="3727935" y="2321118"/>
            <a:ext cx="4027395" cy="1886956"/>
            <a:chOff x="3727935" y="2941102"/>
            <a:chExt cx="4027395" cy="1886956"/>
          </a:xfrm>
        </p:grpSpPr>
        <p:sp>
          <p:nvSpPr>
            <p:cNvPr id="32" name="Freeform 31">
              <a:extLst>
                <a:ext uri="{FF2B5EF4-FFF2-40B4-BE49-F238E27FC236}">
                  <a16:creationId xmlns:a16="http://schemas.microsoft.com/office/drawing/2014/main" id="{56EA4839-3E38-0E4A-A215-0A5625925E81}"/>
                </a:ext>
              </a:extLst>
            </p:cNvPr>
            <p:cNvSpPr/>
            <p:nvPr/>
          </p:nvSpPr>
          <p:spPr>
            <a:xfrm rot="11059011">
              <a:off x="3727935" y="2941102"/>
              <a:ext cx="3633332" cy="542285"/>
            </a:xfrm>
            <a:custGeom>
              <a:avLst/>
              <a:gdLst>
                <a:gd name="connsiteX0" fmla="*/ 3580 w 4219320"/>
                <a:gd name="connsiteY0" fmla="*/ 59755 h 332988"/>
                <a:gd name="connsiteX1" fmla="*/ 51081 w 4219320"/>
                <a:gd name="connsiteY1" fmla="*/ 36004 h 332988"/>
                <a:gd name="connsiteX2" fmla="*/ 359840 w 4219320"/>
                <a:gd name="connsiteY2" fmla="*/ 332887 h 332988"/>
                <a:gd name="connsiteX3" fmla="*/ 989232 w 4219320"/>
                <a:gd name="connsiteY3" fmla="*/ 378 h 332988"/>
                <a:gd name="connsiteX4" fmla="*/ 1452370 w 4219320"/>
                <a:gd name="connsiteY4" fmla="*/ 261635 h 332988"/>
                <a:gd name="connsiteX5" fmla="*/ 2105513 w 4219320"/>
                <a:gd name="connsiteY5" fmla="*/ 12254 h 332988"/>
                <a:gd name="connsiteX6" fmla="*/ 2687403 w 4219320"/>
                <a:gd name="connsiteY6" fmla="*/ 261635 h 332988"/>
                <a:gd name="connsiteX7" fmla="*/ 3281170 w 4219320"/>
                <a:gd name="connsiteY7" fmla="*/ 12254 h 332988"/>
                <a:gd name="connsiteX8" fmla="*/ 3922437 w 4219320"/>
                <a:gd name="connsiteY8" fmla="*/ 273511 h 332988"/>
                <a:gd name="connsiteX9" fmla="*/ 4219320 w 4219320"/>
                <a:gd name="connsiteY9" fmla="*/ 59755 h 33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19320" h="332988">
                  <a:moveTo>
                    <a:pt x="3580" y="59755"/>
                  </a:moveTo>
                  <a:cubicBezTo>
                    <a:pt x="-2358" y="25118"/>
                    <a:pt x="-8296" y="-9518"/>
                    <a:pt x="51081" y="36004"/>
                  </a:cubicBezTo>
                  <a:cubicBezTo>
                    <a:pt x="110458" y="81526"/>
                    <a:pt x="203482" y="338825"/>
                    <a:pt x="359840" y="332887"/>
                  </a:cubicBezTo>
                  <a:cubicBezTo>
                    <a:pt x="516198" y="326949"/>
                    <a:pt x="807144" y="12253"/>
                    <a:pt x="989232" y="378"/>
                  </a:cubicBezTo>
                  <a:cubicBezTo>
                    <a:pt x="1171320" y="-11497"/>
                    <a:pt x="1266323" y="259656"/>
                    <a:pt x="1452370" y="261635"/>
                  </a:cubicBezTo>
                  <a:cubicBezTo>
                    <a:pt x="1638417" y="263614"/>
                    <a:pt x="1899674" y="12254"/>
                    <a:pt x="2105513" y="12254"/>
                  </a:cubicBezTo>
                  <a:cubicBezTo>
                    <a:pt x="2311352" y="12254"/>
                    <a:pt x="2491460" y="261635"/>
                    <a:pt x="2687403" y="261635"/>
                  </a:cubicBezTo>
                  <a:cubicBezTo>
                    <a:pt x="2883346" y="261635"/>
                    <a:pt x="3075331" y="10275"/>
                    <a:pt x="3281170" y="12254"/>
                  </a:cubicBezTo>
                  <a:cubicBezTo>
                    <a:pt x="3487009" y="14233"/>
                    <a:pt x="3766079" y="265594"/>
                    <a:pt x="3922437" y="273511"/>
                  </a:cubicBezTo>
                  <a:cubicBezTo>
                    <a:pt x="4078795" y="281428"/>
                    <a:pt x="4149057" y="170591"/>
                    <a:pt x="4219320" y="59755"/>
                  </a:cubicBezTo>
                </a:path>
              </a:pathLst>
            </a:custGeom>
            <a:noFill/>
            <a:ln w="19050">
              <a:solidFill>
                <a:schemeClr val="accent1">
                  <a:lumMod val="50000"/>
                  <a:lumOff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apezoid 8">
              <a:extLst>
                <a:ext uri="{FF2B5EF4-FFF2-40B4-BE49-F238E27FC236}">
                  <a16:creationId xmlns:a16="http://schemas.microsoft.com/office/drawing/2014/main" id="{BA9FA10A-1C72-5D4D-8C9A-069C8BA3E5DD}"/>
                </a:ext>
              </a:extLst>
            </p:cNvPr>
            <p:cNvSpPr/>
            <p:nvPr/>
          </p:nvSpPr>
          <p:spPr>
            <a:xfrm rot="16200000">
              <a:off x="6432347" y="3505076"/>
              <a:ext cx="1482183" cy="1163782"/>
            </a:xfrm>
            <a:prstGeom prst="trapezoid">
              <a:avLst>
                <a:gd name="adj" fmla="val 8674"/>
              </a:avLst>
            </a:prstGeom>
            <a:solidFill>
              <a:schemeClr val="bg2">
                <a:lumMod val="75000"/>
              </a:schemeClr>
            </a:solidFill>
            <a:ln>
              <a:solidFill>
                <a:schemeClr val="accent6">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6" name="Group 35">
            <a:extLst>
              <a:ext uri="{FF2B5EF4-FFF2-40B4-BE49-F238E27FC236}">
                <a16:creationId xmlns:a16="http://schemas.microsoft.com/office/drawing/2014/main" id="{C6B19C72-0CC2-5E45-8A49-902BF41F6830}"/>
              </a:ext>
            </a:extLst>
          </p:cNvPr>
          <p:cNvGrpSpPr/>
          <p:nvPr/>
        </p:nvGrpSpPr>
        <p:grpSpPr>
          <a:xfrm>
            <a:off x="3147831" y="2528097"/>
            <a:ext cx="1163782" cy="1482183"/>
            <a:chOff x="3147831" y="3148081"/>
            <a:chExt cx="1163782" cy="1482183"/>
          </a:xfrm>
        </p:grpSpPr>
        <p:sp>
          <p:nvSpPr>
            <p:cNvPr id="10" name="Trapezoid 9">
              <a:extLst>
                <a:ext uri="{FF2B5EF4-FFF2-40B4-BE49-F238E27FC236}">
                  <a16:creationId xmlns:a16="http://schemas.microsoft.com/office/drawing/2014/main" id="{FF3B8D5E-7943-D044-9E86-22EB21B32C19}"/>
                </a:ext>
              </a:extLst>
            </p:cNvPr>
            <p:cNvSpPr/>
            <p:nvPr/>
          </p:nvSpPr>
          <p:spPr>
            <a:xfrm rot="16200000">
              <a:off x="2988630" y="3307282"/>
              <a:ext cx="1482183" cy="1163782"/>
            </a:xfrm>
            <a:prstGeom prst="trapezoid">
              <a:avLst>
                <a:gd name="adj" fmla="val 8674"/>
              </a:avLst>
            </a:prstGeom>
            <a:solidFill>
              <a:schemeClr val="bg2">
                <a:lumMod val="9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A49160AD-ECE6-2449-BEEE-1B03ED5EF7B6}"/>
                </a:ext>
              </a:extLst>
            </p:cNvPr>
            <p:cNvSpPr txBox="1"/>
            <p:nvPr/>
          </p:nvSpPr>
          <p:spPr>
            <a:xfrm>
              <a:off x="3248309" y="3612805"/>
              <a:ext cx="928739" cy="646331"/>
            </a:xfrm>
            <a:prstGeom prst="rect">
              <a:avLst/>
            </a:prstGeom>
            <a:noFill/>
          </p:spPr>
          <p:txBody>
            <a:bodyPr wrap="square" rtlCol="0">
              <a:spAutoFit/>
            </a:bodyPr>
            <a:lstStyle/>
            <a:p>
              <a:pPr algn="ctr"/>
              <a:r>
                <a:rPr lang="en-US" dirty="0">
                  <a:latin typeface="Avenir Next" panose="020B0503020202020204" pitchFamily="34" charset="0"/>
                </a:rPr>
                <a:t>Cloud</a:t>
              </a:r>
              <a:br>
                <a:rPr lang="en-US" dirty="0">
                  <a:latin typeface="Avenir Next" panose="020B0503020202020204" pitchFamily="34" charset="0"/>
                </a:rPr>
              </a:br>
              <a:r>
                <a:rPr lang="en-US" dirty="0" err="1">
                  <a:latin typeface="Avenir Next" panose="020B0503020202020204" pitchFamily="34" charset="0"/>
                </a:rPr>
                <a:t>mask.c</a:t>
              </a:r>
              <a:endParaRPr lang="en-US" dirty="0">
                <a:latin typeface="Avenir Next" panose="020B0503020202020204" pitchFamily="34" charset="0"/>
              </a:endParaRPr>
            </a:p>
          </p:txBody>
        </p:sp>
      </p:grpSp>
      <p:sp>
        <p:nvSpPr>
          <p:cNvPr id="41" name="TextBox 40">
            <a:extLst>
              <a:ext uri="{FF2B5EF4-FFF2-40B4-BE49-F238E27FC236}">
                <a16:creationId xmlns:a16="http://schemas.microsoft.com/office/drawing/2014/main" id="{AF9F9C6E-B582-404C-8252-CC436802FCAD}"/>
              </a:ext>
            </a:extLst>
          </p:cNvPr>
          <p:cNvSpPr txBox="1"/>
          <p:nvPr/>
        </p:nvSpPr>
        <p:spPr>
          <a:xfrm>
            <a:off x="1387188" y="4657470"/>
            <a:ext cx="5976129" cy="1006942"/>
          </a:xfrm>
          <a:prstGeom prst="rect">
            <a:avLst/>
          </a:prstGeom>
          <a:noFill/>
        </p:spPr>
        <p:txBody>
          <a:bodyPr wrap="square">
            <a:spAutoFit/>
          </a:bodyPr>
          <a:lstStyle/>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lang="en-US" sz="2800" dirty="0">
                <a:solidFill>
                  <a:schemeClr val="bg2"/>
                </a:solidFill>
                <a:latin typeface="Avenir Next" panose="020B0503020202020204" pitchFamily="34" charset="0"/>
                <a:sym typeface="Wingdings" pitchFamily="2" charset="2"/>
              </a:rPr>
              <a:t>Global variables</a:t>
            </a:r>
          </a:p>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lang="en-US" sz="2800" dirty="0">
                <a:solidFill>
                  <a:schemeClr val="bg2"/>
                </a:solidFill>
                <a:latin typeface="Avenir Next" panose="020B0503020202020204" pitchFamily="34" charset="0"/>
                <a:sym typeface="Wingdings" pitchFamily="2" charset="2"/>
              </a:rPr>
              <a:t>Pass by reference, pointers</a:t>
            </a:r>
          </a:p>
        </p:txBody>
      </p:sp>
    </p:spTree>
    <p:extLst>
      <p:ext uri="{BB962C8B-B14F-4D97-AF65-F5344CB8AC3E}">
        <p14:creationId xmlns:p14="http://schemas.microsoft.com/office/powerpoint/2010/main" val="34831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uild="p" bldLvl="2"/>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C9F9DB-8F21-AE4E-AF76-B90DAC1B9BC2}"/>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5" name="Title 1">
            <a:extLst>
              <a:ext uri="{FF2B5EF4-FFF2-40B4-BE49-F238E27FC236}">
                <a16:creationId xmlns:a16="http://schemas.microsoft.com/office/drawing/2014/main" id="{D3FF9CBE-380D-E341-AFFF-A84370328913}"/>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venir Next" panose="020B0503020202020204" pitchFamily="34" charset="0"/>
                <a:ea typeface="+mj-ea"/>
                <a:cs typeface="+mj-cs"/>
              </a:rPr>
              <a:t>Clouds Code – Cloud Mask Unit Testing</a:t>
            </a:r>
          </a:p>
        </p:txBody>
      </p:sp>
      <p:sp>
        <p:nvSpPr>
          <p:cNvPr id="17" name="TextBox 16">
            <a:extLst>
              <a:ext uri="{FF2B5EF4-FFF2-40B4-BE49-F238E27FC236}">
                <a16:creationId xmlns:a16="http://schemas.microsoft.com/office/drawing/2014/main" id="{2077192F-54D6-0046-A1A0-4AE1ACC1D699}"/>
              </a:ext>
            </a:extLst>
          </p:cNvPr>
          <p:cNvSpPr txBox="1"/>
          <p:nvPr/>
        </p:nvSpPr>
        <p:spPr>
          <a:xfrm>
            <a:off x="325726" y="2092516"/>
            <a:ext cx="11540548" cy="2123224"/>
          </a:xfrm>
          <a:prstGeom prst="rect">
            <a:avLst/>
          </a:prstGeom>
        </p:spPr>
        <p:txBody>
          <a:bodyPr vert="horz" lIns="91440" tIns="45720" rIns="91440" bIns="45720" rtlCol="0" anchor="t">
            <a:noAutofit/>
          </a:bodyPr>
          <a:lstStyle/>
          <a:p>
            <a:pPr marL="1200150" marR="0" lvl="1" indent="-514350" algn="l" defTabSz="914400" rtl="0" eaLnBrk="1" fontAlgn="auto" latinLnBrk="0" hangingPunct="1">
              <a:lnSpc>
                <a:spcPct val="90000"/>
              </a:lnSpc>
              <a:spcBef>
                <a:spcPts val="1000"/>
              </a:spcBef>
              <a:spcAft>
                <a:spcPts val="0"/>
              </a:spcAft>
              <a:buClr>
                <a:schemeClr val="accent6">
                  <a:lumMod val="40000"/>
                  <a:lumOff val="60000"/>
                </a:schemeClr>
              </a:buClr>
              <a:buSzTx/>
              <a:buFont typeface="+mj-lt"/>
              <a:buAutoNum type="arabicPeriod"/>
              <a:tabLst/>
              <a:defRPr/>
            </a:pPr>
            <a:r>
              <a:rPr lang="en-US" sz="2800" dirty="0">
                <a:solidFill>
                  <a:schemeClr val="bg2"/>
                </a:solidFill>
                <a:latin typeface="Avenir Next" panose="020B0503020202020204" pitchFamily="34" charset="0"/>
                <a:sym typeface="Wingdings" pitchFamily="2" charset="2"/>
              </a:rPr>
              <a:t>Create expected results from existing code run</a:t>
            </a:r>
          </a:p>
          <a:p>
            <a:pPr marL="1200150" lvl="1" indent="-514350">
              <a:lnSpc>
                <a:spcPct val="90000"/>
              </a:lnSpc>
              <a:spcBef>
                <a:spcPts val="1000"/>
              </a:spcBef>
              <a:buClr>
                <a:schemeClr val="accent6">
                  <a:lumMod val="40000"/>
                  <a:lumOff val="60000"/>
                </a:schemeClr>
              </a:buClr>
              <a:buFont typeface="+mj-lt"/>
              <a:buAutoNum type="arabicPeriod"/>
              <a:defRPr/>
            </a:pPr>
            <a:r>
              <a:rPr lang="en-US" sz="2800" dirty="0">
                <a:solidFill>
                  <a:schemeClr val="bg2"/>
                </a:solidFill>
                <a:latin typeface="Avenir Next" panose="020B0503020202020204" pitchFamily="34" charset="0"/>
                <a:sym typeface="Wingdings" pitchFamily="2" charset="2"/>
              </a:rPr>
              <a:t>De-couple </a:t>
            </a:r>
            <a:r>
              <a:rPr lang="en-US" sz="2800" dirty="0" err="1">
                <a:solidFill>
                  <a:schemeClr val="bg2"/>
                </a:solidFill>
                <a:latin typeface="Avenir Next" panose="020B0503020202020204" pitchFamily="34" charset="0"/>
                <a:sym typeface="Wingdings" pitchFamily="2" charset="2"/>
              </a:rPr>
              <a:t>CERESmask.c</a:t>
            </a:r>
            <a:r>
              <a:rPr lang="en-US" sz="2800" dirty="0">
                <a:solidFill>
                  <a:schemeClr val="bg2"/>
                </a:solidFill>
                <a:latin typeface="Avenir Next" panose="020B0503020202020204" pitchFamily="34" charset="0"/>
                <a:sym typeface="Wingdings" pitchFamily="2" charset="2"/>
              </a:rPr>
              <a:t>, execute standalone</a:t>
            </a:r>
          </a:p>
          <a:p>
            <a:pPr marL="1200150" marR="0" lvl="1" indent="-514350" algn="l" defTabSz="914400" rtl="0" eaLnBrk="1" fontAlgn="auto" latinLnBrk="0" hangingPunct="1">
              <a:lnSpc>
                <a:spcPct val="90000"/>
              </a:lnSpc>
              <a:spcBef>
                <a:spcPts val="1000"/>
              </a:spcBef>
              <a:spcAft>
                <a:spcPts val="0"/>
              </a:spcAft>
              <a:buClr>
                <a:schemeClr val="accent6">
                  <a:lumMod val="40000"/>
                  <a:lumOff val="60000"/>
                </a:schemeClr>
              </a:buClr>
              <a:buSzTx/>
              <a:buFont typeface="+mj-lt"/>
              <a:buAutoNum type="arabicPeriod"/>
              <a:tabLst/>
              <a:defRPr/>
            </a:pPr>
            <a:r>
              <a:rPr lang="en-US" sz="2800" dirty="0">
                <a:solidFill>
                  <a:schemeClr val="bg2"/>
                </a:solidFill>
                <a:latin typeface="Avenir Next" panose="020B0503020202020204" pitchFamily="34" charset="0"/>
                <a:sym typeface="Wingdings" pitchFamily="2" charset="2"/>
              </a:rPr>
              <a:t>Input: static test data files</a:t>
            </a:r>
          </a:p>
          <a:p>
            <a:pPr marL="1200150" marR="0" lvl="1" indent="-514350" algn="l" defTabSz="914400" rtl="0" eaLnBrk="1" fontAlgn="auto" latinLnBrk="0" hangingPunct="1">
              <a:lnSpc>
                <a:spcPct val="90000"/>
              </a:lnSpc>
              <a:spcBef>
                <a:spcPts val="1000"/>
              </a:spcBef>
              <a:spcAft>
                <a:spcPts val="0"/>
              </a:spcAft>
              <a:buClr>
                <a:schemeClr val="accent6">
                  <a:lumMod val="40000"/>
                  <a:lumOff val="60000"/>
                </a:schemeClr>
              </a:buClr>
              <a:buSzTx/>
              <a:buFont typeface="+mj-lt"/>
              <a:buAutoNum type="arabicPeriod"/>
              <a:tabLst/>
              <a:defRPr/>
            </a:pPr>
            <a:r>
              <a:rPr lang="en-US" sz="2800" dirty="0">
                <a:solidFill>
                  <a:schemeClr val="bg2"/>
                </a:solidFill>
                <a:latin typeface="Avenir Next" panose="020B0503020202020204" pitchFamily="34" charset="0"/>
                <a:sym typeface="Wingdings" pitchFamily="2" charset="2"/>
              </a:rPr>
              <a:t>Compare to expected</a:t>
            </a:r>
          </a:p>
          <a:p>
            <a:pPr marL="1200150" marR="0" lvl="1" indent="-514350" algn="l" defTabSz="914400" rtl="0" eaLnBrk="1" fontAlgn="auto" latinLnBrk="0" hangingPunct="1">
              <a:lnSpc>
                <a:spcPct val="90000"/>
              </a:lnSpc>
              <a:spcBef>
                <a:spcPts val="1000"/>
              </a:spcBef>
              <a:spcAft>
                <a:spcPts val="0"/>
              </a:spcAft>
              <a:buClr>
                <a:srgbClr val="4E67C8"/>
              </a:buClr>
              <a:buSzTx/>
              <a:buFont typeface="+mj-lt"/>
              <a:buAutoNum type="arabicPeriod"/>
              <a:tabLst/>
              <a:defRPr/>
            </a:pPr>
            <a:endParaRPr lang="en-US" sz="2800" dirty="0">
              <a:solidFill>
                <a:schemeClr val="bg2"/>
              </a:solidFill>
              <a:latin typeface="Avenir Next" panose="020B0503020202020204" pitchFamily="34" charset="0"/>
              <a:sym typeface="Wingdings" pitchFamily="2" charset="2"/>
            </a:endParaRPr>
          </a:p>
          <a:p>
            <a:pPr marL="1200150" marR="0" lvl="1" indent="-514350" algn="l" defTabSz="914400" rtl="0" eaLnBrk="1" fontAlgn="auto" latinLnBrk="0" hangingPunct="1">
              <a:lnSpc>
                <a:spcPct val="90000"/>
              </a:lnSpc>
              <a:spcBef>
                <a:spcPts val="1000"/>
              </a:spcBef>
              <a:spcAft>
                <a:spcPts val="0"/>
              </a:spcAft>
              <a:buClr>
                <a:srgbClr val="4E67C8"/>
              </a:buClr>
              <a:buSzTx/>
              <a:buFont typeface="+mj-lt"/>
              <a:buAutoNum type="arabicPeriod"/>
              <a:tabLst/>
              <a:defRPr/>
            </a:pPr>
            <a:endParaRPr lang="en-US" sz="2800" dirty="0">
              <a:solidFill>
                <a:schemeClr val="bg2"/>
              </a:solidFill>
              <a:latin typeface="Avenir Next" panose="020B0503020202020204" pitchFamily="34" charset="0"/>
              <a:sym typeface="Wingdings" pitchFamily="2" charset="2"/>
            </a:endParaRPr>
          </a:p>
        </p:txBody>
      </p:sp>
    </p:spTree>
    <p:extLst>
      <p:ext uri="{BB962C8B-B14F-4D97-AF65-F5344CB8AC3E}">
        <p14:creationId xmlns:p14="http://schemas.microsoft.com/office/powerpoint/2010/main" val="2693728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bldLvl="4"/>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C9F9DB-8F21-AE4E-AF76-B90DAC1B9BC2}"/>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5" name="Title 1">
            <a:extLst>
              <a:ext uri="{FF2B5EF4-FFF2-40B4-BE49-F238E27FC236}">
                <a16:creationId xmlns:a16="http://schemas.microsoft.com/office/drawing/2014/main" id="{D3FF9CBE-380D-E341-AFFF-A84370328913}"/>
              </a:ext>
            </a:extLst>
          </p:cNvPr>
          <p:cNvSpPr txBox="1">
            <a:spLocks/>
          </p:cNvSpPr>
          <p:nvPr/>
        </p:nvSpPr>
        <p:spPr>
          <a:xfrm>
            <a:off x="285750" y="269748"/>
            <a:ext cx="10515600" cy="1325563"/>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FFFF"/>
                </a:solidFill>
                <a:effectLst/>
                <a:uLnTx/>
                <a:uFillTx/>
                <a:latin typeface="Avenir Next" panose="020B0503020202020204" pitchFamily="34" charset="0"/>
                <a:ea typeface="+mj-ea"/>
                <a:cs typeface="+mj-cs"/>
              </a:rPr>
              <a:t>Clouds Code – Cloud Mask Unit Testing</a:t>
            </a:r>
          </a:p>
        </p:txBody>
      </p:sp>
      <p:sp>
        <p:nvSpPr>
          <p:cNvPr id="19" name="TextBox 18">
            <a:extLst>
              <a:ext uri="{FF2B5EF4-FFF2-40B4-BE49-F238E27FC236}">
                <a16:creationId xmlns:a16="http://schemas.microsoft.com/office/drawing/2014/main" id="{DD64762B-5CF7-B54E-8B0C-3F7DCA5590C7}"/>
              </a:ext>
            </a:extLst>
          </p:cNvPr>
          <p:cNvSpPr txBox="1"/>
          <p:nvPr/>
        </p:nvSpPr>
        <p:spPr>
          <a:xfrm>
            <a:off x="79952" y="1749871"/>
            <a:ext cx="11540548" cy="4434620"/>
          </a:xfrm>
          <a:prstGeom prst="rect">
            <a:avLst/>
          </a:prstGeom>
        </p:spPr>
        <p:txBody>
          <a:bodyPr vert="horz" lIns="91440" tIns="45720" rIns="91440" bIns="45720" rtlCol="0" anchor="t">
            <a:noAutofit/>
          </a:bodyPr>
          <a:lstStyle/>
          <a:p>
            <a:pPr marL="1143000" marR="0" lvl="1" indent="-457200" algn="l" defTabSz="914400" rtl="0" eaLnBrk="1" fontAlgn="auto" latinLnBrk="0" hangingPunct="1">
              <a:lnSpc>
                <a:spcPct val="90000"/>
              </a:lnSpc>
              <a:spcBef>
                <a:spcPts val="1000"/>
              </a:spcBef>
              <a:spcAft>
                <a:spcPts val="0"/>
              </a:spcAft>
              <a:buClr>
                <a:srgbClr val="4E67C8"/>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De-coupling the code:</a:t>
            </a:r>
          </a:p>
          <a:p>
            <a:pPr marL="1600200" lvl="2" indent="-457200">
              <a:lnSpc>
                <a:spcPct val="90000"/>
              </a:lnSpc>
              <a:spcBef>
                <a:spcPts val="1000"/>
              </a:spcBef>
              <a:buClr>
                <a:srgbClr val="4E67C8"/>
              </a:buClr>
              <a:buFont typeface="Arial" panose="020B0604020202020204" pitchFamily="34" charset="0"/>
              <a:buChar char="•"/>
              <a:defRPr/>
            </a:pPr>
            <a:r>
              <a:rPr lang="en-US" sz="2800" dirty="0">
                <a:solidFill>
                  <a:srgbClr val="E7E6E6"/>
                </a:solidFill>
                <a:latin typeface="Avenir Next" panose="020B0503020202020204" pitchFamily="34" charset="0"/>
                <a:sym typeface="Wingdings" pitchFamily="2" charset="2"/>
              </a:rPr>
              <a:t>Shorter, targeted test runs</a:t>
            </a:r>
          </a:p>
          <a:p>
            <a:pPr marL="1600200" lvl="2"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rPr>
              <a:t>Easier</a:t>
            </a: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 to troubleshoot anomalies</a:t>
            </a:r>
          </a:p>
          <a:p>
            <a:pPr marL="1600200" lvl="2" indent="-457200">
              <a:lnSpc>
                <a:spcPct val="90000"/>
              </a:lnSpc>
              <a:spcBef>
                <a:spcPts val="1000"/>
              </a:spcBef>
              <a:buClr>
                <a:srgbClr val="4E67C8"/>
              </a:buClr>
              <a:buFont typeface="Arial" panose="020B0604020202020204" pitchFamily="34" charset="0"/>
              <a:buChar char="•"/>
              <a:defRPr/>
            </a:pPr>
            <a:r>
              <a:rPr lang="en-US" sz="2800" dirty="0">
                <a:solidFill>
                  <a:srgbClr val="E7E6E6"/>
                </a:solidFill>
                <a:latin typeface="Avenir Next" panose="020B0503020202020204" pitchFamily="34" charset="0"/>
                <a:sym typeface="Wingdings" pitchFamily="2" charset="2"/>
              </a:rPr>
              <a:t>Easier to incorporate debuggers (GDB), CI/CD tool (Jenkins)</a:t>
            </a:r>
            <a:endPar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endParaRPr>
          </a:p>
          <a:p>
            <a:pPr marL="1600200" lvl="2" indent="-457200">
              <a:lnSpc>
                <a:spcPct val="90000"/>
              </a:lnSpc>
              <a:spcBef>
                <a:spcPts val="1000"/>
              </a:spcBef>
              <a:buClr>
                <a:srgbClr val="4E67C8"/>
              </a:buClr>
              <a:buFont typeface="Arial" panose="020B0604020202020204" pitchFamily="34" charset="0"/>
              <a:buChar char="•"/>
              <a:defRPr/>
            </a:pPr>
            <a:endParaRPr lang="en-US" sz="2800" dirty="0">
              <a:solidFill>
                <a:srgbClr val="E7E6E6"/>
              </a:solidFill>
              <a:latin typeface="Avenir Next" panose="020B0503020202020204" pitchFamily="34" charset="0"/>
              <a:sym typeface="Wingdings" pitchFamily="2" charset="2"/>
            </a:endParaRPr>
          </a:p>
          <a:p>
            <a:pPr marL="1143000" lvl="1"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rPr>
              <a:t>Standalone test data &amp; creation thereof:</a:t>
            </a:r>
          </a:p>
          <a:p>
            <a:pPr marL="1600200" lvl="2" indent="-457200">
              <a:lnSpc>
                <a:spcPct val="90000"/>
              </a:lnSpc>
              <a:spcBef>
                <a:spcPts val="1000"/>
              </a:spcBef>
              <a:buClr>
                <a:srgbClr val="4E67C8"/>
              </a:buClr>
              <a:buFont typeface="Arial" panose="020B0604020202020204" pitchFamily="34" charset="0"/>
              <a:buChar char="•"/>
              <a:defRPr/>
            </a:pPr>
            <a:r>
              <a:rPr lang="en-US" sz="2800" dirty="0">
                <a:solidFill>
                  <a:schemeClr val="bg1">
                    <a:lumMod val="75000"/>
                  </a:schemeClr>
                </a:solidFill>
                <a:latin typeface="Avenir Next" panose="020B0503020202020204" pitchFamily="34" charset="0"/>
                <a:sym typeface="Wingdings" pitchFamily="2" charset="2"/>
              </a:rPr>
              <a:t>Keep test data in version control</a:t>
            </a:r>
          </a:p>
          <a:p>
            <a:pPr marL="1600200" lvl="2"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noProof="0" dirty="0">
                <a:ln>
                  <a:noFill/>
                </a:ln>
                <a:solidFill>
                  <a:schemeClr val="bg2"/>
                </a:solidFill>
                <a:effectLst/>
                <a:uLnTx/>
                <a:uFillTx/>
                <a:latin typeface="Avenir Next" panose="020B0503020202020204" pitchFamily="34" charset="0"/>
                <a:sym typeface="Wingdings" pitchFamily="2" charset="2"/>
              </a:rPr>
              <a:t>Generate test data wherever needed</a:t>
            </a:r>
          </a:p>
          <a:p>
            <a:pPr marL="1143000" lvl="1" indent="-457200">
              <a:lnSpc>
                <a:spcPct val="90000"/>
              </a:lnSpc>
              <a:spcBef>
                <a:spcPts val="1000"/>
              </a:spcBef>
              <a:buClr>
                <a:srgbClr val="4E67C8"/>
              </a:buClr>
              <a:buFont typeface="Arial" panose="020B0604020202020204" pitchFamily="34" charset="0"/>
              <a:buChar char="•"/>
              <a:defRPr/>
            </a:pPr>
            <a:endParaRPr kumimoji="0" lang="en-US" sz="2800" b="0" i="0" u="none" strike="noStrike" kern="1200" cap="none" spc="0" normalizeH="0" noProof="0" dirty="0">
              <a:ln>
                <a:noFill/>
              </a:ln>
              <a:solidFill>
                <a:srgbClr val="E7E6E6"/>
              </a:solidFill>
              <a:effectLst/>
              <a:uLnTx/>
              <a:uFillTx/>
              <a:latin typeface="Avenir Next" panose="020B0503020202020204" pitchFamily="34" charset="0"/>
              <a:ea typeface="+mn-ea"/>
              <a:cs typeface="+mn-cs"/>
              <a:sym typeface="Wingdings" pitchFamily="2" charset="2"/>
            </a:endParaRPr>
          </a:p>
          <a:p>
            <a:pPr marL="1600200" lvl="2" indent="-457200">
              <a:lnSpc>
                <a:spcPct val="90000"/>
              </a:lnSpc>
              <a:spcBef>
                <a:spcPts val="1000"/>
              </a:spcBef>
              <a:buClr>
                <a:srgbClr val="4E67C8"/>
              </a:buClr>
              <a:buFont typeface="Arial" panose="020B0604020202020204" pitchFamily="34" charset="0"/>
              <a:buChar char="•"/>
              <a:defRPr/>
            </a:pPr>
            <a:endParaRPr kumimoji="0" lang="en-US" sz="2800" b="0" i="0" u="none" strike="noStrike" kern="1200" cap="none" spc="0" normalizeH="0" baseline="0" noProof="0" dirty="0">
              <a:ln>
                <a:noFill/>
              </a:ln>
              <a:solidFill>
                <a:srgbClr val="E7E6E6"/>
              </a:solidFill>
              <a:effectLst/>
              <a:uLnTx/>
              <a:uFillTx/>
              <a:latin typeface="Avenir Next" panose="020B0503020202020204" pitchFamily="34" charset="0"/>
              <a:ea typeface="+mn-ea"/>
              <a:cs typeface="+mn-cs"/>
              <a:sym typeface="Wingdings" pitchFamily="2" charset="2"/>
            </a:endParaRPr>
          </a:p>
        </p:txBody>
      </p:sp>
    </p:spTree>
    <p:extLst>
      <p:ext uri="{BB962C8B-B14F-4D97-AF65-F5344CB8AC3E}">
        <p14:creationId xmlns:p14="http://schemas.microsoft.com/office/powerpoint/2010/main" val="4285661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uiExpand="1" build="p" bldLvl="4"/>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9B2FE-3667-7244-9466-186C5D27893E}"/>
              </a:ext>
            </a:extLst>
          </p:cNvPr>
          <p:cNvSpPr>
            <a:spLocks noGrp="1"/>
          </p:cNvSpPr>
          <p:nvPr>
            <p:ph type="title"/>
          </p:nvPr>
        </p:nvSpPr>
        <p:spPr/>
        <p:txBody>
          <a:bodyPr/>
          <a:lstStyle/>
          <a:p>
            <a:r>
              <a:rPr lang="en-US" dirty="0"/>
              <a:t>Systems &amp; CM</a:t>
            </a:r>
          </a:p>
        </p:txBody>
      </p:sp>
      <p:sp>
        <p:nvSpPr>
          <p:cNvPr id="3" name="Text Placeholder 2">
            <a:extLst>
              <a:ext uri="{FF2B5EF4-FFF2-40B4-BE49-F238E27FC236}">
                <a16:creationId xmlns:a16="http://schemas.microsoft.com/office/drawing/2014/main" id="{298FD3BC-5FF5-B34C-852C-3C522334066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320071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6690B-E1BA-6C4C-9ED1-9EFA4EFC77A3}"/>
              </a:ext>
            </a:extLst>
          </p:cNvPr>
          <p:cNvSpPr>
            <a:spLocks noGrp="1"/>
          </p:cNvSpPr>
          <p:nvPr>
            <p:ph type="title"/>
          </p:nvPr>
        </p:nvSpPr>
        <p:spPr>
          <a:xfrm>
            <a:off x="285750" y="269748"/>
            <a:ext cx="10515600" cy="1325563"/>
          </a:xfrm>
        </p:spPr>
        <p:txBody>
          <a:bodyPr/>
          <a:lstStyle/>
          <a:p>
            <a:r>
              <a:rPr lang="en-US" dirty="0">
                <a:solidFill>
                  <a:schemeClr val="bg2"/>
                </a:solidFill>
                <a:latin typeface="Avenir Next" panose="020B0503020202020204" pitchFamily="34" charset="0"/>
              </a:rPr>
              <a:t>CATALYST</a:t>
            </a:r>
          </a:p>
        </p:txBody>
      </p:sp>
      <p:pic>
        <p:nvPicPr>
          <p:cNvPr id="8" name="Picture 7">
            <a:extLst>
              <a:ext uri="{FF2B5EF4-FFF2-40B4-BE49-F238E27FC236}">
                <a16:creationId xmlns:a16="http://schemas.microsoft.com/office/drawing/2014/main" id="{261C4178-B785-E242-B609-4D13D590DD93}"/>
              </a:ext>
            </a:extLst>
          </p:cNvPr>
          <p:cNvPicPr>
            <a:picLocks noChangeAspect="1"/>
          </p:cNvPicPr>
          <p:nvPr/>
        </p:nvPicPr>
        <p:blipFill>
          <a:blip r:embed="rId2"/>
          <a:stretch>
            <a:fillRect/>
          </a:stretch>
        </p:blipFill>
        <p:spPr>
          <a:xfrm>
            <a:off x="11049000" y="106458"/>
            <a:ext cx="1143000" cy="939800"/>
          </a:xfrm>
          <a:prstGeom prst="rect">
            <a:avLst/>
          </a:prstGeom>
        </p:spPr>
      </p:pic>
      <p:sp>
        <p:nvSpPr>
          <p:cNvPr id="7" name="TextBox 6">
            <a:extLst>
              <a:ext uri="{FF2B5EF4-FFF2-40B4-BE49-F238E27FC236}">
                <a16:creationId xmlns:a16="http://schemas.microsoft.com/office/drawing/2014/main" id="{C48361DF-A8B1-F74D-A71F-3EBD24BA060E}"/>
              </a:ext>
            </a:extLst>
          </p:cNvPr>
          <p:cNvSpPr txBox="1"/>
          <p:nvPr/>
        </p:nvSpPr>
        <p:spPr>
          <a:xfrm>
            <a:off x="325726" y="2092516"/>
            <a:ext cx="11540548" cy="2550736"/>
          </a:xfrm>
          <a:prstGeom prst="rect">
            <a:avLst/>
          </a:prstGeom>
        </p:spPr>
        <p:txBody>
          <a:bodyPr vert="horz" lIns="91440" tIns="45720" rIns="91440" bIns="45720" rtlCol="0" anchor="t">
            <a:noAutofit/>
          </a:bodyPr>
          <a:lstStyle/>
          <a:p>
            <a:pPr marL="1143000" marR="0" lvl="1" indent="-457200" algn="l" defTabSz="914400" rtl="0" eaLnBrk="1" fontAlgn="auto" latinLnBrk="0" hangingPunct="1">
              <a:lnSpc>
                <a:spcPct val="90000"/>
              </a:lnSpc>
              <a:spcBef>
                <a:spcPts val="1000"/>
              </a:spcBef>
              <a:spcAft>
                <a:spcPts val="0"/>
              </a:spcAft>
              <a:buClr>
                <a:schemeClr val="accent2">
                  <a:lumMod val="60000"/>
                  <a:lumOff val="40000"/>
                </a:schemeClr>
              </a:buClr>
              <a:buSzTx/>
              <a:buFont typeface="Arial" panose="020B0604020202020204" pitchFamily="34" charset="0"/>
              <a:buChar char="•"/>
              <a:tabLst/>
              <a:defRPr/>
            </a:pPr>
            <a:r>
              <a:rPr lang="en-US" sz="2800" dirty="0">
                <a:solidFill>
                  <a:schemeClr val="bg2"/>
                </a:solidFill>
                <a:latin typeface="Avenir Next" panose="020B0503020202020204" pitchFamily="34" charset="0"/>
                <a:sym typeface="Wingdings" pitchFamily="2" charset="2"/>
              </a:rPr>
              <a:t>Accommodating new subsystem: </a:t>
            </a:r>
            <a:r>
              <a:rPr lang="en-US" sz="2800" dirty="0" err="1">
                <a:solidFill>
                  <a:schemeClr val="bg2"/>
                </a:solidFill>
                <a:latin typeface="Avenir Next" panose="020B0503020202020204" pitchFamily="34" charset="0"/>
                <a:sym typeface="Wingdings" pitchFamily="2" charset="2"/>
              </a:rPr>
              <a:t>FLASHFlux</a:t>
            </a:r>
            <a:endParaRPr lang="en-US" sz="2800" dirty="0">
              <a:solidFill>
                <a:schemeClr val="bg2"/>
              </a:solidFill>
              <a:latin typeface="Avenir Next" panose="020B0503020202020204" pitchFamily="34" charset="0"/>
              <a:sym typeface="Wingdings" pitchFamily="2" charset="2"/>
            </a:endParaRPr>
          </a:p>
          <a:p>
            <a:pPr marL="1143000" marR="0" lvl="1" indent="-457200" algn="l" defTabSz="914400" rtl="0" eaLnBrk="1" fontAlgn="auto" latinLnBrk="0" hangingPunct="1">
              <a:lnSpc>
                <a:spcPct val="90000"/>
              </a:lnSpc>
              <a:spcBef>
                <a:spcPts val="1000"/>
              </a:spcBef>
              <a:spcAft>
                <a:spcPts val="0"/>
              </a:spcAft>
              <a:buClr>
                <a:schemeClr val="accent2">
                  <a:lumMod val="60000"/>
                  <a:lumOff val="40000"/>
                </a:schemeClr>
              </a:buClr>
              <a:buSzTx/>
              <a:buFont typeface="Arial" panose="020B0604020202020204" pitchFamily="34" charset="0"/>
              <a:buChar char="•"/>
              <a:tabLst/>
              <a:defRPr/>
            </a:pPr>
            <a:r>
              <a:rPr lang="en-US" sz="2800" dirty="0">
                <a:solidFill>
                  <a:schemeClr val="bg2"/>
                </a:solidFill>
                <a:latin typeface="Avenir Next" panose="020B0503020202020204" pitchFamily="34" charset="0"/>
                <a:sym typeface="Wingdings" pitchFamily="2" charset="2"/>
              </a:rPr>
              <a:t>Database connection improved</a:t>
            </a:r>
          </a:p>
          <a:p>
            <a:pPr marL="1143000" marR="0" lvl="1" indent="-457200" algn="l" defTabSz="914400" rtl="0" eaLnBrk="1" fontAlgn="auto" latinLnBrk="0" hangingPunct="1">
              <a:lnSpc>
                <a:spcPct val="90000"/>
              </a:lnSpc>
              <a:spcBef>
                <a:spcPts val="1000"/>
              </a:spcBef>
              <a:spcAft>
                <a:spcPts val="0"/>
              </a:spcAft>
              <a:buClr>
                <a:schemeClr val="accent2">
                  <a:lumMod val="60000"/>
                  <a:lumOff val="40000"/>
                </a:schemeClr>
              </a:buClr>
              <a:buSzTx/>
              <a:buFont typeface="Arial" panose="020B0604020202020204" pitchFamily="34" charset="0"/>
              <a:buChar char="•"/>
              <a:tabLst/>
              <a:defRPr/>
            </a:pPr>
            <a:r>
              <a:rPr lang="en-US" sz="2800" dirty="0">
                <a:solidFill>
                  <a:schemeClr val="bg2"/>
                </a:solidFill>
                <a:latin typeface="Avenir Next" panose="020B0503020202020204" pitchFamily="34" charset="0"/>
                <a:sym typeface="Wingdings" pitchFamily="2" charset="2"/>
              </a:rPr>
              <a:t> </a:t>
            </a:r>
          </a:p>
          <a:p>
            <a:pPr marL="1600200" lvl="2" indent="-457200" defTabSz="914400">
              <a:lnSpc>
                <a:spcPct val="90000"/>
              </a:lnSpc>
              <a:spcBef>
                <a:spcPts val="1000"/>
              </a:spcBef>
              <a:buClr>
                <a:schemeClr val="accent2">
                  <a:lumMod val="60000"/>
                  <a:lumOff val="40000"/>
                </a:schemeClr>
              </a:buClr>
              <a:buFont typeface="Arial" panose="020B0604020202020204" pitchFamily="34" charset="0"/>
              <a:buChar char="•"/>
              <a:defRPr/>
            </a:pPr>
            <a:endParaRPr lang="en-US" sz="2800" dirty="0">
              <a:solidFill>
                <a:schemeClr val="bg2"/>
              </a:solidFill>
              <a:latin typeface="Avenir Next" panose="020B0503020202020204" pitchFamily="34" charset="0"/>
              <a:sym typeface="Wingdings" pitchFamily="2" charset="2"/>
            </a:endParaRPr>
          </a:p>
        </p:txBody>
      </p:sp>
    </p:spTree>
    <p:extLst>
      <p:ext uri="{BB962C8B-B14F-4D97-AF65-F5344CB8AC3E}">
        <p14:creationId xmlns:p14="http://schemas.microsoft.com/office/powerpoint/2010/main" val="117882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bldLvl="4"/>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F19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30405-2E67-7847-8CE5-E7551B0668D7}"/>
              </a:ext>
            </a:extLst>
          </p:cNvPr>
          <p:cNvSpPr>
            <a:spLocks noGrp="1"/>
          </p:cNvSpPr>
          <p:nvPr>
            <p:ph type="title"/>
          </p:nvPr>
        </p:nvSpPr>
        <p:spPr/>
        <p:txBody>
          <a:bodyPr/>
          <a:lstStyle/>
          <a:p>
            <a:r>
              <a:rPr lang="en-US" dirty="0"/>
              <a:t>Systems</a:t>
            </a:r>
          </a:p>
        </p:txBody>
      </p:sp>
      <p:pic>
        <p:nvPicPr>
          <p:cNvPr id="6" name="Picture 5">
            <a:extLst>
              <a:ext uri="{FF2B5EF4-FFF2-40B4-BE49-F238E27FC236}">
                <a16:creationId xmlns:a16="http://schemas.microsoft.com/office/drawing/2014/main" id="{70FBF73D-59F7-5747-9B8E-652BC5B70878}"/>
              </a:ext>
            </a:extLst>
          </p:cNvPr>
          <p:cNvPicPr>
            <a:picLocks noChangeAspect="1"/>
          </p:cNvPicPr>
          <p:nvPr/>
        </p:nvPicPr>
        <p:blipFill>
          <a:blip r:embed="rId3"/>
          <a:stretch>
            <a:fillRect/>
          </a:stretch>
        </p:blipFill>
        <p:spPr>
          <a:xfrm>
            <a:off x="11049000" y="106458"/>
            <a:ext cx="1143000" cy="939800"/>
          </a:xfrm>
          <a:prstGeom prst="rect">
            <a:avLst/>
          </a:prstGeom>
        </p:spPr>
      </p:pic>
      <p:sp>
        <p:nvSpPr>
          <p:cNvPr id="7" name="TextBox 6">
            <a:extLst>
              <a:ext uri="{FF2B5EF4-FFF2-40B4-BE49-F238E27FC236}">
                <a16:creationId xmlns:a16="http://schemas.microsoft.com/office/drawing/2014/main" id="{25F2E1DB-54DC-B64A-A71A-80E27F98DA96}"/>
              </a:ext>
            </a:extLst>
          </p:cNvPr>
          <p:cNvSpPr txBox="1"/>
          <p:nvPr/>
        </p:nvSpPr>
        <p:spPr>
          <a:xfrm>
            <a:off x="1001487" y="1690688"/>
            <a:ext cx="7022373"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white"/>
                </a:solidFill>
                <a:effectLst/>
                <a:uLnTx/>
                <a:uFillTx/>
                <a:latin typeface="Avenir Next" panose="020B0503020202020204" pitchFamily="34" charset="0"/>
                <a:ea typeface="+mn-ea"/>
                <a:cs typeface="+mn-cs"/>
              </a:rPr>
              <a:t>ANGe</a:t>
            </a: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 configuration for </a:t>
            </a:r>
            <a:r>
              <a:rPr kumimoji="0" lang="en-US" sz="2400" b="0" i="0" u="none" strike="noStrike" kern="1200" cap="none" spc="0" normalizeH="0" baseline="0" noProof="0" dirty="0" err="1">
                <a:ln>
                  <a:noFill/>
                </a:ln>
                <a:solidFill>
                  <a:prstClr val="white"/>
                </a:solidFill>
                <a:effectLst/>
                <a:uLnTx/>
                <a:uFillTx/>
                <a:latin typeface="Avenir Next" panose="020B0503020202020204" pitchFamily="34" charset="0"/>
                <a:ea typeface="+mn-ea"/>
                <a:cs typeface="+mn-cs"/>
              </a:rPr>
              <a:t>CrIS</a:t>
            </a: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rPr>
              <a:t> Fusion – V2</a:t>
            </a:r>
            <a:b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rPr>
            </a:br>
            <a:endPar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rPr>
              <a:t>1.5 PB HPE Scale-Out NAS storage w/ </a:t>
            </a:r>
            <a:r>
              <a:rPr kumimoji="0" lang="en-US" sz="2400" b="0" i="0" u="none" strike="noStrike" kern="1200" cap="none" spc="0" normalizeH="0" baseline="0" noProof="0" dirty="0" err="1">
                <a:ln>
                  <a:noFill/>
                </a:ln>
                <a:solidFill>
                  <a:prstClr val="white"/>
                </a:solidFill>
                <a:effectLst/>
                <a:uLnTx/>
                <a:uFillTx/>
                <a:latin typeface="Avenir Next" panose="020B0503020202020204" pitchFamily="34" charset="0"/>
                <a:ea typeface="+mn-ea"/>
                <a:cs typeface="+mn-cs"/>
                <a:sym typeface="Wingdings" pitchFamily="2" charset="2"/>
              </a:rPr>
              <a:t>Qumulo</a:t>
            </a:r>
            <a:b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rPr>
            </a:b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rPr>
              <a:t>and </a:t>
            </a:r>
            <a:b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rPr>
            </a:br>
            <a:r>
              <a:rPr kumimoji="0" lang="en-US" sz="2400" b="0" i="0" u="none" strike="noStrike" kern="1200" cap="none" spc="0" normalizeH="0" baseline="0" noProof="0" dirty="0">
                <a:ln>
                  <a:noFill/>
                </a:ln>
                <a:solidFill>
                  <a:srgbClr val="FF0000"/>
                </a:solidFill>
                <a:effectLst/>
                <a:uLnTx/>
                <a:uFillTx/>
                <a:latin typeface="Avenir Next" panose="020B0503020202020204" pitchFamily="34" charset="0"/>
                <a:ea typeface="+mn-ea"/>
                <a:cs typeface="+mn-cs"/>
                <a:sym typeface="Wingdings" pitchFamily="2" charset="2"/>
              </a:rPr>
              <a:t>1.5 PB Spectra-Scale</a:t>
            </a:r>
            <a:r>
              <a:rPr kumimoji="0" lang="en-US" sz="2400" b="0" i="0" u="none" strike="noStrike" kern="1200" cap="none" spc="0" normalizeH="0" noProof="0" dirty="0">
                <a:ln>
                  <a:noFill/>
                </a:ln>
                <a:solidFill>
                  <a:srgbClr val="FF0000"/>
                </a:solidFill>
                <a:effectLst/>
                <a:uLnTx/>
                <a:uFillTx/>
                <a:latin typeface="Avenir Next" panose="020B0503020202020204" pitchFamily="34" charset="0"/>
                <a:ea typeface="+mn-ea"/>
                <a:cs typeface="+mn-cs"/>
                <a:sym typeface="Wingdings" pitchFamily="2" charset="2"/>
              </a:rPr>
              <a:t> tape library</a:t>
            </a: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rPr>
              <a:t>:</a:t>
            </a:r>
          </a:p>
          <a:p>
            <a:pPr marL="742950" lvl="1" indent="-285750">
              <a:buFont typeface="Arial" panose="020B0604020202020204" pitchFamily="34" charset="0"/>
              <a:buChar char="•"/>
            </a:pPr>
            <a:r>
              <a:rPr lang="en-US" sz="2400" dirty="0">
                <a:solidFill>
                  <a:prstClr val="white"/>
                </a:solidFill>
                <a:latin typeface="Avenir Next" panose="020B0503020202020204" pitchFamily="34" charset="0"/>
                <a:sym typeface="Wingdings" pitchFamily="2" charset="2"/>
              </a:rPr>
              <a:t>Enable low-latency data for research</a:t>
            </a:r>
          </a:p>
          <a:p>
            <a:pPr marL="742950" lvl="1" indent="-285750">
              <a:buFont typeface="Arial" panose="020B0604020202020204" pitchFamily="34" charset="0"/>
              <a:buChar char="•"/>
            </a:pPr>
            <a:r>
              <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rPr>
              <a:t>De-couple project</a:t>
            </a:r>
            <a:r>
              <a:rPr lang="en-US" sz="2400" dirty="0">
                <a:solidFill>
                  <a:prstClr val="white"/>
                </a:solidFill>
                <a:latin typeface="Avenir Next" panose="020B0503020202020204" pitchFamily="34" charset="0"/>
                <a:sym typeface="Wingdings" pitchFamily="2" charset="2"/>
              </a:rPr>
              <a:t> and DAAC hardware</a:t>
            </a:r>
          </a:p>
          <a:p>
            <a:pPr marL="742950" lvl="1" indent="-285750">
              <a:buFont typeface="Arial" panose="020B0604020202020204" pitchFamily="34" charset="0"/>
              <a:buChar char="•"/>
            </a:pPr>
            <a:r>
              <a:rPr lang="en-US" sz="2400" dirty="0">
                <a:solidFill>
                  <a:prstClr val="white"/>
                </a:solidFill>
                <a:latin typeface="Avenir Next" panose="020B0503020202020204" pitchFamily="34" charset="0"/>
                <a:sym typeface="Wingdings" pitchFamily="2" charset="2"/>
              </a:rPr>
              <a:t>Efficient data back-up</a:t>
            </a:r>
            <a:endPar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white"/>
              </a:solidFill>
              <a:effectLst/>
              <a:uLnTx/>
              <a:uFillTx/>
              <a:latin typeface="Avenir Next" panose="020B0503020202020204" pitchFamily="34" charset="0"/>
              <a:ea typeface="+mn-ea"/>
              <a:cs typeface="+mn-cs"/>
              <a:sym typeface="Wingdings" pitchFamily="2" charset="2"/>
            </a:endParaRPr>
          </a:p>
        </p:txBody>
      </p:sp>
      <p:grpSp>
        <p:nvGrpSpPr>
          <p:cNvPr id="8" name="Group 7">
            <a:extLst>
              <a:ext uri="{FF2B5EF4-FFF2-40B4-BE49-F238E27FC236}">
                <a16:creationId xmlns:a16="http://schemas.microsoft.com/office/drawing/2014/main" id="{BB2BF193-9E38-7F4D-B600-F9BC6D4BD212}"/>
              </a:ext>
            </a:extLst>
          </p:cNvPr>
          <p:cNvGrpSpPr/>
          <p:nvPr/>
        </p:nvGrpSpPr>
        <p:grpSpPr>
          <a:xfrm>
            <a:off x="8182325" y="-1723952"/>
            <a:ext cx="2393717" cy="8581952"/>
            <a:chOff x="7978956" y="-3156155"/>
            <a:chExt cx="2822394" cy="10118839"/>
          </a:xfrm>
          <a:effectLst>
            <a:outerShdw blurRad="63500" sx="102000" sy="102000" algn="ctr" rotWithShape="0">
              <a:prstClr val="black">
                <a:alpha val="40000"/>
              </a:prstClr>
            </a:outerShdw>
          </a:effectLst>
        </p:grpSpPr>
        <p:pic>
          <p:nvPicPr>
            <p:cNvPr id="12" name="Picture 11">
              <a:extLst>
                <a:ext uri="{FF2B5EF4-FFF2-40B4-BE49-F238E27FC236}">
                  <a16:creationId xmlns:a16="http://schemas.microsoft.com/office/drawing/2014/main" id="{264AD620-8AA6-D64D-AB19-40520FF8A4F0}"/>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3061" b="96429" l="9963" r="89991">
                          <a14:foregroundMark x1="58156" y1="70044" x2="58156" y2="70044"/>
                          <a14:foregroundMark x1="57970" y1="68950" x2="57970" y2="68950"/>
                          <a14:foregroundMark x1="41520" y1="69388" x2="41520" y2="69388"/>
                          <a14:foregroundMark x1="41844" y1="4592" x2="41844" y2="4592"/>
                          <a14:foregroundMark x1="43559" y1="3644" x2="43559" y2="3644"/>
                          <a14:foregroundMark x1="45690" y1="3644" x2="45690" y2="3644"/>
                          <a14:foregroundMark x1="47637" y1="3644" x2="47637" y2="3644"/>
                          <a14:foregroundMark x1="41705" y1="10714" x2="41705" y2="10714"/>
                          <a14:foregroundMark x1="42030" y1="10350" x2="42030" y2="10350"/>
                          <a14:foregroundMark x1="41427" y1="13703" x2="41427" y2="13703"/>
                          <a14:foregroundMark x1="41937" y1="21210" x2="41937" y2="21210"/>
                          <a14:foregroundMark x1="50324" y1="3863" x2="50324" y2="3863"/>
                          <a14:foregroundMark x1="53383" y1="3717" x2="53383" y2="3717"/>
                          <a14:foregroundMark x1="42076" y1="96429" x2="42076" y2="96429"/>
                          <a14:foregroundMark x1="41381" y1="52915" x2="41381" y2="52915"/>
                          <a14:foregroundMark x1="41381" y1="50729" x2="41381" y2="50729"/>
                          <a14:foregroundMark x1="41335" y1="46210" x2="41335" y2="46210"/>
                          <a14:foregroundMark x1="41427" y1="48469" x2="41427" y2="48469"/>
                          <a14:foregroundMark x1="41288" y1="37682" x2="41288" y2="37682"/>
                          <a14:foregroundMark x1="41335" y1="39213" x2="41335" y2="39213"/>
                          <a14:foregroundMark x1="41288" y1="41327" x2="41288" y2="41327"/>
                          <a14:foregroundMark x1="41335" y1="30102" x2="41335" y2="30102"/>
                          <a14:foregroundMark x1="41427" y1="31706" x2="41427" y2="31706"/>
                          <a14:foregroundMark x1="41381" y1="34111" x2="41381" y2="34111"/>
                          <a14:foregroundMark x1="41381" y1="36006" x2="41381" y2="36006"/>
                          <a14:foregroundMark x1="41335" y1="32872" x2="41335" y2="32872"/>
                          <a14:foregroundMark x1="45088" y1="37026" x2="45088" y2="37026"/>
                          <a14:foregroundMark x1="47637" y1="36443" x2="47637" y2="36443"/>
                          <a14:foregroundMark x1="49351" y1="36006" x2="49351" y2="36006"/>
                          <a14:foregroundMark x1="50602" y1="35714" x2="50602" y2="35714"/>
                          <a14:foregroundMark x1="51019" y1="35641" x2="51019" y2="35641"/>
                          <a14:foregroundMark x1="51437" y1="35714" x2="51437" y2="35714"/>
                          <a14:foregroundMark x1="52085" y1="35714" x2="52085" y2="35714"/>
                          <a14:foregroundMark x1="52780" y1="35714" x2="52780" y2="35714"/>
                          <a14:foregroundMark x1="54124" y1="35714" x2="54124" y2="35714"/>
                          <a14:foregroundMark x1="54680" y1="35714" x2="54680" y2="35714"/>
                          <a14:foregroundMark x1="55190" y1="35714" x2="55190" y2="35714"/>
                          <a14:foregroundMark x1="55839" y1="35641" x2="55839" y2="35641"/>
                          <a14:foregroundMark x1="46664" y1="35787" x2="46664" y2="35787"/>
                          <a14:foregroundMark x1="46710" y1="35714" x2="46710" y2="35714"/>
                          <a14:foregroundMark x1="46571" y1="35933" x2="46571" y2="35933"/>
                          <a14:foregroundMark x1="46710" y1="35787" x2="46710" y2="35787"/>
                          <a14:foregroundMark x1="46664" y1="35787" x2="46664" y2="35787"/>
                          <a14:foregroundMark x1="46571" y1="35787" x2="46571" y2="35787"/>
                          <a14:foregroundMark x1="46571" y1="35714" x2="46571" y2="35714"/>
                          <a14:foregroundMark x1="46664" y1="35569" x2="46664" y2="35569"/>
                          <a14:foregroundMark x1="46803" y1="35860" x2="46803" y2="35860"/>
                          <a14:foregroundMark x1="46710" y1="35787" x2="46710" y2="35787"/>
                          <a14:foregroundMark x1="52827" y1="35714" x2="52827" y2="35714"/>
                          <a14:foregroundMark x1="53151" y1="35787" x2="53151" y2="35787"/>
                          <a14:foregroundMark x1="53290" y1="35714" x2="53290" y2="35714"/>
                          <a14:foregroundMark x1="53383" y1="35787" x2="53383" y2="35787"/>
                          <a14:foregroundMark x1="53522" y1="35714" x2="53522" y2="35714"/>
                          <a14:foregroundMark x1="56024" y1="35496" x2="56024" y2="35496"/>
                          <a14:foregroundMark x1="56766" y1="35496" x2="56766" y2="35496"/>
                          <a14:foregroundMark x1="57183" y1="35496" x2="57183" y2="35496"/>
                          <a14:foregroundMark x1="47081" y1="35496" x2="47081" y2="35496"/>
                          <a14:foregroundMark x1="47220" y1="35496" x2="47220" y2="35496"/>
                          <a14:foregroundMark x1="46525" y1="35496" x2="46525" y2="35496"/>
                          <a14:foregroundMark x1="46015" y1="35496" x2="46015" y2="35496"/>
                          <a14:foregroundMark x1="45134" y1="35496" x2="45134" y2="35496"/>
                          <a14:foregroundMark x1="44347" y1="35496" x2="44347" y2="35496"/>
                          <a14:foregroundMark x1="57322" y1="29082" x2="57322" y2="29082"/>
                          <a14:foregroundMark x1="57275" y1="25437" x2="57275" y2="25437"/>
                          <a14:foregroundMark x1="57275" y1="16837" x2="57275" y2="16837"/>
                          <a14:foregroundMark x1="57553" y1="9913" x2="57553" y2="9913"/>
                          <a14:foregroundMark x1="57229" y1="11370" x2="57229" y2="11370"/>
                          <a14:foregroundMark x1="56858" y1="14942" x2="56858" y2="14942"/>
                          <a14:foregroundMark x1="56812" y1="20335" x2="56812" y2="20335"/>
                          <a14:foregroundMark x1="44625" y1="3061" x2="44625" y2="3061"/>
                          <a14:foregroundMark x1="41381" y1="3499" x2="41381" y2="3499"/>
                          <a14:foregroundMark x1="41335" y1="5904" x2="41335" y2="5904"/>
                          <a14:foregroundMark x1="48749" y1="73615" x2="48749" y2="73615"/>
                          <a14:foregroundMark x1="46710" y1="71429" x2="46710" y2="71429"/>
                          <a14:backgroundMark x1="69184" y1="29592" x2="69184" y2="29592"/>
                          <a14:backgroundMark x1="66821" y1="19825" x2="67006" y2="51895"/>
                          <a14:backgroundMark x1="65802" y1="21356" x2="61214" y2="71429"/>
                          <a14:backgroundMark x1="46432" y1="1020" x2="46432" y2="1020"/>
                          <a14:backgroundMark x1="50185" y1="18950" x2="50185" y2="18950"/>
                          <a14:backgroundMark x1="50324" y1="60496" x2="50324" y2="60496"/>
                          <a14:backgroundMark x1="50880" y1="20117" x2="50880" y2="20117"/>
                          <a14:backgroundMark x1="46571" y1="20845" x2="46571" y2="20845"/>
                          <a14:backgroundMark x1="45134" y1="34402" x2="45134" y2="34402"/>
                          <a14:backgroundMark x1="46895" y1="35641" x2="46895" y2="35641"/>
                          <a14:backgroundMark x1="48610" y1="34475" x2="48610" y2="34475"/>
                          <a14:backgroundMark x1="47637" y1="35204" x2="47637" y2="35204"/>
                          <a14:backgroundMark x1="50417" y1="32653" x2="50417" y2="32653"/>
                          <a14:backgroundMark x1="50185" y1="34257" x2="50185" y2="34257"/>
                          <a14:backgroundMark x1="44393" y1="35058" x2="44393" y2="35058"/>
                          <a14:backgroundMark x1="46617" y1="34985" x2="46617" y2="34985"/>
                          <a14:backgroundMark x1="55051" y1="34111" x2="55051" y2="34111"/>
                          <a14:backgroundMark x1="40871" y1="36297" x2="40871" y2="36297"/>
                          <a14:backgroundMark x1="40918" y1="37318" x2="40918" y2="37318"/>
                          <a14:backgroundMark x1="40593" y1="41181" x2="40593" y2="41181"/>
                          <a14:backgroundMark x1="40871" y1="39942" x2="40871" y2="39942"/>
                          <a14:backgroundMark x1="40825" y1="38776" x2="40825" y2="38776"/>
                          <a14:backgroundMark x1="41057" y1="37828" x2="41057" y2="37828"/>
                          <a14:backgroundMark x1="41103" y1="37828" x2="41103" y2="37828"/>
                          <a14:backgroundMark x1="41149" y1="37682" x2="41149" y2="37682"/>
                          <a14:backgroundMark x1="41196" y1="37755" x2="41196" y2="37755"/>
                          <a14:backgroundMark x1="40918" y1="50802" x2="40918" y2="50802"/>
                          <a14:backgroundMark x1="41057" y1="49636" x2="41057" y2="49636"/>
                          <a14:backgroundMark x1="40918" y1="47886" x2="40918" y2="47886"/>
                          <a14:backgroundMark x1="41196" y1="46501" x2="41196" y2="46501"/>
                          <a14:backgroundMark x1="41149" y1="48688" x2="41149" y2="48688"/>
                          <a14:backgroundMark x1="41196" y1="50948" x2="41196" y2="50948"/>
                          <a14:backgroundMark x1="41196" y1="53061" x2="41196" y2="53061"/>
                          <a14:backgroundMark x1="45134" y1="1093" x2="45134" y2="1093"/>
                          <a14:backgroundMark x1="47220" y1="34985" x2="47220" y2="34985"/>
                        </a14:backgroundRemoval>
                      </a14:imgEffect>
                    </a14:imgLayer>
                  </a14:imgProps>
                </a:ext>
                <a:ext uri="{28A0092B-C50C-407E-A947-70E740481C1C}">
                  <a14:useLocalDpi xmlns:a14="http://schemas.microsoft.com/office/drawing/2010/main" val="0"/>
                </a:ext>
              </a:extLst>
            </a:blip>
            <a:srcRect l="41648" t="2674" r="41084"/>
            <a:stretch/>
          </p:blipFill>
          <p:spPr>
            <a:xfrm>
              <a:off x="7978956" y="-3156155"/>
              <a:ext cx="2822394" cy="10118839"/>
            </a:xfrm>
            <a:prstGeom prst="rect">
              <a:avLst/>
            </a:prstGeom>
          </p:spPr>
        </p:pic>
        <p:sp>
          <p:nvSpPr>
            <p:cNvPr id="11" name="Rectangle 10">
              <a:extLst>
                <a:ext uri="{FF2B5EF4-FFF2-40B4-BE49-F238E27FC236}">
                  <a16:creationId xmlns:a16="http://schemas.microsoft.com/office/drawing/2014/main" id="{625BA69C-3C43-C143-9ADD-25C55E3FB020}"/>
                </a:ext>
              </a:extLst>
            </p:cNvPr>
            <p:cNvSpPr/>
            <p:nvPr/>
          </p:nvSpPr>
          <p:spPr>
            <a:xfrm>
              <a:off x="8317282" y="2325667"/>
              <a:ext cx="2158652" cy="1620032"/>
            </a:xfrm>
            <a:prstGeom prst="rect">
              <a:avLst/>
            </a:prstGeom>
            <a:solidFill>
              <a:srgbClr val="0F1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4" name="Rectangle 13">
            <a:extLst>
              <a:ext uri="{FF2B5EF4-FFF2-40B4-BE49-F238E27FC236}">
                <a16:creationId xmlns:a16="http://schemas.microsoft.com/office/drawing/2014/main" id="{64D46A77-A83D-2C40-9464-C33B780740F7}"/>
              </a:ext>
            </a:extLst>
          </p:cNvPr>
          <p:cNvSpPr/>
          <p:nvPr/>
        </p:nvSpPr>
        <p:spPr>
          <a:xfrm>
            <a:off x="8515989" y="891540"/>
            <a:ext cx="1706241" cy="286983"/>
          </a:xfrm>
          <a:prstGeom prst="rect">
            <a:avLst/>
          </a:prstGeom>
          <a:solidFill>
            <a:srgbClr val="0F19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1455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8EEFA-5085-2145-8372-1DADDB95B472}"/>
              </a:ext>
            </a:extLst>
          </p:cNvPr>
          <p:cNvSpPr>
            <a:spLocks noGrp="1"/>
          </p:cNvSpPr>
          <p:nvPr>
            <p:ph type="title"/>
          </p:nvPr>
        </p:nvSpPr>
        <p:spPr/>
        <p:txBody>
          <a:bodyPr/>
          <a:lstStyle/>
          <a:p>
            <a:r>
              <a:rPr lang="en-US" dirty="0"/>
              <a:t>Summary</a:t>
            </a:r>
          </a:p>
        </p:txBody>
      </p:sp>
      <p:pic>
        <p:nvPicPr>
          <p:cNvPr id="4" name="Picture 3">
            <a:extLst>
              <a:ext uri="{FF2B5EF4-FFF2-40B4-BE49-F238E27FC236}">
                <a16:creationId xmlns:a16="http://schemas.microsoft.com/office/drawing/2014/main" id="{E69ACB2B-5EAA-2A4B-9D31-5C8D20017262}"/>
              </a:ext>
            </a:extLst>
          </p:cNvPr>
          <p:cNvPicPr>
            <a:picLocks noChangeAspect="1"/>
          </p:cNvPicPr>
          <p:nvPr/>
        </p:nvPicPr>
        <p:blipFill>
          <a:blip r:embed="rId2"/>
          <a:stretch>
            <a:fillRect/>
          </a:stretch>
        </p:blipFill>
        <p:spPr>
          <a:xfrm>
            <a:off x="11049000" y="106458"/>
            <a:ext cx="1143000" cy="939800"/>
          </a:xfrm>
          <a:prstGeom prst="rect">
            <a:avLst/>
          </a:prstGeom>
        </p:spPr>
      </p:pic>
      <p:sp>
        <p:nvSpPr>
          <p:cNvPr id="5" name="TextBox 4">
            <a:extLst>
              <a:ext uri="{FF2B5EF4-FFF2-40B4-BE49-F238E27FC236}">
                <a16:creationId xmlns:a16="http://schemas.microsoft.com/office/drawing/2014/main" id="{46B29722-D09C-5045-9451-2B5134807715}"/>
              </a:ext>
            </a:extLst>
          </p:cNvPr>
          <p:cNvSpPr txBox="1"/>
          <p:nvPr/>
        </p:nvSpPr>
        <p:spPr>
          <a:xfrm>
            <a:off x="838200" y="1832816"/>
            <a:ext cx="10515600" cy="4116721"/>
          </a:xfrm>
          <a:prstGeom prst="rect">
            <a:avLst/>
          </a:prstGeom>
        </p:spPr>
        <p:txBody>
          <a:bodyPr vert="horz" lIns="91440" tIns="45720" rIns="91440" bIns="45720" rtlCol="0" anchor="t">
            <a:noAutofit/>
          </a:bodyPr>
          <a:lstStyle/>
          <a:p>
            <a:pPr marL="685800"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baseline="0" noProof="0" dirty="0">
                <a:ln>
                  <a:noFill/>
                </a:ln>
                <a:effectLst/>
                <a:uLnTx/>
                <a:uFillTx/>
                <a:latin typeface="Avenir Next" panose="020B0503020202020204" pitchFamily="34" charset="0"/>
                <a:ea typeface="+mn-ea"/>
                <a:cs typeface="+mn-cs"/>
                <a:sym typeface="Wingdings" pitchFamily="2" charset="2"/>
              </a:rPr>
              <a:t>Code and infrastructure modernization</a:t>
            </a:r>
            <a:r>
              <a:rPr kumimoji="0" lang="en-US" sz="2800" b="0" i="0" u="none" strike="noStrike" kern="1200" cap="none" spc="0" normalizeH="0" noProof="0" dirty="0">
                <a:ln>
                  <a:noFill/>
                </a:ln>
                <a:effectLst/>
                <a:uLnTx/>
                <a:uFillTx/>
                <a:latin typeface="Avenir Next" panose="020B0503020202020204" pitchFamily="34" charset="0"/>
                <a:ea typeface="+mn-ea"/>
                <a:cs typeface="+mn-cs"/>
                <a:sym typeface="Wingdings" pitchFamily="2" charset="2"/>
              </a:rPr>
              <a:t> continue </a:t>
            </a:r>
          </a:p>
          <a:p>
            <a:pPr marL="685800" indent="-457200">
              <a:lnSpc>
                <a:spcPct val="90000"/>
              </a:lnSpc>
              <a:spcBef>
                <a:spcPts val="1000"/>
              </a:spcBef>
              <a:buClr>
                <a:srgbClr val="4E67C8"/>
              </a:buClr>
              <a:buFont typeface="Arial" panose="020B0604020202020204" pitchFamily="34" charset="0"/>
              <a:buChar char="•"/>
              <a:defRPr/>
            </a:pPr>
            <a:r>
              <a:rPr lang="en-US" sz="2800" noProof="0" dirty="0">
                <a:latin typeface="Avenir Next" panose="020B0503020202020204" pitchFamily="34" charset="0"/>
                <a:sym typeface="Wingdings" pitchFamily="2" charset="2"/>
              </a:rPr>
              <a:t>Fall 2021 release:</a:t>
            </a:r>
          </a:p>
          <a:p>
            <a:pPr marL="1143000" lvl="1" indent="-457200">
              <a:lnSpc>
                <a:spcPct val="90000"/>
              </a:lnSpc>
              <a:spcBef>
                <a:spcPts val="1000"/>
              </a:spcBef>
              <a:buClr>
                <a:srgbClr val="4E67C8"/>
              </a:buClr>
              <a:buFont typeface="Arial" panose="020B0604020202020204" pitchFamily="34" charset="0"/>
              <a:buChar char="•"/>
              <a:defRPr/>
            </a:pPr>
            <a:r>
              <a:rPr kumimoji="0" lang="en-US" sz="2800" b="0" i="0" u="none" strike="noStrike" kern="1200" cap="none" spc="0" normalizeH="0" dirty="0">
                <a:ln>
                  <a:noFill/>
                </a:ln>
                <a:effectLst/>
                <a:uLnTx/>
                <a:uFillTx/>
                <a:latin typeface="Avenir Next" panose="020B0503020202020204" pitchFamily="34" charset="0"/>
                <a:ea typeface="+mn-ea"/>
                <a:cs typeface="+mn-cs"/>
                <a:sym typeface="Wingdings" pitchFamily="2" charset="2"/>
              </a:rPr>
              <a:t>Ed1B NOAA-20</a:t>
            </a:r>
          </a:p>
          <a:p>
            <a:pPr marL="1143000" lvl="1" indent="-457200">
              <a:lnSpc>
                <a:spcPct val="90000"/>
              </a:lnSpc>
              <a:spcBef>
                <a:spcPts val="1000"/>
              </a:spcBef>
              <a:buClr>
                <a:srgbClr val="4E67C8"/>
              </a:buClr>
              <a:buFont typeface="Arial" panose="020B0604020202020204" pitchFamily="34" charset="0"/>
              <a:buChar char="•"/>
              <a:defRPr/>
            </a:pPr>
            <a:r>
              <a:rPr lang="en-US" sz="2800" noProof="0" dirty="0">
                <a:latin typeface="Avenir Next" panose="020B0503020202020204" pitchFamily="34" charset="0"/>
                <a:sym typeface="Wingdings" pitchFamily="2" charset="2"/>
              </a:rPr>
              <a:t>Ed2A NPP</a:t>
            </a:r>
          </a:p>
        </p:txBody>
      </p:sp>
    </p:spTree>
    <p:extLst>
      <p:ext uri="{BB962C8B-B14F-4D97-AF65-F5344CB8AC3E}">
        <p14:creationId xmlns:p14="http://schemas.microsoft.com/office/powerpoint/2010/main" val="312387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bldLvl="4"/>
    </p:bldLst>
  </p:timing>
</p:sld>
</file>

<file path=ppt/theme/theme1.xml><?xml version="1.0" encoding="utf-8"?>
<a:theme xmlns:a="http://schemas.openxmlformats.org/drawingml/2006/main" name="Office Theme">
  <a:themeElements>
    <a:clrScheme name="Goes with Cranberry">
      <a:dk1>
        <a:srgbClr val="000000"/>
      </a:dk1>
      <a:lt1>
        <a:srgbClr val="FFC6BB"/>
      </a:lt1>
      <a:dk2>
        <a:srgbClr val="16226A"/>
      </a:dk2>
      <a:lt2>
        <a:srgbClr val="E7E6E6"/>
      </a:lt2>
      <a:accent1>
        <a:srgbClr val="1B0238"/>
      </a:accent1>
      <a:accent2>
        <a:srgbClr val="ED7D31"/>
      </a:accent2>
      <a:accent3>
        <a:srgbClr val="A5A5A5"/>
      </a:accent3>
      <a:accent4>
        <a:srgbClr val="00FFD3"/>
      </a:accent4>
      <a:accent5>
        <a:srgbClr val="3E1D31"/>
      </a:accent5>
      <a:accent6>
        <a:srgbClr val="215620"/>
      </a:accent6>
      <a:hlink>
        <a:srgbClr val="0277C1"/>
      </a:hlink>
      <a:folHlink>
        <a:srgbClr val="311A2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Goes with Cranberry">
      <a:dk1>
        <a:srgbClr val="000000"/>
      </a:dk1>
      <a:lt1>
        <a:srgbClr val="FFC6BB"/>
      </a:lt1>
      <a:dk2>
        <a:srgbClr val="16226A"/>
      </a:dk2>
      <a:lt2>
        <a:srgbClr val="E7E6E6"/>
      </a:lt2>
      <a:accent1>
        <a:srgbClr val="1B0238"/>
      </a:accent1>
      <a:accent2>
        <a:srgbClr val="ED7D31"/>
      </a:accent2>
      <a:accent3>
        <a:srgbClr val="A5A5A5"/>
      </a:accent3>
      <a:accent4>
        <a:srgbClr val="00FFD3"/>
      </a:accent4>
      <a:accent5>
        <a:srgbClr val="3E1D31"/>
      </a:accent5>
      <a:accent6>
        <a:srgbClr val="215620"/>
      </a:accent6>
      <a:hlink>
        <a:srgbClr val="0277C1"/>
      </a:hlink>
      <a:folHlink>
        <a:srgbClr val="311A2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Goes with Cranberry">
      <a:dk1>
        <a:srgbClr val="000000"/>
      </a:dk1>
      <a:lt1>
        <a:srgbClr val="FFC6BB"/>
      </a:lt1>
      <a:dk2>
        <a:srgbClr val="16226A"/>
      </a:dk2>
      <a:lt2>
        <a:srgbClr val="E7E6E6"/>
      </a:lt2>
      <a:accent1>
        <a:srgbClr val="1B0238"/>
      </a:accent1>
      <a:accent2>
        <a:srgbClr val="ED7D31"/>
      </a:accent2>
      <a:accent3>
        <a:srgbClr val="A5A5A5"/>
      </a:accent3>
      <a:accent4>
        <a:srgbClr val="00FFD3"/>
      </a:accent4>
      <a:accent5>
        <a:srgbClr val="3E1D31"/>
      </a:accent5>
      <a:accent6>
        <a:srgbClr val="215620"/>
      </a:accent6>
      <a:hlink>
        <a:srgbClr val="0277C1"/>
      </a:hlink>
      <a:folHlink>
        <a:srgbClr val="311A2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4.xml><?xml version="1.0" encoding="utf-8"?>
<a:theme xmlns:a="http://schemas.openxmlformats.org/drawingml/2006/main" name="3_Office Theme">
  <a:themeElements>
    <a:clrScheme name="Goes with Cranberry">
      <a:dk1>
        <a:srgbClr val="000000"/>
      </a:dk1>
      <a:lt1>
        <a:srgbClr val="FFC6BB"/>
      </a:lt1>
      <a:dk2>
        <a:srgbClr val="16226A"/>
      </a:dk2>
      <a:lt2>
        <a:srgbClr val="E7E6E6"/>
      </a:lt2>
      <a:accent1>
        <a:srgbClr val="1B0238"/>
      </a:accent1>
      <a:accent2>
        <a:srgbClr val="ED7D31"/>
      </a:accent2>
      <a:accent3>
        <a:srgbClr val="A5A5A5"/>
      </a:accent3>
      <a:accent4>
        <a:srgbClr val="00FFD3"/>
      </a:accent4>
      <a:accent5>
        <a:srgbClr val="3E1D31"/>
      </a:accent5>
      <a:accent6>
        <a:srgbClr val="215620"/>
      </a:accent6>
      <a:hlink>
        <a:srgbClr val="0277C1"/>
      </a:hlink>
      <a:folHlink>
        <a:srgbClr val="311A26"/>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2298</TotalTime>
  <Words>1954</Words>
  <Application>Microsoft Macintosh PowerPoint</Application>
  <PresentationFormat>Widescreen</PresentationFormat>
  <Paragraphs>536</Paragraphs>
  <Slides>44</Slides>
  <Notes>22</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44</vt:i4>
      </vt:variant>
    </vt:vector>
  </HeadingPairs>
  <TitlesOfParts>
    <vt:vector size="55" baseType="lpstr">
      <vt:lpstr>Arial</vt:lpstr>
      <vt:lpstr>Avenir Next</vt:lpstr>
      <vt:lpstr>Calibri</vt:lpstr>
      <vt:lpstr>Calibri Light</vt:lpstr>
      <vt:lpstr>Consolas</vt:lpstr>
      <vt:lpstr>Goudy Old Style</vt:lpstr>
      <vt:lpstr>Office Theme</vt:lpstr>
      <vt:lpstr>1_Office Theme</vt:lpstr>
      <vt:lpstr>2_Office Theme</vt:lpstr>
      <vt:lpstr>3_Office Theme</vt:lpstr>
      <vt:lpstr>4_Office Theme</vt:lpstr>
      <vt:lpstr>CERES Data Management Team Working Group Report</vt:lpstr>
      <vt:lpstr>PowerPoint Presentation</vt:lpstr>
      <vt:lpstr>DMT Overview</vt:lpstr>
      <vt:lpstr>Data Management Team (DMT)</vt:lpstr>
      <vt:lpstr>Data Management Team (DMT)</vt:lpstr>
      <vt:lpstr>Data Management Team (DMT)</vt:lpstr>
      <vt:lpstr>Data Management Team (DMT)</vt:lpstr>
      <vt:lpstr>Data Management Team (DMT)</vt:lpstr>
      <vt:lpstr>Data Management Team (DMT)</vt:lpstr>
      <vt:lpstr>Data Management Team (DMT)</vt:lpstr>
      <vt:lpstr>Data Management Team (DMT)</vt:lpstr>
      <vt:lpstr>Data Management Team (DMT)</vt:lpstr>
      <vt:lpstr>Data Management Team (DMT)</vt:lpstr>
      <vt:lpstr>DMT Continued / DMT Adjacent</vt:lpstr>
      <vt:lpstr>DMT Continued / DMT Adjacent</vt:lpstr>
      <vt:lpstr>Product Availability</vt:lpstr>
      <vt:lpstr>Edition 4 Terra &amp; Aqua</vt:lpstr>
      <vt:lpstr>Edition 4 Terra &amp; Aqua</vt:lpstr>
      <vt:lpstr>Edition 1 S-NPP</vt:lpstr>
      <vt:lpstr>Edition 2 S-NPP</vt:lpstr>
      <vt:lpstr>Edition 1B NOAA-20</vt:lpstr>
      <vt:lpstr>Forthcoming Data Product Editions</vt:lpstr>
      <vt:lpstr>DMT Activities</vt:lpstr>
      <vt:lpstr>PowerPoint Presentation</vt:lpstr>
      <vt:lpstr>  CERES WG Website Redesign</vt:lpstr>
      <vt:lpstr>  CERES WG Website Redesign</vt:lpstr>
      <vt:lpstr>  CERES WG Website Redesign</vt:lpstr>
      <vt:lpstr>Code Re-architecture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Systems &amp; CM</vt:lpstr>
      <vt:lpstr>CATALYST</vt:lpstr>
      <vt:lpstr>Systems</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Dejwakh, Kathleen (LARC-E302)</dc:creator>
  <cp:lastModifiedBy>Dejwakh, Kathleen (LARC-E302)</cp:lastModifiedBy>
  <cp:revision>70</cp:revision>
  <dcterms:created xsi:type="dcterms:W3CDTF">2021-10-05T23:39:30Z</dcterms:created>
  <dcterms:modified xsi:type="dcterms:W3CDTF">2021-10-08T19:00:24Z</dcterms:modified>
</cp:coreProperties>
</file>