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6" r:id="rId5"/>
    <p:sldMasterId id="2147483722" r:id="rId6"/>
    <p:sldMasterId id="2147483733" r:id="rId7"/>
    <p:sldMasterId id="2147483746" r:id="rId8"/>
    <p:sldMasterId id="2147483748" r:id="rId9"/>
    <p:sldMasterId id="2147483766" r:id="rId10"/>
  </p:sldMasterIdLst>
  <p:notesMasterIdLst>
    <p:notesMasterId r:id="rId18"/>
  </p:notesMasterIdLst>
  <p:sldIdLst>
    <p:sldId id="256" r:id="rId11"/>
    <p:sldId id="300" r:id="rId12"/>
    <p:sldId id="324" r:id="rId13"/>
    <p:sldId id="552" r:id="rId14"/>
    <p:sldId id="553" r:id="rId15"/>
    <p:sldId id="549" r:id="rId16"/>
    <p:sldId id="550"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CEAC36-CCA5-4961-8618-27AF39A920CD}">
          <p14:sldIdLst>
            <p14:sldId id="256"/>
            <p14:sldId id="300"/>
            <p14:sldId id="324"/>
            <p14:sldId id="552"/>
            <p14:sldId id="553"/>
            <p14:sldId id="549"/>
            <p14:sldId id="5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ese, Marc" initials="H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76" autoAdjust="0"/>
    <p:restoredTop sz="94660"/>
  </p:normalViewPr>
  <p:slideViewPr>
    <p:cSldViewPr snapToGrid="0">
      <p:cViewPr varScale="1">
        <p:scale>
          <a:sx n="83" d="100"/>
          <a:sy n="83" d="100"/>
        </p:scale>
        <p:origin x="91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AF3DA5F-4C98-4DB6-B14E-511149F217F2}" type="datetimeFigureOut">
              <a:rPr lang="en-US" smtClean="0"/>
              <a:t>10/19/2021</a:t>
            </a:fld>
            <a:endParaRPr lang="en-US"/>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4980ACE-7BFA-4848-A1BE-CE1D9B1D4F00}" type="slidenum">
              <a:rPr lang="en-US" smtClean="0"/>
              <a:t>‹#›</a:t>
            </a:fld>
            <a:endParaRPr lang="en-US"/>
          </a:p>
        </p:txBody>
      </p:sp>
    </p:spTree>
    <p:extLst>
      <p:ext uri="{BB962C8B-B14F-4D97-AF65-F5344CB8AC3E}">
        <p14:creationId xmlns:p14="http://schemas.microsoft.com/office/powerpoint/2010/main" val="529733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1.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0.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31.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0.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4.png"/><Relationship Id="rId3" Type="http://schemas.openxmlformats.org/officeDocument/2006/relationships/image" Target="../media/image34.jpeg"/><Relationship Id="rId21" Type="http://schemas.openxmlformats.org/officeDocument/2006/relationships/image" Target="../media/image50.png"/><Relationship Id="rId7" Type="http://schemas.openxmlformats.org/officeDocument/2006/relationships/image" Target="../media/image9.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27.png"/><Relationship Id="rId2" Type="http://schemas.openxmlformats.org/officeDocument/2006/relationships/image" Target="../media/image33.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Master" Target="../slideMasters/slideMaster4.xml"/><Relationship Id="rId6" Type="http://schemas.openxmlformats.org/officeDocument/2006/relationships/image" Target="../media/image37.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6.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12.png"/><Relationship Id="rId19" Type="http://schemas.openxmlformats.org/officeDocument/2006/relationships/image" Target="../media/image48.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 name="Line 3"/>
          <p:cNvSpPr>
            <a:spLocks noChangeShapeType="1"/>
          </p:cNvSpPr>
          <p:nvPr/>
        </p:nvSpPr>
        <p:spPr bwMode="auto">
          <a:xfrm rot="5400000">
            <a:off x="256650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3" name="Line 4"/>
          <p:cNvSpPr>
            <a:spLocks noChangeShapeType="1"/>
          </p:cNvSpPr>
          <p:nvPr/>
        </p:nvSpPr>
        <p:spPr bwMode="auto">
          <a:xfrm rot="5400000">
            <a:off x="233769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4" name="Line 5"/>
          <p:cNvSpPr>
            <a:spLocks noChangeShapeType="1"/>
          </p:cNvSpPr>
          <p:nvPr/>
        </p:nvSpPr>
        <p:spPr bwMode="auto">
          <a:xfrm rot="5400000">
            <a:off x="2108888"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5" name="Line 6"/>
          <p:cNvSpPr>
            <a:spLocks noChangeShapeType="1"/>
          </p:cNvSpPr>
          <p:nvPr/>
        </p:nvSpPr>
        <p:spPr bwMode="auto">
          <a:xfrm rot="5400000">
            <a:off x="279531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6" name="Line 7"/>
          <p:cNvSpPr>
            <a:spLocks noChangeShapeType="1"/>
          </p:cNvSpPr>
          <p:nvPr/>
        </p:nvSpPr>
        <p:spPr bwMode="auto">
          <a:xfrm>
            <a:off x="0" y="292859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7" name="Line 8"/>
          <p:cNvSpPr>
            <a:spLocks noChangeShapeType="1"/>
          </p:cNvSpPr>
          <p:nvPr/>
        </p:nvSpPr>
        <p:spPr bwMode="auto">
          <a:xfrm rot="5400000">
            <a:off x="1880079"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8" name="Line 9"/>
          <p:cNvSpPr>
            <a:spLocks noChangeShapeType="1"/>
          </p:cNvSpPr>
          <p:nvPr/>
        </p:nvSpPr>
        <p:spPr bwMode="auto">
          <a:xfrm rot="5400000">
            <a:off x="1651270"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9" name="Line 10"/>
          <p:cNvSpPr>
            <a:spLocks noChangeShapeType="1"/>
          </p:cNvSpPr>
          <p:nvPr/>
        </p:nvSpPr>
        <p:spPr bwMode="auto">
          <a:xfrm rot="5400000">
            <a:off x="142246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0" name="Line 11"/>
          <p:cNvSpPr>
            <a:spLocks noChangeShapeType="1"/>
          </p:cNvSpPr>
          <p:nvPr/>
        </p:nvSpPr>
        <p:spPr bwMode="auto">
          <a:xfrm rot="5400000">
            <a:off x="119365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1" name="Line 12"/>
          <p:cNvSpPr>
            <a:spLocks noChangeShapeType="1"/>
          </p:cNvSpPr>
          <p:nvPr/>
        </p:nvSpPr>
        <p:spPr bwMode="auto">
          <a:xfrm rot="5400000">
            <a:off x="96484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2" name="Line 13"/>
          <p:cNvSpPr>
            <a:spLocks noChangeShapeType="1"/>
          </p:cNvSpPr>
          <p:nvPr/>
        </p:nvSpPr>
        <p:spPr bwMode="auto">
          <a:xfrm rot="5400000">
            <a:off x="73603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3" name="Line 14"/>
          <p:cNvSpPr>
            <a:spLocks noChangeShapeType="1"/>
          </p:cNvSpPr>
          <p:nvPr/>
        </p:nvSpPr>
        <p:spPr bwMode="auto">
          <a:xfrm rot="5400000">
            <a:off x="50722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4" name="Line 15"/>
          <p:cNvSpPr>
            <a:spLocks noChangeShapeType="1"/>
          </p:cNvSpPr>
          <p:nvPr/>
        </p:nvSpPr>
        <p:spPr bwMode="auto">
          <a:xfrm rot="5400000">
            <a:off x="27841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5" name="Line 16"/>
          <p:cNvSpPr>
            <a:spLocks noChangeShapeType="1"/>
          </p:cNvSpPr>
          <p:nvPr/>
        </p:nvSpPr>
        <p:spPr bwMode="auto">
          <a:xfrm rot="5400000">
            <a:off x="4960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6" name="Line 17"/>
          <p:cNvSpPr>
            <a:spLocks noChangeShapeType="1"/>
          </p:cNvSpPr>
          <p:nvPr/>
        </p:nvSpPr>
        <p:spPr bwMode="auto">
          <a:xfrm rot="5400000">
            <a:off x="-17920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7" name="Line 18"/>
          <p:cNvSpPr>
            <a:spLocks noChangeShapeType="1"/>
          </p:cNvSpPr>
          <p:nvPr/>
        </p:nvSpPr>
        <p:spPr bwMode="auto">
          <a:xfrm rot="5400000">
            <a:off x="-40801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8" name="Line 19"/>
          <p:cNvSpPr>
            <a:spLocks noChangeShapeType="1"/>
          </p:cNvSpPr>
          <p:nvPr/>
        </p:nvSpPr>
        <p:spPr bwMode="auto">
          <a:xfrm rot="5400000">
            <a:off x="-636820"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9" name="Line 20"/>
          <p:cNvSpPr>
            <a:spLocks noChangeShapeType="1"/>
          </p:cNvSpPr>
          <p:nvPr/>
        </p:nvSpPr>
        <p:spPr bwMode="auto">
          <a:xfrm rot="5400000">
            <a:off x="-865629"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0" name="Line 21"/>
          <p:cNvSpPr>
            <a:spLocks noChangeShapeType="1"/>
          </p:cNvSpPr>
          <p:nvPr/>
        </p:nvSpPr>
        <p:spPr bwMode="auto">
          <a:xfrm rot="5400000">
            <a:off x="-1094438"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1" name="Line 22"/>
          <p:cNvSpPr>
            <a:spLocks noChangeShapeType="1"/>
          </p:cNvSpPr>
          <p:nvPr/>
        </p:nvSpPr>
        <p:spPr bwMode="auto">
          <a:xfrm rot="5400000">
            <a:off x="-132324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2" name="Line 23"/>
          <p:cNvSpPr>
            <a:spLocks noChangeShapeType="1"/>
          </p:cNvSpPr>
          <p:nvPr/>
        </p:nvSpPr>
        <p:spPr bwMode="auto">
          <a:xfrm rot="5400000">
            <a:off x="-155205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3" name="Line 24"/>
          <p:cNvSpPr>
            <a:spLocks noChangeShapeType="1"/>
          </p:cNvSpPr>
          <p:nvPr/>
        </p:nvSpPr>
        <p:spPr bwMode="auto">
          <a:xfrm rot="5400000">
            <a:off x="-178086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4" name="Line 25"/>
          <p:cNvSpPr>
            <a:spLocks noChangeShapeType="1"/>
          </p:cNvSpPr>
          <p:nvPr/>
        </p:nvSpPr>
        <p:spPr bwMode="auto">
          <a:xfrm rot="5400000">
            <a:off x="-200967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5" name="Line 26"/>
          <p:cNvSpPr>
            <a:spLocks noChangeShapeType="1"/>
          </p:cNvSpPr>
          <p:nvPr/>
        </p:nvSpPr>
        <p:spPr bwMode="auto">
          <a:xfrm rot="5400000">
            <a:off x="-223848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6" name="Line 27"/>
          <p:cNvSpPr>
            <a:spLocks noChangeShapeType="1"/>
          </p:cNvSpPr>
          <p:nvPr/>
        </p:nvSpPr>
        <p:spPr bwMode="auto">
          <a:xfrm rot="5400000">
            <a:off x="-246729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8" name="Line 29"/>
          <p:cNvSpPr>
            <a:spLocks noChangeShapeType="1"/>
          </p:cNvSpPr>
          <p:nvPr/>
        </p:nvSpPr>
        <p:spPr bwMode="auto">
          <a:xfrm>
            <a:off x="0" y="498145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9" name="Line 30"/>
          <p:cNvSpPr>
            <a:spLocks noChangeShapeType="1"/>
          </p:cNvSpPr>
          <p:nvPr/>
        </p:nvSpPr>
        <p:spPr bwMode="auto">
          <a:xfrm>
            <a:off x="-1" y="452526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0" name="Line 31"/>
          <p:cNvSpPr>
            <a:spLocks noChangeShapeType="1"/>
          </p:cNvSpPr>
          <p:nvPr/>
        </p:nvSpPr>
        <p:spPr bwMode="auto">
          <a:xfrm>
            <a:off x="0" y="475335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1" name="Line 32"/>
          <p:cNvSpPr>
            <a:spLocks noChangeShapeType="1"/>
          </p:cNvSpPr>
          <p:nvPr/>
        </p:nvSpPr>
        <p:spPr bwMode="auto">
          <a:xfrm>
            <a:off x="0" y="224431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2" name="Line 33"/>
          <p:cNvSpPr>
            <a:spLocks noChangeShapeType="1"/>
          </p:cNvSpPr>
          <p:nvPr/>
        </p:nvSpPr>
        <p:spPr bwMode="auto">
          <a:xfrm>
            <a:off x="0" y="247240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3" name="Line 34"/>
          <p:cNvSpPr>
            <a:spLocks noChangeShapeType="1"/>
          </p:cNvSpPr>
          <p:nvPr/>
        </p:nvSpPr>
        <p:spPr bwMode="auto">
          <a:xfrm>
            <a:off x="0" y="270050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4" name="Line 35"/>
          <p:cNvSpPr>
            <a:spLocks noChangeShapeType="1"/>
          </p:cNvSpPr>
          <p:nvPr/>
        </p:nvSpPr>
        <p:spPr bwMode="auto">
          <a:xfrm>
            <a:off x="0" y="201621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5" name="Line 36"/>
          <p:cNvSpPr>
            <a:spLocks noChangeShapeType="1"/>
          </p:cNvSpPr>
          <p:nvPr/>
        </p:nvSpPr>
        <p:spPr bwMode="auto">
          <a:xfrm>
            <a:off x="0" y="133193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6" name="Line 37"/>
          <p:cNvSpPr>
            <a:spLocks noChangeShapeType="1"/>
          </p:cNvSpPr>
          <p:nvPr/>
        </p:nvSpPr>
        <p:spPr bwMode="auto">
          <a:xfrm>
            <a:off x="0" y="156002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7" name="Line 38"/>
          <p:cNvSpPr>
            <a:spLocks noChangeShapeType="1"/>
          </p:cNvSpPr>
          <p:nvPr/>
        </p:nvSpPr>
        <p:spPr bwMode="auto">
          <a:xfrm>
            <a:off x="0" y="178812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8" name="Line 39"/>
          <p:cNvSpPr>
            <a:spLocks noChangeShapeType="1"/>
          </p:cNvSpPr>
          <p:nvPr/>
        </p:nvSpPr>
        <p:spPr bwMode="auto">
          <a:xfrm>
            <a:off x="0" y="110383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2" name="Line 43"/>
          <p:cNvSpPr>
            <a:spLocks noChangeShapeType="1"/>
          </p:cNvSpPr>
          <p:nvPr/>
        </p:nvSpPr>
        <p:spPr bwMode="auto">
          <a:xfrm>
            <a:off x="-1" y="429716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3" name="Line 44"/>
          <p:cNvSpPr>
            <a:spLocks noChangeShapeType="1"/>
          </p:cNvSpPr>
          <p:nvPr/>
        </p:nvSpPr>
        <p:spPr bwMode="auto">
          <a:xfrm>
            <a:off x="0" y="406907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4" name="Line 45"/>
          <p:cNvSpPr>
            <a:spLocks noChangeShapeType="1"/>
          </p:cNvSpPr>
          <p:nvPr/>
        </p:nvSpPr>
        <p:spPr bwMode="auto">
          <a:xfrm>
            <a:off x="-1" y="384097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5" name="Line 46"/>
          <p:cNvSpPr>
            <a:spLocks noChangeShapeType="1"/>
          </p:cNvSpPr>
          <p:nvPr/>
        </p:nvSpPr>
        <p:spPr bwMode="auto">
          <a:xfrm>
            <a:off x="0" y="361288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6" name="Line 47"/>
          <p:cNvSpPr>
            <a:spLocks noChangeShapeType="1"/>
          </p:cNvSpPr>
          <p:nvPr/>
        </p:nvSpPr>
        <p:spPr bwMode="auto">
          <a:xfrm>
            <a:off x="0" y="338478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7" name="Line 48"/>
          <p:cNvSpPr>
            <a:spLocks noChangeShapeType="1"/>
          </p:cNvSpPr>
          <p:nvPr/>
        </p:nvSpPr>
        <p:spPr bwMode="auto">
          <a:xfrm>
            <a:off x="0" y="315669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9" name="Line 50"/>
          <p:cNvSpPr>
            <a:spLocks noChangeShapeType="1"/>
          </p:cNvSpPr>
          <p:nvPr/>
        </p:nvSpPr>
        <p:spPr bwMode="auto">
          <a:xfrm>
            <a:off x="0" y="543764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0" name="Line 51"/>
          <p:cNvSpPr>
            <a:spLocks noChangeShapeType="1"/>
          </p:cNvSpPr>
          <p:nvPr/>
        </p:nvSpPr>
        <p:spPr bwMode="auto">
          <a:xfrm>
            <a:off x="-1" y="520954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1" name="Line 52"/>
          <p:cNvSpPr>
            <a:spLocks noChangeShapeType="1"/>
          </p:cNvSpPr>
          <p:nvPr/>
        </p:nvSpPr>
        <p:spPr bwMode="auto">
          <a:xfrm>
            <a:off x="0" y="566573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2" name="Line 53"/>
          <p:cNvSpPr>
            <a:spLocks noChangeShapeType="1"/>
          </p:cNvSpPr>
          <p:nvPr/>
        </p:nvSpPr>
        <p:spPr bwMode="auto">
          <a:xfrm>
            <a:off x="0" y="589383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3" name="Line 54"/>
          <p:cNvSpPr>
            <a:spLocks noChangeShapeType="1"/>
          </p:cNvSpPr>
          <p:nvPr/>
        </p:nvSpPr>
        <p:spPr bwMode="auto">
          <a:xfrm rot="5400000">
            <a:off x="302412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4" name="Line 55"/>
          <p:cNvSpPr>
            <a:spLocks noChangeShapeType="1"/>
          </p:cNvSpPr>
          <p:nvPr/>
        </p:nvSpPr>
        <p:spPr bwMode="auto">
          <a:xfrm rot="5400000">
            <a:off x="576983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5" name="Line 56"/>
          <p:cNvSpPr>
            <a:spLocks noChangeShapeType="1"/>
          </p:cNvSpPr>
          <p:nvPr/>
        </p:nvSpPr>
        <p:spPr bwMode="auto">
          <a:xfrm rot="5400000">
            <a:off x="554102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6" name="Line 57"/>
          <p:cNvSpPr>
            <a:spLocks noChangeShapeType="1"/>
          </p:cNvSpPr>
          <p:nvPr/>
        </p:nvSpPr>
        <p:spPr bwMode="auto">
          <a:xfrm rot="5400000">
            <a:off x="531221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7" name="Line 58"/>
          <p:cNvSpPr>
            <a:spLocks noChangeShapeType="1"/>
          </p:cNvSpPr>
          <p:nvPr/>
        </p:nvSpPr>
        <p:spPr bwMode="auto">
          <a:xfrm rot="5400000">
            <a:off x="599864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8" name="Line 59"/>
          <p:cNvSpPr>
            <a:spLocks noChangeShapeType="1"/>
          </p:cNvSpPr>
          <p:nvPr/>
        </p:nvSpPr>
        <p:spPr bwMode="auto">
          <a:xfrm rot="5400000">
            <a:off x="508340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9" name="Line 60"/>
          <p:cNvSpPr>
            <a:spLocks noChangeShapeType="1"/>
          </p:cNvSpPr>
          <p:nvPr/>
        </p:nvSpPr>
        <p:spPr bwMode="auto">
          <a:xfrm rot="5400000">
            <a:off x="485459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0" name="Line 61"/>
          <p:cNvSpPr>
            <a:spLocks noChangeShapeType="1"/>
          </p:cNvSpPr>
          <p:nvPr/>
        </p:nvSpPr>
        <p:spPr bwMode="auto">
          <a:xfrm rot="5400000">
            <a:off x="462578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1" name="Line 62"/>
          <p:cNvSpPr>
            <a:spLocks noChangeShapeType="1"/>
          </p:cNvSpPr>
          <p:nvPr/>
        </p:nvSpPr>
        <p:spPr bwMode="auto">
          <a:xfrm rot="5400000">
            <a:off x="4396978"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2" name="Line 63"/>
          <p:cNvSpPr>
            <a:spLocks noChangeShapeType="1"/>
          </p:cNvSpPr>
          <p:nvPr/>
        </p:nvSpPr>
        <p:spPr bwMode="auto">
          <a:xfrm rot="5400000">
            <a:off x="4168169"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3" name="Line 64"/>
          <p:cNvSpPr>
            <a:spLocks noChangeShapeType="1"/>
          </p:cNvSpPr>
          <p:nvPr/>
        </p:nvSpPr>
        <p:spPr bwMode="auto">
          <a:xfrm rot="5400000">
            <a:off x="3939360"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4" name="Line 65"/>
          <p:cNvSpPr>
            <a:spLocks noChangeShapeType="1"/>
          </p:cNvSpPr>
          <p:nvPr/>
        </p:nvSpPr>
        <p:spPr bwMode="auto">
          <a:xfrm rot="5400000">
            <a:off x="371055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5" name="Line 66"/>
          <p:cNvSpPr>
            <a:spLocks noChangeShapeType="1"/>
          </p:cNvSpPr>
          <p:nvPr/>
        </p:nvSpPr>
        <p:spPr bwMode="auto">
          <a:xfrm rot="5400000">
            <a:off x="348174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6" name="Line 67"/>
          <p:cNvSpPr>
            <a:spLocks noChangeShapeType="1"/>
          </p:cNvSpPr>
          <p:nvPr/>
        </p:nvSpPr>
        <p:spPr bwMode="auto">
          <a:xfrm rot="5400000">
            <a:off x="325293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7" name="Line 68"/>
          <p:cNvSpPr>
            <a:spLocks noChangeShapeType="1"/>
          </p:cNvSpPr>
          <p:nvPr/>
        </p:nvSpPr>
        <p:spPr bwMode="auto">
          <a:xfrm rot="5400000">
            <a:off x="622744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9" name="Line 70"/>
          <p:cNvSpPr>
            <a:spLocks noChangeShapeType="1"/>
          </p:cNvSpPr>
          <p:nvPr/>
        </p:nvSpPr>
        <p:spPr bwMode="auto">
          <a:xfrm>
            <a:off x="-1" y="6121922"/>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52" name="Rectangle 77"/>
          <p:cNvSpPr>
            <a:spLocks noChangeArrowheads="1"/>
          </p:cNvSpPr>
          <p:nvPr/>
        </p:nvSpPr>
        <p:spPr bwMode="auto">
          <a:xfrm>
            <a:off x="0" y="0"/>
            <a:ext cx="9144000" cy="839244"/>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2" name="Title 1"/>
          <p:cNvSpPr>
            <a:spLocks noGrp="1"/>
          </p:cNvSpPr>
          <p:nvPr>
            <p:ph type="ctrTitle"/>
          </p:nvPr>
        </p:nvSpPr>
        <p:spPr>
          <a:xfrm>
            <a:off x="685800" y="2524227"/>
            <a:ext cx="6248400" cy="2103120"/>
          </a:xfrm>
        </p:spPr>
        <p:txBody>
          <a:bodyPr>
            <a:normAutofit/>
          </a:bodyPr>
          <a:lstStyle>
            <a:lvl1pPr marL="347663" indent="-347663">
              <a:lnSpc>
                <a:spcPts val="2790"/>
              </a:lnSpc>
              <a:defRPr sz="27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707452"/>
            <a:ext cx="4953000" cy="1345618"/>
          </a:xfrm>
          <a:prstGeom prst="rect">
            <a:avLst/>
          </a:prstGeo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54"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59688" y="19052"/>
            <a:ext cx="1408113" cy="746125"/>
          </a:xfrm>
          <a:prstGeom prst="rect">
            <a:avLst/>
          </a:prstGeom>
          <a:noFill/>
          <a:ln w="9525">
            <a:noFill/>
            <a:miter lim="800000"/>
            <a:headEnd/>
            <a:tailEnd/>
          </a:ln>
        </p:spPr>
      </p:pic>
    </p:spTree>
    <p:extLst>
      <p:ext uri="{BB962C8B-B14F-4D97-AF65-F5344CB8AC3E}">
        <p14:creationId xmlns:p14="http://schemas.microsoft.com/office/powerpoint/2010/main" val="392248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57200" y="1219203"/>
            <a:ext cx="8229600" cy="4906963"/>
          </a:xfrm>
          <a:prstGeom prst="rect">
            <a:avLst/>
          </a:prstGeom>
        </p:spPr>
        <p:txBody>
          <a:bodyPr/>
          <a:lstStyle>
            <a:lvl3pPr>
              <a:defRPr sz="1200"/>
            </a:lvl3pPr>
            <a:lvl4pPr>
              <a:defRPr sz="105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75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57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648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899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734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l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19203"/>
            <a:ext cx="8229600" cy="4906963"/>
          </a:xfrm>
          <a:prstGeom prst="rect">
            <a:avLst/>
          </a:prstGeom>
        </p:spPr>
        <p:txBody>
          <a:bodyPr/>
          <a:lstStyle>
            <a:lvl3pPr>
              <a:defRPr sz="1200"/>
            </a:lvl3pPr>
            <a:lvl4pPr>
              <a:defRPr sz="105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2" y="3"/>
            <a:ext cx="7589520" cy="761999"/>
          </a:xfrm>
        </p:spPr>
        <p:txBody>
          <a:bodyPr/>
          <a:lstStyle/>
          <a:p>
            <a:r>
              <a:rPr lang="en-US"/>
              <a:t>Click to edit Master title style</a:t>
            </a:r>
          </a:p>
        </p:txBody>
      </p:sp>
      <p:sp>
        <p:nvSpPr>
          <p:cNvPr id="9" name="Text Placeholder 13"/>
          <p:cNvSpPr>
            <a:spLocks noGrp="1"/>
          </p:cNvSpPr>
          <p:nvPr>
            <p:ph type="body" sz="quarter" idx="13"/>
          </p:nvPr>
        </p:nvSpPr>
        <p:spPr>
          <a:xfrm>
            <a:off x="457200" y="551725"/>
            <a:ext cx="7589520" cy="304800"/>
          </a:xfrm>
          <a:prstGeom prst="rect">
            <a:avLst/>
          </a:prstGeom>
        </p:spPr>
        <p:txBody>
          <a:bodyPr/>
          <a:lstStyle>
            <a:lvl1pPr>
              <a:buNone/>
              <a:defRPr sz="1050">
                <a:solidFill>
                  <a:srgbClr val="004FA6"/>
                </a:solidFill>
              </a:defRPr>
            </a:lvl1pPr>
          </a:lstStyle>
          <a:p>
            <a:pPr lvl="0"/>
            <a:r>
              <a:rPr lang="en-US"/>
              <a:t>Edit Master text styles</a:t>
            </a:r>
          </a:p>
        </p:txBody>
      </p:sp>
    </p:spTree>
    <p:extLst>
      <p:ext uri="{BB962C8B-B14F-4D97-AF65-F5344CB8AC3E}">
        <p14:creationId xmlns:p14="http://schemas.microsoft.com/office/powerpoint/2010/main" val="292609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tiltle &amp; 2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4648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2" y="3"/>
            <a:ext cx="7589520" cy="761999"/>
          </a:xfrm>
        </p:spPr>
        <p:txBody>
          <a:bodyPr/>
          <a:lstStyle/>
          <a:p>
            <a:r>
              <a:rPr lang="en-US"/>
              <a:t>Click to edit Master title style</a:t>
            </a:r>
          </a:p>
        </p:txBody>
      </p:sp>
      <p:sp>
        <p:nvSpPr>
          <p:cNvPr id="12" name="Text Placeholder 13"/>
          <p:cNvSpPr>
            <a:spLocks noGrp="1"/>
          </p:cNvSpPr>
          <p:nvPr>
            <p:ph type="body" sz="quarter" idx="13"/>
          </p:nvPr>
        </p:nvSpPr>
        <p:spPr>
          <a:xfrm>
            <a:off x="457200" y="551725"/>
            <a:ext cx="7589520" cy="304800"/>
          </a:xfrm>
          <a:prstGeom prst="rect">
            <a:avLst/>
          </a:prstGeom>
        </p:spPr>
        <p:txBody>
          <a:bodyPr/>
          <a:lstStyle>
            <a:lvl1pPr>
              <a:buNone/>
              <a:defRPr sz="1050">
                <a:solidFill>
                  <a:srgbClr val="004FA6"/>
                </a:solidFill>
              </a:defRPr>
            </a:lvl1pPr>
          </a:lstStyle>
          <a:p>
            <a:pPr lvl="0"/>
            <a:r>
              <a:rPr lang="en-US"/>
              <a:t>Edit Master text styles</a:t>
            </a:r>
          </a:p>
        </p:txBody>
      </p:sp>
    </p:spTree>
    <p:extLst>
      <p:ext uri="{BB962C8B-B14F-4D97-AF65-F5344CB8AC3E}">
        <p14:creationId xmlns:p14="http://schemas.microsoft.com/office/powerpoint/2010/main" val="280889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ltle &amp; Blank">
    <p:spTree>
      <p:nvGrpSpPr>
        <p:cNvPr id="1" name=""/>
        <p:cNvGrpSpPr/>
        <p:nvPr/>
      </p:nvGrpSpPr>
      <p:grpSpPr>
        <a:xfrm>
          <a:off x="0" y="0"/>
          <a:ext cx="0" cy="0"/>
          <a:chOff x="0" y="0"/>
          <a:chExt cx="0" cy="0"/>
        </a:xfrm>
      </p:grpSpPr>
      <p:sp>
        <p:nvSpPr>
          <p:cNvPr id="10" name="Title 1"/>
          <p:cNvSpPr>
            <a:spLocks noGrp="1"/>
          </p:cNvSpPr>
          <p:nvPr>
            <p:ph type="title"/>
          </p:nvPr>
        </p:nvSpPr>
        <p:spPr>
          <a:xfrm>
            <a:off x="457202" y="3"/>
            <a:ext cx="7589520" cy="761999"/>
          </a:xfrm>
        </p:spPr>
        <p:txBody>
          <a:bodyPr/>
          <a:lstStyle/>
          <a:p>
            <a:r>
              <a:rPr lang="en-US"/>
              <a:t>Click to edit Master title style</a:t>
            </a:r>
          </a:p>
        </p:txBody>
      </p:sp>
      <p:sp>
        <p:nvSpPr>
          <p:cNvPr id="6" name="Text Placeholder 13"/>
          <p:cNvSpPr>
            <a:spLocks noGrp="1"/>
          </p:cNvSpPr>
          <p:nvPr>
            <p:ph type="body" sz="quarter" idx="13"/>
          </p:nvPr>
        </p:nvSpPr>
        <p:spPr>
          <a:xfrm>
            <a:off x="457200" y="551725"/>
            <a:ext cx="7589520" cy="304800"/>
          </a:xfrm>
          <a:prstGeom prst="rect">
            <a:avLst/>
          </a:prstGeom>
        </p:spPr>
        <p:txBody>
          <a:bodyPr/>
          <a:lstStyle>
            <a:lvl1pPr>
              <a:buNone/>
              <a:defRPr sz="1050">
                <a:solidFill>
                  <a:srgbClr val="004FA6"/>
                </a:solidFill>
              </a:defRPr>
            </a:lvl1pPr>
          </a:lstStyle>
          <a:p>
            <a:pPr lvl="0"/>
            <a:r>
              <a:rPr lang="en-US"/>
              <a:t>Edit Master text styles</a:t>
            </a:r>
          </a:p>
        </p:txBody>
      </p:sp>
    </p:spTree>
    <p:extLst>
      <p:ext uri="{BB962C8B-B14F-4D97-AF65-F5344CB8AC3E}">
        <p14:creationId xmlns:p14="http://schemas.microsoft.com/office/powerpoint/2010/main" val="209511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Date Placeholder 3"/>
          <p:cNvSpPr>
            <a:spLocks noGrp="1"/>
          </p:cNvSpPr>
          <p:nvPr>
            <p:ph type="dt" sz="half" idx="2"/>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
        <p:nvSpPr>
          <p:cNvPr id="11" name="Slide Number Placeholder 5"/>
          <p:cNvSpPr>
            <a:spLocks noGrp="1"/>
          </p:cNvSpPr>
          <p:nvPr>
            <p:ph type="sldNum" sz="quarter" idx="4"/>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Tree>
    <p:extLst>
      <p:ext uri="{BB962C8B-B14F-4D97-AF65-F5344CB8AC3E}">
        <p14:creationId xmlns:p14="http://schemas.microsoft.com/office/powerpoint/2010/main" val="363431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473046"/>
            <a:ext cx="9144000" cy="45719"/>
          </a:xfrm>
          <a:prstGeom prst="rect">
            <a:avLst/>
          </a:prstGeom>
          <a:gradFill flip="none" rotWithShape="1">
            <a:gsLst>
              <a:gs pos="0">
                <a:schemeClr val="accent1">
                  <a:shade val="30000"/>
                  <a:satMod val="115000"/>
                </a:schemeClr>
              </a:gs>
              <a:gs pos="50000">
                <a:schemeClr val="accent1">
                  <a:shade val="67500"/>
                  <a:satMod val="11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Slide Number Placeholder 5"/>
          <p:cNvSpPr>
            <a:spLocks noGrp="1"/>
          </p:cNvSpPr>
          <p:nvPr>
            <p:ph type="sldNum" sz="quarter" idx="4"/>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
        <p:nvSpPr>
          <p:cNvPr id="15" name="Date Placeholder 3"/>
          <p:cNvSpPr>
            <a:spLocks noGrp="1"/>
          </p:cNvSpPr>
          <p:nvPr>
            <p:ph type="dt" sz="half" idx="2"/>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
        <p:nvSpPr>
          <p:cNvPr id="9" name="Title Placeholder 1"/>
          <p:cNvSpPr txBox="1">
            <a:spLocks/>
          </p:cNvSpPr>
          <p:nvPr userDrawn="1"/>
        </p:nvSpPr>
        <p:spPr>
          <a:xfrm>
            <a:off x="1208599" y="365128"/>
            <a:ext cx="6631388"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000" kern="1200">
                <a:solidFill>
                  <a:schemeClr val="tx1"/>
                </a:solidFill>
                <a:latin typeface="Helvetica" panose="020B0604020202020204" pitchFamily="34" charset="0"/>
                <a:ea typeface="+mj-ea"/>
                <a:cs typeface="Helvetica" panose="020B0604020202020204" pitchFamily="34" charset="0"/>
              </a:defRPr>
            </a:lvl1pPr>
          </a:lstStyle>
          <a:p>
            <a:endParaRPr lang="en-US" sz="3000"/>
          </a:p>
        </p:txBody>
      </p:sp>
    </p:spTree>
    <p:extLst>
      <p:ext uri="{BB962C8B-B14F-4D97-AF65-F5344CB8AC3E}">
        <p14:creationId xmlns:p14="http://schemas.microsoft.com/office/powerpoint/2010/main" val="3585757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1473046"/>
            <a:ext cx="9144000" cy="45719"/>
          </a:xfrm>
          <a:prstGeom prst="rect">
            <a:avLst/>
          </a:prstGeom>
          <a:gradFill flip="none" rotWithShape="1">
            <a:gsLst>
              <a:gs pos="0">
                <a:schemeClr val="accent1">
                  <a:shade val="30000"/>
                  <a:satMod val="115000"/>
                </a:schemeClr>
              </a:gs>
              <a:gs pos="50000">
                <a:schemeClr val="accent1">
                  <a:shade val="67500"/>
                  <a:satMod val="11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p:cNvSpPr>
            <a:spLocks noGrp="1"/>
          </p:cNvSpPr>
          <p:nvPr>
            <p:ph type="sldNum" sz="quarter" idx="4"/>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
        <p:nvSpPr>
          <p:cNvPr id="14" name="Date Placeholder 3"/>
          <p:cNvSpPr>
            <a:spLocks noGrp="1"/>
          </p:cNvSpPr>
          <p:nvPr>
            <p:ph type="dt" sz="half" idx="10"/>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
        <p:nvSpPr>
          <p:cNvPr id="10" name="Title Placeholder 1"/>
          <p:cNvSpPr>
            <a:spLocks noGrp="1"/>
          </p:cNvSpPr>
          <p:nvPr>
            <p:ph type="title"/>
          </p:nvPr>
        </p:nvSpPr>
        <p:spPr>
          <a:xfrm>
            <a:off x="1208599" y="365128"/>
            <a:ext cx="6631388" cy="132556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120257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1473046"/>
            <a:ext cx="9144000" cy="45719"/>
          </a:xfrm>
          <a:prstGeom prst="rect">
            <a:avLst/>
          </a:prstGeom>
          <a:gradFill flip="none" rotWithShape="1">
            <a:gsLst>
              <a:gs pos="0">
                <a:schemeClr val="accent1">
                  <a:shade val="30000"/>
                  <a:satMod val="115000"/>
                </a:schemeClr>
              </a:gs>
              <a:gs pos="50000">
                <a:schemeClr val="accent1">
                  <a:shade val="67500"/>
                  <a:satMod val="11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Slide Number Placeholder 5"/>
          <p:cNvSpPr>
            <a:spLocks noGrp="1"/>
          </p:cNvSpPr>
          <p:nvPr>
            <p:ph type="sldNum" sz="quarter" idx="16"/>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
        <p:nvSpPr>
          <p:cNvPr id="16" name="Date Placeholder 3"/>
          <p:cNvSpPr>
            <a:spLocks noGrp="1"/>
          </p:cNvSpPr>
          <p:nvPr>
            <p:ph type="dt" sz="half" idx="17"/>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
        <p:nvSpPr>
          <p:cNvPr id="12" name="Title Placeholder 1"/>
          <p:cNvSpPr>
            <a:spLocks noGrp="1"/>
          </p:cNvSpPr>
          <p:nvPr>
            <p:ph type="title"/>
          </p:nvPr>
        </p:nvSpPr>
        <p:spPr>
          <a:xfrm>
            <a:off x="1208599" y="365128"/>
            <a:ext cx="6631388" cy="132556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93176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07442"/>
            <a:ext cx="8229600" cy="5018723"/>
          </a:xfrm>
          <a:prstGeom prst="rect">
            <a:avLst/>
          </a:prstGeom>
        </p:spPr>
        <p:txBody>
          <a:bodyPr/>
          <a:lstStyle>
            <a:lvl1pPr>
              <a:buSzPct val="70000"/>
              <a:defRPr/>
            </a:lvl1pPr>
            <a:lvl2pPr>
              <a:buSzPct val="70000"/>
              <a:defRPr/>
            </a:lvl2pPr>
            <a:lvl3pPr>
              <a:buSzPct val="70000"/>
              <a:defRPr/>
            </a:lvl3pPr>
            <a:lvl4pPr>
              <a:buSzPct val="70000"/>
              <a:defRPr/>
            </a:lvl4pPr>
            <a:lvl5pPr>
              <a:buSzPct val="70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B8E673-117C-4EB8-815D-B74F333F1186}" type="slidenum">
              <a:rPr lang="en-US" smtClean="0"/>
              <a:t>‹#›</a:t>
            </a:fld>
            <a:endParaRPr lang="en-US"/>
          </a:p>
        </p:txBody>
      </p:sp>
    </p:spTree>
    <p:extLst>
      <p:ext uri="{BB962C8B-B14F-4D97-AF65-F5344CB8AC3E}">
        <p14:creationId xmlns:p14="http://schemas.microsoft.com/office/powerpoint/2010/main" val="12102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1473046"/>
            <a:ext cx="9144000" cy="45719"/>
          </a:xfrm>
          <a:prstGeom prst="rect">
            <a:avLst/>
          </a:prstGeom>
          <a:gradFill flip="none" rotWithShape="1">
            <a:gsLst>
              <a:gs pos="0">
                <a:schemeClr val="accent1">
                  <a:shade val="30000"/>
                  <a:satMod val="115000"/>
                </a:schemeClr>
              </a:gs>
              <a:gs pos="50000">
                <a:schemeClr val="accent1">
                  <a:shade val="67500"/>
                  <a:satMod val="115000"/>
                </a:schemeClr>
              </a:gs>
              <a:gs pos="100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p:cNvSpPr>
            <a:spLocks noGrp="1"/>
          </p:cNvSpPr>
          <p:nvPr>
            <p:ph type="sldNum" sz="quarter" idx="4"/>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
        <p:nvSpPr>
          <p:cNvPr id="12" name="Date Placeholder 3"/>
          <p:cNvSpPr>
            <a:spLocks noGrp="1"/>
          </p:cNvSpPr>
          <p:nvPr>
            <p:ph type="dt" sz="half" idx="2"/>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
        <p:nvSpPr>
          <p:cNvPr id="8" name="Title Placeholder 1"/>
          <p:cNvSpPr>
            <a:spLocks noGrp="1"/>
          </p:cNvSpPr>
          <p:nvPr>
            <p:ph type="title"/>
          </p:nvPr>
        </p:nvSpPr>
        <p:spPr>
          <a:xfrm>
            <a:off x="1208599" y="365128"/>
            <a:ext cx="6631388" cy="1325563"/>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835527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
        <p:nvSpPr>
          <p:cNvPr id="9" name="Date Placeholder 3"/>
          <p:cNvSpPr>
            <a:spLocks noGrp="1"/>
          </p:cNvSpPr>
          <p:nvPr>
            <p:ph type="dt" sz="half" idx="2"/>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Tree>
    <p:extLst>
      <p:ext uri="{BB962C8B-B14F-4D97-AF65-F5344CB8AC3E}">
        <p14:creationId xmlns:p14="http://schemas.microsoft.com/office/powerpoint/2010/main" val="329082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A6A5-B389-419C-AC26-D653170D10A8}"/>
              </a:ext>
            </a:extLst>
          </p:cNvPr>
          <p:cNvSpPr>
            <a:spLocks noGrp="1"/>
          </p:cNvSpPr>
          <p:nvPr>
            <p:ph type="title"/>
          </p:nvPr>
        </p:nvSpPr>
        <p:spPr>
          <a:xfrm>
            <a:off x="1149439" y="163287"/>
            <a:ext cx="7300291" cy="1004206"/>
          </a:xfrm>
        </p:spPr>
        <p:txBody>
          <a:bodyPr>
            <a:normAutofit/>
          </a:bodyPr>
          <a:lstStyle>
            <a:lvl1pPr algn="l">
              <a:defRPr sz="2100" b="1" strike="noStrike" baseline="0">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EEEFD67-0425-46CB-B29A-D1FA6854EE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6E87A5-A59F-4005-9F6F-84BF577044F5}"/>
              </a:ext>
            </a:extLst>
          </p:cNvPr>
          <p:cNvSpPr>
            <a:spLocks noGrp="1"/>
          </p:cNvSpPr>
          <p:nvPr>
            <p:ph type="dt" sz="half" idx="10"/>
          </p:nvPr>
        </p:nvSpPr>
        <p:spPr/>
        <p:txBody>
          <a:bodyPr/>
          <a:lstStyle/>
          <a:p>
            <a:r>
              <a:rPr lang="en-US"/>
              <a:t>July 15, 2019</a:t>
            </a:r>
            <a:endParaRPr lang="en-GB"/>
          </a:p>
        </p:txBody>
      </p:sp>
      <p:sp>
        <p:nvSpPr>
          <p:cNvPr id="5" name="Footer Placeholder 4">
            <a:extLst>
              <a:ext uri="{FF2B5EF4-FFF2-40B4-BE49-F238E27FC236}">
                <a16:creationId xmlns:a16="http://schemas.microsoft.com/office/drawing/2014/main" id="{984F79A2-D72C-43D2-9995-028AB1C77C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F5FB6E-E626-412C-AF1C-8993DF663519}"/>
              </a:ext>
            </a:extLst>
          </p:cNvPr>
          <p:cNvSpPr>
            <a:spLocks noGrp="1"/>
          </p:cNvSpPr>
          <p:nvPr>
            <p:ph type="sldNum" sz="quarter" idx="12"/>
          </p:nvPr>
        </p:nvSpPr>
        <p:spPr>
          <a:xfrm>
            <a:off x="7086600" y="6356352"/>
            <a:ext cx="2057400" cy="365125"/>
          </a:xfrm>
        </p:spPr>
        <p:txBody>
          <a:bodyPr/>
          <a:lstStyle/>
          <a:p>
            <a:fld id="{31C8F476-53B0-4D0C-9C76-9853EDEF9ADB}" type="slidenum">
              <a:rPr lang="en-GB" smtClean="0"/>
              <a:t>‹#›</a:t>
            </a:fld>
            <a:endParaRPr lang="en-GB"/>
          </a:p>
        </p:txBody>
      </p:sp>
    </p:spTree>
    <p:extLst>
      <p:ext uri="{BB962C8B-B14F-4D97-AF65-F5344CB8AC3E}">
        <p14:creationId xmlns:p14="http://schemas.microsoft.com/office/powerpoint/2010/main" val="263127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1"/>
            <a:ext cx="7948800" cy="421975"/>
          </a:xfr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6" y="2572257"/>
            <a:ext cx="7947025" cy="584775"/>
          </a:xfrm>
          <a:prstGeom prst="rect">
            <a:avLst/>
          </a:prstGeom>
        </p:spPr>
        <p:txBody>
          <a:bodyPr/>
          <a:lstStyle>
            <a:lvl1pPr>
              <a:defRPr sz="3200">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631825" y="6429376"/>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1143000" y="-1142999"/>
            <a:ext cx="68580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7" y="208265"/>
            <a:ext cx="1210456" cy="624000"/>
          </a:xfrm>
          <a:prstGeom prst="rect">
            <a:avLst/>
          </a:prstGeom>
        </p:spPr>
      </p:pic>
      <p:sp>
        <p:nvSpPr>
          <p:cNvPr id="10" name="Text Box 58"/>
          <p:cNvSpPr txBox="1">
            <a:spLocks noChangeArrowheads="1"/>
          </p:cNvSpPr>
          <p:nvPr userDrawn="1"/>
        </p:nvSpPr>
        <p:spPr bwMode="auto">
          <a:xfrm>
            <a:off x="162824" y="6165865"/>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0" y="6532800"/>
            <a:ext cx="1196912" cy="192000"/>
          </a:xfrm>
          <a:prstGeom prst="rect">
            <a:avLst/>
          </a:prstGeom>
        </p:spPr>
      </p:pic>
      <p:cxnSp>
        <p:nvCxnSpPr>
          <p:cNvPr id="36" name="Straight Connector 35"/>
          <p:cNvCxnSpPr/>
          <p:nvPr userDrawn="1"/>
        </p:nvCxnSpPr>
        <p:spPr>
          <a:xfrm>
            <a:off x="165933" y="6385584"/>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6544010"/>
            <a:ext cx="6826666" cy="148692"/>
            <a:chOff x="172269" y="6621494"/>
            <a:chExt cx="6826666" cy="111519"/>
          </a:xfrm>
        </p:grpSpPr>
        <p:pic>
          <p:nvPicPr>
            <p:cNvPr id="64" name="Picture 63" descr="a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1875777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a:defRPr baseline="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6" name="TextBox 5"/>
          <p:cNvSpPr txBox="1"/>
          <p:nvPr userDrawn="1"/>
        </p:nvSpPr>
        <p:spPr>
          <a:xfrm>
            <a:off x="8200418" y="6365557"/>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885108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270681"/>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06514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3296484"/>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796295"/>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Tree>
    <p:extLst>
      <p:ext uri="{BB962C8B-B14F-4D97-AF65-F5344CB8AC3E}">
        <p14:creationId xmlns:p14="http://schemas.microsoft.com/office/powerpoint/2010/main" val="3901346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693258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2174877"/>
            <a:ext cx="3898900" cy="3816351"/>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2"/>
            <a:ext cx="3898900" cy="3816351"/>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270681"/>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284574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userDrawn="1"/>
        </p:nvSpPr>
        <p:spPr>
          <a:xfrm>
            <a:off x="8083686" y="626461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37472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 Sub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3" name="Content Placeholder 2"/>
          <p:cNvSpPr>
            <a:spLocks noGrp="1"/>
          </p:cNvSpPr>
          <p:nvPr>
            <p:ph idx="1"/>
          </p:nvPr>
        </p:nvSpPr>
        <p:spPr>
          <a:xfrm>
            <a:off x="457200" y="1107442"/>
            <a:ext cx="8229600" cy="5018723"/>
          </a:xfrm>
          <a:prstGeom prst="rect">
            <a:avLst/>
          </a:prstGeom>
        </p:spPr>
        <p:txBody>
          <a:bodyPr/>
          <a:lstStyle>
            <a:lvl1pPr>
              <a:buSzPct val="70000"/>
              <a:defRPr/>
            </a:lvl1pPr>
            <a:lvl2pPr>
              <a:buSzPct val="70000"/>
              <a:defRPr/>
            </a:lvl2pPr>
            <a:lvl3pPr>
              <a:buSzPct val="70000"/>
              <a:defRPr/>
            </a:lvl3pPr>
            <a:lvl4pPr>
              <a:buSzPct val="70000"/>
              <a:defRPr/>
            </a:lvl4pPr>
            <a:lvl5pPr>
              <a:buSzPct val="70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B8E673-117C-4EB8-815D-B74F333F1186}" type="slidenum">
              <a:rPr lang="en-US" smtClean="0"/>
              <a:t>‹#›</a:t>
            </a:fld>
            <a:endParaRPr lang="en-US"/>
          </a:p>
        </p:txBody>
      </p:sp>
      <p:sp>
        <p:nvSpPr>
          <p:cNvPr id="8"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Tree>
    <p:extLst>
      <p:ext uri="{BB962C8B-B14F-4D97-AF65-F5344CB8AC3E}">
        <p14:creationId xmlns:p14="http://schemas.microsoft.com/office/powerpoint/2010/main" val="300357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4" y="1666877"/>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666802"/>
            <a:ext cx="2846388" cy="4324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Title 1"/>
          <p:cNvSpPr>
            <a:spLocks noGrp="1"/>
          </p:cNvSpPr>
          <p:nvPr>
            <p:ph type="title"/>
          </p:nvPr>
        </p:nvSpPr>
        <p:spPr>
          <a:xfrm>
            <a:off x="143086" y="270681"/>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694719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9"/>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5"/>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02000" y="5372102"/>
            <a:ext cx="5932800" cy="619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594467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1"/>
            <a:ext cx="7948800" cy="421975"/>
          </a:xfrm>
        </p:spPr>
        <p:txBody>
          <a:bodyPr wrap="square">
            <a:spAutoFit/>
          </a:bodyPr>
          <a:lstStyle>
            <a:lvl1pPr marL="0" indent="0">
              <a:buFont typeface="Verdana" pitchFamily="34" charset="0"/>
              <a:buNone/>
              <a:defRPr sz="18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587376" y="2572257"/>
            <a:ext cx="7947025" cy="584775"/>
          </a:xfrm>
          <a:prstGeom prst="rect">
            <a:avLst/>
          </a:prstGeom>
        </p:spPr>
        <p:txBody>
          <a:bodyPr/>
          <a:lstStyle>
            <a:lvl1pPr>
              <a:defRPr sz="3200">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631825" y="6429376"/>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1143000" y="-1142999"/>
            <a:ext cx="6858001" cy="914400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3"/>
          <a:stretch/>
        </p:blipFill>
        <p:spPr>
          <a:xfrm>
            <a:off x="7787917" y="208265"/>
            <a:ext cx="1210456" cy="624000"/>
          </a:xfrm>
          <a:prstGeom prst="rect">
            <a:avLst/>
          </a:prstGeom>
        </p:spPr>
      </p:pic>
      <p:sp>
        <p:nvSpPr>
          <p:cNvPr id="10" name="Text Box 58"/>
          <p:cNvSpPr txBox="1">
            <a:spLocks noChangeArrowheads="1"/>
          </p:cNvSpPr>
          <p:nvPr userDrawn="1"/>
        </p:nvSpPr>
        <p:spPr bwMode="auto">
          <a:xfrm>
            <a:off x="162824" y="6165865"/>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800" noProof="0">
                <a:solidFill>
                  <a:schemeClr val="bg1">
                    <a:lumMod val="85000"/>
                  </a:schemeClr>
                </a:solidFill>
              </a:rPr>
              <a:t>ESA UNCLASSIFIED - For Official Use</a:t>
            </a:r>
            <a:endParaRPr lang="en-GB" sz="800" noProof="0" dirty="0">
              <a:solidFill>
                <a:schemeClr val="bg1">
                  <a:lumMod val="85000"/>
                </a:schemeClr>
              </a:solidFill>
            </a:endParaRPr>
          </a:p>
        </p:txBody>
      </p:sp>
      <p:pic>
        <p:nvPicPr>
          <p:cNvPr id="35" name="Picture 34"/>
          <p:cNvPicPr>
            <a:picLocks noChangeAspect="1"/>
          </p:cNvPicPr>
          <p:nvPr userDrawn="1"/>
        </p:nvPicPr>
        <p:blipFill rotWithShape="1">
          <a:blip r:embed="rId4" cstate="screen">
            <a:extLst>
              <a:ext uri="{28A0092B-C50C-407E-A947-70E740481C1C}">
                <a14:useLocalDpi xmlns:a14="http://schemas.microsoft.com/office/drawing/2010/main"/>
              </a:ext>
            </a:extLst>
          </a:blip>
          <a:srcRect b="-31434"/>
          <a:stretch/>
        </p:blipFill>
        <p:spPr>
          <a:xfrm>
            <a:off x="7790400" y="6532800"/>
            <a:ext cx="1196912" cy="192000"/>
          </a:xfrm>
          <a:prstGeom prst="rect">
            <a:avLst/>
          </a:prstGeom>
        </p:spPr>
      </p:pic>
      <p:cxnSp>
        <p:nvCxnSpPr>
          <p:cNvPr id="36" name="Straight Connector 35"/>
          <p:cNvCxnSpPr/>
          <p:nvPr userDrawn="1"/>
        </p:nvCxnSpPr>
        <p:spPr>
          <a:xfrm>
            <a:off x="165933" y="6385584"/>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172269" y="6544010"/>
            <a:ext cx="6826666" cy="148692"/>
            <a:chOff x="172269" y="6621494"/>
            <a:chExt cx="6826666" cy="111519"/>
          </a:xfrm>
        </p:grpSpPr>
        <p:pic>
          <p:nvPicPr>
            <p:cNvPr id="64" name="Picture 63" descr="at.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115517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2225684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270681"/>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4069152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3296484"/>
            <a:ext cx="7789050" cy="1323439"/>
          </a:xfrm>
        </p:spPr>
        <p:txBody>
          <a:bodyPr anchor="t"/>
          <a:lstStyle>
            <a:lvl1pPr algn="l">
              <a:defRPr sz="4000"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612000" y="1796295"/>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a:t>Edit Master text styles</a:t>
            </a:r>
          </a:p>
        </p:txBody>
      </p:sp>
    </p:spTree>
    <p:extLst>
      <p:ext uri="{BB962C8B-B14F-4D97-AF65-F5344CB8AC3E}">
        <p14:creationId xmlns:p14="http://schemas.microsoft.com/office/powerpoint/2010/main" val="36619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64040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4645026" y="2174877"/>
            <a:ext cx="3898900" cy="3816351"/>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619200" y="2174402"/>
            <a:ext cx="3898900" cy="3816351"/>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43086" y="270681"/>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28411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1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4" y="1666877"/>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619125" y="1666802"/>
            <a:ext cx="2846388" cy="4324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Title 1"/>
          <p:cNvSpPr>
            <a:spLocks noGrp="1"/>
          </p:cNvSpPr>
          <p:nvPr>
            <p:ph type="title"/>
          </p:nvPr>
        </p:nvSpPr>
        <p:spPr>
          <a:xfrm>
            <a:off x="143086" y="270681"/>
            <a:ext cx="7174846" cy="430887"/>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284435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B8E673-117C-4EB8-815D-B74F333F1186}" type="slidenum">
              <a:rPr lang="en-US" smtClean="0"/>
              <a:t>‹#›</a:t>
            </a:fld>
            <a:endParaRPr lang="en-US"/>
          </a:p>
        </p:txBody>
      </p:sp>
    </p:spTree>
    <p:extLst>
      <p:ext uri="{BB962C8B-B14F-4D97-AF65-F5344CB8AC3E}">
        <p14:creationId xmlns:p14="http://schemas.microsoft.com/office/powerpoint/2010/main" val="3978312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9"/>
            <a:ext cx="5932800" cy="307777"/>
          </a:xfrm>
        </p:spPr>
        <p:txBody>
          <a:bodyPr anchor="b"/>
          <a:lstStyle>
            <a:lvl1pPr algn="l">
              <a:defRPr sz="1400" b="1"/>
            </a:lvl1pPr>
          </a:lstStyle>
          <a:p>
            <a:r>
              <a:rPr lang="en-US" noProof="0"/>
              <a:t>Click to edit Master title style</a:t>
            </a:r>
            <a:endParaRPr lang="en-GB" noProof="0"/>
          </a:p>
        </p:txBody>
      </p:sp>
      <p:sp>
        <p:nvSpPr>
          <p:cNvPr id="3" name="Picture Placeholder 2"/>
          <p:cNvSpPr>
            <a:spLocks noGrp="1"/>
          </p:cNvSpPr>
          <p:nvPr>
            <p:ph type="pic" idx="1"/>
          </p:nvPr>
        </p:nvSpPr>
        <p:spPr>
          <a:xfrm>
            <a:off x="1601787" y="1666875"/>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02000" y="5372102"/>
            <a:ext cx="5932800" cy="619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9793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Really empty black">
    <p:bg>
      <p:bgPr>
        <a:solidFill>
          <a:srgbClr val="000000"/>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7803587" y="6652618"/>
            <a:ext cx="214002" cy="281060"/>
          </a:xfrm>
          <a:prstGeom prst="rect">
            <a:avLst/>
          </a:prstGeom>
        </p:spPr>
        <p:txBody>
          <a:bodyPr lIns="53578" tIns="53578" rIns="53578" bIns="53578"/>
          <a:lstStyle>
            <a:lvl1pPr algn="ctr" defTabSz="171450">
              <a:lnSpc>
                <a:spcPts val="788"/>
              </a:lnSpc>
              <a:tabLst>
                <a:tab pos="133350" algn="l"/>
                <a:tab pos="266700" algn="l"/>
                <a:tab pos="400050" algn="l"/>
                <a:tab pos="533400" algn="l"/>
                <a:tab pos="666750" algn="l"/>
                <a:tab pos="800100" algn="l"/>
                <a:tab pos="933450" algn="l"/>
                <a:tab pos="1066800" algn="l"/>
                <a:tab pos="1200150" algn="l"/>
                <a:tab pos="1333500" algn="l"/>
                <a:tab pos="1466850" algn="l"/>
                <a:tab pos="1600200" algn="l"/>
              </a:tabLst>
              <a:defRPr sz="675">
                <a:solidFill>
                  <a:srgbClr val="FFFFFF"/>
                </a:solidFill>
                <a:latin typeface="+mn-lt"/>
                <a:ea typeface="+mn-ea"/>
                <a:cs typeface="+mn-cs"/>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40647596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4" name="image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8276" y="207433"/>
            <a:ext cx="1209675" cy="67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2.jpeg" descr="PPT_Foot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369051"/>
            <a:ext cx="9144000" cy="48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 name="Shape 80"/>
          <p:cNvSpPr>
            <a:spLocks noChangeArrowheads="1"/>
          </p:cNvSpPr>
          <p:nvPr/>
        </p:nvSpPr>
        <p:spPr bwMode="auto">
          <a:xfrm>
            <a:off x="165100" y="6100234"/>
            <a:ext cx="50165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p>
            <a:pPr eaLnBrk="1">
              <a:spcBef>
                <a:spcPts val="400"/>
              </a:spcBef>
            </a:pPr>
            <a:r>
              <a:rPr lang="en-US" sz="800">
                <a:solidFill>
                  <a:srgbClr val="404040"/>
                </a:solidFill>
              </a:rPr>
              <a:t>ESA UNCLASSIFIED - For Official Use</a:t>
            </a:r>
          </a:p>
        </p:txBody>
      </p:sp>
      <p:grpSp>
        <p:nvGrpSpPr>
          <p:cNvPr id="7" name="Group 106"/>
          <p:cNvGrpSpPr>
            <a:grpSpLocks/>
          </p:cNvGrpSpPr>
          <p:nvPr/>
        </p:nvGrpSpPr>
        <p:grpSpPr bwMode="auto">
          <a:xfrm>
            <a:off x="173038" y="6544734"/>
            <a:ext cx="6826250" cy="148167"/>
            <a:chOff x="0" y="0"/>
            <a:chExt cx="6826665" cy="111519"/>
          </a:xfrm>
        </p:grpSpPr>
        <p:pic>
          <p:nvPicPr>
            <p:cNvPr id="8" name="image3.png" descr="a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image4.png" descr="b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528"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image5.png" descr="ca.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2759" y="-1"/>
              <a:ext cx="163907" cy="10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 name="image6.png" descr="ch.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83398"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image7.png" descr="cz.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9262"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image8.png" descr="de.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58203"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 name="image9.png" descr="dk.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7497"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5" name="image10.png" descr="ee.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16029"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image11.png" descr="es.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024878"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7" name="image12.png" descr="fi.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399687"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8" name="image13.png" descr="fr.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77046"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 name="image14.png" descr="gr.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235564"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0" name="image15.png" descr="hu.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512926"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1" name="image16.png" descr="ie.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790286"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 name="image17.png" descr="it.pn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67644"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 name="image18.png" descr="lu.pn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346203"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4" name="image19.png" descr="nl.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627359"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5" name="image20.png" descr="no.png"/>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911118"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 name="image21.png" descr="pl.png"/>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187178"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 name="image22.png" descr="pt.png"/>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467034"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 name="image23.png" descr="ro.png"/>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748191"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9" name="image24.png" descr="se.png"/>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303532"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0" name="image25.png" descr="uk.png"/>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858266" y="3175"/>
              <a:ext cx="163907" cy="10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1" name="image26.png" descr="si.png"/>
            <p:cNvPicPr>
              <a:picLocks noChangeAspect="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263058" y="1907"/>
              <a:ext cx="163386" cy="10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32" name="Rectangle 31"/>
          <p:cNvSpPr/>
          <p:nvPr userDrawn="1"/>
        </p:nvSpPr>
        <p:spPr>
          <a:xfrm>
            <a:off x="8016255" y="6051551"/>
            <a:ext cx="688009" cy="215444"/>
          </a:xfrm>
          <a:prstGeom prst="rect">
            <a:avLst/>
          </a:prstGeom>
        </p:spPr>
        <p:txBody>
          <a:bodyPr wrap="none">
            <a:spAutoFit/>
          </a:bodyPr>
          <a:lstStyle/>
          <a:p>
            <a:pPr algn="r" eaLnBrk="1" hangingPunct="1">
              <a:spcBef>
                <a:spcPct val="50000"/>
              </a:spcBef>
            </a:pPr>
            <a:r>
              <a:rPr lang="en-GB" sz="800" noProof="1">
                <a:solidFill>
                  <a:srgbClr val="4D4F53"/>
                </a:solidFill>
                <a:cs typeface="Helvetica" pitchFamily="34" charset="0"/>
              </a:rPr>
              <a:t>Slide  </a:t>
            </a:r>
            <a:fld id="{F1E273C7-6172-4E81-9F2E-7021153E030E}" type="slidenum">
              <a:rPr sz="800" noProof="1">
                <a:solidFill>
                  <a:srgbClr val="4D4F53"/>
                </a:solidFill>
                <a:cs typeface="Helvetica" pitchFamily="34" charset="0"/>
              </a:rPr>
              <a:pPr algn="r" eaLnBrk="1" hangingPunct="1">
                <a:spcBef>
                  <a:spcPct val="50000"/>
                </a:spcBef>
              </a:pPr>
              <a:t>‹#›</a:t>
            </a:fld>
            <a:endParaRPr lang="en-GB" sz="800" noProof="1">
              <a:solidFill>
                <a:srgbClr val="4D4F53"/>
              </a:solidFill>
              <a:cs typeface="Helvetica" pitchFamily="34" charset="0"/>
            </a:endParaRPr>
          </a:p>
        </p:txBody>
      </p:sp>
      <p:sp>
        <p:nvSpPr>
          <p:cNvPr id="107" name="Shape 107"/>
          <p:cNvSpPr>
            <a:spLocks noGrp="1"/>
          </p:cNvSpPr>
          <p:nvPr>
            <p:ph type="title"/>
          </p:nvPr>
        </p:nvSpPr>
        <p:spPr>
          <a:xfrm>
            <a:off x="143086" y="198867"/>
            <a:ext cx="7174847" cy="574517"/>
          </a:xfrm>
          <a:prstGeom prst="rect">
            <a:avLst/>
          </a:prstGeom>
        </p:spPr>
        <p:txBody>
          <a:bodyPr>
            <a:normAutofit/>
          </a:bodyPr>
          <a:lstStyle/>
          <a:p>
            <a:r>
              <a:t>Title Text</a:t>
            </a:r>
          </a:p>
        </p:txBody>
      </p:sp>
      <p:sp>
        <p:nvSpPr>
          <p:cNvPr id="108" name="Shape 108"/>
          <p:cNvSpPr>
            <a:spLocks noGrp="1"/>
          </p:cNvSpPr>
          <p:nvPr>
            <p:ph type="body" idx="1"/>
          </p:nvPr>
        </p:nvSpPr>
        <p:spPr>
          <a:xfrm>
            <a:off x="172801" y="969600"/>
            <a:ext cx="8748001" cy="50976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27222546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a:defRPr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3069360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5671264-8677-1B45-9070-7F0FB208BD3B}" type="slidenum">
              <a:rPr lang="en-US"/>
              <a:pPr>
                <a:defRPr/>
              </a:pPr>
              <a:t>‹#›</a:t>
            </a:fld>
            <a:endParaRPr lang="en-US"/>
          </a:p>
        </p:txBody>
      </p:sp>
    </p:spTree>
    <p:extLst>
      <p:ext uri="{BB962C8B-B14F-4D97-AF65-F5344CB8AC3E}">
        <p14:creationId xmlns:p14="http://schemas.microsoft.com/office/powerpoint/2010/main" val="4120190176"/>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 name="Line 3"/>
          <p:cNvSpPr>
            <a:spLocks noChangeShapeType="1"/>
          </p:cNvSpPr>
          <p:nvPr/>
        </p:nvSpPr>
        <p:spPr bwMode="auto">
          <a:xfrm rot="5400000">
            <a:off x="256650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3" name="Line 4"/>
          <p:cNvSpPr>
            <a:spLocks noChangeShapeType="1"/>
          </p:cNvSpPr>
          <p:nvPr/>
        </p:nvSpPr>
        <p:spPr bwMode="auto">
          <a:xfrm rot="5400000">
            <a:off x="233769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4" name="Line 5"/>
          <p:cNvSpPr>
            <a:spLocks noChangeShapeType="1"/>
          </p:cNvSpPr>
          <p:nvPr/>
        </p:nvSpPr>
        <p:spPr bwMode="auto">
          <a:xfrm rot="5400000">
            <a:off x="2108888"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5" name="Line 6"/>
          <p:cNvSpPr>
            <a:spLocks noChangeShapeType="1"/>
          </p:cNvSpPr>
          <p:nvPr/>
        </p:nvSpPr>
        <p:spPr bwMode="auto">
          <a:xfrm rot="5400000">
            <a:off x="279531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6" name="Line 7"/>
          <p:cNvSpPr>
            <a:spLocks noChangeShapeType="1"/>
          </p:cNvSpPr>
          <p:nvPr/>
        </p:nvSpPr>
        <p:spPr bwMode="auto">
          <a:xfrm>
            <a:off x="0" y="292859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7" name="Line 8"/>
          <p:cNvSpPr>
            <a:spLocks noChangeShapeType="1"/>
          </p:cNvSpPr>
          <p:nvPr/>
        </p:nvSpPr>
        <p:spPr bwMode="auto">
          <a:xfrm rot="5400000">
            <a:off x="1880079"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8" name="Line 9"/>
          <p:cNvSpPr>
            <a:spLocks noChangeShapeType="1"/>
          </p:cNvSpPr>
          <p:nvPr/>
        </p:nvSpPr>
        <p:spPr bwMode="auto">
          <a:xfrm rot="5400000">
            <a:off x="1651270"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89" name="Line 10"/>
          <p:cNvSpPr>
            <a:spLocks noChangeShapeType="1"/>
          </p:cNvSpPr>
          <p:nvPr/>
        </p:nvSpPr>
        <p:spPr bwMode="auto">
          <a:xfrm rot="5400000">
            <a:off x="142246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0" name="Line 11"/>
          <p:cNvSpPr>
            <a:spLocks noChangeShapeType="1"/>
          </p:cNvSpPr>
          <p:nvPr/>
        </p:nvSpPr>
        <p:spPr bwMode="auto">
          <a:xfrm rot="5400000">
            <a:off x="119365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1" name="Line 12"/>
          <p:cNvSpPr>
            <a:spLocks noChangeShapeType="1"/>
          </p:cNvSpPr>
          <p:nvPr/>
        </p:nvSpPr>
        <p:spPr bwMode="auto">
          <a:xfrm rot="5400000">
            <a:off x="96484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2" name="Line 13"/>
          <p:cNvSpPr>
            <a:spLocks noChangeShapeType="1"/>
          </p:cNvSpPr>
          <p:nvPr/>
        </p:nvSpPr>
        <p:spPr bwMode="auto">
          <a:xfrm rot="5400000">
            <a:off x="73603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3" name="Line 14"/>
          <p:cNvSpPr>
            <a:spLocks noChangeShapeType="1"/>
          </p:cNvSpPr>
          <p:nvPr/>
        </p:nvSpPr>
        <p:spPr bwMode="auto">
          <a:xfrm rot="5400000">
            <a:off x="50722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4" name="Line 15"/>
          <p:cNvSpPr>
            <a:spLocks noChangeShapeType="1"/>
          </p:cNvSpPr>
          <p:nvPr/>
        </p:nvSpPr>
        <p:spPr bwMode="auto">
          <a:xfrm rot="5400000">
            <a:off x="27841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5" name="Line 16"/>
          <p:cNvSpPr>
            <a:spLocks noChangeShapeType="1"/>
          </p:cNvSpPr>
          <p:nvPr/>
        </p:nvSpPr>
        <p:spPr bwMode="auto">
          <a:xfrm rot="5400000">
            <a:off x="4960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6" name="Line 17"/>
          <p:cNvSpPr>
            <a:spLocks noChangeShapeType="1"/>
          </p:cNvSpPr>
          <p:nvPr/>
        </p:nvSpPr>
        <p:spPr bwMode="auto">
          <a:xfrm rot="5400000">
            <a:off x="-17920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7" name="Line 18"/>
          <p:cNvSpPr>
            <a:spLocks noChangeShapeType="1"/>
          </p:cNvSpPr>
          <p:nvPr/>
        </p:nvSpPr>
        <p:spPr bwMode="auto">
          <a:xfrm rot="5400000">
            <a:off x="-40801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8" name="Line 19"/>
          <p:cNvSpPr>
            <a:spLocks noChangeShapeType="1"/>
          </p:cNvSpPr>
          <p:nvPr/>
        </p:nvSpPr>
        <p:spPr bwMode="auto">
          <a:xfrm rot="5400000">
            <a:off x="-636820"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99" name="Line 20"/>
          <p:cNvSpPr>
            <a:spLocks noChangeShapeType="1"/>
          </p:cNvSpPr>
          <p:nvPr/>
        </p:nvSpPr>
        <p:spPr bwMode="auto">
          <a:xfrm rot="5400000">
            <a:off x="-865629"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0" name="Line 21"/>
          <p:cNvSpPr>
            <a:spLocks noChangeShapeType="1"/>
          </p:cNvSpPr>
          <p:nvPr/>
        </p:nvSpPr>
        <p:spPr bwMode="auto">
          <a:xfrm rot="5400000">
            <a:off x="-1094438"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1" name="Line 22"/>
          <p:cNvSpPr>
            <a:spLocks noChangeShapeType="1"/>
          </p:cNvSpPr>
          <p:nvPr/>
        </p:nvSpPr>
        <p:spPr bwMode="auto">
          <a:xfrm rot="5400000">
            <a:off x="-132324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2" name="Line 23"/>
          <p:cNvSpPr>
            <a:spLocks noChangeShapeType="1"/>
          </p:cNvSpPr>
          <p:nvPr/>
        </p:nvSpPr>
        <p:spPr bwMode="auto">
          <a:xfrm rot="5400000">
            <a:off x="-155205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3" name="Line 24"/>
          <p:cNvSpPr>
            <a:spLocks noChangeShapeType="1"/>
          </p:cNvSpPr>
          <p:nvPr/>
        </p:nvSpPr>
        <p:spPr bwMode="auto">
          <a:xfrm rot="5400000">
            <a:off x="-178086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4" name="Line 25"/>
          <p:cNvSpPr>
            <a:spLocks noChangeShapeType="1"/>
          </p:cNvSpPr>
          <p:nvPr/>
        </p:nvSpPr>
        <p:spPr bwMode="auto">
          <a:xfrm rot="5400000">
            <a:off x="-200967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5" name="Line 26"/>
          <p:cNvSpPr>
            <a:spLocks noChangeShapeType="1"/>
          </p:cNvSpPr>
          <p:nvPr/>
        </p:nvSpPr>
        <p:spPr bwMode="auto">
          <a:xfrm rot="5400000">
            <a:off x="-223848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6" name="Line 27"/>
          <p:cNvSpPr>
            <a:spLocks noChangeShapeType="1"/>
          </p:cNvSpPr>
          <p:nvPr/>
        </p:nvSpPr>
        <p:spPr bwMode="auto">
          <a:xfrm rot="5400000">
            <a:off x="-246729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8" name="Line 29"/>
          <p:cNvSpPr>
            <a:spLocks noChangeShapeType="1"/>
          </p:cNvSpPr>
          <p:nvPr/>
        </p:nvSpPr>
        <p:spPr bwMode="auto">
          <a:xfrm>
            <a:off x="0" y="498145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09" name="Line 30"/>
          <p:cNvSpPr>
            <a:spLocks noChangeShapeType="1"/>
          </p:cNvSpPr>
          <p:nvPr/>
        </p:nvSpPr>
        <p:spPr bwMode="auto">
          <a:xfrm>
            <a:off x="-1" y="452526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0" name="Line 31"/>
          <p:cNvSpPr>
            <a:spLocks noChangeShapeType="1"/>
          </p:cNvSpPr>
          <p:nvPr/>
        </p:nvSpPr>
        <p:spPr bwMode="auto">
          <a:xfrm>
            <a:off x="0" y="475335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1" name="Line 32"/>
          <p:cNvSpPr>
            <a:spLocks noChangeShapeType="1"/>
          </p:cNvSpPr>
          <p:nvPr/>
        </p:nvSpPr>
        <p:spPr bwMode="auto">
          <a:xfrm>
            <a:off x="0" y="224431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2" name="Line 33"/>
          <p:cNvSpPr>
            <a:spLocks noChangeShapeType="1"/>
          </p:cNvSpPr>
          <p:nvPr/>
        </p:nvSpPr>
        <p:spPr bwMode="auto">
          <a:xfrm>
            <a:off x="0" y="247240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3" name="Line 34"/>
          <p:cNvSpPr>
            <a:spLocks noChangeShapeType="1"/>
          </p:cNvSpPr>
          <p:nvPr/>
        </p:nvSpPr>
        <p:spPr bwMode="auto">
          <a:xfrm>
            <a:off x="0" y="270050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4" name="Line 35"/>
          <p:cNvSpPr>
            <a:spLocks noChangeShapeType="1"/>
          </p:cNvSpPr>
          <p:nvPr/>
        </p:nvSpPr>
        <p:spPr bwMode="auto">
          <a:xfrm>
            <a:off x="0" y="201621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5" name="Line 36"/>
          <p:cNvSpPr>
            <a:spLocks noChangeShapeType="1"/>
          </p:cNvSpPr>
          <p:nvPr/>
        </p:nvSpPr>
        <p:spPr bwMode="auto">
          <a:xfrm>
            <a:off x="0" y="133193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6" name="Line 37"/>
          <p:cNvSpPr>
            <a:spLocks noChangeShapeType="1"/>
          </p:cNvSpPr>
          <p:nvPr/>
        </p:nvSpPr>
        <p:spPr bwMode="auto">
          <a:xfrm>
            <a:off x="0" y="156002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7" name="Line 38"/>
          <p:cNvSpPr>
            <a:spLocks noChangeShapeType="1"/>
          </p:cNvSpPr>
          <p:nvPr/>
        </p:nvSpPr>
        <p:spPr bwMode="auto">
          <a:xfrm>
            <a:off x="0" y="178812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18" name="Line 39"/>
          <p:cNvSpPr>
            <a:spLocks noChangeShapeType="1"/>
          </p:cNvSpPr>
          <p:nvPr/>
        </p:nvSpPr>
        <p:spPr bwMode="auto">
          <a:xfrm>
            <a:off x="0" y="110383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2" name="Line 43"/>
          <p:cNvSpPr>
            <a:spLocks noChangeShapeType="1"/>
          </p:cNvSpPr>
          <p:nvPr/>
        </p:nvSpPr>
        <p:spPr bwMode="auto">
          <a:xfrm>
            <a:off x="-1" y="429716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3" name="Line 44"/>
          <p:cNvSpPr>
            <a:spLocks noChangeShapeType="1"/>
          </p:cNvSpPr>
          <p:nvPr/>
        </p:nvSpPr>
        <p:spPr bwMode="auto">
          <a:xfrm>
            <a:off x="0" y="406907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4" name="Line 45"/>
          <p:cNvSpPr>
            <a:spLocks noChangeShapeType="1"/>
          </p:cNvSpPr>
          <p:nvPr/>
        </p:nvSpPr>
        <p:spPr bwMode="auto">
          <a:xfrm>
            <a:off x="-1" y="384097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5" name="Line 46"/>
          <p:cNvSpPr>
            <a:spLocks noChangeShapeType="1"/>
          </p:cNvSpPr>
          <p:nvPr/>
        </p:nvSpPr>
        <p:spPr bwMode="auto">
          <a:xfrm>
            <a:off x="0" y="361288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6" name="Line 47"/>
          <p:cNvSpPr>
            <a:spLocks noChangeShapeType="1"/>
          </p:cNvSpPr>
          <p:nvPr/>
        </p:nvSpPr>
        <p:spPr bwMode="auto">
          <a:xfrm>
            <a:off x="0" y="338478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7" name="Line 48"/>
          <p:cNvSpPr>
            <a:spLocks noChangeShapeType="1"/>
          </p:cNvSpPr>
          <p:nvPr/>
        </p:nvSpPr>
        <p:spPr bwMode="auto">
          <a:xfrm>
            <a:off x="0" y="315669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29" name="Line 50"/>
          <p:cNvSpPr>
            <a:spLocks noChangeShapeType="1"/>
          </p:cNvSpPr>
          <p:nvPr/>
        </p:nvSpPr>
        <p:spPr bwMode="auto">
          <a:xfrm>
            <a:off x="0" y="543764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0" name="Line 51"/>
          <p:cNvSpPr>
            <a:spLocks noChangeShapeType="1"/>
          </p:cNvSpPr>
          <p:nvPr/>
        </p:nvSpPr>
        <p:spPr bwMode="auto">
          <a:xfrm>
            <a:off x="-1" y="520954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1" name="Line 52"/>
          <p:cNvSpPr>
            <a:spLocks noChangeShapeType="1"/>
          </p:cNvSpPr>
          <p:nvPr/>
        </p:nvSpPr>
        <p:spPr bwMode="auto">
          <a:xfrm>
            <a:off x="0" y="5665735"/>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2" name="Line 53"/>
          <p:cNvSpPr>
            <a:spLocks noChangeShapeType="1"/>
          </p:cNvSpPr>
          <p:nvPr/>
        </p:nvSpPr>
        <p:spPr bwMode="auto">
          <a:xfrm>
            <a:off x="0" y="5893830"/>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3" name="Line 54"/>
          <p:cNvSpPr>
            <a:spLocks noChangeShapeType="1"/>
          </p:cNvSpPr>
          <p:nvPr/>
        </p:nvSpPr>
        <p:spPr bwMode="auto">
          <a:xfrm rot="5400000">
            <a:off x="302412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4" name="Line 55"/>
          <p:cNvSpPr>
            <a:spLocks noChangeShapeType="1"/>
          </p:cNvSpPr>
          <p:nvPr/>
        </p:nvSpPr>
        <p:spPr bwMode="auto">
          <a:xfrm rot="5400000">
            <a:off x="576983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5" name="Line 56"/>
          <p:cNvSpPr>
            <a:spLocks noChangeShapeType="1"/>
          </p:cNvSpPr>
          <p:nvPr/>
        </p:nvSpPr>
        <p:spPr bwMode="auto">
          <a:xfrm rot="5400000">
            <a:off x="554102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6" name="Line 57"/>
          <p:cNvSpPr>
            <a:spLocks noChangeShapeType="1"/>
          </p:cNvSpPr>
          <p:nvPr/>
        </p:nvSpPr>
        <p:spPr bwMode="auto">
          <a:xfrm rot="5400000">
            <a:off x="5312214"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7" name="Line 58"/>
          <p:cNvSpPr>
            <a:spLocks noChangeShapeType="1"/>
          </p:cNvSpPr>
          <p:nvPr/>
        </p:nvSpPr>
        <p:spPr bwMode="auto">
          <a:xfrm rot="5400000">
            <a:off x="599864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8" name="Line 59"/>
          <p:cNvSpPr>
            <a:spLocks noChangeShapeType="1"/>
          </p:cNvSpPr>
          <p:nvPr/>
        </p:nvSpPr>
        <p:spPr bwMode="auto">
          <a:xfrm rot="5400000">
            <a:off x="508340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39" name="Line 60"/>
          <p:cNvSpPr>
            <a:spLocks noChangeShapeType="1"/>
          </p:cNvSpPr>
          <p:nvPr/>
        </p:nvSpPr>
        <p:spPr bwMode="auto">
          <a:xfrm rot="5400000">
            <a:off x="4854596"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0" name="Line 61"/>
          <p:cNvSpPr>
            <a:spLocks noChangeShapeType="1"/>
          </p:cNvSpPr>
          <p:nvPr/>
        </p:nvSpPr>
        <p:spPr bwMode="auto">
          <a:xfrm rot="5400000">
            <a:off x="4625787"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1" name="Line 62"/>
          <p:cNvSpPr>
            <a:spLocks noChangeShapeType="1"/>
          </p:cNvSpPr>
          <p:nvPr/>
        </p:nvSpPr>
        <p:spPr bwMode="auto">
          <a:xfrm rot="5400000">
            <a:off x="4396978"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2" name="Line 63"/>
          <p:cNvSpPr>
            <a:spLocks noChangeShapeType="1"/>
          </p:cNvSpPr>
          <p:nvPr/>
        </p:nvSpPr>
        <p:spPr bwMode="auto">
          <a:xfrm rot="5400000">
            <a:off x="4168169"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3" name="Line 64"/>
          <p:cNvSpPr>
            <a:spLocks noChangeShapeType="1"/>
          </p:cNvSpPr>
          <p:nvPr/>
        </p:nvSpPr>
        <p:spPr bwMode="auto">
          <a:xfrm rot="5400000">
            <a:off x="3939360"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4" name="Line 65"/>
          <p:cNvSpPr>
            <a:spLocks noChangeShapeType="1"/>
          </p:cNvSpPr>
          <p:nvPr/>
        </p:nvSpPr>
        <p:spPr bwMode="auto">
          <a:xfrm rot="5400000">
            <a:off x="3710551"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5" name="Line 66"/>
          <p:cNvSpPr>
            <a:spLocks noChangeShapeType="1"/>
          </p:cNvSpPr>
          <p:nvPr/>
        </p:nvSpPr>
        <p:spPr bwMode="auto">
          <a:xfrm rot="5400000">
            <a:off x="3481742"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6" name="Line 67"/>
          <p:cNvSpPr>
            <a:spLocks noChangeShapeType="1"/>
          </p:cNvSpPr>
          <p:nvPr/>
        </p:nvSpPr>
        <p:spPr bwMode="auto">
          <a:xfrm rot="5400000">
            <a:off x="3252933"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7" name="Line 68"/>
          <p:cNvSpPr>
            <a:spLocks noChangeShapeType="1"/>
          </p:cNvSpPr>
          <p:nvPr/>
        </p:nvSpPr>
        <p:spPr bwMode="auto">
          <a:xfrm rot="5400000">
            <a:off x="6227445" y="3603148"/>
            <a:ext cx="5394960"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49" name="Line 70"/>
          <p:cNvSpPr>
            <a:spLocks noChangeShapeType="1"/>
          </p:cNvSpPr>
          <p:nvPr/>
        </p:nvSpPr>
        <p:spPr bwMode="auto">
          <a:xfrm>
            <a:off x="-1" y="6121922"/>
            <a:ext cx="9125712"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152" name="Rectangle 77"/>
          <p:cNvSpPr>
            <a:spLocks noChangeArrowheads="1"/>
          </p:cNvSpPr>
          <p:nvPr/>
        </p:nvSpPr>
        <p:spPr bwMode="auto">
          <a:xfrm>
            <a:off x="0" y="0"/>
            <a:ext cx="9144000" cy="839244"/>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
        <p:nvSpPr>
          <p:cNvPr id="2" name="Title 1"/>
          <p:cNvSpPr>
            <a:spLocks noGrp="1"/>
          </p:cNvSpPr>
          <p:nvPr>
            <p:ph type="ctrTitle"/>
          </p:nvPr>
        </p:nvSpPr>
        <p:spPr>
          <a:xfrm>
            <a:off x="685800" y="2524227"/>
            <a:ext cx="6248400" cy="2103120"/>
          </a:xfrm>
        </p:spPr>
        <p:txBody>
          <a:bodyPr>
            <a:normAutofit/>
          </a:bodyPr>
          <a:lstStyle>
            <a:lvl1pPr marL="347663" indent="-347663">
              <a:lnSpc>
                <a:spcPts val="2790"/>
              </a:lnSpc>
              <a:defRPr sz="27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707452"/>
            <a:ext cx="4953000" cy="1345618"/>
          </a:xfrm>
          <a:prstGeom prst="rect">
            <a:avLst/>
          </a:prstGeo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154"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59688" y="19052"/>
            <a:ext cx="1408113" cy="746125"/>
          </a:xfrm>
          <a:prstGeom prst="rect">
            <a:avLst/>
          </a:prstGeom>
          <a:noFill/>
          <a:ln w="9525">
            <a:noFill/>
            <a:miter lim="800000"/>
            <a:headEnd/>
            <a:tailEnd/>
          </a:ln>
        </p:spPr>
      </p:pic>
    </p:spTree>
    <p:extLst>
      <p:ext uri="{BB962C8B-B14F-4D97-AF65-F5344CB8AC3E}">
        <p14:creationId xmlns:p14="http://schemas.microsoft.com/office/powerpoint/2010/main" val="405941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07442"/>
            <a:ext cx="8229600" cy="5018723"/>
          </a:xfrm>
          <a:prstGeom prst="rect">
            <a:avLst/>
          </a:prstGeom>
        </p:spPr>
        <p:txBody>
          <a:bodyPr/>
          <a:lstStyle>
            <a:lvl1pPr>
              <a:buSzPct val="70000"/>
              <a:defRPr/>
            </a:lvl1pPr>
            <a:lvl2pPr>
              <a:buSzPct val="70000"/>
              <a:defRPr/>
            </a:lvl2pPr>
            <a:lvl3pPr>
              <a:buSzPct val="70000"/>
              <a:defRPr/>
            </a:lvl3pPr>
            <a:lvl4pPr>
              <a:buSzPct val="70000"/>
              <a:defRPr/>
            </a:lvl4pPr>
            <a:lvl5pPr>
              <a:buSzPct val="70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B8E673-117C-4EB8-815D-B74F333F1186}" type="slidenum">
              <a:rPr lang="en-US" smtClean="0"/>
              <a:t>‹#›</a:t>
            </a:fld>
            <a:endParaRPr lang="en-US"/>
          </a:p>
        </p:txBody>
      </p:sp>
    </p:spTree>
    <p:extLst>
      <p:ext uri="{BB962C8B-B14F-4D97-AF65-F5344CB8AC3E}">
        <p14:creationId xmlns:p14="http://schemas.microsoft.com/office/powerpoint/2010/main" val="16437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w/ Subtitle and Content">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3" name="Content Placeholder 2"/>
          <p:cNvSpPr>
            <a:spLocks noGrp="1"/>
          </p:cNvSpPr>
          <p:nvPr>
            <p:ph idx="1"/>
          </p:nvPr>
        </p:nvSpPr>
        <p:spPr>
          <a:xfrm>
            <a:off x="457200" y="1107442"/>
            <a:ext cx="8229600" cy="5018723"/>
          </a:xfrm>
          <a:prstGeom prst="rect">
            <a:avLst/>
          </a:prstGeom>
        </p:spPr>
        <p:txBody>
          <a:bodyPr/>
          <a:lstStyle>
            <a:lvl1pPr>
              <a:buSzPct val="70000"/>
              <a:defRPr/>
            </a:lvl1pPr>
            <a:lvl2pPr>
              <a:buSzPct val="70000"/>
              <a:defRPr/>
            </a:lvl2pPr>
            <a:lvl3pPr>
              <a:buSzPct val="70000"/>
              <a:defRPr/>
            </a:lvl3pPr>
            <a:lvl4pPr>
              <a:buSzPct val="70000"/>
              <a:defRPr/>
            </a:lvl4pPr>
            <a:lvl5pPr>
              <a:buSzPct val="70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B8E673-117C-4EB8-815D-B74F333F1186}" type="slidenum">
              <a:rPr lang="en-US" smtClean="0"/>
              <a:t>‹#›</a:t>
            </a:fld>
            <a:endParaRPr lang="en-US"/>
          </a:p>
        </p:txBody>
      </p:sp>
      <p:sp>
        <p:nvSpPr>
          <p:cNvPr id="8"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Tree>
    <p:extLst>
      <p:ext uri="{BB962C8B-B14F-4D97-AF65-F5344CB8AC3E}">
        <p14:creationId xmlns:p14="http://schemas.microsoft.com/office/powerpoint/2010/main" val="1707867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B8E673-117C-4EB8-815D-B74F333F1186}" type="slidenum">
              <a:rPr lang="en-US" smtClean="0"/>
              <a:t>‹#›</a:t>
            </a:fld>
            <a:endParaRPr lang="en-US"/>
          </a:p>
        </p:txBody>
      </p:sp>
    </p:spTree>
    <p:extLst>
      <p:ext uri="{BB962C8B-B14F-4D97-AF65-F5344CB8AC3E}">
        <p14:creationId xmlns:p14="http://schemas.microsoft.com/office/powerpoint/2010/main" val="588321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B8E673-117C-4EB8-815D-B74F333F1186}" type="slidenum">
              <a:rPr lang="en-US" smtClean="0"/>
              <a:t>‹#›</a:t>
            </a:fld>
            <a:endParaRPr lang="en-US"/>
          </a:p>
        </p:txBody>
      </p:sp>
    </p:spTree>
    <p:extLst>
      <p:ext uri="{BB962C8B-B14F-4D97-AF65-F5344CB8AC3E}">
        <p14:creationId xmlns:p14="http://schemas.microsoft.com/office/powerpoint/2010/main" val="33863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B8E673-117C-4EB8-815D-B74F333F1186}" type="slidenum">
              <a:rPr lang="en-US" smtClean="0"/>
              <a:t>‹#›</a:t>
            </a:fld>
            <a:endParaRPr lang="en-US"/>
          </a:p>
        </p:txBody>
      </p:sp>
    </p:spTree>
    <p:extLst>
      <p:ext uri="{BB962C8B-B14F-4D97-AF65-F5344CB8AC3E}">
        <p14:creationId xmlns:p14="http://schemas.microsoft.com/office/powerpoint/2010/main" val="1145014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w/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B8E673-117C-4EB8-815D-B74F333F1186}" type="slidenum">
              <a:rPr lang="en-US" smtClean="0"/>
              <a:t>‹#›</a:t>
            </a:fld>
            <a:endParaRPr lang="en-US"/>
          </a:p>
        </p:txBody>
      </p:sp>
      <p:sp>
        <p:nvSpPr>
          <p:cNvPr id="6"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7"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Tree>
    <p:extLst>
      <p:ext uri="{BB962C8B-B14F-4D97-AF65-F5344CB8AC3E}">
        <p14:creationId xmlns:p14="http://schemas.microsoft.com/office/powerpoint/2010/main" val="940119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w/ Subtitle Only - No Footer">
    <p:spTree>
      <p:nvGrpSpPr>
        <p:cNvPr id="1" name=""/>
        <p:cNvGrpSpPr/>
        <p:nvPr/>
      </p:nvGrpSpPr>
      <p:grpSpPr>
        <a:xfrm>
          <a:off x="0" y="0"/>
          <a:ext cx="0" cy="0"/>
          <a:chOff x="0" y="0"/>
          <a:chExt cx="0" cy="0"/>
        </a:xfrm>
      </p:grpSpPr>
      <p:sp>
        <p:nvSpPr>
          <p:cNvPr id="7"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8"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
        <p:nvSpPr>
          <p:cNvPr id="6" name="Rectangle 77"/>
          <p:cNvSpPr>
            <a:spLocks noChangeArrowheads="1"/>
          </p:cNvSpPr>
          <p:nvPr/>
        </p:nvSpPr>
        <p:spPr bwMode="auto">
          <a:xfrm>
            <a:off x="0" y="6018756"/>
            <a:ext cx="9144000" cy="839244"/>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1054951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B8E673-117C-4EB8-815D-B74F333F1186}" type="slidenum">
              <a:rPr lang="en-US" smtClean="0"/>
              <a:t>‹#›</a:t>
            </a:fld>
            <a:endParaRPr lang="en-US"/>
          </a:p>
        </p:txBody>
      </p:sp>
      <p:sp>
        <p:nvSpPr>
          <p:cNvPr id="10" name="Title 1"/>
          <p:cNvSpPr>
            <a:spLocks noGrp="1"/>
          </p:cNvSpPr>
          <p:nvPr>
            <p:ph type="title"/>
          </p:nvPr>
        </p:nvSpPr>
        <p:spPr>
          <a:xfrm>
            <a:off x="457202" y="2"/>
            <a:ext cx="7619999" cy="921667"/>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2543704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w/ 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B8E673-117C-4EB8-815D-B74F333F1186}" type="slidenum">
              <a:rPr lang="en-US" smtClean="0"/>
              <a:t>‹#›</a:t>
            </a:fld>
            <a:endParaRPr lang="en-US"/>
          </a:p>
        </p:txBody>
      </p:sp>
      <p:sp>
        <p:nvSpPr>
          <p:cNvPr id="8"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9"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Tree>
    <p:extLst>
      <p:ext uri="{BB962C8B-B14F-4D97-AF65-F5344CB8AC3E}">
        <p14:creationId xmlns:p14="http://schemas.microsoft.com/office/powerpoint/2010/main" val="2142360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57200" y="1219203"/>
            <a:ext cx="8229600" cy="4906963"/>
          </a:xfrm>
          <a:prstGeom prst="rect">
            <a:avLst/>
          </a:prstGeom>
        </p:spPr>
        <p:txBody>
          <a:bodyPr/>
          <a:lstStyle>
            <a:lvl3pPr>
              <a:defRPr sz="1200"/>
            </a:lvl3pPr>
            <a:lvl4pPr>
              <a:defRPr sz="105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4371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457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648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3561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0438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ubtil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19203"/>
            <a:ext cx="8229600" cy="4906963"/>
          </a:xfrm>
          <a:prstGeom prst="rect">
            <a:avLst/>
          </a:prstGeom>
        </p:spPr>
        <p:txBody>
          <a:bodyPr/>
          <a:lstStyle>
            <a:lvl3pPr>
              <a:defRPr sz="1200"/>
            </a:lvl3pPr>
            <a:lvl4pPr>
              <a:defRPr sz="105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2" y="3"/>
            <a:ext cx="7589520" cy="761999"/>
          </a:xfrm>
        </p:spPr>
        <p:txBody>
          <a:bodyPr/>
          <a:lstStyle/>
          <a:p>
            <a:r>
              <a:rPr lang="en-US"/>
              <a:t>Click to edit Master title style</a:t>
            </a:r>
          </a:p>
        </p:txBody>
      </p:sp>
      <p:sp>
        <p:nvSpPr>
          <p:cNvPr id="9" name="Text Placeholder 13"/>
          <p:cNvSpPr>
            <a:spLocks noGrp="1"/>
          </p:cNvSpPr>
          <p:nvPr>
            <p:ph type="body" sz="quarter" idx="13"/>
          </p:nvPr>
        </p:nvSpPr>
        <p:spPr>
          <a:xfrm>
            <a:off x="457200" y="551725"/>
            <a:ext cx="7589520" cy="304800"/>
          </a:xfrm>
          <a:prstGeom prst="rect">
            <a:avLst/>
          </a:prstGeom>
        </p:spPr>
        <p:txBody>
          <a:bodyPr/>
          <a:lstStyle>
            <a:lvl1pPr>
              <a:buNone/>
              <a:defRPr sz="1050">
                <a:solidFill>
                  <a:srgbClr val="004FA6"/>
                </a:solidFill>
              </a:defRPr>
            </a:lvl1pPr>
          </a:lstStyle>
          <a:p>
            <a:pPr lvl="0"/>
            <a:r>
              <a:rPr lang="en-US"/>
              <a:t>Edit Master text styles</a:t>
            </a:r>
          </a:p>
        </p:txBody>
      </p:sp>
    </p:spTree>
    <p:extLst>
      <p:ext uri="{BB962C8B-B14F-4D97-AF65-F5344CB8AC3E}">
        <p14:creationId xmlns:p14="http://schemas.microsoft.com/office/powerpoint/2010/main" val="867432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ubtiltle &amp; 2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4648200" y="1216154"/>
            <a:ext cx="4038600" cy="4906963"/>
          </a:xfrm>
          <a:prstGeom prst="rect">
            <a:avLst/>
          </a:prstGeo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2" y="3"/>
            <a:ext cx="7589520" cy="761999"/>
          </a:xfrm>
        </p:spPr>
        <p:txBody>
          <a:bodyPr/>
          <a:lstStyle/>
          <a:p>
            <a:r>
              <a:rPr lang="en-US"/>
              <a:t>Click to edit Master title style</a:t>
            </a:r>
          </a:p>
        </p:txBody>
      </p:sp>
      <p:sp>
        <p:nvSpPr>
          <p:cNvPr id="12" name="Text Placeholder 13"/>
          <p:cNvSpPr>
            <a:spLocks noGrp="1"/>
          </p:cNvSpPr>
          <p:nvPr>
            <p:ph type="body" sz="quarter" idx="13"/>
          </p:nvPr>
        </p:nvSpPr>
        <p:spPr>
          <a:xfrm>
            <a:off x="457200" y="551725"/>
            <a:ext cx="7589520" cy="304800"/>
          </a:xfrm>
          <a:prstGeom prst="rect">
            <a:avLst/>
          </a:prstGeom>
        </p:spPr>
        <p:txBody>
          <a:bodyPr/>
          <a:lstStyle>
            <a:lvl1pPr>
              <a:buNone/>
              <a:defRPr sz="1050">
                <a:solidFill>
                  <a:srgbClr val="004FA6"/>
                </a:solidFill>
              </a:defRPr>
            </a:lvl1pPr>
          </a:lstStyle>
          <a:p>
            <a:pPr lvl="0"/>
            <a:r>
              <a:rPr lang="en-US"/>
              <a:t>Edit Master text styles</a:t>
            </a:r>
          </a:p>
        </p:txBody>
      </p:sp>
    </p:spTree>
    <p:extLst>
      <p:ext uri="{BB962C8B-B14F-4D97-AF65-F5344CB8AC3E}">
        <p14:creationId xmlns:p14="http://schemas.microsoft.com/office/powerpoint/2010/main" val="1340619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ubtiltle &amp; Blank">
    <p:spTree>
      <p:nvGrpSpPr>
        <p:cNvPr id="1" name=""/>
        <p:cNvGrpSpPr/>
        <p:nvPr/>
      </p:nvGrpSpPr>
      <p:grpSpPr>
        <a:xfrm>
          <a:off x="0" y="0"/>
          <a:ext cx="0" cy="0"/>
          <a:chOff x="0" y="0"/>
          <a:chExt cx="0" cy="0"/>
        </a:xfrm>
      </p:grpSpPr>
      <p:sp>
        <p:nvSpPr>
          <p:cNvPr id="10" name="Title 1"/>
          <p:cNvSpPr>
            <a:spLocks noGrp="1"/>
          </p:cNvSpPr>
          <p:nvPr>
            <p:ph type="title"/>
          </p:nvPr>
        </p:nvSpPr>
        <p:spPr>
          <a:xfrm>
            <a:off x="457202" y="3"/>
            <a:ext cx="7589520" cy="761999"/>
          </a:xfrm>
        </p:spPr>
        <p:txBody>
          <a:bodyPr/>
          <a:lstStyle/>
          <a:p>
            <a:r>
              <a:rPr lang="en-US"/>
              <a:t>Click to edit Master title style</a:t>
            </a:r>
          </a:p>
        </p:txBody>
      </p:sp>
      <p:sp>
        <p:nvSpPr>
          <p:cNvPr id="6" name="Text Placeholder 13"/>
          <p:cNvSpPr>
            <a:spLocks noGrp="1"/>
          </p:cNvSpPr>
          <p:nvPr>
            <p:ph type="body" sz="quarter" idx="13"/>
          </p:nvPr>
        </p:nvSpPr>
        <p:spPr>
          <a:xfrm>
            <a:off x="457200" y="551725"/>
            <a:ext cx="7589520" cy="304800"/>
          </a:xfrm>
          <a:prstGeom prst="rect">
            <a:avLst/>
          </a:prstGeom>
        </p:spPr>
        <p:txBody>
          <a:bodyPr/>
          <a:lstStyle>
            <a:lvl1pPr>
              <a:buNone/>
              <a:defRPr sz="1050">
                <a:solidFill>
                  <a:srgbClr val="004FA6"/>
                </a:solidFill>
              </a:defRPr>
            </a:lvl1pPr>
          </a:lstStyle>
          <a:p>
            <a:pPr lvl="0"/>
            <a:r>
              <a:rPr lang="en-US"/>
              <a:t>Edit Master text styles</a:t>
            </a:r>
          </a:p>
        </p:txBody>
      </p:sp>
    </p:spTree>
    <p:extLst>
      <p:ext uri="{BB962C8B-B14F-4D97-AF65-F5344CB8AC3E}">
        <p14:creationId xmlns:p14="http://schemas.microsoft.com/office/powerpoint/2010/main" val="395574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1B8E673-117C-4EB8-815D-B74F333F1186}" type="slidenum">
              <a:rPr lang="en-US" smtClean="0"/>
              <a:t>‹#›</a:t>
            </a:fld>
            <a:endParaRPr lang="en-US"/>
          </a:p>
        </p:txBody>
      </p:sp>
      <p:sp>
        <p:nvSpPr>
          <p:cNvPr id="6"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7"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Tree>
    <p:extLst>
      <p:ext uri="{BB962C8B-B14F-4D97-AF65-F5344CB8AC3E}">
        <p14:creationId xmlns:p14="http://schemas.microsoft.com/office/powerpoint/2010/main" val="3380080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44667-9736-42B7-BB33-9C75B009C843}" type="datetime1">
              <a:rPr lang="en-US" altLang="ja-JP"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051474-3041-4C81-9272-B7A63855C245}" type="slidenum">
              <a:rPr lang="en-US" smtClean="0"/>
              <a:t>‹#›</a:t>
            </a:fld>
            <a:endParaRPr lang="en-US"/>
          </a:p>
        </p:txBody>
      </p:sp>
    </p:spTree>
    <p:extLst>
      <p:ext uri="{BB962C8B-B14F-4D97-AF65-F5344CB8AC3E}">
        <p14:creationId xmlns:p14="http://schemas.microsoft.com/office/powerpoint/2010/main" val="167220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13378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 descr="PPT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988"/>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2_1_blue_gl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5" y="44451"/>
            <a:ext cx="9964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2130431"/>
            <a:ext cx="7772400" cy="1470025"/>
          </a:xfrm>
        </p:spPr>
        <p:txBody>
          <a:bodyPr/>
          <a:lstStyle>
            <a:lvl1pPr>
              <a:defRPr sz="3323">
                <a:solidFill>
                  <a:schemeClr val="tx1"/>
                </a:solidFill>
              </a:defRPr>
            </a:lvl1pPr>
          </a:lstStyle>
          <a:p>
            <a:r>
              <a:rPr lang="ja-JP" altLang="en-US"/>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ja-JP" altLang="en-US"/>
              <a:t>マスター サブタイトルの書式設定</a:t>
            </a:r>
          </a:p>
        </p:txBody>
      </p:sp>
      <p:sp>
        <p:nvSpPr>
          <p:cNvPr id="6" name="日付プレースホルダ 3"/>
          <p:cNvSpPr>
            <a:spLocks noGrp="1"/>
          </p:cNvSpPr>
          <p:nvPr>
            <p:ph type="dt" sz="half" idx="10"/>
          </p:nvPr>
        </p:nvSpPr>
        <p:spPr/>
        <p:txBody>
          <a:bodyPr/>
          <a:lstStyle>
            <a:lvl1pPr>
              <a:defRPr/>
            </a:lvl1pPr>
          </a:lstStyle>
          <a:p>
            <a:pPr>
              <a:defRPr/>
            </a:pPr>
            <a:endParaRPr lang="ja-JP" altLang="en-US"/>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a:lvl1pPr>
          </a:lstStyle>
          <a:p>
            <a:pPr>
              <a:defRPr/>
            </a:pPr>
            <a:fld id="{151EECC0-E271-6D48-A5E5-BB07784E2F57}" type="slidenum">
              <a:rPr lang="ja-JP" altLang="en-US"/>
              <a:pPr>
                <a:defRPr/>
              </a:pPr>
              <a:t>‹#›</a:t>
            </a:fld>
            <a:endParaRPr lang="ja-JP" altLang="en-US" dirty="0"/>
          </a:p>
        </p:txBody>
      </p:sp>
      <p:sp>
        <p:nvSpPr>
          <p:cNvPr id="9" name="テキスト ボックス 8">
            <a:extLst>
              <a:ext uri="{FF2B5EF4-FFF2-40B4-BE49-F238E27FC236}">
                <a16:creationId xmlns:a16="http://schemas.microsoft.com/office/drawing/2014/main" id="{C76733EF-A049-4666-A885-A30D7D97A098}"/>
              </a:ext>
            </a:extLst>
          </p:cNvPr>
          <p:cNvSpPr txBox="1"/>
          <p:nvPr userDrawn="1"/>
        </p:nvSpPr>
        <p:spPr>
          <a:xfrm>
            <a:off x="3816632" y="13041"/>
            <a:ext cx="5337200" cy="415498"/>
          </a:xfrm>
          <a:prstGeom prst="rect">
            <a:avLst/>
          </a:prstGeom>
          <a:noFill/>
        </p:spPr>
        <p:txBody>
          <a:bodyPr wrap="square" t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rPr>
              <a:t>February 28 2020, International Symposium on Ensuring Stable Use of Outer Space</a:t>
            </a:r>
            <a:endParaRPr kumimoji="1" lang="ja-JP" altLang="en-US" sz="1200" dirty="0">
              <a:solidFill>
                <a:schemeClr val="bg1"/>
              </a:solidFill>
            </a:endParaRPr>
          </a:p>
          <a:p>
            <a:endParaRPr kumimoji="1" lang="en-US" altLang="ja-JP" sz="1200" dirty="0">
              <a:solidFill>
                <a:schemeClr val="bg1"/>
              </a:solidFill>
            </a:endParaRPr>
          </a:p>
        </p:txBody>
      </p:sp>
    </p:spTree>
    <p:extLst>
      <p:ext uri="{BB962C8B-B14F-4D97-AF65-F5344CB8AC3E}">
        <p14:creationId xmlns:p14="http://schemas.microsoft.com/office/powerpoint/2010/main" val="14539903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15058" y="118381"/>
            <a:ext cx="8488973" cy="415499"/>
          </a:xfrm>
        </p:spPr>
        <p:txBody>
          <a:bodyPr/>
          <a:lstStyle>
            <a:lvl1pPr>
              <a:defRPr sz="2400" b="1" baseline="0">
                <a:latin typeface="Calibri" pitchFamily="34" charset="0"/>
              </a:defRPr>
            </a:lvl1pPr>
          </a:lstStyle>
          <a:p>
            <a:r>
              <a:rPr lang="ja-JP" altLang="en-US" dirty="0"/>
              <a:t>マスター タイトルの書式設定</a:t>
            </a:r>
          </a:p>
        </p:txBody>
      </p:sp>
      <p:sp>
        <p:nvSpPr>
          <p:cNvPr id="3" name="コンテンツ プレースホルダ 2"/>
          <p:cNvSpPr>
            <a:spLocks noGrp="1"/>
          </p:cNvSpPr>
          <p:nvPr>
            <p:ph idx="1"/>
          </p:nvPr>
        </p:nvSpPr>
        <p:spPr/>
        <p:txBody>
          <a:bodyPr/>
          <a:lstStyle>
            <a:lvl1pPr marL="165593" indent="-165593">
              <a:spcBef>
                <a:spcPts val="738"/>
              </a:spcBef>
              <a:defRPr sz="2400" baseline="0">
                <a:latin typeface="Calibri" pitchFamily="34" charset="0"/>
              </a:defRPr>
            </a:lvl1pPr>
            <a:lvl2pPr marL="495312" indent="-165593">
              <a:spcBef>
                <a:spcPts val="738"/>
              </a:spcBef>
              <a:buFont typeface="Wingdings" pitchFamily="2" charset="2"/>
              <a:buChar char="Ø"/>
              <a:defRPr sz="2000" baseline="0">
                <a:latin typeface="Calibri" pitchFamily="34" charset="0"/>
              </a:defRPr>
            </a:lvl2pPr>
            <a:lvl3pPr marL="825033" indent="-164127">
              <a:spcBef>
                <a:spcPts val="738"/>
              </a:spcBef>
              <a:buFont typeface="Wingdings" pitchFamily="2" charset="2"/>
              <a:buChar char="ü"/>
              <a:defRPr sz="1800" baseline="0">
                <a:latin typeface="Calibri" pitchFamily="34" charset="0"/>
              </a:defRPr>
            </a:lvl3pPr>
            <a:lvl4pPr marL="1156218" indent="-165593">
              <a:spcBef>
                <a:spcPts val="738"/>
              </a:spcBef>
              <a:defRPr sz="1600" baseline="0">
                <a:latin typeface="Calibri" pitchFamily="34" charset="0"/>
              </a:defRPr>
            </a:lvl4pPr>
            <a:lvl5pPr marL="1485937" indent="-164127">
              <a:spcBef>
                <a:spcPts val="738"/>
              </a:spcBef>
              <a:defRPr sz="1400" baseline="0">
                <a:latin typeface="Calibri" pitchFamily="34" charset="0"/>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66476EC-F69C-5C40-B848-8672D0D3E6C9}" type="slidenum">
              <a:rPr lang="ja-JP" altLang="en-US"/>
              <a:pPr>
                <a:defRPr/>
              </a:pPr>
              <a:t>‹#›</a:t>
            </a:fld>
            <a:endParaRPr lang="ja-JP" altLang="en-US" dirty="0"/>
          </a:p>
        </p:txBody>
      </p:sp>
    </p:spTree>
    <p:extLst>
      <p:ext uri="{BB962C8B-B14F-4D97-AF65-F5344CB8AC3E}">
        <p14:creationId xmlns:p14="http://schemas.microsoft.com/office/powerpoint/2010/main" val="4088609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585"/>
            </a:lvl1p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3FFB8C0-79E1-8741-9991-215A9C4F383D}" type="slidenum">
              <a:rPr lang="ja-JP" altLang="en-US"/>
              <a:pPr>
                <a:defRPr/>
              </a:pPr>
              <a:t>‹#›</a:t>
            </a:fld>
            <a:endParaRPr lang="ja-JP" altLang="en-US" dirty="0"/>
          </a:p>
        </p:txBody>
      </p:sp>
    </p:spTree>
    <p:extLst>
      <p:ext uri="{BB962C8B-B14F-4D97-AF65-F5344CB8AC3E}">
        <p14:creationId xmlns:p14="http://schemas.microsoft.com/office/powerpoint/2010/main" val="3608442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9CED2BD-3923-0643-ACAD-F1E398A954B9}" type="slidenum">
              <a:rPr lang="ja-JP" altLang="en-US"/>
              <a:pPr>
                <a:defRPr/>
              </a:pPr>
              <a:t>‹#›</a:t>
            </a:fld>
            <a:endParaRPr lang="ja-JP" altLang="en-US" dirty="0"/>
          </a:p>
        </p:txBody>
      </p:sp>
    </p:spTree>
    <p:extLst>
      <p:ext uri="{BB962C8B-B14F-4D97-AF65-F5344CB8AC3E}">
        <p14:creationId xmlns:p14="http://schemas.microsoft.com/office/powerpoint/2010/main" val="286156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 Subtitle Only - No Footer">
    <p:spTree>
      <p:nvGrpSpPr>
        <p:cNvPr id="1" name=""/>
        <p:cNvGrpSpPr/>
        <p:nvPr/>
      </p:nvGrpSpPr>
      <p:grpSpPr>
        <a:xfrm>
          <a:off x="0" y="0"/>
          <a:ext cx="0" cy="0"/>
          <a:chOff x="0" y="0"/>
          <a:chExt cx="0" cy="0"/>
        </a:xfrm>
      </p:grpSpPr>
      <p:sp>
        <p:nvSpPr>
          <p:cNvPr id="7"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8"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
        <p:nvSpPr>
          <p:cNvPr id="6" name="Rectangle 77"/>
          <p:cNvSpPr>
            <a:spLocks noChangeArrowheads="1"/>
          </p:cNvSpPr>
          <p:nvPr/>
        </p:nvSpPr>
        <p:spPr bwMode="auto">
          <a:xfrm>
            <a:off x="0" y="6018756"/>
            <a:ext cx="9144000" cy="839244"/>
          </a:xfrm>
          <a:prstGeom prst="rect">
            <a:avLst/>
          </a:prstGeom>
          <a:solidFill>
            <a:schemeClr val="bg1"/>
          </a:solidFill>
          <a:ln w="9525">
            <a:noFill/>
            <a:miter lim="800000"/>
            <a:headEnd/>
            <a:tailEnd/>
          </a:ln>
        </p:spPr>
        <p:txBody>
          <a:bodyPr wrap="none" anchor="ctr"/>
          <a:lstStyle/>
          <a:p>
            <a:pPr eaLnBrk="0" fontAlgn="base" hangingPunct="0">
              <a:spcBef>
                <a:spcPct val="0"/>
              </a:spcBef>
              <a:spcAft>
                <a:spcPct val="0"/>
              </a:spcAft>
              <a:defRPr/>
            </a:pPr>
            <a:endParaRPr lang="en-US" sz="1350" dirty="0">
              <a:solidFill>
                <a:prstClr val="black"/>
              </a:solidFill>
              <a:latin typeface="Arial" charset="0"/>
              <a:ea typeface="ＭＳ Ｐゴシック" pitchFamily="1" charset="-128"/>
            </a:endParaRPr>
          </a:p>
        </p:txBody>
      </p:sp>
    </p:spTree>
    <p:extLst>
      <p:ext uri="{BB962C8B-B14F-4D97-AF65-F5344CB8AC3E}">
        <p14:creationId xmlns:p14="http://schemas.microsoft.com/office/powerpoint/2010/main" val="2802334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B8E673-117C-4EB8-815D-B74F333F1186}" type="slidenum">
              <a:rPr lang="en-US" smtClean="0"/>
              <a:t>‹#›</a:t>
            </a:fld>
            <a:endParaRPr lang="en-US"/>
          </a:p>
        </p:txBody>
      </p:sp>
      <p:sp>
        <p:nvSpPr>
          <p:cNvPr id="10" name="Title 1"/>
          <p:cNvSpPr>
            <a:spLocks noGrp="1"/>
          </p:cNvSpPr>
          <p:nvPr>
            <p:ph type="title"/>
          </p:nvPr>
        </p:nvSpPr>
        <p:spPr>
          <a:xfrm>
            <a:off x="457202" y="2"/>
            <a:ext cx="7619999" cy="921667"/>
          </a:xfrm>
        </p:spPr>
        <p:txBody>
          <a:bodyPr/>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179621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w/ 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12839"/>
            <a:ext cx="4038600" cy="4906963"/>
          </a:xfrm>
          <a:prstGeom prst="rect">
            <a:avLst/>
          </a:prstGeom>
        </p:spPr>
        <p:txBody>
          <a:bodyPr/>
          <a:lstStyle>
            <a:lvl1pPr>
              <a:buSzPct val="70000"/>
              <a:defRPr sz="1500"/>
            </a:lvl1pPr>
            <a:lvl2pPr>
              <a:buSzPct val="70000"/>
              <a:defRPr sz="1350"/>
            </a:lvl2pPr>
            <a:lvl3pPr>
              <a:buSzPct val="70000"/>
              <a:defRPr sz="1200"/>
            </a:lvl3pPr>
            <a:lvl4pPr>
              <a:buSzPct val="70000"/>
              <a:defRPr sz="1050"/>
            </a:lvl4pPr>
            <a:lvl5pPr>
              <a:buSzPct val="70000"/>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B8E673-117C-4EB8-815D-B74F333F1186}" type="slidenum">
              <a:rPr lang="en-US" smtClean="0"/>
              <a:t>‹#›</a:t>
            </a:fld>
            <a:endParaRPr lang="en-US"/>
          </a:p>
        </p:txBody>
      </p:sp>
      <p:sp>
        <p:nvSpPr>
          <p:cNvPr id="8" name="Text Placeholder 13"/>
          <p:cNvSpPr>
            <a:spLocks noGrp="1"/>
          </p:cNvSpPr>
          <p:nvPr>
            <p:ph type="body" sz="quarter" idx="13" hasCustomPrompt="1"/>
          </p:nvPr>
        </p:nvSpPr>
        <p:spPr>
          <a:xfrm>
            <a:off x="457200" y="491925"/>
            <a:ext cx="6858000" cy="304800"/>
          </a:xfrm>
          <a:prstGeom prst="rect">
            <a:avLst/>
          </a:prstGeom>
        </p:spPr>
        <p:txBody>
          <a:bodyPr/>
          <a:lstStyle>
            <a:lvl1pPr>
              <a:buNone/>
              <a:defRPr sz="1350">
                <a:solidFill>
                  <a:schemeClr val="tx1"/>
                </a:solidFill>
              </a:defRPr>
            </a:lvl1pPr>
          </a:lstStyle>
          <a:p>
            <a:pPr lvl="0"/>
            <a:r>
              <a:rPr lang="en-US" dirty="0"/>
              <a:t>Click to add subtitle</a:t>
            </a:r>
          </a:p>
        </p:txBody>
      </p:sp>
      <p:sp>
        <p:nvSpPr>
          <p:cNvPr id="9" name="Title 4"/>
          <p:cNvSpPr>
            <a:spLocks noGrp="1"/>
          </p:cNvSpPr>
          <p:nvPr>
            <p:ph type="title" hasCustomPrompt="1"/>
          </p:nvPr>
        </p:nvSpPr>
        <p:spPr>
          <a:xfrm>
            <a:off x="457202" y="2"/>
            <a:ext cx="6857999" cy="590308"/>
          </a:xfrm>
        </p:spPr>
        <p:txBody>
          <a:bodyPr/>
          <a:lstStyle>
            <a:lvl1pPr>
              <a:defRPr/>
            </a:lvl1pPr>
          </a:lstStyle>
          <a:p>
            <a:r>
              <a:rPr lang="en-US" sz="1650" dirty="0"/>
              <a:t>Click to add title</a:t>
            </a:r>
            <a:endParaRPr lang="en-US" sz="1050" dirty="0"/>
          </a:p>
        </p:txBody>
      </p:sp>
    </p:spTree>
    <p:extLst>
      <p:ext uri="{BB962C8B-B14F-4D97-AF65-F5344CB8AC3E}">
        <p14:creationId xmlns:p14="http://schemas.microsoft.com/office/powerpoint/2010/main" val="91921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3.jpeg"/><Relationship Id="rId4" Type="http://schemas.openxmlformats.org/officeDocument/2006/relationships/slideLayout" Target="../slideLayouts/slideLayout19.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image" Target="../media/image11.png"/><Relationship Id="rId26" Type="http://schemas.openxmlformats.org/officeDocument/2006/relationships/image" Target="../media/image19.png"/><Relationship Id="rId3" Type="http://schemas.openxmlformats.org/officeDocument/2006/relationships/slideLayout" Target="../slideLayouts/slideLayout25.xml"/><Relationship Id="rId21" Type="http://schemas.openxmlformats.org/officeDocument/2006/relationships/image" Target="../media/image14.png"/><Relationship Id="rId34" Type="http://schemas.openxmlformats.org/officeDocument/2006/relationships/image" Target="../media/image27.png"/><Relationship Id="rId7" Type="http://schemas.openxmlformats.org/officeDocument/2006/relationships/slideLayout" Target="../slideLayouts/slideLayout29.xml"/><Relationship Id="rId12" Type="http://schemas.openxmlformats.org/officeDocument/2006/relationships/image" Target="../media/image5.jpeg"/><Relationship Id="rId17" Type="http://schemas.openxmlformats.org/officeDocument/2006/relationships/image" Target="../media/image10.png"/><Relationship Id="rId25" Type="http://schemas.openxmlformats.org/officeDocument/2006/relationships/image" Target="../media/image18.png"/><Relationship Id="rId33" Type="http://schemas.openxmlformats.org/officeDocument/2006/relationships/image" Target="../media/image26.png"/><Relationship Id="rId2" Type="http://schemas.openxmlformats.org/officeDocument/2006/relationships/slideLayout" Target="../slideLayouts/slideLayout24.xml"/><Relationship Id="rId16" Type="http://schemas.openxmlformats.org/officeDocument/2006/relationships/image" Target="../media/image9.png"/><Relationship Id="rId20" Type="http://schemas.openxmlformats.org/officeDocument/2006/relationships/image" Target="../media/image13.png"/><Relationship Id="rId29" Type="http://schemas.openxmlformats.org/officeDocument/2006/relationships/image" Target="../media/image2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png"/><Relationship Id="rId24" Type="http://schemas.openxmlformats.org/officeDocument/2006/relationships/image" Target="../media/image17.png"/><Relationship Id="rId32" Type="http://schemas.openxmlformats.org/officeDocument/2006/relationships/image" Target="../media/image25.png"/><Relationship Id="rId5" Type="http://schemas.openxmlformats.org/officeDocument/2006/relationships/slideLayout" Target="../slideLayouts/slideLayout27.xml"/><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theme" Target="../theme/theme3.xml"/><Relationship Id="rId19" Type="http://schemas.openxmlformats.org/officeDocument/2006/relationships/image" Target="../media/image12.png"/><Relationship Id="rId31" Type="http://schemas.openxmlformats.org/officeDocument/2006/relationships/image" Target="../media/image2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20.png"/><Relationship Id="rId30" Type="http://schemas.openxmlformats.org/officeDocument/2006/relationships/image" Target="../media/image23.png"/><Relationship Id="rId35" Type="http://schemas.openxmlformats.org/officeDocument/2006/relationships/image" Target="../media/image28.png"/><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3" Type="http://schemas.openxmlformats.org/officeDocument/2006/relationships/theme" Target="../theme/theme4.xml"/><Relationship Id="rId18" Type="http://schemas.openxmlformats.org/officeDocument/2006/relationships/image" Target="../media/image8.png"/><Relationship Id="rId26" Type="http://schemas.openxmlformats.org/officeDocument/2006/relationships/image" Target="../media/image16.png"/><Relationship Id="rId39" Type="http://schemas.openxmlformats.org/officeDocument/2006/relationships/image" Target="../media/image29.png"/><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38" Type="http://schemas.openxmlformats.org/officeDocument/2006/relationships/image" Target="../media/image28.png"/><Relationship Id="rId2" Type="http://schemas.openxmlformats.org/officeDocument/2006/relationships/slideLayout" Target="../slideLayouts/slideLayout33.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4.png"/><Relationship Id="rId32" Type="http://schemas.openxmlformats.org/officeDocument/2006/relationships/image" Target="../media/image22.png"/><Relationship Id="rId37" Type="http://schemas.openxmlformats.org/officeDocument/2006/relationships/image" Target="../media/image27.png"/><Relationship Id="rId5" Type="http://schemas.openxmlformats.org/officeDocument/2006/relationships/slideLayout" Target="../slideLayouts/slideLayout36.xml"/><Relationship Id="rId15" Type="http://schemas.openxmlformats.org/officeDocument/2006/relationships/image" Target="../media/image5.jpe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slideLayout" Target="../slideLayouts/slideLayout4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58.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57.jpeg"/><Relationship Id="rId5" Type="http://schemas.openxmlformats.org/officeDocument/2006/relationships/theme" Target="../theme/theme7.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Line 3"/>
          <p:cNvSpPr>
            <a:spLocks noChangeShapeType="1"/>
          </p:cNvSpPr>
          <p:nvPr/>
        </p:nvSpPr>
        <p:spPr bwMode="auto">
          <a:xfrm rot="5400000">
            <a:off x="483587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7" name="Line 4"/>
          <p:cNvSpPr>
            <a:spLocks noChangeShapeType="1"/>
          </p:cNvSpPr>
          <p:nvPr/>
        </p:nvSpPr>
        <p:spPr bwMode="auto">
          <a:xfrm rot="5400000">
            <a:off x="460699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8" name="Line 5"/>
          <p:cNvSpPr>
            <a:spLocks noChangeShapeType="1"/>
          </p:cNvSpPr>
          <p:nvPr/>
        </p:nvSpPr>
        <p:spPr bwMode="auto">
          <a:xfrm rot="5400000">
            <a:off x="437811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9" name="Line 6"/>
          <p:cNvSpPr>
            <a:spLocks noChangeShapeType="1"/>
          </p:cNvSpPr>
          <p:nvPr/>
        </p:nvSpPr>
        <p:spPr bwMode="auto">
          <a:xfrm rot="5400000">
            <a:off x="506475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0" name="Line 7"/>
          <p:cNvSpPr>
            <a:spLocks noChangeShapeType="1"/>
          </p:cNvSpPr>
          <p:nvPr/>
        </p:nvSpPr>
        <p:spPr bwMode="auto">
          <a:xfrm rot="5400000">
            <a:off x="4149229"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1" name="Line 8"/>
          <p:cNvSpPr>
            <a:spLocks noChangeShapeType="1"/>
          </p:cNvSpPr>
          <p:nvPr/>
        </p:nvSpPr>
        <p:spPr bwMode="auto">
          <a:xfrm rot="5400000">
            <a:off x="3920348"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2" name="Line 9"/>
          <p:cNvSpPr>
            <a:spLocks noChangeShapeType="1"/>
          </p:cNvSpPr>
          <p:nvPr/>
        </p:nvSpPr>
        <p:spPr bwMode="auto">
          <a:xfrm rot="5400000">
            <a:off x="369146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3" name="Line 10"/>
          <p:cNvSpPr>
            <a:spLocks noChangeShapeType="1"/>
          </p:cNvSpPr>
          <p:nvPr/>
        </p:nvSpPr>
        <p:spPr bwMode="auto">
          <a:xfrm rot="5400000">
            <a:off x="346258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4" name="Line 11"/>
          <p:cNvSpPr>
            <a:spLocks noChangeShapeType="1"/>
          </p:cNvSpPr>
          <p:nvPr/>
        </p:nvSpPr>
        <p:spPr bwMode="auto">
          <a:xfrm rot="5400000">
            <a:off x="323370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5" name="Line 12"/>
          <p:cNvSpPr>
            <a:spLocks noChangeShapeType="1"/>
          </p:cNvSpPr>
          <p:nvPr/>
        </p:nvSpPr>
        <p:spPr bwMode="auto">
          <a:xfrm rot="5400000">
            <a:off x="300482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6" name="Line 13"/>
          <p:cNvSpPr>
            <a:spLocks noChangeShapeType="1"/>
          </p:cNvSpPr>
          <p:nvPr/>
        </p:nvSpPr>
        <p:spPr bwMode="auto">
          <a:xfrm rot="5400000">
            <a:off x="277594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7" name="Line 14"/>
          <p:cNvSpPr>
            <a:spLocks noChangeShapeType="1"/>
          </p:cNvSpPr>
          <p:nvPr/>
        </p:nvSpPr>
        <p:spPr bwMode="auto">
          <a:xfrm rot="5400000">
            <a:off x="254706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8" name="Line 15"/>
          <p:cNvSpPr>
            <a:spLocks noChangeShapeType="1"/>
          </p:cNvSpPr>
          <p:nvPr/>
        </p:nvSpPr>
        <p:spPr bwMode="auto">
          <a:xfrm rot="5400000">
            <a:off x="231818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9" name="Line 16"/>
          <p:cNvSpPr>
            <a:spLocks noChangeShapeType="1"/>
          </p:cNvSpPr>
          <p:nvPr/>
        </p:nvSpPr>
        <p:spPr bwMode="auto">
          <a:xfrm rot="5400000">
            <a:off x="208930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0" name="Line 17"/>
          <p:cNvSpPr>
            <a:spLocks noChangeShapeType="1"/>
          </p:cNvSpPr>
          <p:nvPr/>
        </p:nvSpPr>
        <p:spPr bwMode="auto">
          <a:xfrm rot="5400000">
            <a:off x="1860419"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1" name="Line 18"/>
          <p:cNvSpPr>
            <a:spLocks noChangeShapeType="1"/>
          </p:cNvSpPr>
          <p:nvPr/>
        </p:nvSpPr>
        <p:spPr bwMode="auto">
          <a:xfrm rot="5400000">
            <a:off x="1631538"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2" name="Line 19"/>
          <p:cNvSpPr>
            <a:spLocks noChangeShapeType="1"/>
          </p:cNvSpPr>
          <p:nvPr/>
        </p:nvSpPr>
        <p:spPr bwMode="auto">
          <a:xfrm rot="5400000">
            <a:off x="140265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3" name="Line 20"/>
          <p:cNvSpPr>
            <a:spLocks noChangeShapeType="1"/>
          </p:cNvSpPr>
          <p:nvPr/>
        </p:nvSpPr>
        <p:spPr bwMode="auto">
          <a:xfrm rot="5400000">
            <a:off x="117377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4" name="Line 21"/>
          <p:cNvSpPr>
            <a:spLocks noChangeShapeType="1"/>
          </p:cNvSpPr>
          <p:nvPr/>
        </p:nvSpPr>
        <p:spPr bwMode="auto">
          <a:xfrm rot="5400000">
            <a:off x="94489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5" name="Line 22"/>
          <p:cNvSpPr>
            <a:spLocks noChangeShapeType="1"/>
          </p:cNvSpPr>
          <p:nvPr/>
        </p:nvSpPr>
        <p:spPr bwMode="auto">
          <a:xfrm rot="5400000">
            <a:off x="71601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6" name="Line 23"/>
          <p:cNvSpPr>
            <a:spLocks noChangeShapeType="1"/>
          </p:cNvSpPr>
          <p:nvPr/>
        </p:nvSpPr>
        <p:spPr bwMode="auto">
          <a:xfrm rot="5400000">
            <a:off x="48713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7" name="Line 24"/>
          <p:cNvSpPr>
            <a:spLocks noChangeShapeType="1"/>
          </p:cNvSpPr>
          <p:nvPr/>
        </p:nvSpPr>
        <p:spPr bwMode="auto">
          <a:xfrm rot="5400000">
            <a:off x="25825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8" name="Line 25"/>
          <p:cNvSpPr>
            <a:spLocks noChangeShapeType="1"/>
          </p:cNvSpPr>
          <p:nvPr/>
        </p:nvSpPr>
        <p:spPr bwMode="auto">
          <a:xfrm rot="5400000">
            <a:off x="2937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9" name="Line 26"/>
          <p:cNvSpPr>
            <a:spLocks noChangeShapeType="1"/>
          </p:cNvSpPr>
          <p:nvPr/>
        </p:nvSpPr>
        <p:spPr bwMode="auto">
          <a:xfrm rot="5400000">
            <a:off x="-19951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0" name="Line 27"/>
          <p:cNvSpPr>
            <a:spLocks noChangeShapeType="1"/>
          </p:cNvSpPr>
          <p:nvPr/>
        </p:nvSpPr>
        <p:spPr bwMode="auto">
          <a:xfrm rot="5400000">
            <a:off x="529363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1" name="Line 28"/>
          <p:cNvSpPr>
            <a:spLocks noChangeShapeType="1"/>
          </p:cNvSpPr>
          <p:nvPr/>
        </p:nvSpPr>
        <p:spPr bwMode="auto">
          <a:xfrm rot="5400000">
            <a:off x="804020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2" name="Line 29"/>
          <p:cNvSpPr>
            <a:spLocks noChangeShapeType="1"/>
          </p:cNvSpPr>
          <p:nvPr/>
        </p:nvSpPr>
        <p:spPr bwMode="auto">
          <a:xfrm rot="5400000">
            <a:off x="781132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3" name="Line 30"/>
          <p:cNvSpPr>
            <a:spLocks noChangeShapeType="1"/>
          </p:cNvSpPr>
          <p:nvPr/>
        </p:nvSpPr>
        <p:spPr bwMode="auto">
          <a:xfrm rot="5400000">
            <a:off x="758244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4" name="Line 31"/>
          <p:cNvSpPr>
            <a:spLocks noChangeShapeType="1"/>
          </p:cNvSpPr>
          <p:nvPr/>
        </p:nvSpPr>
        <p:spPr bwMode="auto">
          <a:xfrm rot="5400000">
            <a:off x="826908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5" name="Line 32"/>
          <p:cNvSpPr>
            <a:spLocks noChangeShapeType="1"/>
          </p:cNvSpPr>
          <p:nvPr/>
        </p:nvSpPr>
        <p:spPr bwMode="auto">
          <a:xfrm rot="5400000">
            <a:off x="735356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6" name="Line 33"/>
          <p:cNvSpPr>
            <a:spLocks noChangeShapeType="1"/>
          </p:cNvSpPr>
          <p:nvPr/>
        </p:nvSpPr>
        <p:spPr bwMode="auto">
          <a:xfrm rot="5400000">
            <a:off x="712468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7" name="Line 34"/>
          <p:cNvSpPr>
            <a:spLocks noChangeShapeType="1"/>
          </p:cNvSpPr>
          <p:nvPr/>
        </p:nvSpPr>
        <p:spPr bwMode="auto">
          <a:xfrm rot="5400000">
            <a:off x="689580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8" name="Line 35"/>
          <p:cNvSpPr>
            <a:spLocks noChangeShapeType="1"/>
          </p:cNvSpPr>
          <p:nvPr/>
        </p:nvSpPr>
        <p:spPr bwMode="auto">
          <a:xfrm rot="5400000">
            <a:off x="666692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9" name="Line 36"/>
          <p:cNvSpPr>
            <a:spLocks noChangeShapeType="1"/>
          </p:cNvSpPr>
          <p:nvPr/>
        </p:nvSpPr>
        <p:spPr bwMode="auto">
          <a:xfrm rot="5400000">
            <a:off x="6438039"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0" name="Line 37"/>
          <p:cNvSpPr>
            <a:spLocks noChangeShapeType="1"/>
          </p:cNvSpPr>
          <p:nvPr/>
        </p:nvSpPr>
        <p:spPr bwMode="auto">
          <a:xfrm rot="5400000">
            <a:off x="6209158"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1" name="Line 38"/>
          <p:cNvSpPr>
            <a:spLocks noChangeShapeType="1"/>
          </p:cNvSpPr>
          <p:nvPr/>
        </p:nvSpPr>
        <p:spPr bwMode="auto">
          <a:xfrm rot="5400000">
            <a:off x="598027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2" name="Line 39"/>
          <p:cNvSpPr>
            <a:spLocks noChangeShapeType="1"/>
          </p:cNvSpPr>
          <p:nvPr/>
        </p:nvSpPr>
        <p:spPr bwMode="auto">
          <a:xfrm rot="5400000">
            <a:off x="575139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3" name="Line 40"/>
          <p:cNvSpPr>
            <a:spLocks noChangeShapeType="1"/>
          </p:cNvSpPr>
          <p:nvPr/>
        </p:nvSpPr>
        <p:spPr bwMode="auto">
          <a:xfrm rot="5400000">
            <a:off x="552251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4" name="Line 41"/>
          <p:cNvSpPr>
            <a:spLocks noChangeShapeType="1"/>
          </p:cNvSpPr>
          <p:nvPr/>
        </p:nvSpPr>
        <p:spPr bwMode="auto">
          <a:xfrm rot="5400000">
            <a:off x="849796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1" name="Line 43"/>
          <p:cNvSpPr>
            <a:spLocks noChangeShapeType="1"/>
          </p:cNvSpPr>
          <p:nvPr/>
        </p:nvSpPr>
        <p:spPr bwMode="auto">
          <a:xfrm>
            <a:off x="0" y="234952"/>
            <a:ext cx="9134856" cy="3175"/>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2" name="Line 44"/>
          <p:cNvSpPr>
            <a:spLocks noChangeShapeType="1"/>
          </p:cNvSpPr>
          <p:nvPr/>
        </p:nvSpPr>
        <p:spPr bwMode="auto">
          <a:xfrm>
            <a:off x="0" y="461967"/>
            <a:ext cx="9134856" cy="1587"/>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3" name="Line 45"/>
          <p:cNvSpPr>
            <a:spLocks noChangeShapeType="1"/>
          </p:cNvSpPr>
          <p:nvPr/>
        </p:nvSpPr>
        <p:spPr bwMode="auto">
          <a:xfrm>
            <a:off x="0" y="687396"/>
            <a:ext cx="9134856" cy="1587"/>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4" name="Line 46"/>
          <p:cNvSpPr>
            <a:spLocks noChangeShapeType="1"/>
          </p:cNvSpPr>
          <p:nvPr/>
        </p:nvSpPr>
        <p:spPr bwMode="auto">
          <a:xfrm flipH="1">
            <a:off x="0" y="825500"/>
            <a:ext cx="9134856" cy="0"/>
          </a:xfrm>
          <a:prstGeom prst="line">
            <a:avLst/>
          </a:prstGeom>
          <a:noFill/>
          <a:ln w="38100">
            <a:solidFill>
              <a:schemeClr val="bg1"/>
            </a:solidFill>
            <a:round/>
            <a:headEnd/>
            <a:tailEnd/>
          </a:ln>
          <a:effectLst>
            <a:outerShdw dist="38090" dir="7199996" algn="ctr" rotWithShape="0">
              <a:srgbClr val="808080">
                <a:alpha val="75000"/>
              </a:srgbClr>
            </a:outerShdw>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5" name="Line 51"/>
          <p:cNvSpPr>
            <a:spLocks noChangeShapeType="1"/>
          </p:cNvSpPr>
          <p:nvPr/>
        </p:nvSpPr>
        <p:spPr bwMode="auto">
          <a:xfrm>
            <a:off x="0" y="850900"/>
            <a:ext cx="9134856" cy="0"/>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2" name="Title Placeholder 1"/>
          <p:cNvSpPr>
            <a:spLocks noGrp="1"/>
          </p:cNvSpPr>
          <p:nvPr>
            <p:ph type="title"/>
          </p:nvPr>
        </p:nvSpPr>
        <p:spPr>
          <a:xfrm>
            <a:off x="457202" y="2"/>
            <a:ext cx="7086599" cy="921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553200" y="6492877"/>
            <a:ext cx="2133600" cy="365125"/>
          </a:xfrm>
          <a:prstGeom prst="rect">
            <a:avLst/>
          </a:prstGeom>
        </p:spPr>
        <p:txBody>
          <a:bodyPr vert="horz" lIns="91440" tIns="45720" rIns="91440" bIns="45720" rtlCol="0" anchor="ctr"/>
          <a:lstStyle>
            <a:lvl1pPr algn="r">
              <a:defRPr sz="675">
                <a:solidFill>
                  <a:schemeClr val="tx1">
                    <a:lumMod val="75000"/>
                    <a:lumOff val="25000"/>
                  </a:schemeClr>
                </a:solidFill>
                <a:latin typeface="+mn-lt"/>
              </a:defRPr>
            </a:lvl1pPr>
          </a:lstStyle>
          <a:p>
            <a:fld id="{71B8E673-117C-4EB8-815D-B74F333F1186}" type="slidenum">
              <a:rPr lang="en-US" smtClean="0"/>
              <a:t>‹#›</a:t>
            </a:fld>
            <a:endParaRPr lang="en-US"/>
          </a:p>
        </p:txBody>
      </p:sp>
      <p:pic>
        <p:nvPicPr>
          <p:cNvPr id="106" name="Picture 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659688" y="19052"/>
            <a:ext cx="1408113" cy="746125"/>
          </a:xfrm>
          <a:prstGeom prst="rect">
            <a:avLst/>
          </a:prstGeom>
          <a:noFill/>
          <a:ln w="9525">
            <a:noFill/>
            <a:miter lim="800000"/>
            <a:headEnd/>
            <a:tailEnd/>
          </a:ln>
        </p:spPr>
      </p:pic>
    </p:spTree>
    <p:extLst>
      <p:ext uri="{BB962C8B-B14F-4D97-AF65-F5344CB8AC3E}">
        <p14:creationId xmlns:p14="http://schemas.microsoft.com/office/powerpoint/2010/main" val="3376630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342900" rtl="0" eaLnBrk="1" latinLnBrk="0" hangingPunct="1">
        <a:lnSpc>
          <a:spcPts val="1860"/>
        </a:lnSpc>
        <a:spcBef>
          <a:spcPct val="0"/>
        </a:spcBef>
        <a:buNone/>
        <a:defRPr sz="1800" b="1" kern="1200">
          <a:solidFill>
            <a:schemeClr val="tx1"/>
          </a:solidFill>
          <a:latin typeface="+mj-lt"/>
          <a:ea typeface="+mj-ea"/>
          <a:cs typeface="+mj-cs"/>
        </a:defRPr>
      </a:lvl1pPr>
    </p:titleStyle>
    <p:bodyStyle>
      <a:lvl1pPr marL="254794" indent="-254794" algn="l" defTabSz="342900" rtl="0" eaLnBrk="1" latinLnBrk="0" hangingPunct="1">
        <a:spcBef>
          <a:spcPct val="20000"/>
        </a:spcBef>
        <a:buClr>
          <a:srgbClr val="800000"/>
        </a:buClr>
        <a:buFont typeface="Wingdings" charset="2"/>
        <a:buChar char="u"/>
        <a:defRPr sz="1500" b="1" kern="1200">
          <a:solidFill>
            <a:schemeClr val="tx1"/>
          </a:solidFill>
          <a:latin typeface="+mn-lt"/>
          <a:ea typeface="+mn-ea"/>
          <a:cs typeface="+mn-cs"/>
        </a:defRPr>
      </a:lvl1pPr>
      <a:lvl2pPr marL="423863" indent="-165497" algn="l" defTabSz="342900" rtl="0" eaLnBrk="1" latinLnBrk="0" hangingPunct="1">
        <a:spcBef>
          <a:spcPct val="20000"/>
        </a:spcBef>
        <a:buClr>
          <a:srgbClr val="004FA6"/>
        </a:buClr>
        <a:buFont typeface="Arial"/>
        <a:buChar char="•"/>
        <a:defRPr sz="1350" kern="1200">
          <a:solidFill>
            <a:schemeClr val="tx1"/>
          </a:solidFill>
          <a:latin typeface="+mn-lt"/>
          <a:ea typeface="+mn-ea"/>
          <a:cs typeface="+mn-cs"/>
        </a:defRPr>
      </a:lvl2pPr>
      <a:lvl3pPr marL="688181" indent="-171450" algn="l" defTabSz="556022" rtl="0" eaLnBrk="1" latinLnBrk="0" hangingPunct="1">
        <a:spcBef>
          <a:spcPct val="20000"/>
        </a:spcBef>
        <a:buClr>
          <a:srgbClr val="004FA6"/>
        </a:buClr>
        <a:buFont typeface="Lucida Grande"/>
        <a:buChar char="-"/>
        <a:defRPr sz="135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p:cNvPicPr>
          <p:nvPr userDrawn="1"/>
        </p:nvPicPr>
        <p:blipFill>
          <a:blip r:embed="rId9">
            <a:extLst>
              <a:ext uri="{28A0092B-C50C-407E-A947-70E740481C1C}">
                <a14:useLocalDpi xmlns:a14="http://schemas.microsoft.com/office/drawing/2010/main"/>
              </a:ext>
            </a:extLst>
          </a:blip>
          <a:stretch>
            <a:fillRect/>
          </a:stretch>
        </p:blipFill>
        <p:spPr>
          <a:xfrm>
            <a:off x="84438" y="162215"/>
            <a:ext cx="1036110" cy="1184892"/>
          </a:xfrm>
          <a:prstGeom prst="rect">
            <a:avLst/>
          </a:prstGeom>
        </p:spPr>
      </p:pic>
      <p:sp>
        <p:nvSpPr>
          <p:cNvPr id="2" name="Title Placeholder 1"/>
          <p:cNvSpPr>
            <a:spLocks noGrp="1"/>
          </p:cNvSpPr>
          <p:nvPr>
            <p:ph type="title"/>
          </p:nvPr>
        </p:nvSpPr>
        <p:spPr>
          <a:xfrm>
            <a:off x="1208599" y="365128"/>
            <a:ext cx="6631388"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Image result for interoperability plenary"/>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0" y="6498353"/>
            <a:ext cx="9144000" cy="35964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6947048" y="6500213"/>
            <a:ext cx="2057400" cy="365125"/>
          </a:xfrm>
          <a:prstGeom prst="rect">
            <a:avLst/>
          </a:prstGeom>
        </p:spPr>
        <p:txBody>
          <a:bodyPr anchor="ctr"/>
          <a:lstStyle>
            <a:lvl1pPr algn="r">
              <a:defRPr sz="900" i="1">
                <a:solidFill>
                  <a:schemeClr val="bg1">
                    <a:lumMod val="95000"/>
                  </a:schemeClr>
                </a:solidFill>
              </a:defRPr>
            </a:lvl1pPr>
          </a:lstStyle>
          <a:p>
            <a:fld id="{A03EAB33-CF8E-4FA2-8F65-F19E30DE928C}" type="slidenum">
              <a:rPr lang="en-US" smtClean="0"/>
              <a:pPr/>
              <a:t>‹#›</a:t>
            </a:fld>
            <a:endParaRPr lang="en-US"/>
          </a:p>
        </p:txBody>
      </p:sp>
      <p:sp>
        <p:nvSpPr>
          <p:cNvPr id="13" name="Date Placeholder 3"/>
          <p:cNvSpPr>
            <a:spLocks noGrp="1"/>
          </p:cNvSpPr>
          <p:nvPr>
            <p:ph type="dt" sz="half" idx="2"/>
          </p:nvPr>
        </p:nvSpPr>
        <p:spPr>
          <a:xfrm>
            <a:off x="182077" y="6500213"/>
            <a:ext cx="2307265" cy="365125"/>
          </a:xfrm>
          <a:prstGeom prst="rect">
            <a:avLst/>
          </a:prstGeom>
        </p:spPr>
        <p:txBody>
          <a:bodyPr vert="horz" lIns="91440" tIns="45720" rIns="91440" bIns="45720" rtlCol="0" anchor="ctr"/>
          <a:lstStyle>
            <a:lvl1pPr algn="l">
              <a:defRPr sz="900" i="1">
                <a:solidFill>
                  <a:schemeClr val="bg1">
                    <a:lumMod val="95000"/>
                  </a:schemeClr>
                </a:solidFill>
              </a:defRPr>
            </a:lvl1pPr>
          </a:lstStyle>
          <a:p>
            <a:r>
              <a:rPr lang="en-US"/>
              <a:t>July 15, 2019</a:t>
            </a:r>
          </a:p>
        </p:txBody>
      </p:sp>
    </p:spTree>
    <p:extLst>
      <p:ext uri="{BB962C8B-B14F-4D97-AF65-F5344CB8AC3E}">
        <p14:creationId xmlns:p14="http://schemas.microsoft.com/office/powerpoint/2010/main" val="17038397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p:txStyles>
    <p:titleStyle>
      <a:lvl1pPr algn="l" defTabSz="685800" rtl="0" eaLnBrk="1" latinLnBrk="0" hangingPunct="1">
        <a:lnSpc>
          <a:spcPct val="90000"/>
        </a:lnSpc>
        <a:spcBef>
          <a:spcPct val="0"/>
        </a:spcBef>
        <a:buNone/>
        <a:defRPr sz="3000" kern="1200">
          <a:solidFill>
            <a:schemeClr val="tx1"/>
          </a:solidFill>
          <a:latin typeface="Helvetica" panose="020B0604020202020204" pitchFamily="34" charset="0"/>
          <a:ea typeface="+mj-ea"/>
          <a:cs typeface="Helvetica"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600075" indent="-257175" algn="l" defTabSz="685800" rtl="0" eaLnBrk="1" latinLnBrk="0" hangingPunct="1">
        <a:lnSpc>
          <a:spcPct val="90000"/>
        </a:lnSpc>
        <a:spcBef>
          <a:spcPts val="375"/>
        </a:spcBef>
        <a:buFont typeface="Calibri" panose="020F050202020403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969600"/>
            <a:ext cx="8748000" cy="50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DG"/>
          <p:cNvSpPr txBox="1">
            <a:spLocks noChangeArrowheads="1"/>
          </p:cNvSpPr>
          <p:nvPr userDrawn="1"/>
        </p:nvSpPr>
        <p:spPr bwMode="auto">
          <a:xfrm>
            <a:off x="578164" y="447363"/>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270681"/>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userDrawn="1"/>
        </p:nvPicPr>
        <p:blipFill rotWithShape="1">
          <a:blip r:embed="rId11" cstate="screen">
            <a:extLst>
              <a:ext uri="{28A0092B-C50C-407E-A947-70E740481C1C}">
                <a14:useLocalDpi xmlns:a14="http://schemas.microsoft.com/office/drawing/2010/main"/>
              </a:ext>
            </a:extLst>
          </a:blip>
          <a:srcRect t="-1"/>
          <a:stretch/>
        </p:blipFill>
        <p:spPr>
          <a:xfrm>
            <a:off x="7787917" y="207247"/>
            <a:ext cx="1210456" cy="672000"/>
          </a:xfrm>
          <a:prstGeom prst="rect">
            <a:avLst/>
          </a:prstGeom>
        </p:spPr>
      </p:pic>
      <p:pic>
        <p:nvPicPr>
          <p:cNvPr id="12" name="Picture 11" descr="PPT_Footer.jp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0" y="6369050"/>
            <a:ext cx="9144000" cy="488951"/>
          </a:xfrm>
          <a:prstGeom prst="rect">
            <a:avLst/>
          </a:prstGeom>
        </p:spPr>
      </p:pic>
      <p:sp>
        <p:nvSpPr>
          <p:cNvPr id="14" name="Text Box 38"/>
          <p:cNvSpPr txBox="1">
            <a:spLocks noChangeArrowheads="1"/>
          </p:cNvSpPr>
          <p:nvPr userDrawn="1"/>
        </p:nvSpPr>
        <p:spPr bwMode="auto">
          <a:xfrm>
            <a:off x="165600" y="6107603"/>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6391765" y="6107603"/>
            <a:ext cx="260904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a:solidFill>
                  <a:schemeClr val="bg2"/>
                </a:solidFill>
              </a:rPr>
              <a:t>ESA Lunar Exploration | 27/08/2019 | Slide  </a:t>
            </a:r>
            <a:fld id="{364D716F-665D-4A07-9396-4BDD8ECEF501}" type="slidenum">
              <a:rPr lang="en-GB" sz="800" noProof="1" smtClean="0">
                <a:solidFill>
                  <a:schemeClr val="bg2"/>
                </a:solidFill>
              </a:rPr>
              <a:t>‹#›</a:t>
            </a:fld>
            <a:endParaRPr lang="en-GB" sz="800" noProof="1">
              <a:solidFill>
                <a:schemeClr val="bg2"/>
              </a:solidFill>
            </a:endParaRPr>
          </a:p>
        </p:txBody>
      </p:sp>
      <p:grpSp>
        <p:nvGrpSpPr>
          <p:cNvPr id="65" name="Group 64"/>
          <p:cNvGrpSpPr/>
          <p:nvPr userDrawn="1"/>
        </p:nvGrpSpPr>
        <p:grpSpPr>
          <a:xfrm>
            <a:off x="172269" y="6544010"/>
            <a:ext cx="6826666" cy="148692"/>
            <a:chOff x="172269" y="6621494"/>
            <a:chExt cx="6826666" cy="111519"/>
          </a:xfrm>
        </p:grpSpPr>
        <p:pic>
          <p:nvPicPr>
            <p:cNvPr id="66" name="Picture 65" descr="at.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48553963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969600"/>
            <a:ext cx="8748000" cy="50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Box DG"/>
          <p:cNvSpPr txBox="1">
            <a:spLocks noChangeArrowheads="1"/>
          </p:cNvSpPr>
          <p:nvPr userDrawn="1"/>
        </p:nvSpPr>
        <p:spPr bwMode="auto">
          <a:xfrm>
            <a:off x="578164" y="447363"/>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800" noProof="0" dirty="0"/>
          </a:p>
        </p:txBody>
      </p:sp>
      <p:sp>
        <p:nvSpPr>
          <p:cNvPr id="10" name="Rectangle 6"/>
          <p:cNvSpPr>
            <a:spLocks noGrp="1" noChangeArrowheads="1"/>
          </p:cNvSpPr>
          <p:nvPr>
            <p:ph type="title"/>
          </p:nvPr>
        </p:nvSpPr>
        <p:spPr bwMode="auto">
          <a:xfrm>
            <a:off x="143086" y="270681"/>
            <a:ext cx="7174846" cy="430887"/>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userDrawn="1"/>
        </p:nvPicPr>
        <p:blipFill rotWithShape="1">
          <a:blip r:embed="rId14" cstate="screen">
            <a:extLst>
              <a:ext uri="{28A0092B-C50C-407E-A947-70E740481C1C}">
                <a14:useLocalDpi xmlns:a14="http://schemas.microsoft.com/office/drawing/2010/main"/>
              </a:ext>
            </a:extLst>
          </a:blip>
          <a:srcRect t="-1"/>
          <a:stretch/>
        </p:blipFill>
        <p:spPr>
          <a:xfrm>
            <a:off x="7787917" y="207247"/>
            <a:ext cx="1210456" cy="672000"/>
          </a:xfrm>
          <a:prstGeom prst="rect">
            <a:avLst/>
          </a:prstGeom>
        </p:spPr>
      </p:pic>
      <p:pic>
        <p:nvPicPr>
          <p:cNvPr id="12" name="Picture 11" descr="PPT_Footer.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6369050"/>
            <a:ext cx="9144000" cy="488951"/>
          </a:xfrm>
          <a:prstGeom prst="rect">
            <a:avLst/>
          </a:prstGeom>
        </p:spPr>
      </p:pic>
      <p:sp>
        <p:nvSpPr>
          <p:cNvPr id="14" name="Text Box 38"/>
          <p:cNvSpPr txBox="1">
            <a:spLocks noChangeArrowheads="1"/>
          </p:cNvSpPr>
          <p:nvPr userDrawn="1"/>
        </p:nvSpPr>
        <p:spPr bwMode="auto">
          <a:xfrm>
            <a:off x="165600" y="6107603"/>
            <a:ext cx="201914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US" sz="800" noProof="0">
                <a:solidFill>
                  <a:schemeClr val="tx1">
                    <a:lumMod val="75000"/>
                    <a:lumOff val="25000"/>
                  </a:schemeClr>
                </a:solidFill>
              </a:rPr>
              <a:t>ESA UNCLASSIFIED - For Official Use</a:t>
            </a:r>
            <a:endParaRPr lang="en-GB" sz="800"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6391765" y="6107603"/>
            <a:ext cx="2609048"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en-GB" sz="800" noProof="1">
                <a:solidFill>
                  <a:schemeClr val="bg2"/>
                </a:solidFill>
              </a:rPr>
              <a:t>ESA Lunar Exploration | 27/08/2019 | Slide  </a:t>
            </a:r>
            <a:fld id="{364D716F-665D-4A07-9396-4BDD8ECEF501}" type="slidenum">
              <a:rPr lang="en-GB" sz="800" noProof="1" smtClean="0">
                <a:solidFill>
                  <a:schemeClr val="bg2"/>
                </a:solidFill>
              </a:rPr>
              <a:t>‹#›</a:t>
            </a:fld>
            <a:endParaRPr lang="en-GB" sz="800" noProof="1">
              <a:solidFill>
                <a:schemeClr val="bg2"/>
              </a:solidFill>
            </a:endParaRPr>
          </a:p>
        </p:txBody>
      </p:sp>
      <p:grpSp>
        <p:nvGrpSpPr>
          <p:cNvPr id="65" name="Group 64"/>
          <p:cNvGrpSpPr/>
          <p:nvPr userDrawn="1"/>
        </p:nvGrpSpPr>
        <p:grpSpPr>
          <a:xfrm>
            <a:off x="172269" y="6544010"/>
            <a:ext cx="6826666" cy="148692"/>
            <a:chOff x="172269" y="6621494"/>
            <a:chExt cx="6826666" cy="111519"/>
          </a:xfrm>
        </p:grpSpPr>
        <p:pic>
          <p:nvPicPr>
            <p:cNvPr id="66" name="Picture 65" descr="at.png"/>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131450094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0"/>
            <a:ext cx="9144000" cy="846138"/>
          </a:xfrm>
          <a:prstGeom prst="rect">
            <a:avLst/>
          </a:prstGeom>
          <a:solidFill>
            <a:srgbClr val="000000"/>
          </a:solidFill>
          <a:ln>
            <a:noFill/>
          </a:ln>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base" hangingPunct="1">
              <a:spcBef>
                <a:spcPct val="20000"/>
              </a:spcBef>
              <a:spcAft>
                <a:spcPct val="0"/>
              </a:spcAft>
              <a:defRPr/>
            </a:pPr>
            <a:endParaRPr lang="en-US" altLang="en-US" sz="1350">
              <a:solidFill>
                <a:srgbClr val="000000"/>
              </a:solidFill>
              <a:latin typeface="Arial" pitchFamily="34" charset="0"/>
              <a:cs typeface="ＭＳ Ｐゴシック" charset="0"/>
            </a:endParaRPr>
          </a:p>
        </p:txBody>
      </p:sp>
      <p:pic>
        <p:nvPicPr>
          <p:cNvPr id="1027" name="Picture 7" descr="NASA insignia 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454409" y="158754"/>
            <a:ext cx="59116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236538" y="103188"/>
            <a:ext cx="8077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457200" y="1003304"/>
            <a:ext cx="82296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50">
                <a:solidFill>
                  <a:srgbClr val="000000"/>
                </a:solidFill>
                <a:latin typeface="Arial" charset="0"/>
                <a:cs typeface="Arial" charset="0"/>
              </a:defRPr>
            </a:lvl1pPr>
          </a:lstStyle>
          <a:p>
            <a:pPr fontAlgn="base">
              <a:spcBef>
                <a:spcPct val="0"/>
              </a:spcBef>
              <a:spcAft>
                <a:spcPct val="0"/>
              </a:spcAft>
              <a:defRPr/>
            </a:pPr>
            <a:fld id="{26FA2CDA-8AE1-6245-9832-4BD5932C51ED}"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7" name="Rectangle 6"/>
          <p:cNvSpPr/>
          <p:nvPr userDrawn="1"/>
        </p:nvSpPr>
        <p:spPr>
          <a:xfrm>
            <a:off x="2286000" y="6611783"/>
            <a:ext cx="4572000" cy="207749"/>
          </a:xfrm>
          <a:prstGeom prst="rect">
            <a:avLst/>
          </a:prstGeom>
        </p:spPr>
        <p:txBody>
          <a:bodyPr>
            <a:spAutoFit/>
          </a:bodyPr>
          <a:lstStyle/>
          <a:p>
            <a:pPr algn="ctr" fontAlgn="base">
              <a:spcBef>
                <a:spcPct val="0"/>
              </a:spcBef>
              <a:spcAft>
                <a:spcPct val="0"/>
              </a:spcAft>
              <a:defRPr/>
            </a:pPr>
            <a:r>
              <a:rPr lang="en-US" sz="750" b="1" dirty="0">
                <a:solidFill>
                  <a:srgbClr val="FF0000"/>
                </a:solidFill>
                <a:latin typeface="Arial" charset="0"/>
                <a:cs typeface="Arial" charset="0"/>
              </a:rPr>
              <a:t>NASA Internal Use Only </a:t>
            </a:r>
            <a:r>
              <a:rPr lang="en-US" sz="750" b="1" dirty="0">
                <a:solidFill>
                  <a:srgbClr val="FF0000"/>
                </a:solidFill>
                <a:latin typeface="Wingdings"/>
                <a:ea typeface="Wingdings"/>
                <a:cs typeface="Wingdings"/>
                <a:sym typeface="Wingdings"/>
              </a:rPr>
              <a:t></a:t>
            </a:r>
            <a:r>
              <a:rPr lang="en-US" sz="750" b="1" dirty="0">
                <a:solidFill>
                  <a:srgbClr val="FF0000"/>
                </a:solidFill>
                <a:latin typeface="Arial" charset="0"/>
                <a:cs typeface="Arial" charset="0"/>
              </a:rPr>
              <a:t> Do Not Distribute</a:t>
            </a:r>
          </a:p>
        </p:txBody>
      </p:sp>
    </p:spTree>
    <p:extLst>
      <p:ext uri="{BB962C8B-B14F-4D97-AF65-F5344CB8AC3E}">
        <p14:creationId xmlns:p14="http://schemas.microsoft.com/office/powerpoint/2010/main" val="527584547"/>
      </p:ext>
    </p:extLst>
  </p:cSld>
  <p:clrMap bg1="lt1" tx1="dk1" bg2="lt2" tx2="dk2" accent1="accent1" accent2="accent2" accent3="accent3" accent4="accent4" accent5="accent5" accent6="accent6" hlink="hlink" folHlink="folHlink"/>
  <p:sldLayoutIdLst>
    <p:sldLayoutId id="2147483747" r:id="rId1"/>
  </p:sldLayoutIdLst>
  <p:transition advClick="0"/>
  <p:hf hdr="0" ftr="0" dt="0"/>
  <p:txStyles>
    <p:titleStyle>
      <a:lvl1pPr algn="l" defTabSz="342908" rtl="0" eaLnBrk="1" fontAlgn="base" hangingPunct="1">
        <a:spcBef>
          <a:spcPct val="0"/>
        </a:spcBef>
        <a:spcAft>
          <a:spcPct val="0"/>
        </a:spcAft>
        <a:defRPr sz="1800" b="1" kern="1200">
          <a:solidFill>
            <a:schemeClr val="bg1"/>
          </a:solidFill>
          <a:latin typeface="Arial"/>
          <a:ea typeface="ヒラギノ角ゴ Pro W3" charset="-128"/>
          <a:cs typeface="Arial"/>
        </a:defRPr>
      </a:lvl1pPr>
      <a:lvl2pPr algn="l" defTabSz="342908" rtl="0" eaLnBrk="1" fontAlgn="base" hangingPunct="1">
        <a:spcBef>
          <a:spcPct val="0"/>
        </a:spcBef>
        <a:spcAft>
          <a:spcPct val="0"/>
        </a:spcAft>
        <a:defRPr sz="1800" b="1">
          <a:solidFill>
            <a:schemeClr val="bg1"/>
          </a:solidFill>
          <a:latin typeface="Arial" charset="0"/>
          <a:ea typeface="ヒラギノ角ゴ Pro W3" charset="-128"/>
          <a:cs typeface="Arial" pitchFamily="34" charset="0"/>
        </a:defRPr>
      </a:lvl2pPr>
      <a:lvl3pPr algn="l" defTabSz="342908" rtl="0" eaLnBrk="1" fontAlgn="base" hangingPunct="1">
        <a:spcBef>
          <a:spcPct val="0"/>
        </a:spcBef>
        <a:spcAft>
          <a:spcPct val="0"/>
        </a:spcAft>
        <a:defRPr sz="1800" b="1">
          <a:solidFill>
            <a:schemeClr val="bg1"/>
          </a:solidFill>
          <a:latin typeface="Arial" charset="0"/>
          <a:ea typeface="ヒラギノ角ゴ Pro W3" charset="-128"/>
          <a:cs typeface="Arial" pitchFamily="34" charset="0"/>
        </a:defRPr>
      </a:lvl3pPr>
      <a:lvl4pPr algn="l" defTabSz="342908" rtl="0" eaLnBrk="1" fontAlgn="base" hangingPunct="1">
        <a:spcBef>
          <a:spcPct val="0"/>
        </a:spcBef>
        <a:spcAft>
          <a:spcPct val="0"/>
        </a:spcAft>
        <a:defRPr sz="1800" b="1">
          <a:solidFill>
            <a:schemeClr val="bg1"/>
          </a:solidFill>
          <a:latin typeface="Arial" charset="0"/>
          <a:ea typeface="ヒラギノ角ゴ Pro W3" charset="-128"/>
          <a:cs typeface="Arial" pitchFamily="34" charset="0"/>
        </a:defRPr>
      </a:lvl4pPr>
      <a:lvl5pPr algn="l" defTabSz="342908" rtl="0" eaLnBrk="1" fontAlgn="base" hangingPunct="1">
        <a:spcBef>
          <a:spcPct val="0"/>
        </a:spcBef>
        <a:spcAft>
          <a:spcPct val="0"/>
        </a:spcAft>
        <a:defRPr sz="1800" b="1">
          <a:solidFill>
            <a:schemeClr val="bg1"/>
          </a:solidFill>
          <a:latin typeface="Arial" charset="0"/>
          <a:ea typeface="ヒラギノ角ゴ Pro W3" charset="-128"/>
          <a:cs typeface="Arial" pitchFamily="34" charset="0"/>
        </a:defRPr>
      </a:lvl5pPr>
      <a:lvl6pPr marL="342908" algn="ctr" defTabSz="342908" rtl="0" eaLnBrk="1" fontAlgn="base" hangingPunct="1">
        <a:spcBef>
          <a:spcPct val="0"/>
        </a:spcBef>
        <a:spcAft>
          <a:spcPct val="0"/>
        </a:spcAft>
        <a:defRPr sz="3301">
          <a:solidFill>
            <a:schemeClr val="tx1"/>
          </a:solidFill>
          <a:latin typeface="Calibri" charset="0"/>
          <a:ea typeface="ヒラギノ角ゴ Pro W3" charset="-128"/>
          <a:cs typeface="ヒラギノ角ゴ Pro W3" charset="-128"/>
        </a:defRPr>
      </a:lvl6pPr>
      <a:lvl7pPr marL="685817" algn="ctr" defTabSz="342908" rtl="0" eaLnBrk="1" fontAlgn="base" hangingPunct="1">
        <a:spcBef>
          <a:spcPct val="0"/>
        </a:spcBef>
        <a:spcAft>
          <a:spcPct val="0"/>
        </a:spcAft>
        <a:defRPr sz="3301">
          <a:solidFill>
            <a:schemeClr val="tx1"/>
          </a:solidFill>
          <a:latin typeface="Calibri" charset="0"/>
          <a:ea typeface="ヒラギノ角ゴ Pro W3" charset="-128"/>
          <a:cs typeface="ヒラギノ角ゴ Pro W3" charset="-128"/>
        </a:defRPr>
      </a:lvl7pPr>
      <a:lvl8pPr marL="1028725" algn="ctr" defTabSz="342908" rtl="0" eaLnBrk="1" fontAlgn="base" hangingPunct="1">
        <a:spcBef>
          <a:spcPct val="0"/>
        </a:spcBef>
        <a:spcAft>
          <a:spcPct val="0"/>
        </a:spcAft>
        <a:defRPr sz="3301">
          <a:solidFill>
            <a:schemeClr val="tx1"/>
          </a:solidFill>
          <a:latin typeface="Calibri" charset="0"/>
          <a:ea typeface="ヒラギノ角ゴ Pro W3" charset="-128"/>
          <a:cs typeface="ヒラギノ角ゴ Pro W3" charset="-128"/>
        </a:defRPr>
      </a:lvl8pPr>
      <a:lvl9pPr marL="1371633" algn="ctr" defTabSz="342908" rtl="0" eaLnBrk="1" fontAlgn="base" hangingPunct="1">
        <a:spcBef>
          <a:spcPct val="0"/>
        </a:spcBef>
        <a:spcAft>
          <a:spcPct val="0"/>
        </a:spcAft>
        <a:defRPr sz="3301">
          <a:solidFill>
            <a:schemeClr val="tx1"/>
          </a:solidFill>
          <a:latin typeface="Calibri" charset="0"/>
          <a:ea typeface="ヒラギノ角ゴ Pro W3" charset="-128"/>
          <a:cs typeface="ヒラギノ角ゴ Pro W3" charset="-128"/>
        </a:defRPr>
      </a:lvl9pPr>
    </p:titleStyle>
    <p:bodyStyle>
      <a:lvl1pPr marL="133353" indent="-133353" algn="l" defTabSz="342908" rtl="0" eaLnBrk="1" fontAlgn="base" hangingPunct="1">
        <a:spcBef>
          <a:spcPct val="20000"/>
        </a:spcBef>
        <a:spcAft>
          <a:spcPct val="0"/>
        </a:spcAft>
        <a:buFont typeface="Arial" charset="0"/>
        <a:buChar char="•"/>
        <a:defRPr b="1" kern="1200">
          <a:solidFill>
            <a:schemeClr val="tx1"/>
          </a:solidFill>
          <a:latin typeface="Arial"/>
          <a:ea typeface="ヒラギノ角ゴ Pro W3" charset="-128"/>
          <a:cs typeface="Arial"/>
        </a:defRPr>
      </a:lvl1pPr>
      <a:lvl2pPr marL="514362" indent="-171454" algn="l" defTabSz="342908"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2pPr>
      <a:lvl3pPr marL="857270" indent="-171454" algn="l" defTabSz="342908"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3pPr>
      <a:lvl4pPr marL="1200179" indent="-171454" algn="l" defTabSz="342908"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4pPr>
      <a:lvl5pPr marL="1543087" indent="-171454" algn="l" defTabSz="342908" rtl="0" eaLnBrk="1" fontAlgn="base" hangingPunct="1">
        <a:spcBef>
          <a:spcPct val="20000"/>
        </a:spcBef>
        <a:spcAft>
          <a:spcPct val="0"/>
        </a:spcAft>
        <a:buFont typeface="Arial" charset="0"/>
        <a:buChar char="»"/>
        <a:defRPr kern="1200">
          <a:solidFill>
            <a:schemeClr val="tx1"/>
          </a:solidFill>
          <a:latin typeface="Arial"/>
          <a:ea typeface="ヒラギノ角ゴ Pro W3" charset="-128"/>
          <a:cs typeface="Arial"/>
        </a:defRPr>
      </a:lvl5pPr>
      <a:lvl6pPr marL="1885995" indent="-171454" algn="l" defTabSz="342908" rtl="0" eaLnBrk="1" latinLnBrk="0" hangingPunct="1">
        <a:spcBef>
          <a:spcPct val="20000"/>
        </a:spcBef>
        <a:buFont typeface="Arial"/>
        <a:buChar char="•"/>
        <a:defRPr sz="1500" kern="1200">
          <a:solidFill>
            <a:schemeClr val="tx1"/>
          </a:solidFill>
          <a:latin typeface="+mn-lt"/>
          <a:ea typeface="+mn-ea"/>
          <a:cs typeface="+mn-cs"/>
        </a:defRPr>
      </a:lvl6pPr>
      <a:lvl7pPr marL="2228903" indent="-171454" algn="l" defTabSz="342908" rtl="0" eaLnBrk="1" latinLnBrk="0" hangingPunct="1">
        <a:spcBef>
          <a:spcPct val="20000"/>
        </a:spcBef>
        <a:buFont typeface="Arial"/>
        <a:buChar char="•"/>
        <a:defRPr sz="1500" kern="1200">
          <a:solidFill>
            <a:schemeClr val="tx1"/>
          </a:solidFill>
          <a:latin typeface="+mn-lt"/>
          <a:ea typeface="+mn-ea"/>
          <a:cs typeface="+mn-cs"/>
        </a:defRPr>
      </a:lvl7pPr>
      <a:lvl8pPr marL="2571812" indent="-171454" algn="l" defTabSz="342908" rtl="0" eaLnBrk="1" latinLnBrk="0" hangingPunct="1">
        <a:spcBef>
          <a:spcPct val="20000"/>
        </a:spcBef>
        <a:buFont typeface="Arial"/>
        <a:buChar char="•"/>
        <a:defRPr sz="1500" kern="1200">
          <a:solidFill>
            <a:schemeClr val="tx1"/>
          </a:solidFill>
          <a:latin typeface="+mn-lt"/>
          <a:ea typeface="+mn-ea"/>
          <a:cs typeface="+mn-cs"/>
        </a:defRPr>
      </a:lvl8pPr>
      <a:lvl9pPr marL="2914720" indent="-171454" algn="l" defTabSz="34290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8" rtl="0" eaLnBrk="1" latinLnBrk="0" hangingPunct="1">
        <a:defRPr sz="1350" kern="1200">
          <a:solidFill>
            <a:schemeClr val="tx1"/>
          </a:solidFill>
          <a:latin typeface="+mn-lt"/>
          <a:ea typeface="+mn-ea"/>
          <a:cs typeface="+mn-cs"/>
        </a:defRPr>
      </a:lvl1pPr>
      <a:lvl2pPr marL="342908" algn="l" defTabSz="342908" rtl="0" eaLnBrk="1" latinLnBrk="0" hangingPunct="1">
        <a:defRPr sz="1350" kern="1200">
          <a:solidFill>
            <a:schemeClr val="tx1"/>
          </a:solidFill>
          <a:latin typeface="+mn-lt"/>
          <a:ea typeface="+mn-ea"/>
          <a:cs typeface="+mn-cs"/>
        </a:defRPr>
      </a:lvl2pPr>
      <a:lvl3pPr marL="685817" algn="l" defTabSz="342908" rtl="0" eaLnBrk="1" latinLnBrk="0" hangingPunct="1">
        <a:defRPr sz="1350" kern="1200">
          <a:solidFill>
            <a:schemeClr val="tx1"/>
          </a:solidFill>
          <a:latin typeface="+mn-lt"/>
          <a:ea typeface="+mn-ea"/>
          <a:cs typeface="+mn-cs"/>
        </a:defRPr>
      </a:lvl3pPr>
      <a:lvl4pPr marL="1028725" algn="l" defTabSz="342908" rtl="0" eaLnBrk="1" latinLnBrk="0" hangingPunct="1">
        <a:defRPr sz="1350" kern="1200">
          <a:solidFill>
            <a:schemeClr val="tx1"/>
          </a:solidFill>
          <a:latin typeface="+mn-lt"/>
          <a:ea typeface="+mn-ea"/>
          <a:cs typeface="+mn-cs"/>
        </a:defRPr>
      </a:lvl4pPr>
      <a:lvl5pPr marL="1371633" algn="l" defTabSz="342908" rtl="0" eaLnBrk="1" latinLnBrk="0" hangingPunct="1">
        <a:defRPr sz="1350" kern="1200">
          <a:solidFill>
            <a:schemeClr val="tx1"/>
          </a:solidFill>
          <a:latin typeface="+mn-lt"/>
          <a:ea typeface="+mn-ea"/>
          <a:cs typeface="+mn-cs"/>
        </a:defRPr>
      </a:lvl5pPr>
      <a:lvl6pPr marL="1714541" algn="l" defTabSz="342908" rtl="0" eaLnBrk="1" latinLnBrk="0" hangingPunct="1">
        <a:defRPr sz="1350" kern="1200">
          <a:solidFill>
            <a:schemeClr val="tx1"/>
          </a:solidFill>
          <a:latin typeface="+mn-lt"/>
          <a:ea typeface="+mn-ea"/>
          <a:cs typeface="+mn-cs"/>
        </a:defRPr>
      </a:lvl6pPr>
      <a:lvl7pPr marL="2057450" algn="l" defTabSz="342908" rtl="0" eaLnBrk="1" latinLnBrk="0" hangingPunct="1">
        <a:defRPr sz="1350" kern="1200">
          <a:solidFill>
            <a:schemeClr val="tx1"/>
          </a:solidFill>
          <a:latin typeface="+mn-lt"/>
          <a:ea typeface="+mn-ea"/>
          <a:cs typeface="+mn-cs"/>
        </a:defRPr>
      </a:lvl7pPr>
      <a:lvl8pPr marL="2400357" algn="l" defTabSz="342908" rtl="0" eaLnBrk="1" latinLnBrk="0" hangingPunct="1">
        <a:defRPr sz="1350" kern="1200">
          <a:solidFill>
            <a:schemeClr val="tx1"/>
          </a:solidFill>
          <a:latin typeface="+mn-lt"/>
          <a:ea typeface="+mn-ea"/>
          <a:cs typeface="+mn-cs"/>
        </a:defRPr>
      </a:lvl8pPr>
      <a:lvl9pPr marL="2743265" algn="l" defTabSz="34290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Line 3"/>
          <p:cNvSpPr>
            <a:spLocks noChangeShapeType="1"/>
          </p:cNvSpPr>
          <p:nvPr/>
        </p:nvSpPr>
        <p:spPr bwMode="auto">
          <a:xfrm rot="5400000">
            <a:off x="483587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7" name="Line 4"/>
          <p:cNvSpPr>
            <a:spLocks noChangeShapeType="1"/>
          </p:cNvSpPr>
          <p:nvPr/>
        </p:nvSpPr>
        <p:spPr bwMode="auto">
          <a:xfrm rot="5400000">
            <a:off x="460699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8" name="Line 5"/>
          <p:cNvSpPr>
            <a:spLocks noChangeShapeType="1"/>
          </p:cNvSpPr>
          <p:nvPr/>
        </p:nvSpPr>
        <p:spPr bwMode="auto">
          <a:xfrm rot="5400000">
            <a:off x="437811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9" name="Line 6"/>
          <p:cNvSpPr>
            <a:spLocks noChangeShapeType="1"/>
          </p:cNvSpPr>
          <p:nvPr/>
        </p:nvSpPr>
        <p:spPr bwMode="auto">
          <a:xfrm rot="5400000">
            <a:off x="506475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0" name="Line 7"/>
          <p:cNvSpPr>
            <a:spLocks noChangeShapeType="1"/>
          </p:cNvSpPr>
          <p:nvPr/>
        </p:nvSpPr>
        <p:spPr bwMode="auto">
          <a:xfrm rot="5400000">
            <a:off x="4149229"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1" name="Line 8"/>
          <p:cNvSpPr>
            <a:spLocks noChangeShapeType="1"/>
          </p:cNvSpPr>
          <p:nvPr/>
        </p:nvSpPr>
        <p:spPr bwMode="auto">
          <a:xfrm rot="5400000">
            <a:off x="3920348"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2" name="Line 9"/>
          <p:cNvSpPr>
            <a:spLocks noChangeShapeType="1"/>
          </p:cNvSpPr>
          <p:nvPr/>
        </p:nvSpPr>
        <p:spPr bwMode="auto">
          <a:xfrm rot="5400000">
            <a:off x="369146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3" name="Line 10"/>
          <p:cNvSpPr>
            <a:spLocks noChangeShapeType="1"/>
          </p:cNvSpPr>
          <p:nvPr/>
        </p:nvSpPr>
        <p:spPr bwMode="auto">
          <a:xfrm rot="5400000">
            <a:off x="346258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4" name="Line 11"/>
          <p:cNvSpPr>
            <a:spLocks noChangeShapeType="1"/>
          </p:cNvSpPr>
          <p:nvPr/>
        </p:nvSpPr>
        <p:spPr bwMode="auto">
          <a:xfrm rot="5400000">
            <a:off x="323370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5" name="Line 12"/>
          <p:cNvSpPr>
            <a:spLocks noChangeShapeType="1"/>
          </p:cNvSpPr>
          <p:nvPr/>
        </p:nvSpPr>
        <p:spPr bwMode="auto">
          <a:xfrm rot="5400000">
            <a:off x="300482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6" name="Line 13"/>
          <p:cNvSpPr>
            <a:spLocks noChangeShapeType="1"/>
          </p:cNvSpPr>
          <p:nvPr/>
        </p:nvSpPr>
        <p:spPr bwMode="auto">
          <a:xfrm rot="5400000">
            <a:off x="277594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7" name="Line 14"/>
          <p:cNvSpPr>
            <a:spLocks noChangeShapeType="1"/>
          </p:cNvSpPr>
          <p:nvPr/>
        </p:nvSpPr>
        <p:spPr bwMode="auto">
          <a:xfrm rot="5400000">
            <a:off x="254706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8" name="Line 15"/>
          <p:cNvSpPr>
            <a:spLocks noChangeShapeType="1"/>
          </p:cNvSpPr>
          <p:nvPr/>
        </p:nvSpPr>
        <p:spPr bwMode="auto">
          <a:xfrm rot="5400000">
            <a:off x="231818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79" name="Line 16"/>
          <p:cNvSpPr>
            <a:spLocks noChangeShapeType="1"/>
          </p:cNvSpPr>
          <p:nvPr/>
        </p:nvSpPr>
        <p:spPr bwMode="auto">
          <a:xfrm rot="5400000">
            <a:off x="208930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0" name="Line 17"/>
          <p:cNvSpPr>
            <a:spLocks noChangeShapeType="1"/>
          </p:cNvSpPr>
          <p:nvPr/>
        </p:nvSpPr>
        <p:spPr bwMode="auto">
          <a:xfrm rot="5400000">
            <a:off x="1860419"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1" name="Line 18"/>
          <p:cNvSpPr>
            <a:spLocks noChangeShapeType="1"/>
          </p:cNvSpPr>
          <p:nvPr/>
        </p:nvSpPr>
        <p:spPr bwMode="auto">
          <a:xfrm rot="5400000">
            <a:off x="1631538"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2" name="Line 19"/>
          <p:cNvSpPr>
            <a:spLocks noChangeShapeType="1"/>
          </p:cNvSpPr>
          <p:nvPr/>
        </p:nvSpPr>
        <p:spPr bwMode="auto">
          <a:xfrm rot="5400000">
            <a:off x="140265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3" name="Line 20"/>
          <p:cNvSpPr>
            <a:spLocks noChangeShapeType="1"/>
          </p:cNvSpPr>
          <p:nvPr/>
        </p:nvSpPr>
        <p:spPr bwMode="auto">
          <a:xfrm rot="5400000">
            <a:off x="117377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4" name="Line 21"/>
          <p:cNvSpPr>
            <a:spLocks noChangeShapeType="1"/>
          </p:cNvSpPr>
          <p:nvPr/>
        </p:nvSpPr>
        <p:spPr bwMode="auto">
          <a:xfrm rot="5400000">
            <a:off x="94489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5" name="Line 22"/>
          <p:cNvSpPr>
            <a:spLocks noChangeShapeType="1"/>
          </p:cNvSpPr>
          <p:nvPr/>
        </p:nvSpPr>
        <p:spPr bwMode="auto">
          <a:xfrm rot="5400000">
            <a:off x="71601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6" name="Line 23"/>
          <p:cNvSpPr>
            <a:spLocks noChangeShapeType="1"/>
          </p:cNvSpPr>
          <p:nvPr/>
        </p:nvSpPr>
        <p:spPr bwMode="auto">
          <a:xfrm rot="5400000">
            <a:off x="48713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7" name="Line 24"/>
          <p:cNvSpPr>
            <a:spLocks noChangeShapeType="1"/>
          </p:cNvSpPr>
          <p:nvPr/>
        </p:nvSpPr>
        <p:spPr bwMode="auto">
          <a:xfrm rot="5400000">
            <a:off x="25825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8" name="Line 25"/>
          <p:cNvSpPr>
            <a:spLocks noChangeShapeType="1"/>
          </p:cNvSpPr>
          <p:nvPr/>
        </p:nvSpPr>
        <p:spPr bwMode="auto">
          <a:xfrm rot="5400000">
            <a:off x="2937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89" name="Line 26"/>
          <p:cNvSpPr>
            <a:spLocks noChangeShapeType="1"/>
          </p:cNvSpPr>
          <p:nvPr/>
        </p:nvSpPr>
        <p:spPr bwMode="auto">
          <a:xfrm rot="5400000">
            <a:off x="-19951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0" name="Line 27"/>
          <p:cNvSpPr>
            <a:spLocks noChangeShapeType="1"/>
          </p:cNvSpPr>
          <p:nvPr/>
        </p:nvSpPr>
        <p:spPr bwMode="auto">
          <a:xfrm rot="5400000">
            <a:off x="529363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1" name="Line 28"/>
          <p:cNvSpPr>
            <a:spLocks noChangeShapeType="1"/>
          </p:cNvSpPr>
          <p:nvPr/>
        </p:nvSpPr>
        <p:spPr bwMode="auto">
          <a:xfrm rot="5400000">
            <a:off x="804020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2" name="Line 29"/>
          <p:cNvSpPr>
            <a:spLocks noChangeShapeType="1"/>
          </p:cNvSpPr>
          <p:nvPr/>
        </p:nvSpPr>
        <p:spPr bwMode="auto">
          <a:xfrm rot="5400000">
            <a:off x="781132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3" name="Line 30"/>
          <p:cNvSpPr>
            <a:spLocks noChangeShapeType="1"/>
          </p:cNvSpPr>
          <p:nvPr/>
        </p:nvSpPr>
        <p:spPr bwMode="auto">
          <a:xfrm rot="5400000">
            <a:off x="7582444"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4" name="Line 31"/>
          <p:cNvSpPr>
            <a:spLocks noChangeShapeType="1"/>
          </p:cNvSpPr>
          <p:nvPr/>
        </p:nvSpPr>
        <p:spPr bwMode="auto">
          <a:xfrm rot="5400000">
            <a:off x="826908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5" name="Line 32"/>
          <p:cNvSpPr>
            <a:spLocks noChangeShapeType="1"/>
          </p:cNvSpPr>
          <p:nvPr/>
        </p:nvSpPr>
        <p:spPr bwMode="auto">
          <a:xfrm rot="5400000">
            <a:off x="7353563"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6" name="Line 33"/>
          <p:cNvSpPr>
            <a:spLocks noChangeShapeType="1"/>
          </p:cNvSpPr>
          <p:nvPr/>
        </p:nvSpPr>
        <p:spPr bwMode="auto">
          <a:xfrm rot="5400000">
            <a:off x="7124682"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7" name="Line 34"/>
          <p:cNvSpPr>
            <a:spLocks noChangeShapeType="1"/>
          </p:cNvSpPr>
          <p:nvPr/>
        </p:nvSpPr>
        <p:spPr bwMode="auto">
          <a:xfrm rot="5400000">
            <a:off x="6895801"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8" name="Line 35"/>
          <p:cNvSpPr>
            <a:spLocks noChangeShapeType="1"/>
          </p:cNvSpPr>
          <p:nvPr/>
        </p:nvSpPr>
        <p:spPr bwMode="auto">
          <a:xfrm rot="5400000">
            <a:off x="6666920"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99" name="Line 36"/>
          <p:cNvSpPr>
            <a:spLocks noChangeShapeType="1"/>
          </p:cNvSpPr>
          <p:nvPr/>
        </p:nvSpPr>
        <p:spPr bwMode="auto">
          <a:xfrm rot="5400000">
            <a:off x="6438039"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0" name="Line 37"/>
          <p:cNvSpPr>
            <a:spLocks noChangeShapeType="1"/>
          </p:cNvSpPr>
          <p:nvPr/>
        </p:nvSpPr>
        <p:spPr bwMode="auto">
          <a:xfrm rot="5400000">
            <a:off x="6209158"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1" name="Line 38"/>
          <p:cNvSpPr>
            <a:spLocks noChangeShapeType="1"/>
          </p:cNvSpPr>
          <p:nvPr/>
        </p:nvSpPr>
        <p:spPr bwMode="auto">
          <a:xfrm rot="5400000">
            <a:off x="598027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2" name="Line 39"/>
          <p:cNvSpPr>
            <a:spLocks noChangeShapeType="1"/>
          </p:cNvSpPr>
          <p:nvPr/>
        </p:nvSpPr>
        <p:spPr bwMode="auto">
          <a:xfrm rot="5400000">
            <a:off x="5751396"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3" name="Line 40"/>
          <p:cNvSpPr>
            <a:spLocks noChangeShapeType="1"/>
          </p:cNvSpPr>
          <p:nvPr/>
        </p:nvSpPr>
        <p:spPr bwMode="auto">
          <a:xfrm rot="5400000">
            <a:off x="5522515"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104" name="Line 41"/>
          <p:cNvSpPr>
            <a:spLocks noChangeShapeType="1"/>
          </p:cNvSpPr>
          <p:nvPr/>
        </p:nvSpPr>
        <p:spPr bwMode="auto">
          <a:xfrm rot="5400000">
            <a:off x="8497967" y="429766"/>
            <a:ext cx="859536" cy="0"/>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1" name="Line 43"/>
          <p:cNvSpPr>
            <a:spLocks noChangeShapeType="1"/>
          </p:cNvSpPr>
          <p:nvPr/>
        </p:nvSpPr>
        <p:spPr bwMode="auto">
          <a:xfrm>
            <a:off x="0" y="234952"/>
            <a:ext cx="9134856" cy="3175"/>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2" name="Line 44"/>
          <p:cNvSpPr>
            <a:spLocks noChangeShapeType="1"/>
          </p:cNvSpPr>
          <p:nvPr/>
        </p:nvSpPr>
        <p:spPr bwMode="auto">
          <a:xfrm>
            <a:off x="0" y="461967"/>
            <a:ext cx="9134856" cy="1587"/>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3" name="Line 45"/>
          <p:cNvSpPr>
            <a:spLocks noChangeShapeType="1"/>
          </p:cNvSpPr>
          <p:nvPr/>
        </p:nvSpPr>
        <p:spPr bwMode="auto">
          <a:xfrm>
            <a:off x="0" y="687396"/>
            <a:ext cx="9134856" cy="1587"/>
          </a:xfrm>
          <a:prstGeom prst="line">
            <a:avLst/>
          </a:prstGeom>
          <a:noFill/>
          <a:ln w="6350">
            <a:solidFill>
              <a:srgbClr val="E6E6E6"/>
            </a:solidFill>
            <a:round/>
            <a:headEnd/>
            <a:tailEnd/>
          </a:ln>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4" name="Line 46"/>
          <p:cNvSpPr>
            <a:spLocks noChangeShapeType="1"/>
          </p:cNvSpPr>
          <p:nvPr/>
        </p:nvSpPr>
        <p:spPr bwMode="auto">
          <a:xfrm flipH="1">
            <a:off x="0" y="825500"/>
            <a:ext cx="9134856" cy="0"/>
          </a:xfrm>
          <a:prstGeom prst="line">
            <a:avLst/>
          </a:prstGeom>
          <a:noFill/>
          <a:ln w="38100">
            <a:solidFill>
              <a:schemeClr val="bg1"/>
            </a:solidFill>
            <a:round/>
            <a:headEnd/>
            <a:tailEnd/>
          </a:ln>
          <a:effectLst>
            <a:outerShdw dist="38090" dir="7199996" algn="ctr" rotWithShape="0">
              <a:srgbClr val="808080">
                <a:alpha val="75000"/>
              </a:srgbClr>
            </a:outerShdw>
          </a:effectLst>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65" name="Line 51"/>
          <p:cNvSpPr>
            <a:spLocks noChangeShapeType="1"/>
          </p:cNvSpPr>
          <p:nvPr/>
        </p:nvSpPr>
        <p:spPr bwMode="auto">
          <a:xfrm>
            <a:off x="0" y="850900"/>
            <a:ext cx="9134856" cy="0"/>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defRPr/>
            </a:pPr>
            <a:endParaRPr lang="en-US" sz="1800" dirty="0">
              <a:solidFill>
                <a:srgbClr val="000000"/>
              </a:solidFill>
              <a:latin typeface="Arial" pitchFamily="34" charset="0"/>
            </a:endParaRPr>
          </a:p>
        </p:txBody>
      </p:sp>
      <p:sp>
        <p:nvSpPr>
          <p:cNvPr id="2" name="Title Placeholder 1"/>
          <p:cNvSpPr>
            <a:spLocks noGrp="1"/>
          </p:cNvSpPr>
          <p:nvPr>
            <p:ph type="title"/>
          </p:nvPr>
        </p:nvSpPr>
        <p:spPr>
          <a:xfrm>
            <a:off x="457202" y="2"/>
            <a:ext cx="7086599" cy="921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553200" y="6492877"/>
            <a:ext cx="2133600" cy="365125"/>
          </a:xfrm>
          <a:prstGeom prst="rect">
            <a:avLst/>
          </a:prstGeom>
        </p:spPr>
        <p:txBody>
          <a:bodyPr vert="horz" lIns="91440" tIns="45720" rIns="91440" bIns="45720" rtlCol="0" anchor="ctr"/>
          <a:lstStyle>
            <a:lvl1pPr algn="r">
              <a:defRPr sz="675">
                <a:solidFill>
                  <a:schemeClr val="tx1">
                    <a:lumMod val="75000"/>
                    <a:lumOff val="25000"/>
                  </a:schemeClr>
                </a:solidFill>
                <a:latin typeface="+mn-lt"/>
              </a:defRPr>
            </a:lvl1pPr>
          </a:lstStyle>
          <a:p>
            <a:fld id="{71B8E673-117C-4EB8-815D-B74F333F1186}" type="slidenum">
              <a:rPr lang="en-US" smtClean="0"/>
              <a:t>‹#›</a:t>
            </a:fld>
            <a:endParaRPr lang="en-US"/>
          </a:p>
        </p:txBody>
      </p:sp>
      <p:pic>
        <p:nvPicPr>
          <p:cNvPr id="106" name="Picture 1"/>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659688" y="19052"/>
            <a:ext cx="1408113" cy="746125"/>
          </a:xfrm>
          <a:prstGeom prst="rect">
            <a:avLst/>
          </a:prstGeom>
          <a:noFill/>
          <a:ln w="9525">
            <a:noFill/>
            <a:miter lim="800000"/>
            <a:headEnd/>
            <a:tailEnd/>
          </a:ln>
        </p:spPr>
      </p:pic>
    </p:spTree>
    <p:extLst>
      <p:ext uri="{BB962C8B-B14F-4D97-AF65-F5344CB8AC3E}">
        <p14:creationId xmlns:p14="http://schemas.microsoft.com/office/powerpoint/2010/main" val="114138526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hdr="0" ftr="0" dt="0"/>
  <p:txStyles>
    <p:titleStyle>
      <a:lvl1pPr algn="l" defTabSz="342900" rtl="0" eaLnBrk="1" latinLnBrk="0" hangingPunct="1">
        <a:lnSpc>
          <a:spcPts val="1860"/>
        </a:lnSpc>
        <a:spcBef>
          <a:spcPct val="0"/>
        </a:spcBef>
        <a:buNone/>
        <a:defRPr sz="1800" b="1" kern="1200">
          <a:solidFill>
            <a:schemeClr val="tx1"/>
          </a:solidFill>
          <a:latin typeface="+mj-lt"/>
          <a:ea typeface="+mj-ea"/>
          <a:cs typeface="+mj-cs"/>
        </a:defRPr>
      </a:lvl1pPr>
    </p:titleStyle>
    <p:bodyStyle>
      <a:lvl1pPr marL="254794" indent="-254794" algn="l" defTabSz="342900" rtl="0" eaLnBrk="1" latinLnBrk="0" hangingPunct="1">
        <a:spcBef>
          <a:spcPct val="20000"/>
        </a:spcBef>
        <a:buClr>
          <a:srgbClr val="800000"/>
        </a:buClr>
        <a:buFont typeface="Wingdings" charset="2"/>
        <a:buChar char="u"/>
        <a:defRPr sz="1500" b="1" kern="1200">
          <a:solidFill>
            <a:schemeClr val="tx1"/>
          </a:solidFill>
          <a:latin typeface="+mn-lt"/>
          <a:ea typeface="+mn-ea"/>
          <a:cs typeface="+mn-cs"/>
        </a:defRPr>
      </a:lvl1pPr>
      <a:lvl2pPr marL="423863" indent="-165497" algn="l" defTabSz="342900" rtl="0" eaLnBrk="1" latinLnBrk="0" hangingPunct="1">
        <a:spcBef>
          <a:spcPct val="20000"/>
        </a:spcBef>
        <a:buClr>
          <a:srgbClr val="004FA6"/>
        </a:buClr>
        <a:buFont typeface="Arial"/>
        <a:buChar char="•"/>
        <a:defRPr sz="1350" kern="1200">
          <a:solidFill>
            <a:schemeClr val="tx1"/>
          </a:solidFill>
          <a:latin typeface="+mn-lt"/>
          <a:ea typeface="+mn-ea"/>
          <a:cs typeface="+mn-cs"/>
        </a:defRPr>
      </a:lvl2pPr>
      <a:lvl3pPr marL="688181" indent="-171450" algn="l" defTabSz="556022" rtl="0" eaLnBrk="1" latinLnBrk="0" hangingPunct="1">
        <a:spcBef>
          <a:spcPct val="20000"/>
        </a:spcBef>
        <a:buClr>
          <a:srgbClr val="004FA6"/>
        </a:buClr>
        <a:buFont typeface="Lucida Grande"/>
        <a:buChar char="-"/>
        <a:defRPr sz="135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PPT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26988"/>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タイトル プレースホルダ 1"/>
          <p:cNvSpPr>
            <a:spLocks noGrp="1"/>
          </p:cNvSpPr>
          <p:nvPr>
            <p:ph type="title"/>
          </p:nvPr>
        </p:nvSpPr>
        <p:spPr bwMode="auto">
          <a:xfrm>
            <a:off x="315058" y="26988"/>
            <a:ext cx="8488973" cy="61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8" name="テキスト プレースホルダ 2"/>
          <p:cNvSpPr>
            <a:spLocks noGrp="1"/>
          </p:cNvSpPr>
          <p:nvPr>
            <p:ph type="body" idx="1"/>
          </p:nvPr>
        </p:nvSpPr>
        <p:spPr bwMode="auto">
          <a:xfrm>
            <a:off x="237392" y="857251"/>
            <a:ext cx="86868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492876"/>
            <a:ext cx="1389185" cy="365125"/>
          </a:xfrm>
          <a:prstGeom prst="rect">
            <a:avLst/>
          </a:prstGeom>
        </p:spPr>
        <p:txBody>
          <a:bodyPr vert="horz" wrap="square" lIns="91440" tIns="45720" rIns="91440" bIns="45720" numCol="1" anchor="ctr" anchorCtr="0" compatLnSpc="1">
            <a:prstTxWarp prst="textNoShape">
              <a:avLst/>
            </a:prstTxWarp>
          </a:bodyPr>
          <a:lstStyle>
            <a:lvl1pPr>
              <a:defRPr sz="1108">
                <a:solidFill>
                  <a:srgbClr val="898989"/>
                </a:solidFill>
                <a:latin typeface="ＭＳ Ｐゴシック" pitchFamily="50" charset="-128"/>
                <a:ea typeface="ＭＳ Ｐゴシック" pitchFamily="50" charset="-128"/>
                <a:cs typeface="+mn-cs"/>
              </a:defRPr>
            </a:lvl1pPr>
          </a:lstStyle>
          <a:p>
            <a:pPr>
              <a:defRPr/>
            </a:pPr>
            <a:endParaRPr lang="ja-JP" altLang="en-US"/>
          </a:p>
        </p:txBody>
      </p:sp>
      <p:sp>
        <p:nvSpPr>
          <p:cNvPr id="5" name="フッター プレースホルダ 4"/>
          <p:cNvSpPr>
            <a:spLocks noGrp="1"/>
          </p:cNvSpPr>
          <p:nvPr>
            <p:ph type="ftr" sz="quarter" idx="3"/>
          </p:nvPr>
        </p:nvSpPr>
        <p:spPr>
          <a:xfrm>
            <a:off x="2113085" y="6492876"/>
            <a:ext cx="4254012" cy="365125"/>
          </a:xfrm>
          <a:prstGeom prst="rect">
            <a:avLst/>
          </a:prstGeom>
        </p:spPr>
        <p:txBody>
          <a:bodyPr vert="horz" lIns="91440" tIns="45720" rIns="91440" bIns="45720" rtlCol="0" anchor="ctr"/>
          <a:lstStyle>
            <a:lvl1pPr algn="ctr" fontAlgn="auto">
              <a:spcBef>
                <a:spcPts val="0"/>
              </a:spcBef>
              <a:spcAft>
                <a:spcPts val="0"/>
              </a:spcAft>
              <a:defRPr sz="1108">
                <a:solidFill>
                  <a:schemeClr val="tx1">
                    <a:tint val="75000"/>
                  </a:schemeClr>
                </a:solidFill>
                <a:latin typeface="ＭＳ Ｐゴシック" pitchFamily="50" charset="-128"/>
                <a:ea typeface="ＭＳ Ｐゴシック" pitchFamily="50" charset="-128"/>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8626720" y="6597650"/>
            <a:ext cx="495300" cy="260350"/>
          </a:xfrm>
          <a:prstGeom prst="rect">
            <a:avLst/>
          </a:prstGeom>
        </p:spPr>
        <p:txBody>
          <a:bodyPr vert="horz" wrap="square" lIns="91440" tIns="45720" rIns="91440" bIns="45720" numCol="1" anchor="ctr" anchorCtr="0" compatLnSpc="1">
            <a:prstTxWarp prst="textNoShape">
              <a:avLst/>
            </a:prstTxWarp>
          </a:bodyPr>
          <a:lstStyle>
            <a:lvl1pPr algn="r">
              <a:defRPr sz="1292" baseline="0">
                <a:latin typeface="Calibri" pitchFamily="34" charset="0"/>
                <a:ea typeface="ＭＳ Ｐゴシック" pitchFamily="50" charset="-128"/>
                <a:cs typeface="+mn-cs"/>
              </a:defRPr>
            </a:lvl1pPr>
          </a:lstStyle>
          <a:p>
            <a:pPr>
              <a:defRPr/>
            </a:pPr>
            <a:fld id="{941535E9-E6B3-C843-9778-7CF034F0B77E}" type="slidenum">
              <a:rPr lang="ja-JP" altLang="en-US"/>
              <a:pPr>
                <a:defRPr/>
              </a:pPr>
              <a:t>‹#›</a:t>
            </a:fld>
            <a:endParaRPr lang="ja-JP" altLang="en-US" dirty="0"/>
          </a:p>
        </p:txBody>
      </p:sp>
      <p:pic>
        <p:nvPicPr>
          <p:cNvPr id="1032" name="Picture 10" descr="A2_1_blue_gla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65" y="44451"/>
            <a:ext cx="9964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39528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ftr="0" dt="0"/>
  <p:txStyles>
    <p:titleStyle>
      <a:lvl1pPr algn="ctr" rtl="0" eaLnBrk="1" fontAlgn="base" hangingPunct="1">
        <a:spcBef>
          <a:spcPct val="0"/>
        </a:spcBef>
        <a:spcAft>
          <a:spcPct val="0"/>
        </a:spcAft>
        <a:defRPr kumimoji="1" sz="2400" b="1" kern="1200">
          <a:solidFill>
            <a:schemeClr val="bg1"/>
          </a:solidFill>
          <a:effectLst>
            <a:outerShdw blurRad="38100" dist="38100" dir="2700000" algn="tl">
              <a:srgbClr val="000000">
                <a:alpha val="43137"/>
              </a:srgbClr>
            </a:outerShdw>
          </a:effectLst>
          <a:latin typeface="Calibri" pitchFamily="34" charset="0"/>
          <a:ea typeface="ＭＳ Ｐゴシック" pitchFamily="50" charset="-128"/>
          <a:cs typeface="ＭＳ Ｐゴシック" charset="0"/>
        </a:defRPr>
      </a:lvl1pPr>
      <a:lvl2pPr algn="ctr" rtl="0" eaLnBrk="1" fontAlgn="base" hangingPunct="1">
        <a:spcBef>
          <a:spcPct val="0"/>
        </a:spcBef>
        <a:spcAft>
          <a:spcPct val="0"/>
        </a:spcAft>
        <a:defRPr kumimoji="1" sz="2585" b="1">
          <a:solidFill>
            <a:schemeClr val="bg1"/>
          </a:solidFill>
          <a:latin typeface="Calibri" charset="0"/>
          <a:ea typeface="ＭＳ Ｐゴシック" pitchFamily="50" charset="-128"/>
          <a:cs typeface="ＭＳ Ｐゴシック" charset="0"/>
        </a:defRPr>
      </a:lvl2pPr>
      <a:lvl3pPr algn="ctr" rtl="0" eaLnBrk="1" fontAlgn="base" hangingPunct="1">
        <a:spcBef>
          <a:spcPct val="0"/>
        </a:spcBef>
        <a:spcAft>
          <a:spcPct val="0"/>
        </a:spcAft>
        <a:defRPr kumimoji="1" sz="2585" b="1">
          <a:solidFill>
            <a:schemeClr val="bg1"/>
          </a:solidFill>
          <a:latin typeface="Calibri" charset="0"/>
          <a:ea typeface="ＭＳ Ｐゴシック" pitchFamily="50" charset="-128"/>
          <a:cs typeface="ＭＳ Ｐゴシック" charset="0"/>
        </a:defRPr>
      </a:lvl3pPr>
      <a:lvl4pPr algn="ctr" rtl="0" eaLnBrk="1" fontAlgn="base" hangingPunct="1">
        <a:spcBef>
          <a:spcPct val="0"/>
        </a:spcBef>
        <a:spcAft>
          <a:spcPct val="0"/>
        </a:spcAft>
        <a:defRPr kumimoji="1" sz="2585" b="1">
          <a:solidFill>
            <a:schemeClr val="bg1"/>
          </a:solidFill>
          <a:latin typeface="Calibri" charset="0"/>
          <a:ea typeface="ＭＳ Ｐゴシック" pitchFamily="50" charset="-128"/>
          <a:cs typeface="ＭＳ Ｐゴシック" charset="0"/>
        </a:defRPr>
      </a:lvl4pPr>
      <a:lvl5pPr algn="ctr" rtl="0" eaLnBrk="1" fontAlgn="base" hangingPunct="1">
        <a:spcBef>
          <a:spcPct val="0"/>
        </a:spcBef>
        <a:spcAft>
          <a:spcPct val="0"/>
        </a:spcAft>
        <a:defRPr kumimoji="1" sz="2585" b="1">
          <a:solidFill>
            <a:schemeClr val="bg1"/>
          </a:solidFill>
          <a:latin typeface="Calibri" charset="0"/>
          <a:ea typeface="ＭＳ Ｐゴシック" pitchFamily="50" charset="-128"/>
          <a:cs typeface="ＭＳ Ｐゴシック" charset="0"/>
        </a:defRPr>
      </a:lvl5pPr>
      <a:lvl6pPr marL="422041" algn="ctr" rtl="0" eaLnBrk="1" fontAlgn="base" hangingPunct="1">
        <a:spcBef>
          <a:spcPct val="0"/>
        </a:spcBef>
        <a:spcAft>
          <a:spcPct val="0"/>
        </a:spcAft>
        <a:defRPr kumimoji="1" sz="3692">
          <a:solidFill>
            <a:schemeClr val="tx1"/>
          </a:solidFill>
          <a:latin typeface="ＭＳ Ｐゴシック" pitchFamily="50" charset="-128"/>
          <a:ea typeface="ＭＳ Ｐゴシック" pitchFamily="50" charset="-128"/>
        </a:defRPr>
      </a:lvl6pPr>
      <a:lvl7pPr marL="844083" algn="ctr" rtl="0" eaLnBrk="1" fontAlgn="base" hangingPunct="1">
        <a:spcBef>
          <a:spcPct val="0"/>
        </a:spcBef>
        <a:spcAft>
          <a:spcPct val="0"/>
        </a:spcAft>
        <a:defRPr kumimoji="1" sz="3692">
          <a:solidFill>
            <a:schemeClr val="tx1"/>
          </a:solidFill>
          <a:latin typeface="ＭＳ Ｐゴシック" pitchFamily="50" charset="-128"/>
          <a:ea typeface="ＭＳ Ｐゴシック" pitchFamily="50" charset="-128"/>
        </a:defRPr>
      </a:lvl7pPr>
      <a:lvl8pPr marL="1266124" algn="ctr" rtl="0" eaLnBrk="1" fontAlgn="base" hangingPunct="1">
        <a:spcBef>
          <a:spcPct val="0"/>
        </a:spcBef>
        <a:spcAft>
          <a:spcPct val="0"/>
        </a:spcAft>
        <a:defRPr kumimoji="1" sz="3692">
          <a:solidFill>
            <a:schemeClr val="tx1"/>
          </a:solidFill>
          <a:latin typeface="ＭＳ Ｐゴシック" pitchFamily="50" charset="-128"/>
          <a:ea typeface="ＭＳ Ｐゴシック" pitchFamily="50" charset="-128"/>
        </a:defRPr>
      </a:lvl8pPr>
      <a:lvl9pPr marL="1688165" algn="ctr" rtl="0" eaLnBrk="1" fontAlgn="base" hangingPunct="1">
        <a:spcBef>
          <a:spcPct val="0"/>
        </a:spcBef>
        <a:spcAft>
          <a:spcPct val="0"/>
        </a:spcAft>
        <a:defRPr kumimoji="1" sz="3692">
          <a:solidFill>
            <a:schemeClr val="tx1"/>
          </a:solidFill>
          <a:latin typeface="ＭＳ Ｐゴシック" pitchFamily="50" charset="-128"/>
          <a:ea typeface="ＭＳ Ｐゴシック" pitchFamily="50" charset="-128"/>
        </a:defRPr>
      </a:lvl9pPr>
    </p:titleStyle>
    <p:bodyStyle>
      <a:lvl1pPr marL="316531" indent="-316531" algn="l" rtl="0" eaLnBrk="1" fontAlgn="base" hangingPunct="1">
        <a:spcBef>
          <a:spcPct val="20000"/>
        </a:spcBef>
        <a:spcAft>
          <a:spcPct val="0"/>
        </a:spcAft>
        <a:buFont typeface="Arial" charset="0"/>
        <a:buChar char="•"/>
        <a:defRPr kumimoji="1" sz="1846" kern="1200">
          <a:solidFill>
            <a:schemeClr val="tx1"/>
          </a:solidFill>
          <a:latin typeface="Calibri" pitchFamily="34" charset="0"/>
          <a:ea typeface="ＭＳ Ｐゴシック" pitchFamily="50" charset="-128"/>
          <a:cs typeface="ＭＳ Ｐゴシック" charset="0"/>
        </a:defRPr>
      </a:lvl1pPr>
      <a:lvl2pPr marL="685817" indent="-263776" algn="l" rtl="0" eaLnBrk="1" fontAlgn="base" hangingPunct="1">
        <a:spcBef>
          <a:spcPct val="20000"/>
        </a:spcBef>
        <a:spcAft>
          <a:spcPct val="0"/>
        </a:spcAft>
        <a:buFont typeface="Arial" charset="0"/>
        <a:buChar char="–"/>
        <a:defRPr kumimoji="1" sz="1846" kern="1200">
          <a:solidFill>
            <a:schemeClr val="tx1"/>
          </a:solidFill>
          <a:latin typeface="Calibri" pitchFamily="34" charset="0"/>
          <a:ea typeface="ＭＳ Ｐゴシック" pitchFamily="50" charset="-128"/>
          <a:cs typeface="+mn-cs"/>
        </a:defRPr>
      </a:lvl2pPr>
      <a:lvl3pPr marL="1055103" indent="-211021" algn="l" rtl="0" eaLnBrk="1" fontAlgn="base" hangingPunct="1">
        <a:spcBef>
          <a:spcPct val="20000"/>
        </a:spcBef>
        <a:spcAft>
          <a:spcPct val="0"/>
        </a:spcAft>
        <a:buFont typeface="Arial" charset="0"/>
        <a:buChar char="•"/>
        <a:defRPr kumimoji="1" sz="1846" kern="1200">
          <a:solidFill>
            <a:schemeClr val="tx1"/>
          </a:solidFill>
          <a:latin typeface="Calibri" pitchFamily="34" charset="0"/>
          <a:ea typeface="ＭＳ Ｐゴシック" pitchFamily="50" charset="-128"/>
          <a:cs typeface="+mn-cs"/>
        </a:defRPr>
      </a:lvl3pPr>
      <a:lvl4pPr marL="1477145" indent="-211021" algn="l" rtl="0" eaLnBrk="1" fontAlgn="base" hangingPunct="1">
        <a:spcBef>
          <a:spcPct val="20000"/>
        </a:spcBef>
        <a:spcAft>
          <a:spcPct val="0"/>
        </a:spcAft>
        <a:buFont typeface="Arial" charset="0"/>
        <a:buChar char="–"/>
        <a:defRPr kumimoji="1" sz="1846" kern="1200">
          <a:solidFill>
            <a:schemeClr val="tx1"/>
          </a:solidFill>
          <a:latin typeface="Calibri" pitchFamily="34" charset="0"/>
          <a:ea typeface="ＭＳ Ｐゴシック" pitchFamily="50" charset="-128"/>
          <a:cs typeface="+mn-cs"/>
        </a:defRPr>
      </a:lvl4pPr>
      <a:lvl5pPr marL="1899186" indent="-211021" algn="l" rtl="0" eaLnBrk="1" fontAlgn="base" hangingPunct="1">
        <a:spcBef>
          <a:spcPct val="20000"/>
        </a:spcBef>
        <a:spcAft>
          <a:spcPct val="0"/>
        </a:spcAft>
        <a:buFont typeface="Arial" charset="0"/>
        <a:buChar char="»"/>
        <a:defRPr kumimoji="1" sz="1846" kern="1200">
          <a:solidFill>
            <a:schemeClr val="tx1"/>
          </a:solidFill>
          <a:latin typeface="Calibri" pitchFamily="34" charset="0"/>
          <a:ea typeface="ＭＳ Ｐゴシック" pitchFamily="50" charset="-128"/>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toh.naoki1@jaxa.jp" TargetMode="External"/><Relationship Id="rId2" Type="http://schemas.openxmlformats.org/officeDocument/2006/relationships/hyperlink" Target="mailto:markus.landgraf@esa.int" TargetMode="External"/><Relationship Id="rId1" Type="http://schemas.openxmlformats.org/officeDocument/2006/relationships/slideLayout" Target="../slideLayouts/slideLayout45.xml"/><Relationship Id="rId5" Type="http://schemas.openxmlformats.org/officeDocument/2006/relationships/hyperlink" Target="mailto:charles.c.esty@nasa.gov" TargetMode="External"/><Relationship Id="rId4" Type="http://schemas.openxmlformats.org/officeDocument/2006/relationships/hyperlink" Target="mailto:kandyce.e.goodliff@nas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lobalspaceexploration.org/" TargetMode="External"/><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5.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562" y="2142308"/>
            <a:ext cx="8206451" cy="3662147"/>
          </a:xfrm>
        </p:spPr>
        <p:txBody>
          <a:bodyPr>
            <a:noAutofit/>
          </a:bodyPr>
          <a:lstStyle/>
          <a:p>
            <a:pPr algn="ctr"/>
            <a:r>
              <a:rPr lang="en-US" sz="2800" dirty="0"/>
              <a:t>LUNAR SURFACE CONCEPT OF OPERATIONS FOR THE GLOBAL EXPLORATION ROADMAP LUNAR SURFACE EXPLORATION SCENARIO</a:t>
            </a:r>
            <a:br>
              <a:rPr lang="en-US" sz="3200" dirty="0"/>
            </a:br>
            <a:br>
              <a:rPr lang="en-US" sz="3200" dirty="0"/>
            </a:br>
            <a:r>
              <a:rPr lang="en-US" sz="2000" dirty="0"/>
              <a:t>Presenter: Mr. Markus Landgraf, ESA, </a:t>
            </a:r>
            <a:r>
              <a:rPr lang="en-US" sz="2000" u="sng" dirty="0">
                <a:hlinkClick r:id="rId2"/>
              </a:rPr>
              <a:t>markus.landgraf@esa.int</a:t>
            </a:r>
            <a:br>
              <a:rPr lang="en-US" sz="2000" dirty="0"/>
            </a:br>
            <a:r>
              <a:rPr lang="en-US" sz="2000" dirty="0"/>
              <a:t>Ms. Jennifer Reynolds, ESA, </a:t>
            </a:r>
            <a:r>
              <a:rPr lang="en-US" sz="2000" u="sng" dirty="0"/>
              <a:t>Jennifer.reynolds@esa.int</a:t>
            </a:r>
            <a:br>
              <a:rPr lang="en-US" sz="2000" dirty="0"/>
            </a:br>
            <a:r>
              <a:rPr lang="en-US" sz="2000" dirty="0"/>
              <a:t>Mr. Naoki Sato, JAXA, </a:t>
            </a:r>
            <a:r>
              <a:rPr lang="en-US" sz="2000" u="sng" dirty="0">
                <a:hlinkClick r:id="rId3"/>
              </a:rPr>
              <a:t>satoh.naoki1@jaxa.jp</a:t>
            </a:r>
            <a:br>
              <a:rPr lang="en-US" sz="2000" dirty="0"/>
            </a:br>
            <a:r>
              <a:rPr lang="en-US" sz="2000" dirty="0"/>
              <a:t>Mrs. Kandyce Goodliff, NASA, </a:t>
            </a:r>
            <a:r>
              <a:rPr lang="en-US" sz="2000" u="sng" dirty="0">
                <a:hlinkClick r:id="rId4"/>
              </a:rPr>
              <a:t>kandyce.e.goodliff@nasa.gov</a:t>
            </a:r>
            <a:br>
              <a:rPr lang="en-US" sz="2000" dirty="0"/>
            </a:br>
            <a:r>
              <a:rPr lang="en-US" sz="2000" dirty="0"/>
              <a:t>Mr. Clark Esty, NASA, </a:t>
            </a:r>
            <a:r>
              <a:rPr lang="en-US" sz="2000" u="sng" dirty="0">
                <a:hlinkClick r:id="rId5"/>
              </a:rPr>
              <a:t>charles.c.esty@nasa.gov</a:t>
            </a:r>
            <a:br>
              <a:rPr lang="en-US" sz="2000" dirty="0"/>
            </a:br>
            <a:r>
              <a:rPr lang="en-US" sz="2000" dirty="0"/>
              <a:t>Mr. Martin Picard, CSA, </a:t>
            </a:r>
            <a:r>
              <a:rPr lang="en-US" sz="2000" u="sng" dirty="0"/>
              <a:t>martin.picard@asc-csa.gc.ca</a:t>
            </a:r>
            <a:br>
              <a:rPr lang="en-US" dirty="0"/>
            </a:br>
            <a:br>
              <a:rPr lang="en-US" sz="2000" dirty="0"/>
            </a:br>
            <a:r>
              <a:rPr lang="en-US" sz="2000" dirty="0"/>
              <a:t>72</a:t>
            </a:r>
            <a:r>
              <a:rPr lang="en-US" sz="2000" baseline="30000" dirty="0"/>
              <a:t>nd</a:t>
            </a:r>
            <a:r>
              <a:rPr lang="en-US" sz="2000" dirty="0"/>
              <a:t> International Astronautical Conference – October 27, 2021</a:t>
            </a:r>
            <a:endParaRPr lang="en-US" sz="3200" dirty="0"/>
          </a:p>
        </p:txBody>
      </p:sp>
      <p:sp>
        <p:nvSpPr>
          <p:cNvPr id="3" name="TextBox 2">
            <a:extLst>
              <a:ext uri="{FF2B5EF4-FFF2-40B4-BE49-F238E27FC236}">
                <a16:creationId xmlns:a16="http://schemas.microsoft.com/office/drawing/2014/main" id="{D65AFE34-C687-4417-845F-62C5EB236980}"/>
              </a:ext>
            </a:extLst>
          </p:cNvPr>
          <p:cNvSpPr txBox="1"/>
          <p:nvPr/>
        </p:nvSpPr>
        <p:spPr>
          <a:xfrm>
            <a:off x="169049" y="6362380"/>
            <a:ext cx="8974951" cy="400110"/>
          </a:xfrm>
          <a:prstGeom prst="rect">
            <a:avLst/>
          </a:prstGeom>
          <a:noFill/>
        </p:spPr>
        <p:txBody>
          <a:bodyPr wrap="square" rtlCol="0">
            <a:spAutoFit/>
          </a:bodyPr>
          <a:lstStyle/>
          <a:p>
            <a:pPr algn="ctr"/>
            <a:r>
              <a:rPr lang="en-US" sz="1000" dirty="0"/>
              <a:t>72</a:t>
            </a:r>
            <a:r>
              <a:rPr lang="en-US" sz="1000" baseline="30000" dirty="0"/>
              <a:t>nd</a:t>
            </a:r>
            <a:r>
              <a:rPr lang="en-US" sz="1000" dirty="0"/>
              <a:t> International Astronautical Congress, Dubai, United Arab Emirates. Copyright ©2020 by the National Aeronautics and Space Administration in all jurisdictions outside the United States of America. Published by the International Astronautical Federation (IAF), with permission and released to the IAF to publish in all forms.</a:t>
            </a:r>
          </a:p>
        </p:txBody>
      </p:sp>
    </p:spTree>
    <p:extLst>
      <p:ext uri="{BB962C8B-B14F-4D97-AF65-F5344CB8AC3E}">
        <p14:creationId xmlns:p14="http://schemas.microsoft.com/office/powerpoint/2010/main" val="10029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58" y="978908"/>
            <a:ext cx="6097072" cy="5513969"/>
          </a:xfrm>
        </p:spPr>
        <p:txBody>
          <a:bodyPr/>
          <a:lstStyle/>
          <a:p>
            <a:pPr>
              <a:spcBef>
                <a:spcPts val="0"/>
              </a:spcBef>
            </a:pPr>
            <a:r>
              <a:rPr lang="en-US" sz="2400" dirty="0"/>
              <a:t>ISECG published an Updated GER Supplement on August 2</a:t>
            </a:r>
            <a:r>
              <a:rPr lang="en-US" altLang="ja-JP" sz="2400" dirty="0"/>
              <a:t>8</a:t>
            </a:r>
            <a:r>
              <a:rPr lang="en-US" sz="2400" dirty="0"/>
              <a:t>th, 2020</a:t>
            </a:r>
          </a:p>
          <a:p>
            <a:pPr lvl="1">
              <a:buSzPct val="100000"/>
            </a:pPr>
            <a:r>
              <a:rPr lang="en-US" sz="2000" dirty="0"/>
              <a:t>Lunar Surface Exploration Scenario Update</a:t>
            </a:r>
          </a:p>
          <a:p>
            <a:pPr>
              <a:spcBef>
                <a:spcPts val="0"/>
              </a:spcBef>
            </a:pPr>
            <a:r>
              <a:rPr lang="en-US" sz="2400" dirty="0"/>
              <a:t>Updated scenario describes a phased approach to exploration of the Moon</a:t>
            </a:r>
          </a:p>
          <a:p>
            <a:pPr lvl="1">
              <a:buSzPct val="100000"/>
            </a:pPr>
            <a:r>
              <a:rPr lang="en-US" sz="2000" dirty="0"/>
              <a:t>Phase 1 – Boots on the Moon</a:t>
            </a:r>
          </a:p>
          <a:p>
            <a:pPr lvl="1">
              <a:buSzPct val="100000"/>
            </a:pPr>
            <a:r>
              <a:rPr lang="en-US" sz="2000" dirty="0"/>
              <a:t>Phase 2 – Lunar Exploration – Expanding and Building</a:t>
            </a:r>
          </a:p>
          <a:p>
            <a:pPr lvl="1">
              <a:buSzPct val="100000"/>
            </a:pPr>
            <a:r>
              <a:rPr lang="en-US" sz="2000" dirty="0"/>
              <a:t>Phase 3 – Sustained Lunar Opportunities</a:t>
            </a:r>
          </a:p>
          <a:p>
            <a:pPr>
              <a:spcBef>
                <a:spcPts val="0"/>
              </a:spcBef>
            </a:pPr>
            <a:r>
              <a:rPr lang="en-US" sz="2400" dirty="0"/>
              <a:t>Since publication, the ISECG IAWG has explored several concepts of operations</a:t>
            </a:r>
            <a:br>
              <a:rPr lang="en-US" sz="2400" dirty="0"/>
            </a:br>
            <a:r>
              <a:rPr lang="en-US" sz="2400" dirty="0"/>
              <a:t>that could be implemented for this</a:t>
            </a:r>
            <a:br>
              <a:rPr lang="en-US" sz="2400" dirty="0"/>
            </a:br>
            <a:r>
              <a:rPr lang="en-US" sz="2400" dirty="0"/>
              <a:t>updated scenario</a:t>
            </a:r>
          </a:p>
          <a:p>
            <a:pPr lvl="1">
              <a:buSzPct val="100000"/>
            </a:pPr>
            <a:r>
              <a:rPr lang="en-US" sz="2000" dirty="0"/>
              <a:t>Driven by ISECG Lunar Surface Exploration Objectives</a:t>
            </a:r>
          </a:p>
        </p:txBody>
      </p:sp>
      <p:sp>
        <p:nvSpPr>
          <p:cNvPr id="5" name="Slide Number Placeholder 4"/>
          <p:cNvSpPr>
            <a:spLocks noGrp="1"/>
          </p:cNvSpPr>
          <p:nvPr>
            <p:ph type="sldNum" sz="quarter" idx="12"/>
          </p:nvPr>
        </p:nvSpPr>
        <p:spPr/>
        <p:txBody>
          <a:bodyPr/>
          <a:lstStyle/>
          <a:p>
            <a:fld id="{71B8E673-117C-4EB8-815D-B74F333F1186}" type="slidenum">
              <a:rPr lang="en-US" smtClean="0"/>
              <a:t>2</a:t>
            </a:fld>
            <a:endParaRPr lang="en-US" dirty="0"/>
          </a:p>
        </p:txBody>
      </p:sp>
      <p:sp>
        <p:nvSpPr>
          <p:cNvPr id="7" name="Title 1">
            <a:extLst>
              <a:ext uri="{FF2B5EF4-FFF2-40B4-BE49-F238E27FC236}">
                <a16:creationId xmlns:a16="http://schemas.microsoft.com/office/drawing/2014/main" id="{EBCB08F4-8002-459B-B350-5A6C45E194A1}"/>
              </a:ext>
            </a:extLst>
          </p:cNvPr>
          <p:cNvSpPr>
            <a:spLocks noGrp="1"/>
          </p:cNvSpPr>
          <p:nvPr>
            <p:ph type="title"/>
          </p:nvPr>
        </p:nvSpPr>
        <p:spPr>
          <a:xfrm>
            <a:off x="176627" y="57241"/>
            <a:ext cx="8250885" cy="921667"/>
          </a:xfrm>
        </p:spPr>
        <p:txBody>
          <a:bodyPr>
            <a:normAutofit/>
          </a:bodyPr>
          <a:lstStyle/>
          <a:p>
            <a:pPr>
              <a:lnSpc>
                <a:spcPts val="2800"/>
              </a:lnSpc>
            </a:pPr>
            <a:r>
              <a:rPr lang="en-US" altLang="ja-JP" sz="3200" dirty="0"/>
              <a:t>Introduction</a:t>
            </a:r>
            <a:endParaRPr lang="en-US" sz="3200" dirty="0"/>
          </a:p>
        </p:txBody>
      </p:sp>
      <p:pic>
        <p:nvPicPr>
          <p:cNvPr id="4" name="図 3">
            <a:extLst>
              <a:ext uri="{FF2B5EF4-FFF2-40B4-BE49-F238E27FC236}">
                <a16:creationId xmlns:a16="http://schemas.microsoft.com/office/drawing/2014/main" id="{9E77EBA3-86B9-4222-A296-65E74B1EAB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3008" y="1157467"/>
            <a:ext cx="3029078" cy="3909437"/>
          </a:xfrm>
          <a:prstGeom prst="rect">
            <a:avLst/>
          </a:prstGeom>
        </p:spPr>
      </p:pic>
      <p:sp>
        <p:nvSpPr>
          <p:cNvPr id="2" name="正方形/長方形 1">
            <a:extLst>
              <a:ext uri="{FF2B5EF4-FFF2-40B4-BE49-F238E27FC236}">
                <a16:creationId xmlns:a16="http://schemas.microsoft.com/office/drawing/2014/main" id="{CB5CBE15-A6E7-4AC0-A525-0B1A747A6326}"/>
              </a:ext>
            </a:extLst>
          </p:cNvPr>
          <p:cNvSpPr/>
          <p:nvPr/>
        </p:nvSpPr>
        <p:spPr>
          <a:xfrm>
            <a:off x="5476686" y="5087393"/>
            <a:ext cx="3721721" cy="461665"/>
          </a:xfrm>
          <a:prstGeom prst="rect">
            <a:avLst/>
          </a:prstGeom>
        </p:spPr>
        <p:txBody>
          <a:bodyPr wrap="square">
            <a:spAutoFit/>
          </a:bodyPr>
          <a:lstStyle/>
          <a:p>
            <a:r>
              <a:rPr lang="en-US" altLang="ja-JP" sz="1200" dirty="0"/>
              <a:t>https://www.globalspaceexploration.org/wp-content/uploads/2020/08/GER_2020_supplement.pdf</a:t>
            </a:r>
            <a:endParaRPr lang="ja-JP" altLang="en-US" sz="1200" dirty="0"/>
          </a:p>
        </p:txBody>
      </p:sp>
      <p:sp>
        <p:nvSpPr>
          <p:cNvPr id="8" name="正方形/長方形 1">
            <a:extLst>
              <a:ext uri="{FF2B5EF4-FFF2-40B4-BE49-F238E27FC236}">
                <a16:creationId xmlns:a16="http://schemas.microsoft.com/office/drawing/2014/main" id="{04B5213D-5EA8-41BB-BDDB-15D3997E831A}"/>
              </a:ext>
            </a:extLst>
          </p:cNvPr>
          <p:cNvSpPr/>
          <p:nvPr/>
        </p:nvSpPr>
        <p:spPr>
          <a:xfrm>
            <a:off x="176627" y="6282533"/>
            <a:ext cx="6941803" cy="461665"/>
          </a:xfrm>
          <a:prstGeom prst="rect">
            <a:avLst/>
          </a:prstGeom>
        </p:spPr>
        <p:txBody>
          <a:bodyPr wrap="square">
            <a:spAutoFit/>
          </a:bodyPr>
          <a:lstStyle/>
          <a:p>
            <a:r>
              <a:rPr lang="en-US" altLang="ja-JP" sz="1200" dirty="0"/>
              <a:t>ISECG – International Space Exploration Coordination Group – </a:t>
            </a:r>
            <a:r>
              <a:rPr lang="en-US" altLang="ja-JP" sz="1200" dirty="0">
                <a:hlinkClick r:id="rId3"/>
              </a:rPr>
              <a:t>https://www.globalspaceexploration.org/</a:t>
            </a:r>
            <a:endParaRPr lang="en-US" altLang="ja-JP" sz="1200" dirty="0"/>
          </a:p>
          <a:p>
            <a:r>
              <a:rPr lang="en-US" altLang="ja-JP" sz="1200" dirty="0"/>
              <a:t>IAWG – ISECG’s International Architectures Working Group  </a:t>
            </a:r>
            <a:endParaRPr lang="ja-JP" altLang="en-US" sz="1200" dirty="0"/>
          </a:p>
        </p:txBody>
      </p:sp>
    </p:spTree>
    <p:extLst>
      <p:ext uri="{BB962C8B-B14F-4D97-AF65-F5344CB8AC3E}">
        <p14:creationId xmlns:p14="http://schemas.microsoft.com/office/powerpoint/2010/main" val="1528985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2819-C3A0-493F-A174-6A34B60FAF9F}"/>
              </a:ext>
            </a:extLst>
          </p:cNvPr>
          <p:cNvSpPr>
            <a:spLocks noGrp="1"/>
          </p:cNvSpPr>
          <p:nvPr>
            <p:ph type="title"/>
          </p:nvPr>
        </p:nvSpPr>
        <p:spPr>
          <a:xfrm>
            <a:off x="457202" y="2"/>
            <a:ext cx="7230866" cy="921667"/>
          </a:xfrm>
        </p:spPr>
        <p:txBody>
          <a:bodyPr>
            <a:normAutofit fontScale="90000"/>
          </a:bodyPr>
          <a:lstStyle/>
          <a:p>
            <a:pPr>
              <a:lnSpc>
                <a:spcPct val="100000"/>
              </a:lnSpc>
            </a:pPr>
            <a:r>
              <a:rPr lang="en-US" altLang="ja-JP" sz="3600" dirty="0">
                <a:solidFill>
                  <a:prstClr val="black"/>
                </a:solidFill>
                <a:ea typeface="ＭＳ Ｐゴシック" panose="020B0600070205080204" pitchFamily="50" charset="-128"/>
              </a:rPr>
              <a:t>Mission Scenario and </a:t>
            </a:r>
            <a:r>
              <a:rPr lang="en-US" altLang="ja-JP" sz="3600" dirty="0" err="1">
                <a:solidFill>
                  <a:prstClr val="black"/>
                </a:solidFill>
                <a:ea typeface="ＭＳ Ｐゴシック" panose="020B0600070205080204" pitchFamily="50" charset="-128"/>
              </a:rPr>
              <a:t>ConOps</a:t>
            </a:r>
            <a:r>
              <a:rPr lang="en-US" altLang="ja-JP" sz="3600" dirty="0">
                <a:solidFill>
                  <a:prstClr val="black"/>
                </a:solidFill>
                <a:ea typeface="ＭＳ Ｐゴシック" panose="020B0600070205080204" pitchFamily="50" charset="-128"/>
              </a:rPr>
              <a:t> for Phase 1</a:t>
            </a:r>
            <a:endParaRPr lang="en-US" sz="3600" dirty="0"/>
          </a:p>
        </p:txBody>
      </p:sp>
      <p:sp>
        <p:nvSpPr>
          <p:cNvPr id="8" name="Slide Number Placeholder 4">
            <a:extLst>
              <a:ext uri="{FF2B5EF4-FFF2-40B4-BE49-F238E27FC236}">
                <a16:creationId xmlns:a16="http://schemas.microsoft.com/office/drawing/2014/main" id="{D7FFF7A1-5C2C-4BD5-B3F2-E063B1B8DFE8}"/>
              </a:ext>
            </a:extLst>
          </p:cNvPr>
          <p:cNvSpPr>
            <a:spLocks noGrp="1"/>
          </p:cNvSpPr>
          <p:nvPr>
            <p:ph type="sldNum" sz="quarter" idx="12"/>
          </p:nvPr>
        </p:nvSpPr>
        <p:spPr/>
        <p:txBody>
          <a:bodyPr/>
          <a:lstStyle/>
          <a:p>
            <a:fld id="{71B8E673-117C-4EB8-815D-B74F333F1186}" type="slidenum">
              <a:rPr lang="en-US" smtClean="0"/>
              <a:t>3</a:t>
            </a:fld>
            <a:endParaRPr lang="en-US" dirty="0"/>
          </a:p>
        </p:txBody>
      </p:sp>
      <p:grpSp>
        <p:nvGrpSpPr>
          <p:cNvPr id="84" name="Group 83">
            <a:extLst>
              <a:ext uri="{FF2B5EF4-FFF2-40B4-BE49-F238E27FC236}">
                <a16:creationId xmlns:a16="http://schemas.microsoft.com/office/drawing/2014/main" id="{3ED066E9-9F41-49F6-A6EE-EBB154681785}"/>
              </a:ext>
            </a:extLst>
          </p:cNvPr>
          <p:cNvGrpSpPr/>
          <p:nvPr/>
        </p:nvGrpSpPr>
        <p:grpSpPr>
          <a:xfrm>
            <a:off x="323619" y="921669"/>
            <a:ext cx="8420331" cy="3750637"/>
            <a:chOff x="323619" y="1478067"/>
            <a:chExt cx="8420331" cy="3750637"/>
          </a:xfrm>
        </p:grpSpPr>
        <p:sp>
          <p:nvSpPr>
            <p:cNvPr id="4" name="Rectangle 3">
              <a:extLst>
                <a:ext uri="{FF2B5EF4-FFF2-40B4-BE49-F238E27FC236}">
                  <a16:creationId xmlns:a16="http://schemas.microsoft.com/office/drawing/2014/main" id="{0F91DF46-ECDE-4C9D-B9AC-1CD5A89BE680}"/>
                </a:ext>
              </a:extLst>
            </p:cNvPr>
            <p:cNvSpPr/>
            <p:nvPr/>
          </p:nvSpPr>
          <p:spPr>
            <a:xfrm>
              <a:off x="385763" y="4272445"/>
              <a:ext cx="8358186" cy="121439"/>
            </a:xfrm>
            <a:prstGeom prst="rect">
              <a:avLst/>
            </a:prstGeom>
            <a:gradFill>
              <a:gsLst>
                <a:gs pos="96000">
                  <a:schemeClr val="bg1"/>
                </a:gs>
                <a:gs pos="0">
                  <a:schemeClr val="tx1">
                    <a:lumMod val="50000"/>
                    <a:lumOff val="50000"/>
                  </a:schemeClr>
                </a:gs>
                <a:gs pos="0">
                  <a:schemeClr val="tx1">
                    <a:lumMod val="75000"/>
                    <a:lumOff val="2500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5" name="Rectangle 5">
              <a:extLst>
                <a:ext uri="{FF2B5EF4-FFF2-40B4-BE49-F238E27FC236}">
                  <a16:creationId xmlns:a16="http://schemas.microsoft.com/office/drawing/2014/main" id="{FDACD1A8-1273-4B6B-AF99-EC87D721F229}"/>
                </a:ext>
              </a:extLst>
            </p:cNvPr>
            <p:cNvSpPr/>
            <p:nvPr/>
          </p:nvSpPr>
          <p:spPr>
            <a:xfrm>
              <a:off x="385762" y="2879186"/>
              <a:ext cx="8358187" cy="1392827"/>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6" name="Rectangle 6">
              <a:extLst>
                <a:ext uri="{FF2B5EF4-FFF2-40B4-BE49-F238E27FC236}">
                  <a16:creationId xmlns:a16="http://schemas.microsoft.com/office/drawing/2014/main" id="{EE50B867-FFBD-4E71-B1A9-A1B21C7BC6E6}"/>
                </a:ext>
              </a:extLst>
            </p:cNvPr>
            <p:cNvSpPr/>
            <p:nvPr/>
          </p:nvSpPr>
          <p:spPr>
            <a:xfrm>
              <a:off x="385763" y="1729655"/>
              <a:ext cx="8358186" cy="857250"/>
            </a:xfrm>
            <a:prstGeom prst="rect">
              <a:avLst/>
            </a:prstGeom>
            <a:gradFill>
              <a:gsLst>
                <a:gs pos="96000">
                  <a:schemeClr val="bg1"/>
                </a:gs>
                <a:gs pos="0">
                  <a:schemeClr val="bg1">
                    <a:lumMod val="85000"/>
                    <a:alpha val="6200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pic>
          <p:nvPicPr>
            <p:cNvPr id="7" name="Picture 7" descr="moonedge_58pc.png">
              <a:extLst>
                <a:ext uri="{FF2B5EF4-FFF2-40B4-BE49-F238E27FC236}">
                  <a16:creationId xmlns:a16="http://schemas.microsoft.com/office/drawing/2014/main" id="{E386A2E4-260B-4FA4-9350-2B2D723CBDB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03183" y="1880675"/>
              <a:ext cx="8318254" cy="994417"/>
            </a:xfrm>
            <a:prstGeom prst="rect">
              <a:avLst/>
            </a:prstGeom>
            <a:noFill/>
            <a:ln w="9525">
              <a:noFill/>
              <a:miter lim="800000"/>
              <a:headEnd/>
              <a:tailEnd/>
            </a:ln>
          </p:spPr>
        </p:pic>
        <p:sp>
          <p:nvSpPr>
            <p:cNvPr id="9" name="Freeform 10">
              <a:extLst>
                <a:ext uri="{FF2B5EF4-FFF2-40B4-BE49-F238E27FC236}">
                  <a16:creationId xmlns:a16="http://schemas.microsoft.com/office/drawing/2014/main" id="{DC5070DD-E080-4408-96C6-9E24AC0DFBAC}"/>
                </a:ext>
              </a:extLst>
            </p:cNvPr>
            <p:cNvSpPr/>
            <p:nvPr/>
          </p:nvSpPr>
          <p:spPr>
            <a:xfrm flipH="1">
              <a:off x="3223306" y="2873706"/>
              <a:ext cx="239846" cy="1366145"/>
            </a:xfrm>
            <a:custGeom>
              <a:avLst/>
              <a:gdLst>
                <a:gd name="connsiteX0" fmla="*/ 1446244 w 1446244"/>
                <a:gd name="connsiteY0" fmla="*/ 3209730 h 3209730"/>
                <a:gd name="connsiteX1" fmla="*/ 0 w 1446244"/>
                <a:gd name="connsiteY1" fmla="*/ 0 h 3209730"/>
              </a:gdLst>
              <a:ahLst/>
              <a:cxnLst>
                <a:cxn ang="0">
                  <a:pos x="connsiteX0" y="connsiteY0"/>
                </a:cxn>
                <a:cxn ang="0">
                  <a:pos x="connsiteX1" y="connsiteY1"/>
                </a:cxn>
              </a:cxnLst>
              <a:rect l="l" t="t" r="r" b="b"/>
              <a:pathLst>
                <a:path w="1446244" h="3209730">
                  <a:moveTo>
                    <a:pt x="1446244" y="3209730"/>
                  </a:moveTo>
                  <a:lnTo>
                    <a:pt x="0" y="0"/>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prstClr val="black"/>
                </a:solidFill>
                <a:latin typeface="Calibri"/>
              </a:endParaRPr>
            </a:p>
          </p:txBody>
        </p:sp>
        <p:sp>
          <p:nvSpPr>
            <p:cNvPr id="10" name="Freeform 11">
              <a:extLst>
                <a:ext uri="{FF2B5EF4-FFF2-40B4-BE49-F238E27FC236}">
                  <a16:creationId xmlns:a16="http://schemas.microsoft.com/office/drawing/2014/main" id="{D16A48F2-4BDD-46CB-BDD9-63276B082050}"/>
                </a:ext>
              </a:extLst>
            </p:cNvPr>
            <p:cNvSpPr/>
            <p:nvPr/>
          </p:nvSpPr>
          <p:spPr>
            <a:xfrm flipH="1">
              <a:off x="1402271" y="2873456"/>
              <a:ext cx="588685" cy="1350618"/>
            </a:xfrm>
            <a:custGeom>
              <a:avLst/>
              <a:gdLst>
                <a:gd name="connsiteX0" fmla="*/ 1446244 w 1446244"/>
                <a:gd name="connsiteY0" fmla="*/ 3209730 h 3209730"/>
                <a:gd name="connsiteX1" fmla="*/ 0 w 1446244"/>
                <a:gd name="connsiteY1" fmla="*/ 0 h 3209730"/>
              </a:gdLst>
              <a:ahLst/>
              <a:cxnLst>
                <a:cxn ang="0">
                  <a:pos x="connsiteX0" y="connsiteY0"/>
                </a:cxn>
                <a:cxn ang="0">
                  <a:pos x="connsiteX1" y="connsiteY1"/>
                </a:cxn>
              </a:cxnLst>
              <a:rect l="l" t="t" r="r" b="b"/>
              <a:pathLst>
                <a:path w="1446244" h="3209730">
                  <a:moveTo>
                    <a:pt x="1446244" y="3209730"/>
                  </a:moveTo>
                  <a:lnTo>
                    <a:pt x="0" y="0"/>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prstClr val="black"/>
                </a:solidFill>
                <a:latin typeface="Calibri"/>
              </a:endParaRPr>
            </a:p>
          </p:txBody>
        </p:sp>
        <p:sp>
          <p:nvSpPr>
            <p:cNvPr id="11" name="Freeform 12">
              <a:extLst>
                <a:ext uri="{FF2B5EF4-FFF2-40B4-BE49-F238E27FC236}">
                  <a16:creationId xmlns:a16="http://schemas.microsoft.com/office/drawing/2014/main" id="{9A7C9BA6-0CBD-48D6-8E52-D5A89CDCD350}"/>
                </a:ext>
              </a:extLst>
            </p:cNvPr>
            <p:cNvSpPr/>
            <p:nvPr/>
          </p:nvSpPr>
          <p:spPr>
            <a:xfrm flipH="1">
              <a:off x="499649" y="2872655"/>
              <a:ext cx="743364" cy="1344354"/>
            </a:xfrm>
            <a:custGeom>
              <a:avLst/>
              <a:gdLst>
                <a:gd name="connsiteX0" fmla="*/ 1446244 w 1446244"/>
                <a:gd name="connsiteY0" fmla="*/ 3209730 h 3209730"/>
                <a:gd name="connsiteX1" fmla="*/ 0 w 1446244"/>
                <a:gd name="connsiteY1" fmla="*/ 0 h 3209730"/>
              </a:gdLst>
              <a:ahLst/>
              <a:cxnLst>
                <a:cxn ang="0">
                  <a:pos x="connsiteX0" y="connsiteY0"/>
                </a:cxn>
                <a:cxn ang="0">
                  <a:pos x="connsiteX1" y="connsiteY1"/>
                </a:cxn>
              </a:cxnLst>
              <a:rect l="l" t="t" r="r" b="b"/>
              <a:pathLst>
                <a:path w="1446244" h="3209730">
                  <a:moveTo>
                    <a:pt x="1446244" y="3209730"/>
                  </a:moveTo>
                  <a:lnTo>
                    <a:pt x="0" y="0"/>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prstClr val="black"/>
                </a:solidFill>
                <a:latin typeface="Calibri"/>
              </a:endParaRPr>
            </a:p>
          </p:txBody>
        </p:sp>
        <p:cxnSp>
          <p:nvCxnSpPr>
            <p:cNvPr id="12" name="Straight Connector 13">
              <a:extLst>
                <a:ext uri="{FF2B5EF4-FFF2-40B4-BE49-F238E27FC236}">
                  <a16:creationId xmlns:a16="http://schemas.microsoft.com/office/drawing/2014/main" id="{200D9D9B-EA24-421B-AB12-CACD9759945C}"/>
                </a:ext>
              </a:extLst>
            </p:cNvPr>
            <p:cNvCxnSpPr/>
            <p:nvPr/>
          </p:nvCxnSpPr>
          <p:spPr>
            <a:xfrm rot="16200000" flipV="1">
              <a:off x="1815467" y="2701204"/>
              <a:ext cx="342905" cy="5"/>
            </a:xfrm>
            <a:prstGeom prst="line">
              <a:avLst/>
            </a:prstGeom>
            <a:ln>
              <a:gradFill>
                <a:gsLst>
                  <a:gs pos="0">
                    <a:schemeClr val="bg1">
                      <a:lumMod val="50000"/>
                    </a:schemeClr>
                  </a:gs>
                  <a:gs pos="66000">
                    <a:schemeClr val="bg1">
                      <a:lumMod val="65000"/>
                    </a:schemeClr>
                  </a:gs>
                  <a:gs pos="100000">
                    <a:schemeClr val="bg1">
                      <a:lumMod val="65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Rectangle 16">
              <a:extLst>
                <a:ext uri="{FF2B5EF4-FFF2-40B4-BE49-F238E27FC236}">
                  <a16:creationId xmlns:a16="http://schemas.microsoft.com/office/drawing/2014/main" id="{EE89BE4C-A834-4E69-BD82-B65D0ACF5ADD}"/>
                </a:ext>
              </a:extLst>
            </p:cNvPr>
            <p:cNvSpPr/>
            <p:nvPr/>
          </p:nvSpPr>
          <p:spPr>
            <a:xfrm>
              <a:off x="389627" y="1729347"/>
              <a:ext cx="114300" cy="11433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14" name="TextBox 18">
              <a:extLst>
                <a:ext uri="{FF2B5EF4-FFF2-40B4-BE49-F238E27FC236}">
                  <a16:creationId xmlns:a16="http://schemas.microsoft.com/office/drawing/2014/main" id="{654A59BE-8C09-4EB8-AF7E-D548E24B0A8F}"/>
                </a:ext>
              </a:extLst>
            </p:cNvPr>
            <p:cNvSpPr txBox="1"/>
            <p:nvPr/>
          </p:nvSpPr>
          <p:spPr>
            <a:xfrm rot="16200000">
              <a:off x="82576" y="2176628"/>
              <a:ext cx="718466" cy="230832"/>
            </a:xfrm>
            <a:prstGeom prst="rect">
              <a:avLst/>
            </a:prstGeom>
            <a:noFill/>
          </p:spPr>
          <p:txBody>
            <a:bodyPr wrap="none" rtlCol="0">
              <a:spAutoFit/>
            </a:bodyPr>
            <a:lstStyle/>
            <a:p>
              <a:pPr defTabSz="342900"/>
              <a:r>
                <a:rPr lang="en-US" sz="900" dirty="0">
                  <a:solidFill>
                    <a:prstClr val="white"/>
                  </a:solidFill>
                  <a:latin typeface="Calibri"/>
                  <a:ea typeface="ＭＳ Ｐゴシック" charset="-128"/>
                </a:rPr>
                <a:t>Lunar Orbit</a:t>
              </a:r>
            </a:p>
          </p:txBody>
        </p:sp>
        <p:cxnSp>
          <p:nvCxnSpPr>
            <p:cNvPr id="15" name="Straight Connector 20">
              <a:extLst>
                <a:ext uri="{FF2B5EF4-FFF2-40B4-BE49-F238E27FC236}">
                  <a16:creationId xmlns:a16="http://schemas.microsoft.com/office/drawing/2014/main" id="{AC381564-774A-4704-B8A4-6C738A02A2DE}"/>
                </a:ext>
              </a:extLst>
            </p:cNvPr>
            <p:cNvCxnSpPr/>
            <p:nvPr/>
          </p:nvCxnSpPr>
          <p:spPr>
            <a:xfrm rot="16200000" flipV="1">
              <a:off x="1071562" y="2701204"/>
              <a:ext cx="342905" cy="5"/>
            </a:xfrm>
            <a:prstGeom prst="line">
              <a:avLst/>
            </a:prstGeom>
            <a:ln>
              <a:gradFill>
                <a:gsLst>
                  <a:gs pos="0">
                    <a:schemeClr val="bg1">
                      <a:lumMod val="50000"/>
                    </a:schemeClr>
                  </a:gs>
                  <a:gs pos="66000">
                    <a:schemeClr val="bg1">
                      <a:lumMod val="65000"/>
                    </a:schemeClr>
                  </a:gs>
                  <a:gs pos="100000">
                    <a:schemeClr val="bg1">
                      <a:lumMod val="65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Round Same Side Corner Rectangle 22">
              <a:extLst>
                <a:ext uri="{FF2B5EF4-FFF2-40B4-BE49-F238E27FC236}">
                  <a16:creationId xmlns:a16="http://schemas.microsoft.com/office/drawing/2014/main" id="{E8B1D7F4-2CB1-46E3-B95D-DB26DDFD17B2}"/>
                </a:ext>
              </a:extLst>
            </p:cNvPr>
            <p:cNvSpPr/>
            <p:nvPr/>
          </p:nvSpPr>
          <p:spPr>
            <a:xfrm rot="10800000" flipV="1">
              <a:off x="442913" y="1615354"/>
              <a:ext cx="857250" cy="109403"/>
            </a:xfrm>
            <a:prstGeom prst="round2SameRect">
              <a:avLst>
                <a:gd name="adj1" fmla="val 50000"/>
                <a:gd name="adj2" fmla="val 0"/>
              </a:avLst>
            </a:prstGeom>
            <a:solidFill>
              <a:srgbClr val="002060"/>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675" b="1" dirty="0">
                  <a:solidFill>
                    <a:prstClr val="white"/>
                  </a:solidFill>
                  <a:latin typeface="Calibri"/>
                </a:rPr>
                <a:t>Mission Sequence</a:t>
              </a:r>
            </a:p>
          </p:txBody>
        </p:sp>
        <p:cxnSp>
          <p:nvCxnSpPr>
            <p:cNvPr id="17" name="Straight Connector 24">
              <a:extLst>
                <a:ext uri="{FF2B5EF4-FFF2-40B4-BE49-F238E27FC236}">
                  <a16:creationId xmlns:a16="http://schemas.microsoft.com/office/drawing/2014/main" id="{E4557278-381B-4523-81D0-8316B60FC483}"/>
                </a:ext>
              </a:extLst>
            </p:cNvPr>
            <p:cNvCxnSpPr/>
            <p:nvPr/>
          </p:nvCxnSpPr>
          <p:spPr>
            <a:xfrm rot="16200000" flipV="1">
              <a:off x="3291904" y="2701204"/>
              <a:ext cx="342905" cy="5"/>
            </a:xfrm>
            <a:prstGeom prst="line">
              <a:avLst/>
            </a:prstGeom>
            <a:ln>
              <a:gradFill>
                <a:gsLst>
                  <a:gs pos="0">
                    <a:schemeClr val="bg1">
                      <a:lumMod val="50000"/>
                    </a:schemeClr>
                  </a:gs>
                  <a:gs pos="66000">
                    <a:schemeClr val="bg1">
                      <a:lumMod val="65000"/>
                    </a:schemeClr>
                  </a:gs>
                  <a:gs pos="100000">
                    <a:schemeClr val="bg1">
                      <a:lumMod val="65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8" name="Rectangle 258">
              <a:extLst>
                <a:ext uri="{FF2B5EF4-FFF2-40B4-BE49-F238E27FC236}">
                  <a16:creationId xmlns:a16="http://schemas.microsoft.com/office/drawing/2014/main" id="{49E7E5EC-E4A6-4E19-8474-09B92EDE2724}"/>
                </a:ext>
              </a:extLst>
            </p:cNvPr>
            <p:cNvSpPr/>
            <p:nvPr/>
          </p:nvSpPr>
          <p:spPr>
            <a:xfrm rot="10800000" flipV="1">
              <a:off x="389093" y="4207921"/>
              <a:ext cx="115572" cy="92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600" dirty="0">
                <a:solidFill>
                  <a:prstClr val="black"/>
                </a:solidFill>
                <a:latin typeface="Calibri"/>
              </a:endParaRPr>
            </a:p>
          </p:txBody>
        </p:sp>
        <p:sp>
          <p:nvSpPr>
            <p:cNvPr id="19" name="Rectangle 17">
              <a:extLst>
                <a:ext uri="{FF2B5EF4-FFF2-40B4-BE49-F238E27FC236}">
                  <a16:creationId xmlns:a16="http://schemas.microsoft.com/office/drawing/2014/main" id="{2DD674DD-FF29-4C7D-A1DB-AE86CB6CBCC1}"/>
                </a:ext>
              </a:extLst>
            </p:cNvPr>
            <p:cNvSpPr/>
            <p:nvPr/>
          </p:nvSpPr>
          <p:spPr>
            <a:xfrm>
              <a:off x="385762" y="2872654"/>
              <a:ext cx="117566" cy="13352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20" name="TextBox 19">
              <a:extLst>
                <a:ext uri="{FF2B5EF4-FFF2-40B4-BE49-F238E27FC236}">
                  <a16:creationId xmlns:a16="http://schemas.microsoft.com/office/drawing/2014/main" id="{BC1A6971-7FD2-4638-BBAE-943D8E1C79C1}"/>
                </a:ext>
              </a:extLst>
            </p:cNvPr>
            <p:cNvSpPr txBox="1"/>
            <p:nvPr/>
          </p:nvSpPr>
          <p:spPr>
            <a:xfrm rot="16200000">
              <a:off x="14078" y="3435498"/>
              <a:ext cx="849913" cy="230832"/>
            </a:xfrm>
            <a:prstGeom prst="rect">
              <a:avLst/>
            </a:prstGeom>
            <a:noFill/>
          </p:spPr>
          <p:txBody>
            <a:bodyPr wrap="none" rtlCol="0">
              <a:spAutoFit/>
            </a:bodyPr>
            <a:lstStyle/>
            <a:p>
              <a:pPr defTabSz="342900"/>
              <a:r>
                <a:rPr lang="en-US" sz="900" dirty="0">
                  <a:solidFill>
                    <a:prstClr val="white"/>
                  </a:solidFill>
                  <a:latin typeface="Calibri"/>
                  <a:ea typeface="ＭＳ Ｐゴシック" charset="-128"/>
                </a:rPr>
                <a:t>Lunar Surface </a:t>
              </a:r>
            </a:p>
          </p:txBody>
        </p:sp>
        <p:sp>
          <p:nvSpPr>
            <p:cNvPr id="21" name="Round Same Side Corner Rectangle 267">
              <a:extLst>
                <a:ext uri="{FF2B5EF4-FFF2-40B4-BE49-F238E27FC236}">
                  <a16:creationId xmlns:a16="http://schemas.microsoft.com/office/drawing/2014/main" id="{27B806B4-216C-407F-A1DC-66C529B97A67}"/>
                </a:ext>
              </a:extLst>
            </p:cNvPr>
            <p:cNvSpPr/>
            <p:nvPr/>
          </p:nvSpPr>
          <p:spPr>
            <a:xfrm rot="10800000" flipV="1">
              <a:off x="501616" y="4307016"/>
              <a:ext cx="974383" cy="365760"/>
            </a:xfrm>
            <a:prstGeom prst="round2SameRect">
              <a:avLst>
                <a:gd name="adj1" fmla="val 16667"/>
                <a:gd name="adj2" fmla="val 50000"/>
              </a:avLst>
            </a:prstGeom>
            <a:gradFill>
              <a:gsLst>
                <a:gs pos="0">
                  <a:schemeClr val="tx1"/>
                </a:gs>
                <a:gs pos="50000">
                  <a:srgbClr val="002060"/>
                </a:gs>
                <a:gs pos="100000">
                  <a:srgbClr val="002060"/>
                </a:gs>
              </a:gsLst>
              <a:lin ang="5400000" scaled="0"/>
            </a:gra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rtlCol="0" anchor="ctr"/>
            <a:lstStyle/>
            <a:p>
              <a:pPr algn="ctr" defTabSz="342900"/>
              <a:r>
                <a:rPr lang="en-US" sz="800" dirty="0">
                  <a:solidFill>
                    <a:prstClr val="white"/>
                  </a:solidFill>
                  <a:latin typeface="Calibri"/>
                </a:rPr>
                <a:t>Small cargo lander: Science equipment</a:t>
              </a:r>
            </a:p>
          </p:txBody>
        </p:sp>
        <p:sp>
          <p:nvSpPr>
            <p:cNvPr id="22" name="Rectangle 339">
              <a:extLst>
                <a:ext uri="{FF2B5EF4-FFF2-40B4-BE49-F238E27FC236}">
                  <a16:creationId xmlns:a16="http://schemas.microsoft.com/office/drawing/2014/main" id="{5AFCD988-586C-4152-B017-C9575ABAFF81}"/>
                </a:ext>
              </a:extLst>
            </p:cNvPr>
            <p:cNvSpPr/>
            <p:nvPr/>
          </p:nvSpPr>
          <p:spPr>
            <a:xfrm rot="10800000" flipV="1">
              <a:off x="1405279" y="4203922"/>
              <a:ext cx="1810512" cy="104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700" b="1" dirty="0">
                  <a:solidFill>
                    <a:prstClr val="black"/>
                  </a:solidFill>
                  <a:latin typeface="Calibri"/>
                </a:rPr>
                <a:t>2021</a:t>
              </a:r>
              <a:endParaRPr lang="en-US" sz="700" dirty="0">
                <a:solidFill>
                  <a:prstClr val="black"/>
                </a:solidFill>
                <a:latin typeface="Calibri"/>
              </a:endParaRPr>
            </a:p>
          </p:txBody>
        </p:sp>
        <p:sp>
          <p:nvSpPr>
            <p:cNvPr id="23" name="Rectangle 340">
              <a:extLst>
                <a:ext uri="{FF2B5EF4-FFF2-40B4-BE49-F238E27FC236}">
                  <a16:creationId xmlns:a16="http://schemas.microsoft.com/office/drawing/2014/main" id="{B291AA6D-632D-4150-9FDC-498E595CF7C3}"/>
                </a:ext>
              </a:extLst>
            </p:cNvPr>
            <p:cNvSpPr/>
            <p:nvPr/>
          </p:nvSpPr>
          <p:spPr>
            <a:xfrm rot="10800000" flipV="1">
              <a:off x="504666" y="4204720"/>
              <a:ext cx="903917" cy="1045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700" b="1" dirty="0">
                  <a:solidFill>
                    <a:prstClr val="black"/>
                  </a:solidFill>
                  <a:latin typeface="Calibri"/>
                </a:rPr>
                <a:t>2020</a:t>
              </a:r>
              <a:endParaRPr lang="en-US" sz="700" dirty="0">
                <a:solidFill>
                  <a:prstClr val="black"/>
                </a:solidFill>
                <a:latin typeface="Calibri"/>
              </a:endParaRPr>
            </a:p>
          </p:txBody>
        </p:sp>
        <p:sp>
          <p:nvSpPr>
            <p:cNvPr id="24" name="Rectangle 344">
              <a:extLst>
                <a:ext uri="{FF2B5EF4-FFF2-40B4-BE49-F238E27FC236}">
                  <a16:creationId xmlns:a16="http://schemas.microsoft.com/office/drawing/2014/main" id="{FF641EEF-D797-4C6C-BBA3-92C917E6CBCE}"/>
                </a:ext>
              </a:extLst>
            </p:cNvPr>
            <p:cNvSpPr/>
            <p:nvPr/>
          </p:nvSpPr>
          <p:spPr>
            <a:xfrm rot="10800000" flipV="1">
              <a:off x="3217989" y="4203139"/>
              <a:ext cx="1810512" cy="1045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700" b="1" dirty="0">
                  <a:solidFill>
                    <a:prstClr val="black"/>
                  </a:solidFill>
                  <a:latin typeface="Calibri"/>
                </a:rPr>
                <a:t>2022</a:t>
              </a:r>
              <a:endParaRPr lang="en-US" sz="700" dirty="0">
                <a:solidFill>
                  <a:prstClr val="black"/>
                </a:solidFill>
                <a:latin typeface="Calibri"/>
              </a:endParaRPr>
            </a:p>
          </p:txBody>
        </p:sp>
        <p:cxnSp>
          <p:nvCxnSpPr>
            <p:cNvPr id="25" name="Straight Connector 8">
              <a:extLst>
                <a:ext uri="{FF2B5EF4-FFF2-40B4-BE49-F238E27FC236}">
                  <a16:creationId xmlns:a16="http://schemas.microsoft.com/office/drawing/2014/main" id="{B26AE091-9AEE-4AEE-A8DE-98CE56C7136C}"/>
                </a:ext>
              </a:extLst>
            </p:cNvPr>
            <p:cNvCxnSpPr/>
            <p:nvPr/>
          </p:nvCxnSpPr>
          <p:spPr>
            <a:xfrm flipV="1">
              <a:off x="385763" y="2876254"/>
              <a:ext cx="8358186" cy="64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ound Same Side Corner Rectangle 348">
              <a:extLst>
                <a:ext uri="{FF2B5EF4-FFF2-40B4-BE49-F238E27FC236}">
                  <a16:creationId xmlns:a16="http://schemas.microsoft.com/office/drawing/2014/main" id="{D6F9FA47-8E5D-4749-97FA-AAD7F8134D3C}"/>
                </a:ext>
              </a:extLst>
            </p:cNvPr>
            <p:cNvSpPr/>
            <p:nvPr/>
          </p:nvSpPr>
          <p:spPr>
            <a:xfrm rot="10800000" flipV="1">
              <a:off x="1407405" y="4308994"/>
              <a:ext cx="1810512" cy="365760"/>
            </a:xfrm>
            <a:prstGeom prst="round2SameRect">
              <a:avLst>
                <a:gd name="adj1" fmla="val 16667"/>
                <a:gd name="adj2" fmla="val 50000"/>
              </a:avLst>
            </a:prstGeom>
            <a:gradFill>
              <a:gsLst>
                <a:gs pos="0">
                  <a:schemeClr val="tx1"/>
                </a:gs>
                <a:gs pos="50000">
                  <a:srgbClr val="002060"/>
                </a:gs>
                <a:gs pos="100000">
                  <a:srgbClr val="002060"/>
                </a:gs>
              </a:gsLst>
              <a:lin ang="5400000" scaled="0"/>
            </a:gra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672" indent="-41672" algn="ctr" defTabSz="342900"/>
              <a:r>
                <a:rPr lang="en-US" sz="800" dirty="0">
                  <a:solidFill>
                    <a:prstClr val="white"/>
                  </a:solidFill>
                  <a:latin typeface="Calibri"/>
                </a:rPr>
                <a:t>Small cargo lander:      </a:t>
              </a:r>
            </a:p>
            <a:p>
              <a:pPr marL="41672" indent="-41672" algn="ctr" defTabSz="342900"/>
              <a:r>
                <a:rPr lang="en-US" sz="800" dirty="0">
                  <a:solidFill>
                    <a:prstClr val="white"/>
                  </a:solidFill>
                  <a:latin typeface="Calibri"/>
                </a:rPr>
                <a:t>Science equipment</a:t>
              </a:r>
            </a:p>
          </p:txBody>
        </p:sp>
        <p:sp>
          <p:nvSpPr>
            <p:cNvPr id="27" name="Round Same Side Corner Rectangle 349">
              <a:extLst>
                <a:ext uri="{FF2B5EF4-FFF2-40B4-BE49-F238E27FC236}">
                  <a16:creationId xmlns:a16="http://schemas.microsoft.com/office/drawing/2014/main" id="{05E5D6B9-14A1-47F5-ABC0-4C57133A5041}"/>
                </a:ext>
              </a:extLst>
            </p:cNvPr>
            <p:cNvSpPr/>
            <p:nvPr/>
          </p:nvSpPr>
          <p:spPr>
            <a:xfrm rot="10800000" flipV="1">
              <a:off x="3216810" y="4304760"/>
              <a:ext cx="1810512" cy="365760"/>
            </a:xfrm>
            <a:prstGeom prst="round2SameRect">
              <a:avLst>
                <a:gd name="adj1" fmla="val 16667"/>
                <a:gd name="adj2" fmla="val 50000"/>
              </a:avLst>
            </a:prstGeom>
            <a:gradFill>
              <a:gsLst>
                <a:gs pos="0">
                  <a:schemeClr val="tx1"/>
                </a:gs>
                <a:gs pos="50000">
                  <a:srgbClr val="002060"/>
                </a:gs>
                <a:gs pos="100000">
                  <a:srgbClr val="002060"/>
                </a:gs>
              </a:gsLst>
              <a:lin ang="5400000" scaled="0"/>
            </a:gra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672" indent="-41672" algn="ctr" defTabSz="342900"/>
              <a:r>
                <a:rPr lang="en-US" sz="800" dirty="0">
                  <a:solidFill>
                    <a:prstClr val="white"/>
                  </a:solidFill>
                  <a:latin typeface="Calibri"/>
                </a:rPr>
                <a:t>Small cargo lander: </a:t>
              </a:r>
            </a:p>
            <a:p>
              <a:pPr marL="41672" indent="-41672" algn="ctr" defTabSz="342900"/>
              <a:r>
                <a:rPr lang="en-US" sz="800" dirty="0">
                  <a:solidFill>
                    <a:prstClr val="white"/>
                  </a:solidFill>
                  <a:latin typeface="Calibri"/>
                </a:rPr>
                <a:t>Science equipment</a:t>
              </a:r>
            </a:p>
          </p:txBody>
        </p:sp>
        <p:sp>
          <p:nvSpPr>
            <p:cNvPr id="28" name="Round Same Side Corner Rectangle 350">
              <a:extLst>
                <a:ext uri="{FF2B5EF4-FFF2-40B4-BE49-F238E27FC236}">
                  <a16:creationId xmlns:a16="http://schemas.microsoft.com/office/drawing/2014/main" id="{75719A43-814A-475B-B1FD-DF4E1B36BB6B}"/>
                </a:ext>
              </a:extLst>
            </p:cNvPr>
            <p:cNvSpPr/>
            <p:nvPr/>
          </p:nvSpPr>
          <p:spPr>
            <a:xfrm rot="10800000" flipV="1">
              <a:off x="5027327" y="4304068"/>
              <a:ext cx="1838944" cy="365760"/>
            </a:xfrm>
            <a:prstGeom prst="round2SameRect">
              <a:avLst>
                <a:gd name="adj1" fmla="val 16667"/>
                <a:gd name="adj2" fmla="val 50000"/>
              </a:avLst>
            </a:prstGeom>
            <a:gradFill>
              <a:gsLst>
                <a:gs pos="0">
                  <a:schemeClr val="tx1"/>
                </a:gs>
                <a:gs pos="50000">
                  <a:srgbClr val="002060"/>
                </a:gs>
                <a:gs pos="100000">
                  <a:srgbClr val="002060"/>
                </a:gs>
              </a:gsLst>
              <a:lin ang="5400000" scaled="0"/>
            </a:gra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672" indent="-41672" algn="ctr" defTabSz="342900"/>
              <a:r>
                <a:rPr lang="en-US" sz="800" dirty="0">
                  <a:solidFill>
                    <a:prstClr val="white"/>
                  </a:solidFill>
                </a:rPr>
                <a:t>Small cargo lander: Scientific mobility</a:t>
              </a:r>
            </a:p>
          </p:txBody>
        </p:sp>
        <p:sp>
          <p:nvSpPr>
            <p:cNvPr id="29" name="Round Same Side Corner Rectangle 351">
              <a:extLst>
                <a:ext uri="{FF2B5EF4-FFF2-40B4-BE49-F238E27FC236}">
                  <a16:creationId xmlns:a16="http://schemas.microsoft.com/office/drawing/2014/main" id="{5184F923-3AEB-4EED-93A9-16CA1DE3B464}"/>
                </a:ext>
              </a:extLst>
            </p:cNvPr>
            <p:cNvSpPr/>
            <p:nvPr/>
          </p:nvSpPr>
          <p:spPr>
            <a:xfrm rot="10800000" flipV="1">
              <a:off x="6850749" y="4304068"/>
              <a:ext cx="1831042" cy="365760"/>
            </a:xfrm>
            <a:prstGeom prst="round2SameRect">
              <a:avLst>
                <a:gd name="adj1" fmla="val 16667"/>
                <a:gd name="adj2" fmla="val 50000"/>
              </a:avLst>
            </a:prstGeom>
            <a:gradFill>
              <a:gsLst>
                <a:gs pos="0">
                  <a:schemeClr val="tx1"/>
                </a:gs>
                <a:gs pos="50000">
                  <a:srgbClr val="002060"/>
                </a:gs>
                <a:gs pos="100000">
                  <a:srgbClr val="002060"/>
                </a:gs>
              </a:gsLst>
              <a:lin ang="5400000" scaled="0"/>
            </a:gra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41672" indent="-41672" algn="ctr" defTabSz="342900"/>
              <a:r>
                <a:rPr lang="en-US" sz="800" dirty="0">
                  <a:solidFill>
                    <a:prstClr val="white"/>
                  </a:solidFill>
                  <a:latin typeface="Calibri"/>
                </a:rPr>
                <a:t>Return to the Moon: </a:t>
              </a:r>
            </a:p>
            <a:p>
              <a:pPr marL="41672" indent="-41672" algn="ctr" defTabSz="342900"/>
              <a:r>
                <a:rPr lang="en-US" sz="800" dirty="0">
                  <a:solidFill>
                    <a:prstClr val="white"/>
                  </a:solidFill>
                  <a:latin typeface="Calibri"/>
                </a:rPr>
                <a:t>Two crew land – 6.5 day surface duration</a:t>
              </a:r>
            </a:p>
          </p:txBody>
        </p:sp>
        <p:sp>
          <p:nvSpPr>
            <p:cNvPr id="30" name="Rectangle 27">
              <a:extLst>
                <a:ext uri="{FF2B5EF4-FFF2-40B4-BE49-F238E27FC236}">
                  <a16:creationId xmlns:a16="http://schemas.microsoft.com/office/drawing/2014/main" id="{A1F78B38-0889-4CCF-8B79-6FDB0DA8991A}"/>
                </a:ext>
              </a:extLst>
            </p:cNvPr>
            <p:cNvSpPr/>
            <p:nvPr/>
          </p:nvSpPr>
          <p:spPr>
            <a:xfrm>
              <a:off x="499649" y="4862944"/>
              <a:ext cx="8148310" cy="365760"/>
            </a:xfrm>
            <a:prstGeom prst="rect">
              <a:avLst/>
            </a:prstGeom>
            <a:gradFill>
              <a:gsLst>
                <a:gs pos="0">
                  <a:schemeClr val="tx1"/>
                </a:gs>
                <a:gs pos="40000">
                  <a:srgbClr val="002060"/>
                </a:gs>
                <a:gs pos="100000">
                  <a:srgbClr val="002060"/>
                </a:gs>
              </a:gsLst>
              <a:lin ang="5400000" scaled="0"/>
            </a:gra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672" indent="-41672" algn="ctr" defTabSz="342900"/>
              <a:r>
                <a:rPr lang="en-US" sz="1000" dirty="0">
                  <a:solidFill>
                    <a:prstClr val="white"/>
                  </a:solidFill>
                  <a:latin typeface="Calibri"/>
                </a:rPr>
                <a:t>South Pole Region</a:t>
              </a:r>
            </a:p>
          </p:txBody>
        </p:sp>
        <p:sp>
          <p:nvSpPr>
            <p:cNvPr id="31" name="Oval 152">
              <a:extLst>
                <a:ext uri="{FF2B5EF4-FFF2-40B4-BE49-F238E27FC236}">
                  <a16:creationId xmlns:a16="http://schemas.microsoft.com/office/drawing/2014/main" id="{4DE6CB9F-6824-423B-A7C7-A154F450D902}"/>
                </a:ext>
              </a:extLst>
            </p:cNvPr>
            <p:cNvSpPr>
              <a:spLocks noChangeAspect="1"/>
            </p:cNvSpPr>
            <p:nvPr/>
          </p:nvSpPr>
          <p:spPr>
            <a:xfrm>
              <a:off x="3407283" y="2903591"/>
              <a:ext cx="82099"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32" name="Oval 147">
              <a:extLst>
                <a:ext uri="{FF2B5EF4-FFF2-40B4-BE49-F238E27FC236}">
                  <a16:creationId xmlns:a16="http://schemas.microsoft.com/office/drawing/2014/main" id="{1D19A500-0D50-48F5-B155-8171CF5EA1ED}"/>
                </a:ext>
              </a:extLst>
            </p:cNvPr>
            <p:cNvSpPr>
              <a:spLocks noChangeAspect="1"/>
            </p:cNvSpPr>
            <p:nvPr/>
          </p:nvSpPr>
          <p:spPr>
            <a:xfrm>
              <a:off x="1302822" y="2831260"/>
              <a:ext cx="80682"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33" name="Oval 146">
              <a:extLst>
                <a:ext uri="{FF2B5EF4-FFF2-40B4-BE49-F238E27FC236}">
                  <a16:creationId xmlns:a16="http://schemas.microsoft.com/office/drawing/2014/main" id="{A0EE3353-91C1-48BB-A7F2-49380C91ED40}"/>
                </a:ext>
              </a:extLst>
            </p:cNvPr>
            <p:cNvSpPr>
              <a:spLocks noChangeAspect="1"/>
            </p:cNvSpPr>
            <p:nvPr/>
          </p:nvSpPr>
          <p:spPr>
            <a:xfrm>
              <a:off x="2839312" y="2903591"/>
              <a:ext cx="80683"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34" name="TextBox 72">
              <a:extLst>
                <a:ext uri="{FF2B5EF4-FFF2-40B4-BE49-F238E27FC236}">
                  <a16:creationId xmlns:a16="http://schemas.microsoft.com/office/drawing/2014/main" id="{F8BACD43-19C3-479D-805F-3740D2777429}"/>
                </a:ext>
              </a:extLst>
            </p:cNvPr>
            <p:cNvSpPr txBox="1">
              <a:spLocks noChangeArrowheads="1"/>
            </p:cNvSpPr>
            <p:nvPr/>
          </p:nvSpPr>
          <p:spPr bwMode="auto">
            <a:xfrm>
              <a:off x="2629050" y="2982133"/>
              <a:ext cx="5085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fontAlgn="base" hangingPunct="1">
                <a:spcBef>
                  <a:spcPct val="0"/>
                </a:spcBef>
                <a:spcAft>
                  <a:spcPct val="0"/>
                </a:spcAft>
                <a:defRPr/>
              </a:pPr>
              <a:r>
                <a:rPr lang="en-US" sz="800" b="1" dirty="0">
                  <a:solidFill>
                    <a:srgbClr val="000000"/>
                  </a:solidFill>
                  <a:latin typeface="Arial Narrow" pitchFamily="34" charset="0"/>
                </a:rPr>
                <a:t>Luna 25</a:t>
              </a:r>
            </a:p>
          </p:txBody>
        </p:sp>
        <p:sp>
          <p:nvSpPr>
            <p:cNvPr id="35" name="TextBox 72">
              <a:extLst>
                <a:ext uri="{FF2B5EF4-FFF2-40B4-BE49-F238E27FC236}">
                  <a16:creationId xmlns:a16="http://schemas.microsoft.com/office/drawing/2014/main" id="{73E02DBD-1604-40A8-A88C-183F2B212C04}"/>
                </a:ext>
              </a:extLst>
            </p:cNvPr>
            <p:cNvSpPr txBox="1">
              <a:spLocks noChangeArrowheads="1"/>
            </p:cNvSpPr>
            <p:nvPr/>
          </p:nvSpPr>
          <p:spPr bwMode="auto">
            <a:xfrm>
              <a:off x="950243" y="2880363"/>
              <a:ext cx="6503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Chang’E-5</a:t>
              </a:r>
            </a:p>
          </p:txBody>
        </p:sp>
        <p:sp>
          <p:nvSpPr>
            <p:cNvPr id="36" name="TextBox 72">
              <a:extLst>
                <a:ext uri="{FF2B5EF4-FFF2-40B4-BE49-F238E27FC236}">
                  <a16:creationId xmlns:a16="http://schemas.microsoft.com/office/drawing/2014/main" id="{B8A09DDA-D664-4CF3-A7B7-09854A470CA5}"/>
                </a:ext>
              </a:extLst>
            </p:cNvPr>
            <p:cNvSpPr txBox="1">
              <a:spLocks noChangeArrowheads="1"/>
            </p:cNvSpPr>
            <p:nvPr/>
          </p:nvSpPr>
          <p:spPr bwMode="auto">
            <a:xfrm>
              <a:off x="3161375" y="2982133"/>
              <a:ext cx="475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SLIM</a:t>
              </a:r>
            </a:p>
          </p:txBody>
        </p:sp>
        <p:sp>
          <p:nvSpPr>
            <p:cNvPr id="37" name="Oval 158">
              <a:extLst>
                <a:ext uri="{FF2B5EF4-FFF2-40B4-BE49-F238E27FC236}">
                  <a16:creationId xmlns:a16="http://schemas.microsoft.com/office/drawing/2014/main" id="{E4316A06-E9A6-4E70-A469-72BEDA5C0E77}"/>
                </a:ext>
              </a:extLst>
            </p:cNvPr>
            <p:cNvSpPr>
              <a:spLocks noChangeAspect="1"/>
            </p:cNvSpPr>
            <p:nvPr/>
          </p:nvSpPr>
          <p:spPr>
            <a:xfrm>
              <a:off x="6369395" y="2914482"/>
              <a:ext cx="82099"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38" name="TextBox 72">
              <a:extLst>
                <a:ext uri="{FF2B5EF4-FFF2-40B4-BE49-F238E27FC236}">
                  <a16:creationId xmlns:a16="http://schemas.microsoft.com/office/drawing/2014/main" id="{F110C677-9F20-47F5-AF71-A10D37468698}"/>
                </a:ext>
              </a:extLst>
            </p:cNvPr>
            <p:cNvSpPr txBox="1">
              <a:spLocks noChangeArrowheads="1"/>
            </p:cNvSpPr>
            <p:nvPr/>
          </p:nvSpPr>
          <p:spPr bwMode="auto">
            <a:xfrm>
              <a:off x="6171667" y="2945047"/>
              <a:ext cx="47020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fontAlgn="base" hangingPunct="1">
                <a:spcBef>
                  <a:spcPct val="0"/>
                </a:spcBef>
                <a:spcAft>
                  <a:spcPct val="0"/>
                </a:spcAft>
                <a:defRPr/>
              </a:pPr>
              <a:r>
                <a:rPr lang="en-US" sz="800" b="1" dirty="0">
                  <a:solidFill>
                    <a:srgbClr val="000000"/>
                  </a:solidFill>
                  <a:latin typeface="Arial Narrow" pitchFamily="34" charset="0"/>
                </a:rPr>
                <a:t>LUPEX</a:t>
              </a:r>
            </a:p>
          </p:txBody>
        </p:sp>
        <p:sp>
          <p:nvSpPr>
            <p:cNvPr id="39" name="Oval 166">
              <a:extLst>
                <a:ext uri="{FF2B5EF4-FFF2-40B4-BE49-F238E27FC236}">
                  <a16:creationId xmlns:a16="http://schemas.microsoft.com/office/drawing/2014/main" id="{FD263DC6-62BB-4433-89C6-8729FEA842AF}"/>
                </a:ext>
              </a:extLst>
            </p:cNvPr>
            <p:cNvSpPr>
              <a:spLocks noChangeAspect="1"/>
            </p:cNvSpPr>
            <p:nvPr/>
          </p:nvSpPr>
          <p:spPr>
            <a:xfrm>
              <a:off x="5663622" y="2903591"/>
              <a:ext cx="82099"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40" name="TextBox 72">
              <a:extLst>
                <a:ext uri="{FF2B5EF4-FFF2-40B4-BE49-F238E27FC236}">
                  <a16:creationId xmlns:a16="http://schemas.microsoft.com/office/drawing/2014/main" id="{A854C44E-C8AA-41B9-A581-99CC8B38EC09}"/>
                </a:ext>
              </a:extLst>
            </p:cNvPr>
            <p:cNvSpPr txBox="1">
              <a:spLocks noChangeArrowheads="1"/>
            </p:cNvSpPr>
            <p:nvPr/>
          </p:nvSpPr>
          <p:spPr bwMode="auto">
            <a:xfrm>
              <a:off x="5462483" y="2982133"/>
              <a:ext cx="478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fontAlgn="base" hangingPunct="1">
                <a:spcBef>
                  <a:spcPct val="0"/>
                </a:spcBef>
                <a:spcAft>
                  <a:spcPct val="0"/>
                </a:spcAft>
                <a:defRPr/>
              </a:pPr>
              <a:r>
                <a:rPr lang="en-US" altLang="ja-JP" sz="800" b="1" dirty="0">
                  <a:solidFill>
                    <a:srgbClr val="000000"/>
                  </a:solidFill>
                  <a:latin typeface="Arial Narrow" pitchFamily="34" charset="0"/>
                </a:rPr>
                <a:t>VIPER</a:t>
              </a:r>
              <a:endParaRPr lang="en-US" sz="800" b="1" dirty="0">
                <a:solidFill>
                  <a:srgbClr val="000000"/>
                </a:solidFill>
                <a:latin typeface="Arial Narrow" pitchFamily="34" charset="0"/>
              </a:endParaRPr>
            </a:p>
          </p:txBody>
        </p:sp>
        <p:sp>
          <p:nvSpPr>
            <p:cNvPr id="41" name="Oval 147">
              <a:extLst>
                <a:ext uri="{FF2B5EF4-FFF2-40B4-BE49-F238E27FC236}">
                  <a16:creationId xmlns:a16="http://schemas.microsoft.com/office/drawing/2014/main" id="{D4CF9F8D-BD52-4C82-969C-EA3CCCB90EE0}"/>
                </a:ext>
              </a:extLst>
            </p:cNvPr>
            <p:cNvSpPr>
              <a:spLocks noChangeAspect="1"/>
            </p:cNvSpPr>
            <p:nvPr/>
          </p:nvSpPr>
          <p:spPr>
            <a:xfrm>
              <a:off x="5170062" y="2835047"/>
              <a:ext cx="80682"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42" name="TextBox 72">
              <a:extLst>
                <a:ext uri="{FF2B5EF4-FFF2-40B4-BE49-F238E27FC236}">
                  <a16:creationId xmlns:a16="http://schemas.microsoft.com/office/drawing/2014/main" id="{B074E872-68B2-4F2A-AD3E-58BD4FBC1D0F}"/>
                </a:ext>
              </a:extLst>
            </p:cNvPr>
            <p:cNvSpPr txBox="1">
              <a:spLocks noChangeArrowheads="1"/>
            </p:cNvSpPr>
            <p:nvPr/>
          </p:nvSpPr>
          <p:spPr bwMode="auto">
            <a:xfrm>
              <a:off x="4853231" y="2895976"/>
              <a:ext cx="6358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Chang’E-6</a:t>
              </a:r>
            </a:p>
          </p:txBody>
        </p:sp>
        <p:sp>
          <p:nvSpPr>
            <p:cNvPr id="43" name="Freeform 102">
              <a:extLst>
                <a:ext uri="{FF2B5EF4-FFF2-40B4-BE49-F238E27FC236}">
                  <a16:creationId xmlns:a16="http://schemas.microsoft.com/office/drawing/2014/main" id="{7ADC81AC-C0BA-4334-813F-D30374E60272}"/>
                </a:ext>
              </a:extLst>
            </p:cNvPr>
            <p:cNvSpPr/>
            <p:nvPr/>
          </p:nvSpPr>
          <p:spPr>
            <a:xfrm>
              <a:off x="6397631" y="2876053"/>
              <a:ext cx="439833" cy="1324601"/>
            </a:xfrm>
            <a:custGeom>
              <a:avLst/>
              <a:gdLst>
                <a:gd name="connsiteX0" fmla="*/ 1446244 w 1446244"/>
                <a:gd name="connsiteY0" fmla="*/ 3209730 h 3209730"/>
                <a:gd name="connsiteX1" fmla="*/ 0 w 1446244"/>
                <a:gd name="connsiteY1" fmla="*/ 0 h 3209730"/>
              </a:gdLst>
              <a:ahLst/>
              <a:cxnLst>
                <a:cxn ang="0">
                  <a:pos x="connsiteX0" y="connsiteY0"/>
                </a:cxn>
                <a:cxn ang="0">
                  <a:pos x="connsiteX1" y="connsiteY1"/>
                </a:cxn>
              </a:cxnLst>
              <a:rect l="l" t="t" r="r" b="b"/>
              <a:pathLst>
                <a:path w="1446244" h="3209730">
                  <a:moveTo>
                    <a:pt x="1446244" y="3209730"/>
                  </a:moveTo>
                  <a:lnTo>
                    <a:pt x="0" y="0"/>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prstClr val="black"/>
                </a:solidFill>
                <a:latin typeface="Calibri"/>
              </a:endParaRPr>
            </a:p>
          </p:txBody>
        </p:sp>
        <p:cxnSp>
          <p:nvCxnSpPr>
            <p:cNvPr id="44" name="Straight Connector 103">
              <a:extLst>
                <a:ext uri="{FF2B5EF4-FFF2-40B4-BE49-F238E27FC236}">
                  <a16:creationId xmlns:a16="http://schemas.microsoft.com/office/drawing/2014/main" id="{1B3F76F1-778A-48E1-83FC-20B43A82DF9D}"/>
                </a:ext>
              </a:extLst>
            </p:cNvPr>
            <p:cNvCxnSpPr/>
            <p:nvPr/>
          </p:nvCxnSpPr>
          <p:spPr>
            <a:xfrm rot="16200000" flipV="1">
              <a:off x="4758316" y="2703553"/>
              <a:ext cx="342905" cy="5"/>
            </a:xfrm>
            <a:prstGeom prst="line">
              <a:avLst/>
            </a:prstGeom>
            <a:ln>
              <a:gradFill>
                <a:gsLst>
                  <a:gs pos="0">
                    <a:schemeClr val="bg1">
                      <a:lumMod val="50000"/>
                    </a:schemeClr>
                  </a:gs>
                  <a:gs pos="66000">
                    <a:schemeClr val="bg1">
                      <a:lumMod val="65000"/>
                    </a:schemeClr>
                  </a:gs>
                  <a:gs pos="100000">
                    <a:schemeClr val="bg1">
                      <a:lumMod val="65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105">
              <a:extLst>
                <a:ext uri="{FF2B5EF4-FFF2-40B4-BE49-F238E27FC236}">
                  <a16:creationId xmlns:a16="http://schemas.microsoft.com/office/drawing/2014/main" id="{E5FECAEA-E4C3-4B1A-AE31-D65D56979DD6}"/>
                </a:ext>
              </a:extLst>
            </p:cNvPr>
            <p:cNvCxnSpPr/>
            <p:nvPr/>
          </p:nvCxnSpPr>
          <p:spPr>
            <a:xfrm rot="16200000" flipV="1">
              <a:off x="6226181" y="2703553"/>
              <a:ext cx="342905" cy="5"/>
            </a:xfrm>
            <a:prstGeom prst="line">
              <a:avLst/>
            </a:prstGeom>
            <a:ln>
              <a:gradFill>
                <a:gsLst>
                  <a:gs pos="0">
                    <a:schemeClr val="bg1">
                      <a:lumMod val="50000"/>
                    </a:schemeClr>
                  </a:gs>
                  <a:gs pos="66000">
                    <a:schemeClr val="bg1">
                      <a:lumMod val="65000"/>
                    </a:schemeClr>
                  </a:gs>
                  <a:gs pos="100000">
                    <a:schemeClr val="bg1">
                      <a:lumMod val="65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6" name="Freeform 116">
              <a:extLst>
                <a:ext uri="{FF2B5EF4-FFF2-40B4-BE49-F238E27FC236}">
                  <a16:creationId xmlns:a16="http://schemas.microsoft.com/office/drawing/2014/main" id="{794612B2-32E1-43F7-A91D-8C47493E9D61}"/>
                </a:ext>
              </a:extLst>
            </p:cNvPr>
            <p:cNvSpPr/>
            <p:nvPr/>
          </p:nvSpPr>
          <p:spPr>
            <a:xfrm>
              <a:off x="4929513" y="2881035"/>
              <a:ext cx="102011" cy="1324493"/>
            </a:xfrm>
            <a:custGeom>
              <a:avLst/>
              <a:gdLst>
                <a:gd name="connsiteX0" fmla="*/ 1446244 w 1446244"/>
                <a:gd name="connsiteY0" fmla="*/ 3209730 h 3209730"/>
                <a:gd name="connsiteX1" fmla="*/ 0 w 1446244"/>
                <a:gd name="connsiteY1" fmla="*/ 0 h 3209730"/>
              </a:gdLst>
              <a:ahLst/>
              <a:cxnLst>
                <a:cxn ang="0">
                  <a:pos x="connsiteX0" y="connsiteY0"/>
                </a:cxn>
                <a:cxn ang="0">
                  <a:pos x="connsiteX1" y="connsiteY1"/>
                </a:cxn>
              </a:cxnLst>
              <a:rect l="l" t="t" r="r" b="b"/>
              <a:pathLst>
                <a:path w="1446244" h="3209730">
                  <a:moveTo>
                    <a:pt x="1446244" y="3209730"/>
                  </a:moveTo>
                  <a:lnTo>
                    <a:pt x="0" y="0"/>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prstClr val="black"/>
                </a:solidFill>
                <a:latin typeface="Calibri"/>
              </a:endParaRPr>
            </a:p>
          </p:txBody>
        </p:sp>
        <p:sp>
          <p:nvSpPr>
            <p:cNvPr id="47" name="Freeform 121">
              <a:extLst>
                <a:ext uri="{FF2B5EF4-FFF2-40B4-BE49-F238E27FC236}">
                  <a16:creationId xmlns:a16="http://schemas.microsoft.com/office/drawing/2014/main" id="{1F186206-2BC2-4333-A6E4-AE7BC3EC627D}"/>
                </a:ext>
              </a:extLst>
            </p:cNvPr>
            <p:cNvSpPr/>
            <p:nvPr/>
          </p:nvSpPr>
          <p:spPr>
            <a:xfrm>
              <a:off x="7873657" y="2876054"/>
              <a:ext cx="767721" cy="1343304"/>
            </a:xfrm>
            <a:custGeom>
              <a:avLst/>
              <a:gdLst>
                <a:gd name="connsiteX0" fmla="*/ 1446244 w 1446244"/>
                <a:gd name="connsiteY0" fmla="*/ 3209730 h 3209730"/>
                <a:gd name="connsiteX1" fmla="*/ 0 w 1446244"/>
                <a:gd name="connsiteY1" fmla="*/ 0 h 3209730"/>
              </a:gdLst>
              <a:ahLst/>
              <a:cxnLst>
                <a:cxn ang="0">
                  <a:pos x="connsiteX0" y="connsiteY0"/>
                </a:cxn>
                <a:cxn ang="0">
                  <a:pos x="connsiteX1" y="connsiteY1"/>
                </a:cxn>
              </a:cxnLst>
              <a:rect l="l" t="t" r="r" b="b"/>
              <a:pathLst>
                <a:path w="1446244" h="3209730">
                  <a:moveTo>
                    <a:pt x="1446244" y="3209730"/>
                  </a:moveTo>
                  <a:lnTo>
                    <a:pt x="0" y="0"/>
                  </a:lnTo>
                </a:path>
              </a:pathLst>
            </a:cu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dirty="0">
                <a:solidFill>
                  <a:prstClr val="black"/>
                </a:solidFill>
                <a:latin typeface="Calibri"/>
              </a:endParaRPr>
            </a:p>
          </p:txBody>
        </p:sp>
        <p:cxnSp>
          <p:nvCxnSpPr>
            <p:cNvPr id="48" name="Straight Connector 123">
              <a:extLst>
                <a:ext uri="{FF2B5EF4-FFF2-40B4-BE49-F238E27FC236}">
                  <a16:creationId xmlns:a16="http://schemas.microsoft.com/office/drawing/2014/main" id="{272873CA-2770-4DEC-A9FA-49C45D145923}"/>
                </a:ext>
              </a:extLst>
            </p:cNvPr>
            <p:cNvCxnSpPr/>
            <p:nvPr/>
          </p:nvCxnSpPr>
          <p:spPr>
            <a:xfrm rot="16200000" flipV="1">
              <a:off x="7702207" y="2703406"/>
              <a:ext cx="342905" cy="5"/>
            </a:xfrm>
            <a:prstGeom prst="line">
              <a:avLst/>
            </a:prstGeom>
            <a:ln>
              <a:gradFill>
                <a:gsLst>
                  <a:gs pos="0">
                    <a:schemeClr val="bg1">
                      <a:lumMod val="50000"/>
                    </a:schemeClr>
                  </a:gs>
                  <a:gs pos="66000">
                    <a:schemeClr val="bg1">
                      <a:lumMod val="65000"/>
                    </a:schemeClr>
                  </a:gs>
                  <a:gs pos="100000">
                    <a:schemeClr val="bg1">
                      <a:lumMod val="65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9" name="Rectangle 124">
              <a:extLst>
                <a:ext uri="{FF2B5EF4-FFF2-40B4-BE49-F238E27FC236}">
                  <a16:creationId xmlns:a16="http://schemas.microsoft.com/office/drawing/2014/main" id="{A8D0AE19-6C0E-4513-8348-28287CD18A1E}"/>
                </a:ext>
              </a:extLst>
            </p:cNvPr>
            <p:cNvSpPr/>
            <p:nvPr/>
          </p:nvSpPr>
          <p:spPr>
            <a:xfrm rot="10800000" flipV="1">
              <a:off x="5033783" y="4203922"/>
              <a:ext cx="1810512" cy="104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700" b="1" dirty="0">
                  <a:solidFill>
                    <a:prstClr val="black"/>
                  </a:solidFill>
                  <a:latin typeface="Calibri"/>
                </a:rPr>
                <a:t>2023</a:t>
              </a:r>
              <a:endParaRPr lang="en-US" sz="700" dirty="0">
                <a:solidFill>
                  <a:prstClr val="black"/>
                </a:solidFill>
                <a:latin typeface="Calibri"/>
              </a:endParaRPr>
            </a:p>
          </p:txBody>
        </p:sp>
        <p:sp>
          <p:nvSpPr>
            <p:cNvPr id="50" name="Rectangle 127">
              <a:extLst>
                <a:ext uri="{FF2B5EF4-FFF2-40B4-BE49-F238E27FC236}">
                  <a16:creationId xmlns:a16="http://schemas.microsoft.com/office/drawing/2014/main" id="{EBF0F336-F555-44C9-8338-EC3793803B2C}"/>
                </a:ext>
              </a:extLst>
            </p:cNvPr>
            <p:cNvSpPr/>
            <p:nvPr/>
          </p:nvSpPr>
          <p:spPr>
            <a:xfrm rot="10800000" flipV="1">
              <a:off x="6837447" y="4203139"/>
              <a:ext cx="1810512" cy="1045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700" b="1" dirty="0">
                  <a:solidFill>
                    <a:prstClr val="black"/>
                  </a:solidFill>
                  <a:latin typeface="Calibri"/>
                </a:rPr>
                <a:t>2024</a:t>
              </a:r>
              <a:endParaRPr lang="en-US" sz="700" dirty="0">
                <a:solidFill>
                  <a:prstClr val="black"/>
                </a:solidFill>
                <a:latin typeface="Calibri"/>
              </a:endParaRPr>
            </a:p>
          </p:txBody>
        </p:sp>
        <p:sp>
          <p:nvSpPr>
            <p:cNvPr id="51" name="Rectangle 21">
              <a:extLst>
                <a:ext uri="{FF2B5EF4-FFF2-40B4-BE49-F238E27FC236}">
                  <a16:creationId xmlns:a16="http://schemas.microsoft.com/office/drawing/2014/main" id="{DF0C427D-90F2-4F87-AE56-A782A458D2FD}"/>
                </a:ext>
              </a:extLst>
            </p:cNvPr>
            <p:cNvSpPr/>
            <p:nvPr/>
          </p:nvSpPr>
          <p:spPr>
            <a:xfrm>
              <a:off x="385762" y="1729654"/>
              <a:ext cx="8358188" cy="257501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a:endParaRPr>
            </a:p>
          </p:txBody>
        </p:sp>
        <p:sp>
          <p:nvSpPr>
            <p:cNvPr id="52" name="Rectangle 90">
              <a:extLst>
                <a:ext uri="{FF2B5EF4-FFF2-40B4-BE49-F238E27FC236}">
                  <a16:creationId xmlns:a16="http://schemas.microsoft.com/office/drawing/2014/main" id="{617A1135-8C10-4F21-94E5-D21009FE8DB2}"/>
                </a:ext>
              </a:extLst>
            </p:cNvPr>
            <p:cNvSpPr/>
            <p:nvPr/>
          </p:nvSpPr>
          <p:spPr>
            <a:xfrm rot="10800000" flipV="1">
              <a:off x="543631" y="4084315"/>
              <a:ext cx="8138160" cy="104545"/>
            </a:xfrm>
            <a:prstGeom prst="rect">
              <a:avLst/>
            </a:prstGeom>
            <a:gradFill flip="none" rotWithShape="1">
              <a:gsLst>
                <a:gs pos="25000">
                  <a:schemeClr val="tx2">
                    <a:lumMod val="40000"/>
                    <a:lumOff val="60000"/>
                  </a:schemeClr>
                </a:gs>
                <a:gs pos="0">
                  <a:schemeClr val="bg1">
                    <a:lumMod val="95000"/>
                  </a:schemeClr>
                </a:gs>
                <a:gs pos="99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600" b="1" dirty="0">
                  <a:solidFill>
                    <a:prstClr val="black"/>
                  </a:solidFill>
                  <a:latin typeface="Calibri"/>
                </a:rPr>
                <a:t>ISRU Phase 1</a:t>
              </a:r>
              <a:r>
                <a:rPr lang="en-US" sz="600" b="1" dirty="0">
                  <a:solidFill>
                    <a:prstClr val="black"/>
                  </a:solidFill>
                </a:rPr>
                <a:t>: Prospecting &amp; Demonstration In Lunar Environment</a:t>
              </a:r>
              <a:endParaRPr lang="en-US" sz="600" dirty="0">
                <a:solidFill>
                  <a:prstClr val="black"/>
                </a:solidFill>
                <a:latin typeface="Calibri"/>
              </a:endParaRPr>
            </a:p>
          </p:txBody>
        </p:sp>
        <p:sp>
          <p:nvSpPr>
            <p:cNvPr id="53" name="TextBox 72">
              <a:extLst>
                <a:ext uri="{FF2B5EF4-FFF2-40B4-BE49-F238E27FC236}">
                  <a16:creationId xmlns:a16="http://schemas.microsoft.com/office/drawing/2014/main" id="{CDDB72F1-BF56-4A3F-857C-3F94E6836030}"/>
                </a:ext>
              </a:extLst>
            </p:cNvPr>
            <p:cNvSpPr txBox="1">
              <a:spLocks noChangeArrowheads="1"/>
            </p:cNvSpPr>
            <p:nvPr/>
          </p:nvSpPr>
          <p:spPr bwMode="auto">
            <a:xfrm>
              <a:off x="7914981" y="2911254"/>
              <a:ext cx="8137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Unpressurized Rover</a:t>
              </a:r>
            </a:p>
          </p:txBody>
        </p:sp>
        <p:sp>
          <p:nvSpPr>
            <p:cNvPr id="54" name="TextBox 72">
              <a:extLst>
                <a:ext uri="{FF2B5EF4-FFF2-40B4-BE49-F238E27FC236}">
                  <a16:creationId xmlns:a16="http://schemas.microsoft.com/office/drawing/2014/main" id="{953A526B-8815-4DFA-B7DD-B29C557F9E29}"/>
                </a:ext>
              </a:extLst>
            </p:cNvPr>
            <p:cNvSpPr txBox="1">
              <a:spLocks noChangeArrowheads="1"/>
            </p:cNvSpPr>
            <p:nvPr/>
          </p:nvSpPr>
          <p:spPr bwMode="auto">
            <a:xfrm>
              <a:off x="1027156" y="3575495"/>
              <a:ext cx="669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Science Payloads</a:t>
              </a:r>
            </a:p>
          </p:txBody>
        </p:sp>
        <p:sp>
          <p:nvSpPr>
            <p:cNvPr id="55" name="TextBox 72">
              <a:extLst>
                <a:ext uri="{FF2B5EF4-FFF2-40B4-BE49-F238E27FC236}">
                  <a16:creationId xmlns:a16="http://schemas.microsoft.com/office/drawing/2014/main" id="{B5E4CEAB-E596-4679-BF2E-2B524700AF76}"/>
                </a:ext>
              </a:extLst>
            </p:cNvPr>
            <p:cNvSpPr txBox="1">
              <a:spLocks noChangeArrowheads="1"/>
            </p:cNvSpPr>
            <p:nvPr/>
          </p:nvSpPr>
          <p:spPr bwMode="auto">
            <a:xfrm>
              <a:off x="7771084" y="3603562"/>
              <a:ext cx="722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Astronauts &amp; EVA Suits</a:t>
              </a:r>
            </a:p>
          </p:txBody>
        </p:sp>
        <p:sp>
          <p:nvSpPr>
            <p:cNvPr id="56" name="TextBox 72">
              <a:extLst>
                <a:ext uri="{FF2B5EF4-FFF2-40B4-BE49-F238E27FC236}">
                  <a16:creationId xmlns:a16="http://schemas.microsoft.com/office/drawing/2014/main" id="{128AFCCC-CB2B-44F6-9961-4665DA460607}"/>
                </a:ext>
              </a:extLst>
            </p:cNvPr>
            <p:cNvSpPr txBox="1">
              <a:spLocks noChangeArrowheads="1"/>
            </p:cNvSpPr>
            <p:nvPr/>
          </p:nvSpPr>
          <p:spPr bwMode="auto">
            <a:xfrm>
              <a:off x="5493502" y="1868076"/>
              <a:ext cx="561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r>
                <a:rPr lang="en-US" sz="800" b="1" dirty="0">
                  <a:latin typeface="Arial Narrow" panose="020B0606020202030204" pitchFamily="34" charset="0"/>
                </a:rPr>
                <a:t>Gateway</a:t>
              </a:r>
            </a:p>
          </p:txBody>
        </p:sp>
        <p:sp>
          <p:nvSpPr>
            <p:cNvPr id="57" name="TextBox 72">
              <a:extLst>
                <a:ext uri="{FF2B5EF4-FFF2-40B4-BE49-F238E27FC236}">
                  <a16:creationId xmlns:a16="http://schemas.microsoft.com/office/drawing/2014/main" id="{42E80C19-CB07-440B-8B1B-E27DCA7ECEDB}"/>
                </a:ext>
              </a:extLst>
            </p:cNvPr>
            <p:cNvSpPr txBox="1">
              <a:spLocks noChangeArrowheads="1"/>
            </p:cNvSpPr>
            <p:nvPr/>
          </p:nvSpPr>
          <p:spPr bwMode="auto">
            <a:xfrm>
              <a:off x="5570942" y="3287135"/>
              <a:ext cx="5400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Cargo Lander</a:t>
              </a:r>
            </a:p>
          </p:txBody>
        </p:sp>
        <p:sp>
          <p:nvSpPr>
            <p:cNvPr id="58" name="TextBox 72">
              <a:extLst>
                <a:ext uri="{FF2B5EF4-FFF2-40B4-BE49-F238E27FC236}">
                  <a16:creationId xmlns:a16="http://schemas.microsoft.com/office/drawing/2014/main" id="{657A26F2-BE08-46D6-BA24-44FFC3EAA520}"/>
                </a:ext>
              </a:extLst>
            </p:cNvPr>
            <p:cNvSpPr txBox="1">
              <a:spLocks noChangeArrowheads="1"/>
            </p:cNvSpPr>
            <p:nvPr/>
          </p:nvSpPr>
          <p:spPr bwMode="auto">
            <a:xfrm>
              <a:off x="7390217" y="2859022"/>
              <a:ext cx="511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Human Landing System</a:t>
              </a:r>
            </a:p>
          </p:txBody>
        </p:sp>
        <p:sp>
          <p:nvSpPr>
            <p:cNvPr id="59" name="Right Arrow 133">
              <a:extLst>
                <a:ext uri="{FF2B5EF4-FFF2-40B4-BE49-F238E27FC236}">
                  <a16:creationId xmlns:a16="http://schemas.microsoft.com/office/drawing/2014/main" id="{AED2021F-9892-42FA-A85B-F0ACC5082A59}"/>
                </a:ext>
              </a:extLst>
            </p:cNvPr>
            <p:cNvSpPr/>
            <p:nvPr/>
          </p:nvSpPr>
          <p:spPr>
            <a:xfrm>
              <a:off x="6017120" y="1854741"/>
              <a:ext cx="2560320" cy="141904"/>
            </a:xfrm>
            <a:prstGeom prst="rightArrow">
              <a:avLst/>
            </a:prstGeom>
            <a:solidFill>
              <a:srgbClr val="FFFFCC">
                <a:alpha val="70000"/>
              </a:srgbClr>
            </a:solidFill>
            <a:ln>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140">
              <a:extLst>
                <a:ext uri="{FF2B5EF4-FFF2-40B4-BE49-F238E27FC236}">
                  <a16:creationId xmlns:a16="http://schemas.microsoft.com/office/drawing/2014/main" id="{541701F7-9E13-43CC-BCE3-68175B841891}"/>
                </a:ext>
              </a:extLst>
            </p:cNvPr>
            <p:cNvSpPr>
              <a:spLocks noChangeAspect="1"/>
            </p:cNvSpPr>
            <p:nvPr/>
          </p:nvSpPr>
          <p:spPr>
            <a:xfrm>
              <a:off x="4448797" y="1779220"/>
              <a:ext cx="80683" cy="80682"/>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61" name="TextBox 72">
              <a:extLst>
                <a:ext uri="{FF2B5EF4-FFF2-40B4-BE49-F238E27FC236}">
                  <a16:creationId xmlns:a16="http://schemas.microsoft.com/office/drawing/2014/main" id="{A709808D-654D-4199-AA93-0002A687F6E3}"/>
                </a:ext>
              </a:extLst>
            </p:cNvPr>
            <p:cNvSpPr txBox="1">
              <a:spLocks noChangeArrowheads="1"/>
            </p:cNvSpPr>
            <p:nvPr/>
          </p:nvSpPr>
          <p:spPr bwMode="auto">
            <a:xfrm>
              <a:off x="4071482" y="1733288"/>
              <a:ext cx="4681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a:solidFill>
                    <a:srgbClr val="000000"/>
                  </a:solidFill>
                  <a:latin typeface="Arial Narrow" pitchFamily="34" charset="0"/>
                </a:rPr>
                <a:t>KPLO</a:t>
              </a:r>
            </a:p>
          </p:txBody>
        </p:sp>
        <p:sp>
          <p:nvSpPr>
            <p:cNvPr id="62" name="TextBox 72">
              <a:extLst>
                <a:ext uri="{FF2B5EF4-FFF2-40B4-BE49-F238E27FC236}">
                  <a16:creationId xmlns:a16="http://schemas.microsoft.com/office/drawing/2014/main" id="{D9F51D54-D3E0-4418-B4DC-7181E854F26B}"/>
                </a:ext>
              </a:extLst>
            </p:cNvPr>
            <p:cNvSpPr txBox="1">
              <a:spLocks noChangeArrowheads="1"/>
            </p:cNvSpPr>
            <p:nvPr/>
          </p:nvSpPr>
          <p:spPr bwMode="auto">
            <a:xfrm>
              <a:off x="6546892" y="1733288"/>
              <a:ext cx="5610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fontAlgn="base" hangingPunct="1">
                <a:spcBef>
                  <a:spcPct val="0"/>
                </a:spcBef>
                <a:spcAft>
                  <a:spcPct val="0"/>
                </a:spcAft>
                <a:defRPr/>
              </a:pPr>
              <a:r>
                <a:rPr lang="en-US" sz="800" b="1" dirty="0">
                  <a:solidFill>
                    <a:srgbClr val="000000"/>
                  </a:solidFill>
                  <a:latin typeface="Arial Narrow" pitchFamily="34" charset="0"/>
                </a:rPr>
                <a:t>Luna  26</a:t>
              </a:r>
            </a:p>
          </p:txBody>
        </p:sp>
        <p:sp>
          <p:nvSpPr>
            <p:cNvPr id="63" name="Oval 168">
              <a:extLst>
                <a:ext uri="{FF2B5EF4-FFF2-40B4-BE49-F238E27FC236}">
                  <a16:creationId xmlns:a16="http://schemas.microsoft.com/office/drawing/2014/main" id="{E57459BC-83A5-4740-A89D-97062B174878}"/>
                </a:ext>
              </a:extLst>
            </p:cNvPr>
            <p:cNvSpPr>
              <a:spLocks noChangeAspect="1"/>
            </p:cNvSpPr>
            <p:nvPr/>
          </p:nvSpPr>
          <p:spPr>
            <a:xfrm>
              <a:off x="7035185" y="1779220"/>
              <a:ext cx="80683" cy="80682"/>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64" name="Oval 147">
              <a:extLst>
                <a:ext uri="{FF2B5EF4-FFF2-40B4-BE49-F238E27FC236}">
                  <a16:creationId xmlns:a16="http://schemas.microsoft.com/office/drawing/2014/main" id="{07935C2D-AE45-453E-8D6A-75A0099B3ECB}"/>
                </a:ext>
              </a:extLst>
            </p:cNvPr>
            <p:cNvSpPr>
              <a:spLocks noChangeAspect="1"/>
            </p:cNvSpPr>
            <p:nvPr/>
          </p:nvSpPr>
          <p:spPr>
            <a:xfrm>
              <a:off x="2215012" y="2903591"/>
              <a:ext cx="80682"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65" name="TextBox 72">
              <a:extLst>
                <a:ext uri="{FF2B5EF4-FFF2-40B4-BE49-F238E27FC236}">
                  <a16:creationId xmlns:a16="http://schemas.microsoft.com/office/drawing/2014/main" id="{80896162-0DF9-45A4-ACAE-5CD22B36B079}"/>
                </a:ext>
              </a:extLst>
            </p:cNvPr>
            <p:cNvSpPr txBox="1">
              <a:spLocks noChangeArrowheads="1"/>
            </p:cNvSpPr>
            <p:nvPr/>
          </p:nvSpPr>
          <p:spPr bwMode="auto">
            <a:xfrm>
              <a:off x="1803119" y="2982133"/>
              <a:ext cx="8021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sz="800" b="1" dirty="0" err="1">
                  <a:solidFill>
                    <a:srgbClr val="000000"/>
                  </a:solidFill>
                  <a:latin typeface="Arial Narrow" pitchFamily="34" charset="0"/>
                </a:rPr>
                <a:t>Chandrayaan</a:t>
              </a:r>
              <a:r>
                <a:rPr lang="en-US" sz="800" b="1" dirty="0">
                  <a:solidFill>
                    <a:srgbClr val="000000"/>
                  </a:solidFill>
                  <a:latin typeface="Arial Narrow" pitchFamily="34" charset="0"/>
                </a:rPr>
                <a:t> 3</a:t>
              </a:r>
            </a:p>
          </p:txBody>
        </p:sp>
        <p:pic>
          <p:nvPicPr>
            <p:cNvPr id="66" name="Picture 117">
              <a:extLst>
                <a:ext uri="{FF2B5EF4-FFF2-40B4-BE49-F238E27FC236}">
                  <a16:creationId xmlns:a16="http://schemas.microsoft.com/office/drawing/2014/main" id="{65B39E2F-F4DC-497E-B504-B92D29A070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6563" y="1478067"/>
              <a:ext cx="391505" cy="822960"/>
            </a:xfrm>
            <a:prstGeom prst="rect">
              <a:avLst/>
            </a:prstGeom>
          </p:spPr>
        </p:pic>
        <p:pic>
          <p:nvPicPr>
            <p:cNvPr id="67" name="Picture 118">
              <a:extLst>
                <a:ext uri="{FF2B5EF4-FFF2-40B4-BE49-F238E27FC236}">
                  <a16:creationId xmlns:a16="http://schemas.microsoft.com/office/drawing/2014/main" id="{0370B9A3-68CB-4FE1-9F5B-855484F707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2748" y="1478067"/>
              <a:ext cx="280700" cy="822960"/>
            </a:xfrm>
            <a:prstGeom prst="rect">
              <a:avLst/>
            </a:prstGeom>
          </p:spPr>
        </p:pic>
        <p:pic>
          <p:nvPicPr>
            <p:cNvPr id="68" name="Picture 119">
              <a:extLst>
                <a:ext uri="{FF2B5EF4-FFF2-40B4-BE49-F238E27FC236}">
                  <a16:creationId xmlns:a16="http://schemas.microsoft.com/office/drawing/2014/main" id="{D0F6BBAF-D553-4A43-8DAB-2FDC29927B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55416" y="2649772"/>
              <a:ext cx="548640" cy="576538"/>
            </a:xfrm>
            <a:prstGeom prst="rect">
              <a:avLst/>
            </a:prstGeom>
          </p:spPr>
        </p:pic>
        <p:pic>
          <p:nvPicPr>
            <p:cNvPr id="69" name="Picture 120">
              <a:extLst>
                <a:ext uri="{FF2B5EF4-FFF2-40B4-BE49-F238E27FC236}">
                  <a16:creationId xmlns:a16="http://schemas.microsoft.com/office/drawing/2014/main" id="{803273A4-508A-49E5-BED1-39BD3D1AFE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23295" y="3113784"/>
              <a:ext cx="456391" cy="314236"/>
            </a:xfrm>
            <a:prstGeom prst="rect">
              <a:avLst/>
            </a:prstGeom>
          </p:spPr>
        </p:pic>
        <p:pic>
          <p:nvPicPr>
            <p:cNvPr id="70" name="Picture 2">
              <a:extLst>
                <a:ext uri="{FF2B5EF4-FFF2-40B4-BE49-F238E27FC236}">
                  <a16:creationId xmlns:a16="http://schemas.microsoft.com/office/drawing/2014/main" id="{1139252F-6900-448C-A682-B538150882F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98555" y="3325099"/>
              <a:ext cx="530353" cy="312421"/>
            </a:xfrm>
            <a:prstGeom prst="rect">
              <a:avLst/>
            </a:prstGeom>
          </p:spPr>
        </p:pic>
        <p:pic>
          <p:nvPicPr>
            <p:cNvPr id="71" name="Picture 4">
              <a:extLst>
                <a:ext uri="{FF2B5EF4-FFF2-40B4-BE49-F238E27FC236}">
                  <a16:creationId xmlns:a16="http://schemas.microsoft.com/office/drawing/2014/main" id="{21E22547-6281-44EA-ABBB-4762167506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30378" y="3577795"/>
              <a:ext cx="172674" cy="411480"/>
            </a:xfrm>
            <a:prstGeom prst="rect">
              <a:avLst/>
            </a:prstGeom>
          </p:spPr>
        </p:pic>
        <p:pic>
          <p:nvPicPr>
            <p:cNvPr id="72" name="Picture 9">
              <a:extLst>
                <a:ext uri="{FF2B5EF4-FFF2-40B4-BE49-F238E27FC236}">
                  <a16:creationId xmlns:a16="http://schemas.microsoft.com/office/drawing/2014/main" id="{A64B99E4-EB97-4A7E-9B8E-6F6432ED8B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31064" y="3576356"/>
              <a:ext cx="172674" cy="411480"/>
            </a:xfrm>
            <a:prstGeom prst="rect">
              <a:avLst/>
            </a:prstGeom>
          </p:spPr>
        </p:pic>
        <p:pic>
          <p:nvPicPr>
            <p:cNvPr id="73" name="Picture 14">
              <a:extLst>
                <a:ext uri="{FF2B5EF4-FFF2-40B4-BE49-F238E27FC236}">
                  <a16:creationId xmlns:a16="http://schemas.microsoft.com/office/drawing/2014/main" id="{3A744F0F-A085-46BA-96D2-D599DD61388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5874" y="3786902"/>
              <a:ext cx="288037" cy="166116"/>
            </a:xfrm>
            <a:prstGeom prst="rect">
              <a:avLst/>
            </a:prstGeom>
          </p:spPr>
        </p:pic>
        <p:pic>
          <p:nvPicPr>
            <p:cNvPr id="74" name="Picture 136">
              <a:extLst>
                <a:ext uri="{FF2B5EF4-FFF2-40B4-BE49-F238E27FC236}">
                  <a16:creationId xmlns:a16="http://schemas.microsoft.com/office/drawing/2014/main" id="{8B615367-4BD9-477A-B5DB-2A72C62BCD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86801" y="3786902"/>
              <a:ext cx="288037" cy="166116"/>
            </a:xfrm>
            <a:prstGeom prst="rect">
              <a:avLst/>
            </a:prstGeom>
          </p:spPr>
        </p:pic>
        <p:pic>
          <p:nvPicPr>
            <p:cNvPr id="75" name="Picture 137">
              <a:extLst>
                <a:ext uri="{FF2B5EF4-FFF2-40B4-BE49-F238E27FC236}">
                  <a16:creationId xmlns:a16="http://schemas.microsoft.com/office/drawing/2014/main" id="{F73E38DB-9042-4843-8013-0A0BC1F2651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69530" y="3786902"/>
              <a:ext cx="288037" cy="166116"/>
            </a:xfrm>
            <a:prstGeom prst="rect">
              <a:avLst/>
            </a:prstGeom>
          </p:spPr>
        </p:pic>
        <p:pic>
          <p:nvPicPr>
            <p:cNvPr id="76" name="Picture 138">
              <a:extLst>
                <a:ext uri="{FF2B5EF4-FFF2-40B4-BE49-F238E27FC236}">
                  <a16:creationId xmlns:a16="http://schemas.microsoft.com/office/drawing/2014/main" id="{E0F8036F-16C3-4C28-B6E9-709FA78C846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37087" y="3786902"/>
              <a:ext cx="288037" cy="166116"/>
            </a:xfrm>
            <a:prstGeom prst="rect">
              <a:avLst/>
            </a:prstGeom>
          </p:spPr>
        </p:pic>
        <p:pic>
          <p:nvPicPr>
            <p:cNvPr id="77" name="Picture 139">
              <a:extLst>
                <a:ext uri="{FF2B5EF4-FFF2-40B4-BE49-F238E27FC236}">
                  <a16:creationId xmlns:a16="http://schemas.microsoft.com/office/drawing/2014/main" id="{2C5BF61C-CFC1-4DFC-8CA1-6F3E362E58F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891166" y="3786902"/>
              <a:ext cx="288037" cy="166116"/>
            </a:xfrm>
            <a:prstGeom prst="rect">
              <a:avLst/>
            </a:prstGeom>
          </p:spPr>
        </p:pic>
        <p:sp>
          <p:nvSpPr>
            <p:cNvPr id="78" name="Oval 152">
              <a:extLst>
                <a:ext uri="{FF2B5EF4-FFF2-40B4-BE49-F238E27FC236}">
                  <a16:creationId xmlns:a16="http://schemas.microsoft.com/office/drawing/2014/main" id="{F22F87A8-A6A3-4E31-9002-4EFABD0DEFBB}"/>
                </a:ext>
              </a:extLst>
            </p:cNvPr>
            <p:cNvSpPr>
              <a:spLocks noChangeAspect="1"/>
            </p:cNvSpPr>
            <p:nvPr/>
          </p:nvSpPr>
          <p:spPr>
            <a:xfrm>
              <a:off x="4133584" y="2912816"/>
              <a:ext cx="82099"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79" name="TextBox 72">
              <a:extLst>
                <a:ext uri="{FF2B5EF4-FFF2-40B4-BE49-F238E27FC236}">
                  <a16:creationId xmlns:a16="http://schemas.microsoft.com/office/drawing/2014/main" id="{E07F2844-3247-4382-83A8-67F9EDE0DC1D}"/>
                </a:ext>
              </a:extLst>
            </p:cNvPr>
            <p:cNvSpPr txBox="1">
              <a:spLocks noChangeArrowheads="1"/>
            </p:cNvSpPr>
            <p:nvPr/>
          </p:nvSpPr>
          <p:spPr bwMode="auto">
            <a:xfrm>
              <a:off x="3964692" y="2993498"/>
              <a:ext cx="475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altLang="ja-JP" sz="800" b="1" dirty="0">
                  <a:solidFill>
                    <a:srgbClr val="000000"/>
                  </a:solidFill>
                  <a:latin typeface="Arial Narrow" pitchFamily="34" charset="0"/>
                </a:rPr>
                <a:t>CLPS</a:t>
              </a:r>
              <a:endParaRPr lang="en-US" sz="800" b="1" dirty="0">
                <a:solidFill>
                  <a:srgbClr val="000000"/>
                </a:solidFill>
                <a:latin typeface="Arial Narrow" pitchFamily="34" charset="0"/>
              </a:endParaRPr>
            </a:p>
          </p:txBody>
        </p:sp>
        <p:sp>
          <p:nvSpPr>
            <p:cNvPr id="80" name="Oval 152">
              <a:extLst>
                <a:ext uri="{FF2B5EF4-FFF2-40B4-BE49-F238E27FC236}">
                  <a16:creationId xmlns:a16="http://schemas.microsoft.com/office/drawing/2014/main" id="{1B04CDCD-08D5-4AF1-B1B9-B105F7FF50AE}"/>
                </a:ext>
              </a:extLst>
            </p:cNvPr>
            <p:cNvSpPr>
              <a:spLocks noChangeAspect="1"/>
            </p:cNvSpPr>
            <p:nvPr/>
          </p:nvSpPr>
          <p:spPr>
            <a:xfrm>
              <a:off x="3121151" y="2904313"/>
              <a:ext cx="82099"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81" name="TextBox 72">
              <a:extLst>
                <a:ext uri="{FF2B5EF4-FFF2-40B4-BE49-F238E27FC236}">
                  <a16:creationId xmlns:a16="http://schemas.microsoft.com/office/drawing/2014/main" id="{97678F58-730B-4DF0-A1C5-B008AD95511A}"/>
                </a:ext>
              </a:extLst>
            </p:cNvPr>
            <p:cNvSpPr txBox="1">
              <a:spLocks noChangeArrowheads="1"/>
            </p:cNvSpPr>
            <p:nvPr/>
          </p:nvSpPr>
          <p:spPr bwMode="auto">
            <a:xfrm>
              <a:off x="2958360" y="2686838"/>
              <a:ext cx="475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altLang="ja-JP" sz="800" b="1" dirty="0">
                  <a:solidFill>
                    <a:srgbClr val="000000"/>
                  </a:solidFill>
                  <a:latin typeface="Arial Narrow" pitchFamily="34" charset="0"/>
                </a:rPr>
                <a:t>CLPS</a:t>
              </a:r>
              <a:endParaRPr lang="en-US" sz="800" b="1" dirty="0">
                <a:solidFill>
                  <a:srgbClr val="000000"/>
                </a:solidFill>
                <a:latin typeface="Arial Narrow" pitchFamily="34" charset="0"/>
              </a:endParaRPr>
            </a:p>
          </p:txBody>
        </p:sp>
        <p:sp>
          <p:nvSpPr>
            <p:cNvPr id="82" name="Oval 152">
              <a:extLst>
                <a:ext uri="{FF2B5EF4-FFF2-40B4-BE49-F238E27FC236}">
                  <a16:creationId xmlns:a16="http://schemas.microsoft.com/office/drawing/2014/main" id="{76F253AF-7471-4C89-A7BC-8057399E0F6C}"/>
                </a:ext>
              </a:extLst>
            </p:cNvPr>
            <p:cNvSpPr>
              <a:spLocks noChangeAspect="1"/>
            </p:cNvSpPr>
            <p:nvPr/>
          </p:nvSpPr>
          <p:spPr>
            <a:xfrm>
              <a:off x="2533749" y="2904706"/>
              <a:ext cx="82099" cy="80682"/>
            </a:xfrm>
            <a:prstGeom prst="ellipse">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832" dirty="0">
                <a:solidFill>
                  <a:prstClr val="white"/>
                </a:solidFill>
              </a:endParaRPr>
            </a:p>
          </p:txBody>
        </p:sp>
        <p:sp>
          <p:nvSpPr>
            <p:cNvPr id="83" name="TextBox 72">
              <a:extLst>
                <a:ext uri="{FF2B5EF4-FFF2-40B4-BE49-F238E27FC236}">
                  <a16:creationId xmlns:a16="http://schemas.microsoft.com/office/drawing/2014/main" id="{2908CB32-16C8-4083-9A99-51388D6E2BD9}"/>
                </a:ext>
              </a:extLst>
            </p:cNvPr>
            <p:cNvSpPr txBox="1">
              <a:spLocks noChangeArrowheads="1"/>
            </p:cNvSpPr>
            <p:nvPr/>
          </p:nvSpPr>
          <p:spPr bwMode="auto">
            <a:xfrm>
              <a:off x="2370958" y="2687231"/>
              <a:ext cx="475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fontAlgn="base" hangingPunct="1">
                <a:spcBef>
                  <a:spcPct val="0"/>
                </a:spcBef>
                <a:spcAft>
                  <a:spcPct val="0"/>
                </a:spcAft>
                <a:defRPr/>
              </a:pPr>
              <a:r>
                <a:rPr lang="en-US" altLang="ja-JP" sz="800" b="1" dirty="0">
                  <a:solidFill>
                    <a:srgbClr val="000000"/>
                  </a:solidFill>
                  <a:latin typeface="Arial Narrow" pitchFamily="34" charset="0"/>
                </a:rPr>
                <a:t>CLPS</a:t>
              </a:r>
              <a:endParaRPr lang="en-US" sz="800" b="1" dirty="0">
                <a:solidFill>
                  <a:srgbClr val="000000"/>
                </a:solidFill>
                <a:latin typeface="Arial Narrow" pitchFamily="34" charset="0"/>
              </a:endParaRPr>
            </a:p>
          </p:txBody>
        </p:sp>
      </p:grpSp>
      <p:pic>
        <p:nvPicPr>
          <p:cNvPr id="1026" name="Picture 1" descr="Diagram&#10;&#10;Description automatically generated">
            <a:extLst>
              <a:ext uri="{FF2B5EF4-FFF2-40B4-BE49-F238E27FC236}">
                <a16:creationId xmlns:a16="http://schemas.microsoft.com/office/drawing/2014/main" id="{81880F40-2665-44E8-B771-55872CDC56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2483" y="4059599"/>
            <a:ext cx="2989007" cy="252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23FA57AE-1458-49C2-895B-76FFE360AF7C}"/>
              </a:ext>
            </a:extLst>
          </p:cNvPr>
          <p:cNvSpPr txBox="1"/>
          <p:nvPr/>
        </p:nvSpPr>
        <p:spPr>
          <a:xfrm>
            <a:off x="323619" y="4721167"/>
            <a:ext cx="5138864" cy="1865126"/>
          </a:xfrm>
          <a:prstGeom prst="rect">
            <a:avLst/>
          </a:prstGeom>
          <a:noFill/>
        </p:spPr>
        <p:txBody>
          <a:bodyPr wrap="square" rtlCol="0">
            <a:spAutoFit/>
          </a:bodyPr>
          <a:lstStyle/>
          <a:p>
            <a:pPr marL="254794" indent="-254794" defTabSz="342900">
              <a:buClr>
                <a:srgbClr val="800000"/>
              </a:buClr>
              <a:buSzPct val="70000"/>
              <a:buFont typeface="Wingdings" charset="2"/>
              <a:buChar char="u"/>
            </a:pPr>
            <a:r>
              <a:rPr lang="en-US" sz="2000" b="1" dirty="0"/>
              <a:t>Phase 1 consists of a combination of human and robotic missions</a:t>
            </a:r>
          </a:p>
          <a:p>
            <a:pPr marL="254794" indent="-254794" defTabSz="342900">
              <a:buClr>
                <a:srgbClr val="800000"/>
              </a:buClr>
              <a:buSzPct val="70000"/>
              <a:buFont typeface="Wingdings" charset="2"/>
              <a:buChar char="u"/>
            </a:pPr>
            <a:r>
              <a:rPr lang="en-US" sz="2000" b="1" dirty="0"/>
              <a:t>Concept of operations based on NASA’s plans to land humans on the Moon</a:t>
            </a:r>
          </a:p>
          <a:p>
            <a:pPr marL="423863" lvl="1" indent="-165497" defTabSz="342900">
              <a:spcBef>
                <a:spcPct val="20000"/>
              </a:spcBef>
              <a:buClr>
                <a:srgbClr val="004FA6"/>
              </a:buClr>
              <a:buSzPct val="100000"/>
              <a:buFont typeface="Arial"/>
              <a:buChar char="•"/>
            </a:pPr>
            <a:r>
              <a:rPr lang="en-US" sz="1600" dirty="0"/>
              <a:t>Note that the exact concept of operations to prepare for the surface mission is yet to be finalized.</a:t>
            </a:r>
          </a:p>
        </p:txBody>
      </p:sp>
    </p:spTree>
    <p:extLst>
      <p:ext uri="{BB962C8B-B14F-4D97-AF65-F5344CB8AC3E}">
        <p14:creationId xmlns:p14="http://schemas.microsoft.com/office/powerpoint/2010/main" val="200771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2819-C3A0-493F-A174-6A34B60FAF9F}"/>
              </a:ext>
            </a:extLst>
          </p:cNvPr>
          <p:cNvSpPr>
            <a:spLocks noGrp="1"/>
          </p:cNvSpPr>
          <p:nvPr>
            <p:ph type="title"/>
          </p:nvPr>
        </p:nvSpPr>
        <p:spPr>
          <a:xfrm>
            <a:off x="457202" y="2"/>
            <a:ext cx="7230866" cy="921667"/>
          </a:xfrm>
        </p:spPr>
        <p:txBody>
          <a:bodyPr>
            <a:normAutofit/>
          </a:bodyPr>
          <a:lstStyle/>
          <a:p>
            <a:pPr>
              <a:lnSpc>
                <a:spcPct val="100000"/>
              </a:lnSpc>
            </a:pPr>
            <a:r>
              <a:rPr lang="en-US" altLang="ja-JP" sz="3200" dirty="0">
                <a:solidFill>
                  <a:prstClr val="black"/>
                </a:solidFill>
                <a:ea typeface="ＭＳ Ｐゴシック" panose="020B0600070205080204" pitchFamily="50" charset="-128"/>
              </a:rPr>
              <a:t>Mission Scenario for Phase 2</a:t>
            </a:r>
            <a:endParaRPr lang="en-US" sz="3200" dirty="0"/>
          </a:p>
        </p:txBody>
      </p:sp>
      <p:sp>
        <p:nvSpPr>
          <p:cNvPr id="8" name="Slide Number Placeholder 4">
            <a:extLst>
              <a:ext uri="{FF2B5EF4-FFF2-40B4-BE49-F238E27FC236}">
                <a16:creationId xmlns:a16="http://schemas.microsoft.com/office/drawing/2014/main" id="{D7FFF7A1-5C2C-4BD5-B3F2-E063B1B8DFE8}"/>
              </a:ext>
            </a:extLst>
          </p:cNvPr>
          <p:cNvSpPr>
            <a:spLocks noGrp="1"/>
          </p:cNvSpPr>
          <p:nvPr>
            <p:ph type="sldNum" sz="quarter" idx="12"/>
          </p:nvPr>
        </p:nvSpPr>
        <p:spPr/>
        <p:txBody>
          <a:bodyPr/>
          <a:lstStyle/>
          <a:p>
            <a:fld id="{71B8E673-117C-4EB8-815D-B74F333F1186}" type="slidenum">
              <a:rPr lang="en-US" smtClean="0"/>
              <a:t>4</a:t>
            </a:fld>
            <a:endParaRPr lang="en-US" dirty="0"/>
          </a:p>
        </p:txBody>
      </p:sp>
      <p:pic>
        <p:nvPicPr>
          <p:cNvPr id="2050" name="Picture 10">
            <a:extLst>
              <a:ext uri="{FF2B5EF4-FFF2-40B4-BE49-F238E27FC236}">
                <a16:creationId xmlns:a16="http://schemas.microsoft.com/office/drawing/2014/main" id="{5969774C-5D51-4CCD-8C0A-AEB61C855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47"/>
          <a:stretch>
            <a:fillRect/>
          </a:stretch>
        </p:blipFill>
        <p:spPr bwMode="auto">
          <a:xfrm>
            <a:off x="194722" y="883015"/>
            <a:ext cx="8949278" cy="447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AD818C58-EC76-42D2-B260-22493F6E87F7}"/>
              </a:ext>
            </a:extLst>
          </p:cNvPr>
          <p:cNvSpPr txBox="1"/>
          <p:nvPr/>
        </p:nvSpPr>
        <p:spPr>
          <a:xfrm>
            <a:off x="395350" y="5344655"/>
            <a:ext cx="7224650" cy="1446550"/>
          </a:xfrm>
          <a:prstGeom prst="rect">
            <a:avLst/>
          </a:prstGeom>
          <a:noFill/>
        </p:spPr>
        <p:txBody>
          <a:bodyPr wrap="square" rtlCol="0">
            <a:spAutoFit/>
          </a:bodyPr>
          <a:lstStyle/>
          <a:p>
            <a:pPr marL="254794" indent="-254794" defTabSz="342900">
              <a:buClr>
                <a:srgbClr val="800000"/>
              </a:buClr>
              <a:buSzPct val="70000"/>
              <a:buFont typeface="Wingdings" charset="2"/>
              <a:buChar char="u"/>
            </a:pPr>
            <a:r>
              <a:rPr lang="en-US" b="1" dirty="0"/>
              <a:t>Phase 2 divided into four sub-phases</a:t>
            </a:r>
          </a:p>
          <a:p>
            <a:pPr marL="423863" lvl="1" indent="-165497" defTabSz="342900">
              <a:buClr>
                <a:srgbClr val="004FA6"/>
              </a:buClr>
              <a:buSzPct val="100000"/>
              <a:buFont typeface="Arial"/>
              <a:buChar char="•"/>
            </a:pPr>
            <a:r>
              <a:rPr lang="en-US" sz="1400" dirty="0"/>
              <a:t>Mission 2A-a: One Pressurized Rover at the South Pole</a:t>
            </a:r>
          </a:p>
          <a:p>
            <a:pPr marL="423863" lvl="1" indent="-165497" defTabSz="342900">
              <a:buClr>
                <a:srgbClr val="004FA6"/>
              </a:buClr>
              <a:buSzPct val="100000"/>
              <a:buFont typeface="Arial"/>
              <a:buChar char="•"/>
            </a:pPr>
            <a:r>
              <a:rPr lang="en-US" sz="1400" dirty="0"/>
              <a:t>Mission 2A-b: One Pressurized Rover &amp; Fixed Surface Habitat at the South Pole</a:t>
            </a:r>
          </a:p>
          <a:p>
            <a:pPr marL="423863" lvl="1" indent="-165497" defTabSz="342900">
              <a:buClr>
                <a:srgbClr val="004FA6"/>
              </a:buClr>
              <a:buSzPct val="100000"/>
              <a:buFont typeface="Arial"/>
              <a:buChar char="•"/>
            </a:pPr>
            <a:r>
              <a:rPr lang="en-US" sz="1400" dirty="0"/>
              <a:t>Mission 2A-c: Two Pressurized Rovers at the South Pole for the first mission &amp; off the pole for the following missions</a:t>
            </a:r>
          </a:p>
          <a:p>
            <a:pPr marL="423863" lvl="1" indent="-165497" defTabSz="342900">
              <a:buClr>
                <a:srgbClr val="004FA6"/>
              </a:buClr>
              <a:buSzPct val="100000"/>
              <a:buFont typeface="Arial"/>
              <a:buChar char="•"/>
            </a:pPr>
            <a:r>
              <a:rPr lang="en-US" sz="1400" dirty="0"/>
              <a:t>Mission 2A-d: Uncrewed Mission (not shown in chart)</a:t>
            </a:r>
          </a:p>
        </p:txBody>
      </p:sp>
    </p:spTree>
    <p:extLst>
      <p:ext uri="{BB962C8B-B14F-4D97-AF65-F5344CB8AC3E}">
        <p14:creationId xmlns:p14="http://schemas.microsoft.com/office/powerpoint/2010/main" val="776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71">
            <a:extLst>
              <a:ext uri="{FF2B5EF4-FFF2-40B4-BE49-F238E27FC236}">
                <a16:creationId xmlns:a16="http://schemas.microsoft.com/office/drawing/2014/main" id="{88A61F70-14C9-4DF2-A863-5C339A2D1F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60" b="4058"/>
          <a:stretch/>
        </p:blipFill>
        <p:spPr bwMode="auto">
          <a:xfrm>
            <a:off x="1632541" y="2406007"/>
            <a:ext cx="6943787" cy="426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EC03197-2900-479D-90C7-D835CA06482F}"/>
              </a:ext>
            </a:extLst>
          </p:cNvPr>
          <p:cNvSpPr>
            <a:spLocks noGrp="1"/>
          </p:cNvSpPr>
          <p:nvPr>
            <p:ph type="title"/>
          </p:nvPr>
        </p:nvSpPr>
        <p:spPr/>
        <p:txBody>
          <a:bodyPr>
            <a:normAutofit/>
          </a:bodyPr>
          <a:lstStyle/>
          <a:p>
            <a:pPr>
              <a:lnSpc>
                <a:spcPct val="100000"/>
              </a:lnSpc>
            </a:pPr>
            <a:r>
              <a:rPr lang="en-US" sz="3200" dirty="0">
                <a:solidFill>
                  <a:prstClr val="black"/>
                </a:solidFill>
                <a:ea typeface="ＭＳ Ｐゴシック" panose="020B0600070205080204" pitchFamily="50" charset="-128"/>
              </a:rPr>
              <a:t>Phase 2A Concept of Operations</a:t>
            </a:r>
          </a:p>
        </p:txBody>
      </p:sp>
      <p:sp>
        <p:nvSpPr>
          <p:cNvPr id="4" name="Content Placeholder 3">
            <a:extLst>
              <a:ext uri="{FF2B5EF4-FFF2-40B4-BE49-F238E27FC236}">
                <a16:creationId xmlns:a16="http://schemas.microsoft.com/office/drawing/2014/main" id="{83E0691E-C72C-45E9-858B-CE34039302E2}"/>
              </a:ext>
            </a:extLst>
          </p:cNvPr>
          <p:cNvSpPr>
            <a:spLocks noGrp="1"/>
          </p:cNvSpPr>
          <p:nvPr>
            <p:ph idx="1"/>
          </p:nvPr>
        </p:nvSpPr>
        <p:spPr>
          <a:xfrm>
            <a:off x="457200" y="921669"/>
            <a:ext cx="8229600" cy="5018723"/>
          </a:xfrm>
        </p:spPr>
        <p:txBody>
          <a:bodyPr/>
          <a:lstStyle/>
          <a:p>
            <a:r>
              <a:rPr lang="en-US" sz="1800" dirty="0"/>
              <a:t>Process:</a:t>
            </a:r>
          </a:p>
          <a:p>
            <a:pPr lvl="1"/>
            <a:r>
              <a:rPr lang="en-US" sz="1600" dirty="0"/>
              <a:t>Defined operational approach trade space, pros and cons, and selected current approach</a:t>
            </a:r>
          </a:p>
          <a:p>
            <a:pPr lvl="1"/>
            <a:r>
              <a:rPr lang="en-US" sz="1600" dirty="0"/>
              <a:t>Set Ground Rules and Assumptions for each sub-phase</a:t>
            </a:r>
          </a:p>
          <a:p>
            <a:pPr lvl="1"/>
            <a:r>
              <a:rPr lang="en-US" sz="1600" dirty="0"/>
              <a:t>Drafted concept of operations based on operational approach and GR&amp;As</a:t>
            </a:r>
          </a:p>
          <a:p>
            <a:pPr lvl="1"/>
            <a:r>
              <a:rPr lang="en-US" sz="1600" dirty="0"/>
              <a:t>Identified contingency cases</a:t>
            </a:r>
          </a:p>
          <a:p>
            <a:pPr lvl="1"/>
            <a:endParaRPr lang="en-US" sz="1600" dirty="0"/>
          </a:p>
        </p:txBody>
      </p:sp>
      <p:sp>
        <p:nvSpPr>
          <p:cNvPr id="3" name="Slide Number Placeholder 2">
            <a:extLst>
              <a:ext uri="{FF2B5EF4-FFF2-40B4-BE49-F238E27FC236}">
                <a16:creationId xmlns:a16="http://schemas.microsoft.com/office/drawing/2014/main" id="{9FA3F757-21FE-4B27-B5E2-6456F88F67CB}"/>
              </a:ext>
            </a:extLst>
          </p:cNvPr>
          <p:cNvSpPr>
            <a:spLocks noGrp="1"/>
          </p:cNvSpPr>
          <p:nvPr>
            <p:ph type="sldNum" sz="quarter" idx="12"/>
          </p:nvPr>
        </p:nvSpPr>
        <p:spPr/>
        <p:txBody>
          <a:bodyPr/>
          <a:lstStyle/>
          <a:p>
            <a:fld id="{71B8E673-117C-4EB8-815D-B74F333F1186}" type="slidenum">
              <a:rPr lang="en-US" smtClean="0"/>
              <a:t>5</a:t>
            </a:fld>
            <a:endParaRPr lang="en-US"/>
          </a:p>
        </p:txBody>
      </p:sp>
      <p:sp>
        <p:nvSpPr>
          <p:cNvPr id="5" name="TextBox 4">
            <a:extLst>
              <a:ext uri="{FF2B5EF4-FFF2-40B4-BE49-F238E27FC236}">
                <a16:creationId xmlns:a16="http://schemas.microsoft.com/office/drawing/2014/main" id="{9EB5B2CE-402C-4E83-B913-6AEBEAE4FBFD}"/>
              </a:ext>
            </a:extLst>
          </p:cNvPr>
          <p:cNvSpPr txBox="1"/>
          <p:nvPr/>
        </p:nvSpPr>
        <p:spPr>
          <a:xfrm>
            <a:off x="196769" y="4079058"/>
            <a:ext cx="1574158" cy="923330"/>
          </a:xfrm>
          <a:prstGeom prst="rect">
            <a:avLst/>
          </a:prstGeom>
          <a:noFill/>
        </p:spPr>
        <p:txBody>
          <a:bodyPr wrap="square" rtlCol="0">
            <a:spAutoFit/>
          </a:bodyPr>
          <a:lstStyle/>
          <a:p>
            <a:r>
              <a:rPr lang="en-US" i="1" dirty="0"/>
              <a:t>Representative </a:t>
            </a:r>
            <a:r>
              <a:rPr lang="en-US" i="1" dirty="0" err="1"/>
              <a:t>conops</a:t>
            </a:r>
            <a:r>
              <a:rPr lang="en-US" i="1" dirty="0"/>
              <a:t> for Phase 2A-a</a:t>
            </a:r>
          </a:p>
        </p:txBody>
      </p:sp>
    </p:spTree>
    <p:extLst>
      <p:ext uri="{BB962C8B-B14F-4D97-AF65-F5344CB8AC3E}">
        <p14:creationId xmlns:p14="http://schemas.microsoft.com/office/powerpoint/2010/main" val="20922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31630-CD02-4541-9004-0EF13D4CF1EB}"/>
              </a:ext>
            </a:extLst>
          </p:cNvPr>
          <p:cNvSpPr>
            <a:spLocks noGrp="1"/>
          </p:cNvSpPr>
          <p:nvPr>
            <p:ph type="title"/>
          </p:nvPr>
        </p:nvSpPr>
        <p:spPr>
          <a:xfrm>
            <a:off x="457202" y="2"/>
            <a:ext cx="7086599" cy="848137"/>
          </a:xfrm>
        </p:spPr>
        <p:txBody>
          <a:bodyPr>
            <a:normAutofit/>
          </a:bodyPr>
          <a:lstStyle/>
          <a:p>
            <a:pPr>
              <a:lnSpc>
                <a:spcPct val="100000"/>
              </a:lnSpc>
            </a:pPr>
            <a:r>
              <a:rPr lang="en-US" sz="3200" dirty="0"/>
              <a:t>Summary</a:t>
            </a:r>
          </a:p>
        </p:txBody>
      </p:sp>
      <p:sp>
        <p:nvSpPr>
          <p:cNvPr id="3" name="Content Placeholder 2">
            <a:extLst>
              <a:ext uri="{FF2B5EF4-FFF2-40B4-BE49-F238E27FC236}">
                <a16:creationId xmlns:a16="http://schemas.microsoft.com/office/drawing/2014/main" id="{05AB0DE6-B624-43B2-9365-62CDC1312067}"/>
              </a:ext>
            </a:extLst>
          </p:cNvPr>
          <p:cNvSpPr>
            <a:spLocks noGrp="1"/>
          </p:cNvSpPr>
          <p:nvPr>
            <p:ph idx="1"/>
          </p:nvPr>
        </p:nvSpPr>
        <p:spPr/>
        <p:txBody>
          <a:bodyPr/>
          <a:lstStyle/>
          <a:p>
            <a:r>
              <a:rPr lang="en-US" sz="2400" dirty="0"/>
              <a:t>Completion of </a:t>
            </a:r>
            <a:r>
              <a:rPr lang="en-US" sz="2400" dirty="0" err="1"/>
              <a:t>conops</a:t>
            </a:r>
            <a:r>
              <a:rPr lang="en-US" sz="2400" dirty="0"/>
              <a:t> for Phases 1 and 2A resulted in definition of functions and interface functions</a:t>
            </a:r>
          </a:p>
          <a:p>
            <a:r>
              <a:rPr lang="en-US" sz="2400" dirty="0"/>
              <a:t>Findings included additional functions needed to support contingency operations and benefit of global navigation system around the Moon</a:t>
            </a:r>
          </a:p>
          <a:p>
            <a:r>
              <a:rPr lang="en-US" sz="2400" dirty="0"/>
              <a:t>Forward work to continue refinement of the Phase 2A </a:t>
            </a:r>
            <a:r>
              <a:rPr lang="en-US" sz="2400" dirty="0" err="1"/>
              <a:t>conops</a:t>
            </a:r>
            <a:r>
              <a:rPr lang="en-US" sz="2400" dirty="0"/>
              <a:t>, contingency case identification, and initiate work on Phase 2B </a:t>
            </a:r>
            <a:r>
              <a:rPr lang="en-US" sz="2400" dirty="0" err="1"/>
              <a:t>conops</a:t>
            </a:r>
            <a:endParaRPr lang="en-US" sz="2400" dirty="0"/>
          </a:p>
        </p:txBody>
      </p:sp>
      <p:sp>
        <p:nvSpPr>
          <p:cNvPr id="4" name="Slide Number Placeholder 3">
            <a:extLst>
              <a:ext uri="{FF2B5EF4-FFF2-40B4-BE49-F238E27FC236}">
                <a16:creationId xmlns:a16="http://schemas.microsoft.com/office/drawing/2014/main" id="{E7F7C152-01E5-45CB-9A82-5F3DC668D2F7}"/>
              </a:ext>
            </a:extLst>
          </p:cNvPr>
          <p:cNvSpPr>
            <a:spLocks noGrp="1"/>
          </p:cNvSpPr>
          <p:nvPr>
            <p:ph type="sldNum" sz="quarter" idx="12"/>
          </p:nvPr>
        </p:nvSpPr>
        <p:spPr/>
        <p:txBody>
          <a:bodyPr/>
          <a:lstStyle/>
          <a:p>
            <a:fld id="{71B8E673-117C-4EB8-815D-B74F333F1186}" type="slidenum">
              <a:rPr lang="en-US" smtClean="0"/>
              <a:t>6</a:t>
            </a:fld>
            <a:endParaRPr lang="en-US"/>
          </a:p>
        </p:txBody>
      </p:sp>
    </p:spTree>
    <p:extLst>
      <p:ext uri="{BB962C8B-B14F-4D97-AF65-F5344CB8AC3E}">
        <p14:creationId xmlns:p14="http://schemas.microsoft.com/office/powerpoint/2010/main" val="90258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392B4-BC19-3049-801A-E5690AE52BEB}"/>
              </a:ext>
            </a:extLst>
          </p:cNvPr>
          <p:cNvPicPr>
            <a:picLocks noChangeAspect="1"/>
          </p:cNvPicPr>
          <p:nvPr/>
        </p:nvPicPr>
        <p:blipFill rotWithShape="1">
          <a:blip r:embed="rId2"/>
          <a:srcRect l="10886" t="11250" r="7975" b="3296"/>
          <a:stretch/>
        </p:blipFill>
        <p:spPr>
          <a:xfrm>
            <a:off x="0" y="921669"/>
            <a:ext cx="9144000" cy="5416953"/>
          </a:xfrm>
          <a:prstGeom prst="rect">
            <a:avLst/>
          </a:prstGeom>
        </p:spPr>
      </p:pic>
      <p:sp>
        <p:nvSpPr>
          <p:cNvPr id="4" name="Title 1">
            <a:extLst>
              <a:ext uri="{FF2B5EF4-FFF2-40B4-BE49-F238E27FC236}">
                <a16:creationId xmlns:a16="http://schemas.microsoft.com/office/drawing/2014/main" id="{4D1D7042-853E-2C4C-AE59-DBE4D9A7369D}"/>
              </a:ext>
            </a:extLst>
          </p:cNvPr>
          <p:cNvSpPr txBox="1">
            <a:spLocks/>
          </p:cNvSpPr>
          <p:nvPr/>
        </p:nvSpPr>
        <p:spPr>
          <a:xfrm>
            <a:off x="200026" y="896663"/>
            <a:ext cx="8636243" cy="471043"/>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500" i="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B6DACE0-6146-45FE-8200-4E0BC5EC28D3}"/>
              </a:ext>
            </a:extLst>
          </p:cNvPr>
          <p:cNvSpPr>
            <a:spLocks noGrp="1"/>
          </p:cNvSpPr>
          <p:nvPr>
            <p:ph type="title"/>
          </p:nvPr>
        </p:nvSpPr>
        <p:spPr/>
        <p:txBody>
          <a:bodyPr>
            <a:normAutofit/>
          </a:bodyPr>
          <a:lstStyle/>
          <a:p>
            <a:pPr>
              <a:lnSpc>
                <a:spcPct val="100000"/>
              </a:lnSpc>
            </a:pPr>
            <a:r>
              <a:rPr lang="en-US" sz="3200" dirty="0">
                <a:latin typeface="Arial" panose="020B0604020202020204" pitchFamily="34" charset="0"/>
                <a:cs typeface="Arial" panose="020B0604020202020204" pitchFamily="34" charset="0"/>
              </a:rPr>
              <a:t>ISECG Agencies</a:t>
            </a:r>
            <a:endParaRPr lang="en-US" sz="3200" dirty="0"/>
          </a:p>
        </p:txBody>
      </p:sp>
    </p:spTree>
    <p:extLst>
      <p:ext uri="{BB962C8B-B14F-4D97-AF65-F5344CB8AC3E}">
        <p14:creationId xmlns:p14="http://schemas.microsoft.com/office/powerpoint/2010/main" val="1506566678"/>
      </p:ext>
    </p:extLst>
  </p:cSld>
  <p:clrMapOvr>
    <a:masterClrMapping/>
  </p:clrMapOvr>
</p:sld>
</file>

<file path=ppt/theme/theme1.xml><?xml version="1.0" encoding="utf-8"?>
<a:theme xmlns:a="http://schemas.openxmlformats.org/drawingml/2006/main" name="isec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ecg" id="{710CF41D-6706-472A-9162-D0A826257B65}" vid="{3453778E-9BE9-4726-BC0D-7CA7FE70341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4.xml><?xml version="1.0" encoding="utf-8"?>
<a:theme xmlns:a="http://schemas.openxmlformats.org/drawingml/2006/main" name="1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ppt/theme/theme5.xml><?xml version="1.0" encoding="utf-8"?>
<a:theme xmlns:a="http://schemas.openxmlformats.org/drawingml/2006/main" name="11_ExplorationScenario-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latin typeface="Arial"/>
            <a:cs typeface="Arial"/>
          </a:defRPr>
        </a:defPPr>
      </a:lstStyle>
    </a:txDef>
  </a:objectDefaults>
  <a:extraClrSchemeLst/>
  <a:extLst>
    <a:ext uri="{05A4C25C-085E-4340-85A3-A5531E510DB2}">
      <thm15:themeFamily xmlns:thm15="http://schemas.microsoft.com/office/thememl/2012/main" name="_ HEOMD-Astro-template-2016 March.pptx" id="{B7AA1391-CE8D-4497-898F-59F0F8E7805C}" vid="{E07BCB11-3A35-4E02-AE44-106E661B70F4}"/>
    </a:ext>
  </a:extLst>
</a:theme>
</file>

<file path=ppt/theme/theme6.xml><?xml version="1.0" encoding="utf-8"?>
<a:theme xmlns:a="http://schemas.openxmlformats.org/drawingml/2006/main" name="1_isec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ecg" id="{710CF41D-6706-472A-9162-D0A826257B65}" vid="{3453778E-9BE9-4726-BC0D-7CA7FE70341A}"/>
    </a:ext>
  </a:extLst>
</a:theme>
</file>

<file path=ppt/theme/theme7.xml><?xml version="1.0" encoding="utf-8"?>
<a:theme xmlns:a="http://schemas.openxmlformats.org/drawingml/2006/main" name="JAX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66FFBFEA4B7949A31074ACD9A16683" ma:contentTypeVersion="1" ma:contentTypeDescription="Create a new document." ma:contentTypeScope="" ma:versionID="fa9a105195fe221de82a66366de7c722">
  <xsd:schema xmlns:xsd="http://www.w3.org/2001/XMLSchema" xmlns:xs="http://www.w3.org/2001/XMLSchema" xmlns:p="http://schemas.microsoft.com/office/2006/metadata/properties" xmlns:ns2="0ed78f4d-609f-436c-93c5-8bc64c22b26c" targetNamespace="http://schemas.microsoft.com/office/2006/metadata/properties" ma:root="true" ma:fieldsID="80cac0746d048cd9971985e490ea019f" ns2:_="">
    <xsd:import namespace="0ed78f4d-609f-436c-93c5-8bc64c22b26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78f4d-609f-436c-93c5-8bc64c22b2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C1E9A-5EE3-4BC2-93F8-F9F3F7CDB6ED}">
  <ds:schemaRefs>
    <ds:schemaRef ds:uri="http://schemas.microsoft.com/office/infopath/2007/PartnerControls"/>
    <ds:schemaRef ds:uri="http://purl.org/dc/elements/1.1/"/>
    <ds:schemaRef ds:uri="http://schemas.microsoft.com/office/2006/metadata/properties"/>
    <ds:schemaRef ds:uri="0ed78f4d-609f-436c-93c5-8bc64c22b26c"/>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CBF8D29A-70CC-41A2-86EB-B8E1BE4341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78f4d-609f-436c-93c5-8bc64c22b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AC6FDE-4CBB-40A8-8BEC-82F147C7FD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isecg</Template>
  <TotalTime>2396</TotalTime>
  <Words>621</Words>
  <Application>Microsoft Office PowerPoint</Application>
  <PresentationFormat>On-screen Show (4:3)</PresentationFormat>
  <Paragraphs>77</Paragraphs>
  <Slides>7</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7</vt:i4>
      </vt:variant>
    </vt:vector>
  </HeadingPairs>
  <TitlesOfParts>
    <vt:vector size="22" baseType="lpstr">
      <vt:lpstr>ＭＳ Ｐゴシック</vt:lpstr>
      <vt:lpstr>Arial</vt:lpstr>
      <vt:lpstr>Arial Narrow</vt:lpstr>
      <vt:lpstr>Calibri</vt:lpstr>
      <vt:lpstr>Helvetica</vt:lpstr>
      <vt:lpstr>Lucida Grande</vt:lpstr>
      <vt:lpstr>Verdana</vt:lpstr>
      <vt:lpstr>Wingdings</vt:lpstr>
      <vt:lpstr>isecg</vt:lpstr>
      <vt:lpstr>Office Theme</vt:lpstr>
      <vt:lpstr>Esa presentation</vt:lpstr>
      <vt:lpstr>1_Esa presentation</vt:lpstr>
      <vt:lpstr>11_ExplorationScenario-Updated</vt:lpstr>
      <vt:lpstr>1_isecg</vt:lpstr>
      <vt:lpstr>JAXA</vt:lpstr>
      <vt:lpstr>LUNAR SURFACE CONCEPT OF OPERATIONS FOR THE GLOBAL EXPLORATION ROADMAP LUNAR SURFACE EXPLORATION SCENARIO  Presenter: Mr. Markus Landgraf, ESA, markus.landgraf@esa.int Ms. Jennifer Reynolds, ESA, Jennifer.reynolds@esa.int Mr. Naoki Sato, JAXA, satoh.naoki1@jaxa.jp Mrs. Kandyce Goodliff, NASA, kandyce.e.goodliff@nasa.gov Mr. Clark Esty, NASA, charles.c.esty@nasa.gov Mr. Martin Picard, CSA, martin.picard@asc-csa.gc.ca  72nd International Astronautical Conference – October 27, 2021</vt:lpstr>
      <vt:lpstr>Introduction</vt:lpstr>
      <vt:lpstr>Mission Scenario and ConOps for Phase 1</vt:lpstr>
      <vt:lpstr>Mission Scenario for Phase 2</vt:lpstr>
      <vt:lpstr>Phase 2A Concept of Operations</vt:lpstr>
      <vt:lpstr>Summary</vt:lpstr>
      <vt:lpstr>ISECG Agencies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ISECG Briefing</dc:title>
  <dc:creator>Prasad, Akshay (LARC-E402)</dc:creator>
  <cp:lastModifiedBy>Goodliff, Kandyce E. (LARC-E402)</cp:lastModifiedBy>
  <cp:revision>384</cp:revision>
  <cp:lastPrinted>2020-03-13T09:26:36Z</cp:lastPrinted>
  <dcterms:created xsi:type="dcterms:W3CDTF">2019-07-23T18:31:18Z</dcterms:created>
  <dcterms:modified xsi:type="dcterms:W3CDTF">2021-10-19T17:57:34Z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0x010100EB66FFBFEA4B7949A31074ACD9A16683</vt:lpwstr>
  </property>
</Properties>
</file>