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95" r:id="rId5"/>
  </p:sldMasterIdLst>
  <p:notesMasterIdLst>
    <p:notesMasterId r:id="rId18"/>
  </p:notesMasterIdLst>
  <p:sldIdLst>
    <p:sldId id="768" r:id="rId6"/>
    <p:sldId id="792" r:id="rId7"/>
    <p:sldId id="788" r:id="rId8"/>
    <p:sldId id="800" r:id="rId9"/>
    <p:sldId id="794" r:id="rId10"/>
    <p:sldId id="795" r:id="rId11"/>
    <p:sldId id="793" r:id="rId12"/>
    <p:sldId id="796" r:id="rId13"/>
    <p:sldId id="801" r:id="rId14"/>
    <p:sldId id="797" r:id="rId15"/>
    <p:sldId id="799" r:id="rId16"/>
    <p:sldId id="7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68D"/>
    <a:srgbClr val="606261"/>
    <a:srgbClr val="1F438D"/>
    <a:srgbClr val="6B9DC2"/>
    <a:srgbClr val="EF4830"/>
    <a:srgbClr val="99ACBD"/>
    <a:srgbClr val="1D448E"/>
    <a:srgbClr val="1A5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D78B3-D9C6-42CE-ABB7-300FEAEE1B10}" v="104" dt="2021-10-13T18:36:41.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9" autoAdjust="0"/>
    <p:restoredTop sz="94212" autoAdjust="0"/>
  </p:normalViewPr>
  <p:slideViewPr>
    <p:cSldViewPr snapToGrid="0" showGuides="1">
      <p:cViewPr varScale="1">
        <p:scale>
          <a:sx n="94" d="100"/>
          <a:sy n="94" d="100"/>
        </p:scale>
        <p:origin x="76" y="3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ey, Dale C. (LARC-E402)" userId="976f669d-712a-4a9a-aa4a-4ae99a7806d0" providerId="ADAL" clId="{D57D78B3-D9C6-42CE-ABB7-300FEAEE1B10}"/>
    <pc:docChg chg="undo custSel addSld delSld modSld sldOrd">
      <pc:chgData name="Arney, Dale C. (LARC-E402)" userId="976f669d-712a-4a9a-aa4a-4ae99a7806d0" providerId="ADAL" clId="{D57D78B3-D9C6-42CE-ABB7-300FEAEE1B10}" dt="2021-10-13T18:36:58.703" v="2671" actId="404"/>
      <pc:docMkLst>
        <pc:docMk/>
      </pc:docMkLst>
      <pc:sldChg chg="addSp modSp mod">
        <pc:chgData name="Arney, Dale C. (LARC-E402)" userId="976f669d-712a-4a9a-aa4a-4ae99a7806d0" providerId="ADAL" clId="{D57D78B3-D9C6-42CE-ABB7-300FEAEE1B10}" dt="2021-10-12T22:21:00.041" v="1639" actId="20577"/>
        <pc:sldMkLst>
          <pc:docMk/>
          <pc:sldMk cId="337408197" sldId="768"/>
        </pc:sldMkLst>
        <pc:spChg chg="add mod">
          <ac:chgData name="Arney, Dale C. (LARC-E402)" userId="976f669d-712a-4a9a-aa4a-4ae99a7806d0" providerId="ADAL" clId="{D57D78B3-D9C6-42CE-ABB7-300FEAEE1B10}" dt="2021-10-12T22:21:00.041" v="1639" actId="20577"/>
          <ac:spMkLst>
            <pc:docMk/>
            <pc:sldMk cId="337408197" sldId="768"/>
            <ac:spMk id="2" creationId="{8A93A008-D222-4195-8EF8-DFEB1528E050}"/>
          </ac:spMkLst>
        </pc:spChg>
        <pc:spChg chg="mod">
          <ac:chgData name="Arney, Dale C. (LARC-E402)" userId="976f669d-712a-4a9a-aa4a-4ae99a7806d0" providerId="ADAL" clId="{D57D78B3-D9C6-42CE-ABB7-300FEAEE1B10}" dt="2021-10-12T21:18:03.896" v="23" actId="14100"/>
          <ac:spMkLst>
            <pc:docMk/>
            <pc:sldMk cId="337408197" sldId="768"/>
            <ac:spMk id="5" creationId="{00000000-0000-0000-0000-000000000000}"/>
          </ac:spMkLst>
        </pc:spChg>
        <pc:spChg chg="mod">
          <ac:chgData name="Arney, Dale C. (LARC-E402)" userId="976f669d-712a-4a9a-aa4a-4ae99a7806d0" providerId="ADAL" clId="{D57D78B3-D9C6-42CE-ABB7-300FEAEE1B10}" dt="2021-10-12T21:18:21.810" v="86" actId="20577"/>
          <ac:spMkLst>
            <pc:docMk/>
            <pc:sldMk cId="337408197" sldId="768"/>
            <ac:spMk id="8" creationId="{00000000-0000-0000-0000-000000000000}"/>
          </ac:spMkLst>
        </pc:spChg>
      </pc:sldChg>
      <pc:sldChg chg="addSp delSp modSp">
        <pc:chgData name="Arney, Dale C. (LARC-E402)" userId="976f669d-712a-4a9a-aa4a-4ae99a7806d0" providerId="ADAL" clId="{D57D78B3-D9C6-42CE-ABB7-300FEAEE1B10}" dt="2021-10-12T22:19:14.769" v="1570"/>
        <pc:sldMkLst>
          <pc:docMk/>
          <pc:sldMk cId="3145241391" sldId="786"/>
        </pc:sldMkLst>
        <pc:spChg chg="add del mod">
          <ac:chgData name="Arney, Dale C. (LARC-E402)" userId="976f669d-712a-4a9a-aa4a-4ae99a7806d0" providerId="ADAL" clId="{D57D78B3-D9C6-42CE-ABB7-300FEAEE1B10}" dt="2021-10-12T22:19:14.769" v="1570"/>
          <ac:spMkLst>
            <pc:docMk/>
            <pc:sldMk cId="3145241391" sldId="786"/>
            <ac:spMk id="6" creationId="{8197DA5A-FAA0-4BC0-B058-A197D66A23EC}"/>
          </ac:spMkLst>
        </pc:spChg>
      </pc:sldChg>
      <pc:sldChg chg="addSp delSp modSp mod">
        <pc:chgData name="Arney, Dale C. (LARC-E402)" userId="976f669d-712a-4a9a-aa4a-4ae99a7806d0" providerId="ADAL" clId="{D57D78B3-D9C6-42CE-ABB7-300FEAEE1B10}" dt="2021-10-13T14:47:01.905" v="1657" actId="20577"/>
        <pc:sldMkLst>
          <pc:docMk/>
          <pc:sldMk cId="1061346456" sldId="788"/>
        </pc:sldMkLst>
        <pc:spChg chg="mod">
          <ac:chgData name="Arney, Dale C. (LARC-E402)" userId="976f669d-712a-4a9a-aa4a-4ae99a7806d0" providerId="ADAL" clId="{D57D78B3-D9C6-42CE-ABB7-300FEAEE1B10}" dt="2021-10-13T14:47:01.905" v="1657" actId="20577"/>
          <ac:spMkLst>
            <pc:docMk/>
            <pc:sldMk cId="1061346456" sldId="788"/>
            <ac:spMk id="2" creationId="{00000000-0000-0000-0000-000000000000}"/>
          </ac:spMkLst>
        </pc:spChg>
        <pc:spChg chg="del mod">
          <ac:chgData name="Arney, Dale C. (LARC-E402)" userId="976f669d-712a-4a9a-aa4a-4ae99a7806d0" providerId="ADAL" clId="{D57D78B3-D9C6-42CE-ABB7-300FEAEE1B10}" dt="2021-10-12T21:36:09.120" v="612" actId="478"/>
          <ac:spMkLst>
            <pc:docMk/>
            <pc:sldMk cId="1061346456" sldId="788"/>
            <ac:spMk id="3" creationId="{00000000-0000-0000-0000-000000000000}"/>
          </ac:spMkLst>
        </pc:spChg>
        <pc:spChg chg="del">
          <ac:chgData name="Arney, Dale C. (LARC-E402)" userId="976f669d-712a-4a9a-aa4a-4ae99a7806d0" providerId="ADAL" clId="{D57D78B3-D9C6-42CE-ABB7-300FEAEE1B10}" dt="2021-10-12T22:18:45.697" v="1560" actId="478"/>
          <ac:spMkLst>
            <pc:docMk/>
            <pc:sldMk cId="1061346456" sldId="788"/>
            <ac:spMk id="5" creationId="{00000000-0000-0000-0000-000000000000}"/>
          </ac:spMkLst>
        </pc:spChg>
        <pc:spChg chg="add del mod">
          <ac:chgData name="Arney, Dale C. (LARC-E402)" userId="976f669d-712a-4a9a-aa4a-4ae99a7806d0" providerId="ADAL" clId="{D57D78B3-D9C6-42CE-ABB7-300FEAEE1B10}" dt="2021-10-12T21:36:12.389" v="613" actId="478"/>
          <ac:spMkLst>
            <pc:docMk/>
            <pc:sldMk cId="1061346456" sldId="788"/>
            <ac:spMk id="7" creationId="{58313340-57F1-4C4B-BCDF-31B8BA208AFC}"/>
          </ac:spMkLst>
        </pc:spChg>
        <pc:spChg chg="add mod">
          <ac:chgData name="Arney, Dale C. (LARC-E402)" userId="976f669d-712a-4a9a-aa4a-4ae99a7806d0" providerId="ADAL" clId="{D57D78B3-D9C6-42CE-ABB7-300FEAEE1B10}" dt="2021-10-12T22:21:47.878" v="1647" actId="1076"/>
          <ac:spMkLst>
            <pc:docMk/>
            <pc:sldMk cId="1061346456" sldId="788"/>
            <ac:spMk id="9" creationId="{AB79D0F2-B87B-476D-86AD-756C5C62909C}"/>
          </ac:spMkLst>
        </pc:spChg>
        <pc:spChg chg="add mod">
          <ac:chgData name="Arney, Dale C. (LARC-E402)" userId="976f669d-712a-4a9a-aa4a-4ae99a7806d0" providerId="ADAL" clId="{D57D78B3-D9C6-42CE-ABB7-300FEAEE1B10}" dt="2021-10-12T22:21:45.013" v="1646" actId="1076"/>
          <ac:spMkLst>
            <pc:docMk/>
            <pc:sldMk cId="1061346456" sldId="788"/>
            <ac:spMk id="10" creationId="{DDA70DF7-2F9D-4E6F-B0D1-37089726D9FD}"/>
          </ac:spMkLst>
        </pc:spChg>
        <pc:spChg chg="add mod">
          <ac:chgData name="Arney, Dale C. (LARC-E402)" userId="976f669d-712a-4a9a-aa4a-4ae99a7806d0" providerId="ADAL" clId="{D57D78B3-D9C6-42CE-ABB7-300FEAEE1B10}" dt="2021-10-12T22:21:52.790" v="1648" actId="1076"/>
          <ac:spMkLst>
            <pc:docMk/>
            <pc:sldMk cId="1061346456" sldId="788"/>
            <ac:spMk id="11" creationId="{F170AB1D-25D1-4F33-B74D-F4E6CE7ED44E}"/>
          </ac:spMkLst>
        </pc:spChg>
        <pc:spChg chg="add mod">
          <ac:chgData name="Arney, Dale C. (LARC-E402)" userId="976f669d-712a-4a9a-aa4a-4ae99a7806d0" providerId="ADAL" clId="{D57D78B3-D9C6-42CE-ABB7-300FEAEE1B10}" dt="2021-10-12T22:18:45.901" v="1561"/>
          <ac:spMkLst>
            <pc:docMk/>
            <pc:sldMk cId="1061346456" sldId="788"/>
            <ac:spMk id="12" creationId="{CD05C62E-8101-49D7-9C26-2A4623947678}"/>
          </ac:spMkLst>
        </pc:spChg>
        <pc:graphicFrameChg chg="add mod">
          <ac:chgData name="Arney, Dale C. (LARC-E402)" userId="976f669d-712a-4a9a-aa4a-4ae99a7806d0" providerId="ADAL" clId="{D57D78B3-D9C6-42CE-ABB7-300FEAEE1B10}" dt="2021-10-12T21:38:49.294" v="645" actId="1035"/>
          <ac:graphicFrameMkLst>
            <pc:docMk/>
            <pc:sldMk cId="1061346456" sldId="788"/>
            <ac:graphicFrameMk id="8" creationId="{3D9EC842-22E9-47EB-A248-DF390188E0B6}"/>
          </ac:graphicFrameMkLst>
        </pc:graphicFrameChg>
      </pc:sldChg>
      <pc:sldChg chg="addSp delSp modSp mod ord">
        <pc:chgData name="Arney, Dale C. (LARC-E402)" userId="976f669d-712a-4a9a-aa4a-4ae99a7806d0" providerId="ADAL" clId="{D57D78B3-D9C6-42CE-ABB7-300FEAEE1B10}" dt="2021-10-12T22:18:40.894" v="1559"/>
        <pc:sldMkLst>
          <pc:docMk/>
          <pc:sldMk cId="788139706" sldId="792"/>
        </pc:sldMkLst>
        <pc:spChg chg="mod">
          <ac:chgData name="Arney, Dale C. (LARC-E402)" userId="976f669d-712a-4a9a-aa4a-4ae99a7806d0" providerId="ADAL" clId="{D57D78B3-D9C6-42CE-ABB7-300FEAEE1B10}" dt="2021-10-12T21:19:40.371" v="169" actId="20577"/>
          <ac:spMkLst>
            <pc:docMk/>
            <pc:sldMk cId="788139706" sldId="792"/>
            <ac:spMk id="2" creationId="{00000000-0000-0000-0000-000000000000}"/>
          </ac:spMkLst>
        </pc:spChg>
        <pc:spChg chg="del mod">
          <ac:chgData name="Arney, Dale C. (LARC-E402)" userId="976f669d-712a-4a9a-aa4a-4ae99a7806d0" providerId="ADAL" clId="{D57D78B3-D9C6-42CE-ABB7-300FEAEE1B10}" dt="2021-10-12T21:34:10.754" v="594" actId="478"/>
          <ac:spMkLst>
            <pc:docMk/>
            <pc:sldMk cId="788139706" sldId="792"/>
            <ac:spMk id="3" creationId="{00000000-0000-0000-0000-000000000000}"/>
          </ac:spMkLst>
        </pc:spChg>
        <pc:spChg chg="del">
          <ac:chgData name="Arney, Dale C. (LARC-E402)" userId="976f669d-712a-4a9a-aa4a-4ae99a7806d0" providerId="ADAL" clId="{D57D78B3-D9C6-42CE-ABB7-300FEAEE1B10}" dt="2021-10-12T22:18:40.511" v="1558" actId="478"/>
          <ac:spMkLst>
            <pc:docMk/>
            <pc:sldMk cId="788139706" sldId="792"/>
            <ac:spMk id="5" creationId="{00000000-0000-0000-0000-000000000000}"/>
          </ac:spMkLst>
        </pc:spChg>
        <pc:spChg chg="add del mod">
          <ac:chgData name="Arney, Dale C. (LARC-E402)" userId="976f669d-712a-4a9a-aa4a-4ae99a7806d0" providerId="ADAL" clId="{D57D78B3-D9C6-42CE-ABB7-300FEAEE1B10}" dt="2021-10-12T21:34:13.412" v="595" actId="478"/>
          <ac:spMkLst>
            <pc:docMk/>
            <pc:sldMk cId="788139706" sldId="792"/>
            <ac:spMk id="7" creationId="{B2892B17-96AC-4284-8A20-401CD0BE8C7A}"/>
          </ac:spMkLst>
        </pc:spChg>
        <pc:spChg chg="add mod">
          <ac:chgData name="Arney, Dale C. (LARC-E402)" userId="976f669d-712a-4a9a-aa4a-4ae99a7806d0" providerId="ADAL" clId="{D57D78B3-D9C6-42CE-ABB7-300FEAEE1B10}" dt="2021-10-12T21:35:23.899" v="607" actId="207"/>
          <ac:spMkLst>
            <pc:docMk/>
            <pc:sldMk cId="788139706" sldId="792"/>
            <ac:spMk id="8" creationId="{D540BD8D-6858-4FFA-85DB-CE23512ABF1F}"/>
          </ac:spMkLst>
        </pc:spChg>
        <pc:spChg chg="add mod">
          <ac:chgData name="Arney, Dale C. (LARC-E402)" userId="976f669d-712a-4a9a-aa4a-4ae99a7806d0" providerId="ADAL" clId="{D57D78B3-D9C6-42CE-ABB7-300FEAEE1B10}" dt="2021-10-12T21:35:19.318" v="606" actId="207"/>
          <ac:spMkLst>
            <pc:docMk/>
            <pc:sldMk cId="788139706" sldId="792"/>
            <ac:spMk id="9" creationId="{A2F61783-7C6C-4BA0-A638-1A82FF398367}"/>
          </ac:spMkLst>
        </pc:spChg>
        <pc:spChg chg="add mod">
          <ac:chgData name="Arney, Dale C. (LARC-E402)" userId="976f669d-712a-4a9a-aa4a-4ae99a7806d0" providerId="ADAL" clId="{D57D78B3-D9C6-42CE-ABB7-300FEAEE1B10}" dt="2021-10-12T21:35:27.126" v="608" actId="207"/>
          <ac:spMkLst>
            <pc:docMk/>
            <pc:sldMk cId="788139706" sldId="792"/>
            <ac:spMk id="10" creationId="{872BC64C-F333-41AA-BED0-D33593C894E7}"/>
          </ac:spMkLst>
        </pc:spChg>
        <pc:spChg chg="add mod">
          <ac:chgData name="Arney, Dale C. (LARC-E402)" userId="976f669d-712a-4a9a-aa4a-4ae99a7806d0" providerId="ADAL" clId="{D57D78B3-D9C6-42CE-ABB7-300FEAEE1B10}" dt="2021-10-12T21:35:05.126" v="605" actId="20577"/>
          <ac:spMkLst>
            <pc:docMk/>
            <pc:sldMk cId="788139706" sldId="792"/>
            <ac:spMk id="11" creationId="{01EAABA0-F809-4682-85C8-77FA9BB4B70F}"/>
          </ac:spMkLst>
        </pc:spChg>
        <pc:spChg chg="add mod">
          <ac:chgData name="Arney, Dale C. (LARC-E402)" userId="976f669d-712a-4a9a-aa4a-4ae99a7806d0" providerId="ADAL" clId="{D57D78B3-D9C6-42CE-ABB7-300FEAEE1B10}" dt="2021-10-12T22:18:40.894" v="1559"/>
          <ac:spMkLst>
            <pc:docMk/>
            <pc:sldMk cId="788139706" sldId="792"/>
            <ac:spMk id="23" creationId="{BA49B7B1-7FBF-4F8B-BBC2-0DFD1BD57F26}"/>
          </ac:spMkLst>
        </pc:spChg>
        <pc:picChg chg="add mod">
          <ac:chgData name="Arney, Dale C. (LARC-E402)" userId="976f669d-712a-4a9a-aa4a-4ae99a7806d0" providerId="ADAL" clId="{D57D78B3-D9C6-42CE-ABB7-300FEAEE1B10}" dt="2021-10-12T21:35:42.068" v="611" actId="207"/>
          <ac:picMkLst>
            <pc:docMk/>
            <pc:sldMk cId="788139706" sldId="792"/>
            <ac:picMk id="12" creationId="{4B82FB2E-CBA0-45B2-A710-DEAD60F690AE}"/>
          </ac:picMkLst>
        </pc:picChg>
        <pc:picChg chg="add mod">
          <ac:chgData name="Arney, Dale C. (LARC-E402)" userId="976f669d-712a-4a9a-aa4a-4ae99a7806d0" providerId="ADAL" clId="{D57D78B3-D9C6-42CE-ABB7-300FEAEE1B10}" dt="2021-10-12T21:35:37.919" v="610" actId="207"/>
          <ac:picMkLst>
            <pc:docMk/>
            <pc:sldMk cId="788139706" sldId="792"/>
            <ac:picMk id="13" creationId="{53613F85-360D-4AE4-A44F-D602DA8ACFB5}"/>
          </ac:picMkLst>
        </pc:picChg>
        <pc:picChg chg="add mod">
          <ac:chgData name="Arney, Dale C. (LARC-E402)" userId="976f669d-712a-4a9a-aa4a-4ae99a7806d0" providerId="ADAL" clId="{D57D78B3-D9C6-42CE-ABB7-300FEAEE1B10}" dt="2021-10-12T21:35:33.208" v="609" actId="207"/>
          <ac:picMkLst>
            <pc:docMk/>
            <pc:sldMk cId="788139706" sldId="792"/>
            <ac:picMk id="14" creationId="{5DB6B467-B602-4601-9FB3-C7870C6E0395}"/>
          </ac:picMkLst>
        </pc:picChg>
        <pc:picChg chg="add mod">
          <ac:chgData name="Arney, Dale C. (LARC-E402)" userId="976f669d-712a-4a9a-aa4a-4ae99a7806d0" providerId="ADAL" clId="{D57D78B3-D9C6-42CE-ABB7-300FEAEE1B10}" dt="2021-10-12T21:34:13.893" v="596"/>
          <ac:picMkLst>
            <pc:docMk/>
            <pc:sldMk cId="788139706" sldId="792"/>
            <ac:picMk id="15" creationId="{749373DD-A28E-438F-9B73-E3D52C991DEE}"/>
          </ac:picMkLst>
        </pc:picChg>
        <pc:picChg chg="add mod">
          <ac:chgData name="Arney, Dale C. (LARC-E402)" userId="976f669d-712a-4a9a-aa4a-4ae99a7806d0" providerId="ADAL" clId="{D57D78B3-D9C6-42CE-ABB7-300FEAEE1B10}" dt="2021-10-12T21:34:13.893" v="596"/>
          <ac:picMkLst>
            <pc:docMk/>
            <pc:sldMk cId="788139706" sldId="792"/>
            <ac:picMk id="16" creationId="{12A0197E-F858-4D59-9DCB-BD6F3F96FD5C}"/>
          </ac:picMkLst>
        </pc:picChg>
        <pc:picChg chg="add mod">
          <ac:chgData name="Arney, Dale C. (LARC-E402)" userId="976f669d-712a-4a9a-aa4a-4ae99a7806d0" providerId="ADAL" clId="{D57D78B3-D9C6-42CE-ABB7-300FEAEE1B10}" dt="2021-10-12T21:34:13.893" v="596"/>
          <ac:picMkLst>
            <pc:docMk/>
            <pc:sldMk cId="788139706" sldId="792"/>
            <ac:picMk id="17" creationId="{6FACA059-875B-4FF6-9396-C5562CF28307}"/>
          </ac:picMkLst>
        </pc:picChg>
        <pc:picChg chg="add mod">
          <ac:chgData name="Arney, Dale C. (LARC-E402)" userId="976f669d-712a-4a9a-aa4a-4ae99a7806d0" providerId="ADAL" clId="{D57D78B3-D9C6-42CE-ABB7-300FEAEE1B10}" dt="2021-10-12T21:34:13.893" v="596"/>
          <ac:picMkLst>
            <pc:docMk/>
            <pc:sldMk cId="788139706" sldId="792"/>
            <ac:picMk id="18" creationId="{2C1FFB32-75ED-49A7-AA40-3D4440821FA3}"/>
          </ac:picMkLst>
        </pc:picChg>
        <pc:picChg chg="add mod">
          <ac:chgData name="Arney, Dale C. (LARC-E402)" userId="976f669d-712a-4a9a-aa4a-4ae99a7806d0" providerId="ADAL" clId="{D57D78B3-D9C6-42CE-ABB7-300FEAEE1B10}" dt="2021-10-12T21:34:13.893" v="596"/>
          <ac:picMkLst>
            <pc:docMk/>
            <pc:sldMk cId="788139706" sldId="792"/>
            <ac:picMk id="19" creationId="{4D4709FF-70A1-4ACF-A60B-42F6E2D374AE}"/>
          </ac:picMkLst>
        </pc:picChg>
        <pc:picChg chg="add mod">
          <ac:chgData name="Arney, Dale C. (LARC-E402)" userId="976f669d-712a-4a9a-aa4a-4ae99a7806d0" providerId="ADAL" clId="{D57D78B3-D9C6-42CE-ABB7-300FEAEE1B10}" dt="2021-10-12T21:34:13.893" v="596"/>
          <ac:picMkLst>
            <pc:docMk/>
            <pc:sldMk cId="788139706" sldId="792"/>
            <ac:picMk id="20" creationId="{B0DBEA8A-7815-42BD-B176-3DD6A4F3D5CD}"/>
          </ac:picMkLst>
        </pc:picChg>
        <pc:picChg chg="add mod">
          <ac:chgData name="Arney, Dale C. (LARC-E402)" userId="976f669d-712a-4a9a-aa4a-4ae99a7806d0" providerId="ADAL" clId="{D57D78B3-D9C6-42CE-ABB7-300FEAEE1B10}" dt="2021-10-12T21:34:13.893" v="596"/>
          <ac:picMkLst>
            <pc:docMk/>
            <pc:sldMk cId="788139706" sldId="792"/>
            <ac:picMk id="21" creationId="{DECC7583-865E-4A2B-83AC-B814E950DD38}"/>
          </ac:picMkLst>
        </pc:picChg>
        <pc:picChg chg="add mod">
          <ac:chgData name="Arney, Dale C. (LARC-E402)" userId="976f669d-712a-4a9a-aa4a-4ae99a7806d0" providerId="ADAL" clId="{D57D78B3-D9C6-42CE-ABB7-300FEAEE1B10}" dt="2021-10-12T21:34:13.893" v="596"/>
          <ac:picMkLst>
            <pc:docMk/>
            <pc:sldMk cId="788139706" sldId="792"/>
            <ac:picMk id="22" creationId="{3661494E-9EF9-42A6-8570-7EFFFEFCF20F}"/>
          </ac:picMkLst>
        </pc:picChg>
      </pc:sldChg>
      <pc:sldChg chg="addSp delSp modSp mod">
        <pc:chgData name="Arney, Dale C. (LARC-E402)" userId="976f669d-712a-4a9a-aa4a-4ae99a7806d0" providerId="ADAL" clId="{D57D78B3-D9C6-42CE-ABB7-300FEAEE1B10}" dt="2021-10-13T18:35:01.007" v="2615" actId="113"/>
        <pc:sldMkLst>
          <pc:docMk/>
          <pc:sldMk cId="2429173766" sldId="793"/>
        </pc:sldMkLst>
        <pc:spChg chg="mod">
          <ac:chgData name="Arney, Dale C. (LARC-E402)" userId="976f669d-712a-4a9a-aa4a-4ae99a7806d0" providerId="ADAL" clId="{D57D78B3-D9C6-42CE-ABB7-300FEAEE1B10}" dt="2021-10-13T15:18:43.540" v="2289"/>
          <ac:spMkLst>
            <pc:docMk/>
            <pc:sldMk cId="2429173766" sldId="793"/>
            <ac:spMk id="2" creationId="{00000000-0000-0000-0000-000000000000}"/>
          </ac:spMkLst>
        </pc:spChg>
        <pc:spChg chg="mod">
          <ac:chgData name="Arney, Dale C. (LARC-E402)" userId="976f669d-712a-4a9a-aa4a-4ae99a7806d0" providerId="ADAL" clId="{D57D78B3-D9C6-42CE-ABB7-300FEAEE1B10}" dt="2021-10-13T18:35:01.007" v="2615" actId="113"/>
          <ac:spMkLst>
            <pc:docMk/>
            <pc:sldMk cId="2429173766" sldId="793"/>
            <ac:spMk id="3" creationId="{00000000-0000-0000-0000-000000000000}"/>
          </ac:spMkLst>
        </pc:spChg>
        <pc:spChg chg="mod">
          <ac:chgData name="Arney, Dale C. (LARC-E402)" userId="976f669d-712a-4a9a-aa4a-4ae99a7806d0" providerId="ADAL" clId="{D57D78B3-D9C6-42CE-ABB7-300FEAEE1B10}" dt="2021-10-13T15:18:43.540" v="2289"/>
          <ac:spMkLst>
            <pc:docMk/>
            <pc:sldMk cId="2429173766" sldId="793"/>
            <ac:spMk id="4" creationId="{00000000-0000-0000-0000-000000000000}"/>
          </ac:spMkLst>
        </pc:spChg>
        <pc:spChg chg="mod">
          <ac:chgData name="Arney, Dale C. (LARC-E402)" userId="976f669d-712a-4a9a-aa4a-4ae99a7806d0" providerId="ADAL" clId="{D57D78B3-D9C6-42CE-ABB7-300FEAEE1B10}" dt="2021-10-13T15:18:43.540" v="2289"/>
          <ac:spMkLst>
            <pc:docMk/>
            <pc:sldMk cId="2429173766" sldId="793"/>
            <ac:spMk id="5" creationId="{00000000-0000-0000-0000-000000000000}"/>
          </ac:spMkLst>
        </pc:spChg>
        <pc:spChg chg="add del mod">
          <ac:chgData name="Arney, Dale C. (LARC-E402)" userId="976f669d-712a-4a9a-aa4a-4ae99a7806d0" providerId="ADAL" clId="{D57D78B3-D9C6-42CE-ABB7-300FEAEE1B10}" dt="2021-10-13T15:14:39.070" v="2277"/>
          <ac:spMkLst>
            <pc:docMk/>
            <pc:sldMk cId="2429173766" sldId="793"/>
            <ac:spMk id="6" creationId="{FCB360CB-8821-49B1-9104-6DC152322702}"/>
          </ac:spMkLst>
        </pc:spChg>
        <pc:spChg chg="add del mod">
          <ac:chgData name="Arney, Dale C. (LARC-E402)" userId="976f669d-712a-4a9a-aa4a-4ae99a7806d0" providerId="ADAL" clId="{D57D78B3-D9C6-42CE-ABB7-300FEAEE1B10}" dt="2021-10-13T15:18:41.403" v="2288"/>
          <ac:spMkLst>
            <pc:docMk/>
            <pc:sldMk cId="2429173766" sldId="793"/>
            <ac:spMk id="7" creationId="{93CB6852-AA76-4D6A-B54F-EB9B9EABD2A9}"/>
          </ac:spMkLst>
        </pc:spChg>
      </pc:sldChg>
      <pc:sldChg chg="addSp delSp modSp new mod">
        <pc:chgData name="Arney, Dale C. (LARC-E402)" userId="976f669d-712a-4a9a-aa4a-4ae99a7806d0" providerId="ADAL" clId="{D57D78B3-D9C6-42CE-ABB7-300FEAEE1B10}" dt="2021-10-13T15:06:32.096" v="2182" actId="20577"/>
        <pc:sldMkLst>
          <pc:docMk/>
          <pc:sldMk cId="3637552522" sldId="794"/>
        </pc:sldMkLst>
        <pc:spChg chg="del">
          <ac:chgData name="Arney, Dale C. (LARC-E402)" userId="976f669d-712a-4a9a-aa4a-4ae99a7806d0" providerId="ADAL" clId="{D57D78B3-D9C6-42CE-ABB7-300FEAEE1B10}" dt="2021-10-12T21:19:01.806" v="141"/>
          <ac:spMkLst>
            <pc:docMk/>
            <pc:sldMk cId="3637552522" sldId="794"/>
            <ac:spMk id="2" creationId="{48AA150A-8C0D-49BF-A680-31E5968D6069}"/>
          </ac:spMkLst>
        </pc:spChg>
        <pc:spChg chg="del">
          <ac:chgData name="Arney, Dale C. (LARC-E402)" userId="976f669d-712a-4a9a-aa4a-4ae99a7806d0" providerId="ADAL" clId="{D57D78B3-D9C6-42CE-ABB7-300FEAEE1B10}" dt="2021-10-12T21:19:01.806" v="141"/>
          <ac:spMkLst>
            <pc:docMk/>
            <pc:sldMk cId="3637552522" sldId="794"/>
            <ac:spMk id="3" creationId="{5D87B24D-AAB3-40FD-B0D2-D6FAE2F0A15F}"/>
          </ac:spMkLst>
        </pc:spChg>
        <pc:spChg chg="mod">
          <ac:chgData name="Arney, Dale C. (LARC-E402)" userId="976f669d-712a-4a9a-aa4a-4ae99a7806d0" providerId="ADAL" clId="{D57D78B3-D9C6-42CE-ABB7-300FEAEE1B10}" dt="2021-10-12T21:19:01.806" v="141"/>
          <ac:spMkLst>
            <pc:docMk/>
            <pc:sldMk cId="3637552522" sldId="794"/>
            <ac:spMk id="4" creationId="{8EC58965-9828-44D0-AAA3-2850E8C38C95}"/>
          </ac:spMkLst>
        </pc:spChg>
        <pc:spChg chg="add mod">
          <ac:chgData name="Arney, Dale C. (LARC-E402)" userId="976f669d-712a-4a9a-aa4a-4ae99a7806d0" providerId="ADAL" clId="{D57D78B3-D9C6-42CE-ABB7-300FEAEE1B10}" dt="2021-10-12T21:19:51.451" v="196" actId="20577"/>
          <ac:spMkLst>
            <pc:docMk/>
            <pc:sldMk cId="3637552522" sldId="794"/>
            <ac:spMk id="5" creationId="{268257FD-AB04-4605-9BAC-6B5E0F19CB74}"/>
          </ac:spMkLst>
        </pc:spChg>
        <pc:spChg chg="add mod">
          <ac:chgData name="Arney, Dale C. (LARC-E402)" userId="976f669d-712a-4a9a-aa4a-4ae99a7806d0" providerId="ADAL" clId="{D57D78B3-D9C6-42CE-ABB7-300FEAEE1B10}" dt="2021-10-13T15:06:32.096" v="2182" actId="20577"/>
          <ac:spMkLst>
            <pc:docMk/>
            <pc:sldMk cId="3637552522" sldId="794"/>
            <ac:spMk id="6" creationId="{8CD2E3A6-B39D-4EF5-8868-8E89FE83C432}"/>
          </ac:spMkLst>
        </pc:spChg>
        <pc:spChg chg="add mod">
          <ac:chgData name="Arney, Dale C. (LARC-E402)" userId="976f669d-712a-4a9a-aa4a-4ae99a7806d0" providerId="ADAL" clId="{D57D78B3-D9C6-42CE-ABB7-300FEAEE1B10}" dt="2021-10-12T22:18:51.023" v="1563"/>
          <ac:spMkLst>
            <pc:docMk/>
            <pc:sldMk cId="3637552522" sldId="794"/>
            <ac:spMk id="8" creationId="{4531B55E-5D64-463C-A756-0FC55E5D37E8}"/>
          </ac:spMkLst>
        </pc:spChg>
        <pc:picChg chg="add mod">
          <ac:chgData name="Arney, Dale C. (LARC-E402)" userId="976f669d-712a-4a9a-aa4a-4ae99a7806d0" providerId="ADAL" clId="{D57D78B3-D9C6-42CE-ABB7-300FEAEE1B10}" dt="2021-10-12T21:40:50.934" v="672" actId="14100"/>
          <ac:picMkLst>
            <pc:docMk/>
            <pc:sldMk cId="3637552522" sldId="794"/>
            <ac:picMk id="7" creationId="{65D7B4F0-3E73-46AD-A8A9-92C8C0D5829F}"/>
          </ac:picMkLst>
        </pc:picChg>
      </pc:sldChg>
      <pc:sldChg chg="addSp delSp modSp new mod">
        <pc:chgData name="Arney, Dale C. (LARC-E402)" userId="976f669d-712a-4a9a-aa4a-4ae99a7806d0" providerId="ADAL" clId="{D57D78B3-D9C6-42CE-ABB7-300FEAEE1B10}" dt="2021-10-12T22:18:54.390" v="1564"/>
        <pc:sldMkLst>
          <pc:docMk/>
          <pc:sldMk cId="3088148623" sldId="795"/>
        </pc:sldMkLst>
        <pc:spChg chg="del">
          <ac:chgData name="Arney, Dale C. (LARC-E402)" userId="976f669d-712a-4a9a-aa4a-4ae99a7806d0" providerId="ADAL" clId="{D57D78B3-D9C6-42CE-ABB7-300FEAEE1B10}" dt="2021-10-12T21:20:06.738" v="214"/>
          <ac:spMkLst>
            <pc:docMk/>
            <pc:sldMk cId="3088148623" sldId="795"/>
            <ac:spMk id="2" creationId="{294C5568-9E60-4F37-A698-070AE15195DD}"/>
          </ac:spMkLst>
        </pc:spChg>
        <pc:spChg chg="del">
          <ac:chgData name="Arney, Dale C. (LARC-E402)" userId="976f669d-712a-4a9a-aa4a-4ae99a7806d0" providerId="ADAL" clId="{D57D78B3-D9C6-42CE-ABB7-300FEAEE1B10}" dt="2021-10-12T21:20:06.738" v="214"/>
          <ac:spMkLst>
            <pc:docMk/>
            <pc:sldMk cId="3088148623" sldId="795"/>
            <ac:spMk id="3" creationId="{AC28164B-7F2E-423A-9A5E-74474F0215DD}"/>
          </ac:spMkLst>
        </pc:spChg>
        <pc:spChg chg="mod">
          <ac:chgData name="Arney, Dale C. (LARC-E402)" userId="976f669d-712a-4a9a-aa4a-4ae99a7806d0" providerId="ADAL" clId="{D57D78B3-D9C6-42CE-ABB7-300FEAEE1B10}" dt="2021-10-12T21:20:06.738" v="214"/>
          <ac:spMkLst>
            <pc:docMk/>
            <pc:sldMk cId="3088148623" sldId="795"/>
            <ac:spMk id="4" creationId="{8BE80058-D08C-4B00-B253-C18819E7FA59}"/>
          </ac:spMkLst>
        </pc:spChg>
        <pc:spChg chg="add mod">
          <ac:chgData name="Arney, Dale C. (LARC-E402)" userId="976f669d-712a-4a9a-aa4a-4ae99a7806d0" providerId="ADAL" clId="{D57D78B3-D9C6-42CE-ABB7-300FEAEE1B10}" dt="2021-10-12T21:20:54.220" v="285" actId="20577"/>
          <ac:spMkLst>
            <pc:docMk/>
            <pc:sldMk cId="3088148623" sldId="795"/>
            <ac:spMk id="5" creationId="{A1F2CBF4-863A-4672-AD4B-56AA52EF21E5}"/>
          </ac:spMkLst>
        </pc:spChg>
        <pc:spChg chg="add del mod">
          <ac:chgData name="Arney, Dale C. (LARC-E402)" userId="976f669d-712a-4a9a-aa4a-4ae99a7806d0" providerId="ADAL" clId="{D57D78B3-D9C6-42CE-ABB7-300FEAEE1B10}" dt="2021-10-12T21:43:54.976" v="1153"/>
          <ac:spMkLst>
            <pc:docMk/>
            <pc:sldMk cId="3088148623" sldId="795"/>
            <ac:spMk id="6" creationId="{B47ACE6C-F43C-4BC4-9D8B-A5E086E74975}"/>
          </ac:spMkLst>
        </pc:spChg>
        <pc:spChg chg="add mod">
          <ac:chgData name="Arney, Dale C. (LARC-E402)" userId="976f669d-712a-4a9a-aa4a-4ae99a7806d0" providerId="ADAL" clId="{D57D78B3-D9C6-42CE-ABB7-300FEAEE1B10}" dt="2021-10-12T22:18:54.390" v="1564"/>
          <ac:spMkLst>
            <pc:docMk/>
            <pc:sldMk cId="3088148623" sldId="795"/>
            <ac:spMk id="8" creationId="{3E0285BC-A699-4CB2-88FD-DDCCF361DDC9}"/>
          </ac:spMkLst>
        </pc:spChg>
        <pc:picChg chg="add mod">
          <ac:chgData name="Arney, Dale C. (LARC-E402)" userId="976f669d-712a-4a9a-aa4a-4ae99a7806d0" providerId="ADAL" clId="{D57D78B3-D9C6-42CE-ABB7-300FEAEE1B10}" dt="2021-10-12T21:44:06.310" v="1154" actId="14100"/>
          <ac:picMkLst>
            <pc:docMk/>
            <pc:sldMk cId="3088148623" sldId="795"/>
            <ac:picMk id="7" creationId="{84BAC384-1933-47C5-9B8A-1C3B027DD408}"/>
          </ac:picMkLst>
        </pc:picChg>
      </pc:sldChg>
      <pc:sldChg chg="addSp delSp modSp add mod modNotesTx">
        <pc:chgData name="Arney, Dale C. (LARC-E402)" userId="976f669d-712a-4a9a-aa4a-4ae99a7806d0" providerId="ADAL" clId="{D57D78B3-D9C6-42CE-ABB7-300FEAEE1B10}" dt="2021-10-13T15:34:56.709" v="2595" actId="20577"/>
        <pc:sldMkLst>
          <pc:docMk/>
          <pc:sldMk cId="1226687078" sldId="796"/>
        </pc:sldMkLst>
        <pc:spChg chg="add mod">
          <ac:chgData name="Arney, Dale C. (LARC-E402)" userId="976f669d-712a-4a9a-aa4a-4ae99a7806d0" providerId="ADAL" clId="{D57D78B3-D9C6-42CE-ABB7-300FEAEE1B10}" dt="2021-10-13T15:29:49.474" v="2341" actId="1076"/>
          <ac:spMkLst>
            <pc:docMk/>
            <pc:sldMk cId="1226687078" sldId="796"/>
            <ac:spMk id="3" creationId="{D4A2B1E1-C12D-40A6-A025-28766782D25F}"/>
          </ac:spMkLst>
        </pc:spChg>
        <pc:spChg chg="mod">
          <ac:chgData name="Arney, Dale C. (LARC-E402)" userId="976f669d-712a-4a9a-aa4a-4ae99a7806d0" providerId="ADAL" clId="{D57D78B3-D9C6-42CE-ABB7-300FEAEE1B10}" dt="2021-10-12T21:50:00.673" v="1385" actId="20577"/>
          <ac:spMkLst>
            <pc:docMk/>
            <pc:sldMk cId="1226687078" sldId="796"/>
            <ac:spMk id="5" creationId="{A1F2CBF4-863A-4672-AD4B-56AA52EF21E5}"/>
          </ac:spMkLst>
        </pc:spChg>
        <pc:spChg chg="del">
          <ac:chgData name="Arney, Dale C. (LARC-E402)" userId="976f669d-712a-4a9a-aa4a-4ae99a7806d0" providerId="ADAL" clId="{D57D78B3-D9C6-42CE-ABB7-300FEAEE1B10}" dt="2021-10-12T21:45:21" v="1173" actId="478"/>
          <ac:spMkLst>
            <pc:docMk/>
            <pc:sldMk cId="1226687078" sldId="796"/>
            <ac:spMk id="6" creationId="{B47ACE6C-F43C-4BC4-9D8B-A5E086E74975}"/>
          </ac:spMkLst>
        </pc:spChg>
        <pc:spChg chg="add mod">
          <ac:chgData name="Arney, Dale C. (LARC-E402)" userId="976f669d-712a-4a9a-aa4a-4ae99a7806d0" providerId="ADAL" clId="{D57D78B3-D9C6-42CE-ABB7-300FEAEE1B10}" dt="2021-10-12T22:18:57.886" v="1565"/>
          <ac:spMkLst>
            <pc:docMk/>
            <pc:sldMk cId="1226687078" sldId="796"/>
            <ac:spMk id="8" creationId="{B1BB558A-0C60-4DB9-B229-D644F6D2E37C}"/>
          </ac:spMkLst>
        </pc:spChg>
        <pc:graphicFrameChg chg="add mod">
          <ac:chgData name="Arney, Dale C. (LARC-E402)" userId="976f669d-712a-4a9a-aa4a-4ae99a7806d0" providerId="ADAL" clId="{D57D78B3-D9C6-42CE-ABB7-300FEAEE1B10}" dt="2021-10-12T21:45:29.378" v="1175"/>
          <ac:graphicFrameMkLst>
            <pc:docMk/>
            <pc:sldMk cId="1226687078" sldId="796"/>
            <ac:graphicFrameMk id="7" creationId="{A26B7CE8-1FBC-48FD-9EC7-A80DF5E74313}"/>
          </ac:graphicFrameMkLst>
        </pc:graphicFrameChg>
        <pc:picChg chg="add mod">
          <ac:chgData name="Arney, Dale C. (LARC-E402)" userId="976f669d-712a-4a9a-aa4a-4ae99a7806d0" providerId="ADAL" clId="{D57D78B3-D9C6-42CE-ABB7-300FEAEE1B10}" dt="2021-10-12T21:45:50.266" v="1193" actId="12788"/>
          <ac:picMkLst>
            <pc:docMk/>
            <pc:sldMk cId="1226687078" sldId="796"/>
            <ac:picMk id="2" creationId="{FA1CA26A-716F-4CF3-9310-064A18AC5B12}"/>
          </ac:picMkLst>
        </pc:picChg>
      </pc:sldChg>
      <pc:sldChg chg="addSp delSp modSp add mod">
        <pc:chgData name="Arney, Dale C. (LARC-E402)" userId="976f669d-712a-4a9a-aa4a-4ae99a7806d0" providerId="ADAL" clId="{D57D78B3-D9C6-42CE-ABB7-300FEAEE1B10}" dt="2021-10-12T22:19:01.727" v="1567"/>
        <pc:sldMkLst>
          <pc:docMk/>
          <pc:sldMk cId="2927146688" sldId="797"/>
        </pc:sldMkLst>
        <pc:spChg chg="mod">
          <ac:chgData name="Arney, Dale C. (LARC-E402)" userId="976f669d-712a-4a9a-aa4a-4ae99a7806d0" providerId="ADAL" clId="{D57D78B3-D9C6-42CE-ABB7-300FEAEE1B10}" dt="2021-10-12T21:21:55.738" v="396" actId="20577"/>
          <ac:spMkLst>
            <pc:docMk/>
            <pc:sldMk cId="2927146688" sldId="797"/>
            <ac:spMk id="2" creationId="{00000000-0000-0000-0000-000000000000}"/>
          </ac:spMkLst>
        </pc:spChg>
        <pc:spChg chg="del">
          <ac:chgData name="Arney, Dale C. (LARC-E402)" userId="976f669d-712a-4a9a-aa4a-4ae99a7806d0" providerId="ADAL" clId="{D57D78B3-D9C6-42CE-ABB7-300FEAEE1B10}" dt="2021-10-12T21:51:09.338" v="1430"/>
          <ac:spMkLst>
            <pc:docMk/>
            <pc:sldMk cId="2927146688" sldId="797"/>
            <ac:spMk id="3" creationId="{00000000-0000-0000-0000-000000000000}"/>
          </ac:spMkLst>
        </pc:spChg>
        <pc:spChg chg="del">
          <ac:chgData name="Arney, Dale C. (LARC-E402)" userId="976f669d-712a-4a9a-aa4a-4ae99a7806d0" providerId="ADAL" clId="{D57D78B3-D9C6-42CE-ABB7-300FEAEE1B10}" dt="2021-10-12T22:18:18.190" v="1529" actId="478"/>
          <ac:spMkLst>
            <pc:docMk/>
            <pc:sldMk cId="2927146688" sldId="797"/>
            <ac:spMk id="5" creationId="{00000000-0000-0000-0000-000000000000}"/>
          </ac:spMkLst>
        </pc:spChg>
        <pc:spChg chg="add mod">
          <ac:chgData name="Arney, Dale C. (LARC-E402)" userId="976f669d-712a-4a9a-aa4a-4ae99a7806d0" providerId="ADAL" clId="{D57D78B3-D9C6-42CE-ABB7-300FEAEE1B10}" dt="2021-10-12T22:19:01.727" v="1567"/>
          <ac:spMkLst>
            <pc:docMk/>
            <pc:sldMk cId="2927146688" sldId="797"/>
            <ac:spMk id="7" creationId="{100A8A0D-34EE-4AE9-B50D-BA6B00920B2C}"/>
          </ac:spMkLst>
        </pc:spChg>
        <pc:picChg chg="add mod">
          <ac:chgData name="Arney, Dale C. (LARC-E402)" userId="976f669d-712a-4a9a-aa4a-4ae99a7806d0" providerId="ADAL" clId="{D57D78B3-D9C6-42CE-ABB7-300FEAEE1B10}" dt="2021-10-12T21:51:09.338" v="1430"/>
          <ac:picMkLst>
            <pc:docMk/>
            <pc:sldMk cId="2927146688" sldId="797"/>
            <ac:picMk id="6" creationId="{04A6F089-DB66-47CE-90EA-D83C5C410F73}"/>
          </ac:picMkLst>
        </pc:picChg>
      </pc:sldChg>
      <pc:sldChg chg="add del">
        <pc:chgData name="Arney, Dale C. (LARC-E402)" userId="976f669d-712a-4a9a-aa4a-4ae99a7806d0" providerId="ADAL" clId="{D57D78B3-D9C6-42CE-ABB7-300FEAEE1B10}" dt="2021-10-12T21:22:01.023" v="397" actId="47"/>
        <pc:sldMkLst>
          <pc:docMk/>
          <pc:sldMk cId="1343624692" sldId="798"/>
        </pc:sldMkLst>
      </pc:sldChg>
      <pc:sldChg chg="addSp delSp modSp add mod">
        <pc:chgData name="Arney, Dale C. (LARC-E402)" userId="976f669d-712a-4a9a-aa4a-4ae99a7806d0" providerId="ADAL" clId="{D57D78B3-D9C6-42CE-ABB7-300FEAEE1B10}" dt="2021-10-13T18:36:58.703" v="2671" actId="404"/>
        <pc:sldMkLst>
          <pc:docMk/>
          <pc:sldMk cId="635019661" sldId="799"/>
        </pc:sldMkLst>
        <pc:spChg chg="mod">
          <ac:chgData name="Arney, Dale C. (LARC-E402)" userId="976f669d-712a-4a9a-aa4a-4ae99a7806d0" providerId="ADAL" clId="{D57D78B3-D9C6-42CE-ABB7-300FEAEE1B10}" dt="2021-10-13T15:36:51.198" v="2614" actId="20577"/>
          <ac:spMkLst>
            <pc:docMk/>
            <pc:sldMk cId="635019661" sldId="799"/>
            <ac:spMk id="2" creationId="{00000000-0000-0000-0000-000000000000}"/>
          </ac:spMkLst>
        </pc:spChg>
        <pc:spChg chg="mod">
          <ac:chgData name="Arney, Dale C. (LARC-E402)" userId="976f669d-712a-4a9a-aa4a-4ae99a7806d0" providerId="ADAL" clId="{D57D78B3-D9C6-42CE-ABB7-300FEAEE1B10}" dt="2021-10-13T18:36:58.703" v="2671" actId="404"/>
          <ac:spMkLst>
            <pc:docMk/>
            <pc:sldMk cId="635019661" sldId="799"/>
            <ac:spMk id="3" creationId="{00000000-0000-0000-0000-000000000000}"/>
          </ac:spMkLst>
        </pc:spChg>
        <pc:spChg chg="del">
          <ac:chgData name="Arney, Dale C. (LARC-E402)" userId="976f669d-712a-4a9a-aa4a-4ae99a7806d0" providerId="ADAL" clId="{D57D78B3-D9C6-42CE-ABB7-300FEAEE1B10}" dt="2021-10-12T22:18:13.807" v="1528" actId="478"/>
          <ac:spMkLst>
            <pc:docMk/>
            <pc:sldMk cId="635019661" sldId="799"/>
            <ac:spMk id="5" creationId="{00000000-0000-0000-0000-000000000000}"/>
          </ac:spMkLst>
        </pc:spChg>
        <pc:spChg chg="add mod">
          <ac:chgData name="Arney, Dale C. (LARC-E402)" userId="976f669d-712a-4a9a-aa4a-4ae99a7806d0" providerId="ADAL" clId="{D57D78B3-D9C6-42CE-ABB7-300FEAEE1B10}" dt="2021-10-12T22:19:03.071" v="1568"/>
          <ac:spMkLst>
            <pc:docMk/>
            <pc:sldMk cId="635019661" sldId="799"/>
            <ac:spMk id="6" creationId="{625692F7-B9D9-4352-ABD6-716575411387}"/>
          </ac:spMkLst>
        </pc:spChg>
      </pc:sldChg>
      <pc:sldChg chg="addSp delSp modSp new mod">
        <pc:chgData name="Arney, Dale C. (LARC-E402)" userId="976f669d-712a-4a9a-aa4a-4ae99a7806d0" providerId="ADAL" clId="{D57D78B3-D9C6-42CE-ABB7-300FEAEE1B10}" dt="2021-10-13T14:55:37.911" v="2011" actId="20577"/>
        <pc:sldMkLst>
          <pc:docMk/>
          <pc:sldMk cId="3803057334" sldId="800"/>
        </pc:sldMkLst>
        <pc:spChg chg="del">
          <ac:chgData name="Arney, Dale C. (LARC-E402)" userId="976f669d-712a-4a9a-aa4a-4ae99a7806d0" providerId="ADAL" clId="{D57D78B3-D9C6-42CE-ABB7-300FEAEE1B10}" dt="2021-10-12T21:30:52.075" v="530"/>
          <ac:spMkLst>
            <pc:docMk/>
            <pc:sldMk cId="3803057334" sldId="800"/>
            <ac:spMk id="2" creationId="{6B8E46DC-36F6-483E-B276-E2F8F88B3309}"/>
          </ac:spMkLst>
        </pc:spChg>
        <pc:spChg chg="del">
          <ac:chgData name="Arney, Dale C. (LARC-E402)" userId="976f669d-712a-4a9a-aa4a-4ae99a7806d0" providerId="ADAL" clId="{D57D78B3-D9C6-42CE-ABB7-300FEAEE1B10}" dt="2021-10-12T21:30:52.075" v="530"/>
          <ac:spMkLst>
            <pc:docMk/>
            <pc:sldMk cId="3803057334" sldId="800"/>
            <ac:spMk id="3" creationId="{5BE339EE-905C-4017-BA70-D1BA8895B325}"/>
          </ac:spMkLst>
        </pc:spChg>
        <pc:spChg chg="mod">
          <ac:chgData name="Arney, Dale C. (LARC-E402)" userId="976f669d-712a-4a9a-aa4a-4ae99a7806d0" providerId="ADAL" clId="{D57D78B3-D9C6-42CE-ABB7-300FEAEE1B10}" dt="2021-10-12T21:30:52.075" v="530"/>
          <ac:spMkLst>
            <pc:docMk/>
            <pc:sldMk cId="3803057334" sldId="800"/>
            <ac:spMk id="4" creationId="{2838AD3A-2F48-467E-B07C-992B0155CA6A}"/>
          </ac:spMkLst>
        </pc:spChg>
        <pc:spChg chg="add mod">
          <ac:chgData name="Arney, Dale C. (LARC-E402)" userId="976f669d-712a-4a9a-aa4a-4ae99a7806d0" providerId="ADAL" clId="{D57D78B3-D9C6-42CE-ABB7-300FEAEE1B10}" dt="2021-10-12T21:30:59.035" v="552" actId="20577"/>
          <ac:spMkLst>
            <pc:docMk/>
            <pc:sldMk cId="3803057334" sldId="800"/>
            <ac:spMk id="5" creationId="{5373473E-EFD7-42FB-B634-58C221828B57}"/>
          </ac:spMkLst>
        </pc:spChg>
        <pc:spChg chg="add mod">
          <ac:chgData name="Arney, Dale C. (LARC-E402)" userId="976f669d-712a-4a9a-aa4a-4ae99a7806d0" providerId="ADAL" clId="{D57D78B3-D9C6-42CE-ABB7-300FEAEE1B10}" dt="2021-10-13T14:55:37.911" v="2011" actId="20577"/>
          <ac:spMkLst>
            <pc:docMk/>
            <pc:sldMk cId="3803057334" sldId="800"/>
            <ac:spMk id="6" creationId="{5ED9431F-3D5B-4362-B961-09780FE1D9AA}"/>
          </ac:spMkLst>
        </pc:spChg>
        <pc:spChg chg="add mod">
          <ac:chgData name="Arney, Dale C. (LARC-E402)" userId="976f669d-712a-4a9a-aa4a-4ae99a7806d0" providerId="ADAL" clId="{D57D78B3-D9C6-42CE-ABB7-300FEAEE1B10}" dt="2021-10-12T22:18:48.648" v="1562"/>
          <ac:spMkLst>
            <pc:docMk/>
            <pc:sldMk cId="3803057334" sldId="800"/>
            <ac:spMk id="7" creationId="{2478B22B-A896-4137-BE15-9A507F6A82B4}"/>
          </ac:spMkLst>
        </pc:spChg>
      </pc:sldChg>
      <pc:sldChg chg="addSp delSp modSp new mod">
        <pc:chgData name="Arney, Dale C. (LARC-E402)" userId="976f669d-712a-4a9a-aa4a-4ae99a7806d0" providerId="ADAL" clId="{D57D78B3-D9C6-42CE-ABB7-300FEAEE1B10}" dt="2021-10-12T22:18:59.726" v="1566"/>
        <pc:sldMkLst>
          <pc:docMk/>
          <pc:sldMk cId="3161363212" sldId="801"/>
        </pc:sldMkLst>
        <pc:spChg chg="del">
          <ac:chgData name="Arney, Dale C. (LARC-E402)" userId="976f669d-712a-4a9a-aa4a-4ae99a7806d0" providerId="ADAL" clId="{D57D78B3-D9C6-42CE-ABB7-300FEAEE1B10}" dt="2021-10-12T21:46:19.943" v="1195"/>
          <ac:spMkLst>
            <pc:docMk/>
            <pc:sldMk cId="3161363212" sldId="801"/>
            <ac:spMk id="2" creationId="{EEA49EED-1436-4332-88B6-BE04712C2A5D}"/>
          </ac:spMkLst>
        </pc:spChg>
        <pc:spChg chg="del">
          <ac:chgData name="Arney, Dale C. (LARC-E402)" userId="976f669d-712a-4a9a-aa4a-4ae99a7806d0" providerId="ADAL" clId="{D57D78B3-D9C6-42CE-ABB7-300FEAEE1B10}" dt="2021-10-12T21:46:19.943" v="1195"/>
          <ac:spMkLst>
            <pc:docMk/>
            <pc:sldMk cId="3161363212" sldId="801"/>
            <ac:spMk id="3" creationId="{8203951B-A914-4F0F-B4B3-2EC7581548C1}"/>
          </ac:spMkLst>
        </pc:spChg>
        <pc:spChg chg="mod">
          <ac:chgData name="Arney, Dale C. (LARC-E402)" userId="976f669d-712a-4a9a-aa4a-4ae99a7806d0" providerId="ADAL" clId="{D57D78B3-D9C6-42CE-ABB7-300FEAEE1B10}" dt="2021-10-12T21:46:19.943" v="1195"/>
          <ac:spMkLst>
            <pc:docMk/>
            <pc:sldMk cId="3161363212" sldId="801"/>
            <ac:spMk id="4" creationId="{5C1A8B6F-5F2A-44BB-BB02-A0EFA81B26C9}"/>
          </ac:spMkLst>
        </pc:spChg>
        <pc:spChg chg="add mod">
          <ac:chgData name="Arney, Dale C. (LARC-E402)" userId="976f669d-712a-4a9a-aa4a-4ae99a7806d0" providerId="ADAL" clId="{D57D78B3-D9C6-42CE-ABB7-300FEAEE1B10}" dt="2021-10-12T21:49:37.776" v="1357" actId="20577"/>
          <ac:spMkLst>
            <pc:docMk/>
            <pc:sldMk cId="3161363212" sldId="801"/>
            <ac:spMk id="5" creationId="{6C3F5E08-1DCC-412F-AB54-5D3B1CDDEE53}"/>
          </ac:spMkLst>
        </pc:spChg>
        <pc:spChg chg="add del mod">
          <ac:chgData name="Arney, Dale C. (LARC-E402)" userId="976f669d-712a-4a9a-aa4a-4ae99a7806d0" providerId="ADAL" clId="{D57D78B3-D9C6-42CE-ABB7-300FEAEE1B10}" dt="2021-10-12T21:47:23.008" v="1210" actId="478"/>
          <ac:spMkLst>
            <pc:docMk/>
            <pc:sldMk cId="3161363212" sldId="801"/>
            <ac:spMk id="6" creationId="{DE2F3A06-ED92-43AC-8C21-D4000C817327}"/>
          </ac:spMkLst>
        </pc:spChg>
        <pc:spChg chg="add mod">
          <ac:chgData name="Arney, Dale C. (LARC-E402)" userId="976f669d-712a-4a9a-aa4a-4ae99a7806d0" providerId="ADAL" clId="{D57D78B3-D9C6-42CE-ABB7-300FEAEE1B10}" dt="2021-10-12T21:49:14.296" v="1311" actId="1076"/>
          <ac:spMkLst>
            <pc:docMk/>
            <pc:sldMk cId="3161363212" sldId="801"/>
            <ac:spMk id="10" creationId="{93A688E9-4070-43A2-93F0-95C97530B0D5}"/>
          </ac:spMkLst>
        </pc:spChg>
        <pc:spChg chg="add mod">
          <ac:chgData name="Arney, Dale C. (LARC-E402)" userId="976f669d-712a-4a9a-aa4a-4ae99a7806d0" providerId="ADAL" clId="{D57D78B3-D9C6-42CE-ABB7-300FEAEE1B10}" dt="2021-10-12T21:47:55.268" v="1271" actId="20577"/>
          <ac:spMkLst>
            <pc:docMk/>
            <pc:sldMk cId="3161363212" sldId="801"/>
            <ac:spMk id="11" creationId="{F9E9578E-C2AE-4656-87BA-2CBFB49DDAFE}"/>
          </ac:spMkLst>
        </pc:spChg>
        <pc:spChg chg="add mod">
          <ac:chgData name="Arney, Dale C. (LARC-E402)" userId="976f669d-712a-4a9a-aa4a-4ae99a7806d0" providerId="ADAL" clId="{D57D78B3-D9C6-42CE-ABB7-300FEAEE1B10}" dt="2021-10-12T21:48:04.953" v="1282" actId="20577"/>
          <ac:spMkLst>
            <pc:docMk/>
            <pc:sldMk cId="3161363212" sldId="801"/>
            <ac:spMk id="12" creationId="{7F53CB91-663E-4F1E-9A7D-AAD64CCF604A}"/>
          </ac:spMkLst>
        </pc:spChg>
        <pc:spChg chg="add mod">
          <ac:chgData name="Arney, Dale C. (LARC-E402)" userId="976f669d-712a-4a9a-aa4a-4ae99a7806d0" providerId="ADAL" clId="{D57D78B3-D9C6-42CE-ABB7-300FEAEE1B10}" dt="2021-10-12T21:49:05.065" v="1310" actId="20577"/>
          <ac:spMkLst>
            <pc:docMk/>
            <pc:sldMk cId="3161363212" sldId="801"/>
            <ac:spMk id="14" creationId="{CE6F032F-9F7A-4E9E-8CB9-DBFF02349DF3}"/>
          </ac:spMkLst>
        </pc:spChg>
        <pc:spChg chg="add mod">
          <ac:chgData name="Arney, Dale C. (LARC-E402)" userId="976f669d-712a-4a9a-aa4a-4ae99a7806d0" providerId="ADAL" clId="{D57D78B3-D9C6-42CE-ABB7-300FEAEE1B10}" dt="2021-10-12T22:18:59.726" v="1566"/>
          <ac:spMkLst>
            <pc:docMk/>
            <pc:sldMk cId="3161363212" sldId="801"/>
            <ac:spMk id="15" creationId="{7DF05178-06CA-4EB1-B8C0-AB5A223AEB91}"/>
          </ac:spMkLst>
        </pc:spChg>
        <pc:picChg chg="add mod">
          <ac:chgData name="Arney, Dale C. (LARC-E402)" userId="976f669d-712a-4a9a-aa4a-4ae99a7806d0" providerId="ADAL" clId="{D57D78B3-D9C6-42CE-ABB7-300FEAEE1B10}" dt="2021-10-12T21:47:29.082" v="1212" actId="1076"/>
          <ac:picMkLst>
            <pc:docMk/>
            <pc:sldMk cId="3161363212" sldId="801"/>
            <ac:picMk id="7" creationId="{17E52540-2CFA-44DD-8D5E-D83DAC037CBC}"/>
          </ac:picMkLst>
        </pc:picChg>
        <pc:picChg chg="add mod">
          <ac:chgData name="Arney, Dale C. (LARC-E402)" userId="976f669d-712a-4a9a-aa4a-4ae99a7806d0" providerId="ADAL" clId="{D57D78B3-D9C6-42CE-ABB7-300FEAEE1B10}" dt="2021-10-12T21:49:22.361" v="1312" actId="1076"/>
          <ac:picMkLst>
            <pc:docMk/>
            <pc:sldMk cId="3161363212" sldId="801"/>
            <ac:picMk id="8" creationId="{9530E054-95E0-4342-9FBE-A128D11D68E8}"/>
          </ac:picMkLst>
        </pc:picChg>
        <pc:picChg chg="add mod">
          <ac:chgData name="Arney, Dale C. (LARC-E402)" userId="976f669d-712a-4a9a-aa4a-4ae99a7806d0" providerId="ADAL" clId="{D57D78B3-D9C6-42CE-ABB7-300FEAEE1B10}" dt="2021-10-12T21:49:14.296" v="1311" actId="1076"/>
          <ac:picMkLst>
            <pc:docMk/>
            <pc:sldMk cId="3161363212" sldId="801"/>
            <ac:picMk id="9" creationId="{434C8876-81CB-4CCB-A265-A9B9DC07B859}"/>
          </ac:picMkLst>
        </pc:picChg>
        <pc:picChg chg="add mod">
          <ac:chgData name="Arney, Dale C. (LARC-E402)" userId="976f669d-712a-4a9a-aa4a-4ae99a7806d0" providerId="ADAL" clId="{D57D78B3-D9C6-42CE-ABB7-300FEAEE1B10}" dt="2021-10-12T21:48:50.952" v="1288" actId="1076"/>
          <ac:picMkLst>
            <pc:docMk/>
            <pc:sldMk cId="3161363212" sldId="801"/>
            <ac:picMk id="13" creationId="{B1CCE9C2-E58C-4544-BBDF-53AEAD593D8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F6DAC-360E-4470-B77C-BFE73BA189B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7FC9FD7-805C-4DA6-A9AC-BFEBFEA15BAB}">
      <dgm:prSet phldrT="[Text]"/>
      <dgm:spPr/>
      <dgm:t>
        <a:bodyPr/>
        <a:lstStyle/>
        <a:p>
          <a:r>
            <a:rPr lang="en-US" dirty="0"/>
            <a:t>OSAM State of Play</a:t>
          </a:r>
        </a:p>
      </dgm:t>
    </dgm:pt>
    <dgm:pt modelId="{CCB80675-46E2-4A46-B8E0-3522AB7BEE73}" type="parTrans" cxnId="{B544AF49-CECD-49F2-82D6-2079C27DDE8F}">
      <dgm:prSet/>
      <dgm:spPr/>
      <dgm:t>
        <a:bodyPr/>
        <a:lstStyle/>
        <a:p>
          <a:endParaRPr lang="en-US"/>
        </a:p>
      </dgm:t>
    </dgm:pt>
    <dgm:pt modelId="{989C1ADC-52AA-411E-8A90-3A37C17A1404}" type="sibTrans" cxnId="{B544AF49-CECD-49F2-82D6-2079C27DDE8F}">
      <dgm:prSet/>
      <dgm:spPr>
        <a:noFill/>
        <a:ln w="19050" cap="flat" cmpd="sng" algn="ctr">
          <a:solidFill>
            <a:scrgbClr r="0" g="0" b="0"/>
          </a:solidFill>
          <a:prstDash val="solid"/>
          <a:miter lim="800000"/>
          <a:tailEnd type="arrow"/>
        </a:ln>
        <a:effectLst/>
      </dgm:spPr>
      <dgm:t>
        <a:bodyPr/>
        <a:lstStyle/>
        <a:p>
          <a:endParaRPr lang="en-US"/>
        </a:p>
      </dgm:t>
    </dgm:pt>
    <dgm:pt modelId="{79BB3F0B-8739-4827-99E7-D156553E64BB}">
      <dgm:prSet phldrT="[Text]"/>
      <dgm:spPr>
        <a:solidFill>
          <a:schemeClr val="accent6"/>
        </a:solidFill>
      </dgm:spPr>
      <dgm:t>
        <a:bodyPr/>
        <a:lstStyle/>
        <a:p>
          <a:r>
            <a:rPr lang="en-US" dirty="0"/>
            <a:t>Vision for an OSAM Ecosystem</a:t>
          </a:r>
        </a:p>
      </dgm:t>
    </dgm:pt>
    <dgm:pt modelId="{F6C79480-A4F0-4C49-9066-639379D3DE8E}" type="parTrans" cxnId="{A85B936B-EF11-4FF1-983D-1CA164F7C681}">
      <dgm:prSet/>
      <dgm:spPr/>
      <dgm:t>
        <a:bodyPr/>
        <a:lstStyle/>
        <a:p>
          <a:endParaRPr lang="en-US"/>
        </a:p>
      </dgm:t>
    </dgm:pt>
    <dgm:pt modelId="{AA9FBF3E-E238-46D1-B460-EC72EA1C39E3}" type="sibTrans" cxnId="{A85B936B-EF11-4FF1-983D-1CA164F7C681}">
      <dgm:prSet/>
      <dgm:spPr>
        <a:noFill/>
        <a:ln w="19050" cap="flat" cmpd="sng" algn="ctr">
          <a:solidFill>
            <a:scrgbClr r="0" g="0" b="0"/>
          </a:solidFill>
          <a:prstDash val="solid"/>
          <a:miter lim="800000"/>
          <a:tailEnd type="arrow"/>
        </a:ln>
        <a:effectLst/>
      </dgm:spPr>
      <dgm:t>
        <a:bodyPr/>
        <a:lstStyle/>
        <a:p>
          <a:endParaRPr lang="en-US"/>
        </a:p>
      </dgm:t>
    </dgm:pt>
    <dgm:pt modelId="{5CB35CB9-BE32-4800-BC57-FBCD35579EE1}">
      <dgm:prSet phldrT="[Text]"/>
      <dgm:spPr>
        <a:solidFill>
          <a:schemeClr val="accent2"/>
        </a:solidFill>
      </dgm:spPr>
      <dgm:t>
        <a:bodyPr/>
        <a:lstStyle/>
        <a:p>
          <a:r>
            <a:rPr lang="en-US" dirty="0"/>
            <a:t>Concept Maturation</a:t>
          </a:r>
        </a:p>
      </dgm:t>
    </dgm:pt>
    <dgm:pt modelId="{6F74248B-AD15-4628-98DD-AC41469AC35F}" type="parTrans" cxnId="{CD373201-5082-4238-A704-52284DFCECE4}">
      <dgm:prSet/>
      <dgm:spPr/>
      <dgm:t>
        <a:bodyPr/>
        <a:lstStyle/>
        <a:p>
          <a:endParaRPr lang="en-US"/>
        </a:p>
      </dgm:t>
    </dgm:pt>
    <dgm:pt modelId="{932F0648-1789-4EB5-8C34-150B63B5954A}" type="sibTrans" cxnId="{CD373201-5082-4238-A704-52284DFCECE4}">
      <dgm:prSet/>
      <dgm:spPr>
        <a:noFill/>
        <a:ln w="19050" cap="flat" cmpd="sng" algn="ctr">
          <a:solidFill>
            <a:scrgbClr r="0" g="0" b="0"/>
          </a:solidFill>
          <a:prstDash val="solid"/>
          <a:miter lim="800000"/>
          <a:tailEnd type="arrow"/>
        </a:ln>
        <a:effectLst/>
      </dgm:spPr>
      <dgm:t>
        <a:bodyPr/>
        <a:lstStyle/>
        <a:p>
          <a:endParaRPr lang="en-US"/>
        </a:p>
      </dgm:t>
    </dgm:pt>
    <dgm:pt modelId="{68CD6F38-2173-46F4-BA50-187CB6A0FD37}">
      <dgm:prSet phldrT="[Text]"/>
      <dgm:spPr>
        <a:solidFill>
          <a:schemeClr val="accent2"/>
        </a:solidFill>
      </dgm:spPr>
      <dgm:t>
        <a:bodyPr/>
        <a:lstStyle/>
        <a:p>
          <a:r>
            <a:rPr lang="en-US" dirty="0"/>
            <a:t>Coordinated Investment Plan</a:t>
          </a:r>
        </a:p>
      </dgm:t>
    </dgm:pt>
    <dgm:pt modelId="{CF4B7523-7628-40CE-A19E-641E0BBA5CBC}" type="parTrans" cxnId="{71952B0E-1387-42E6-9F89-C12EB4C1110A}">
      <dgm:prSet/>
      <dgm:spPr/>
      <dgm:t>
        <a:bodyPr/>
        <a:lstStyle/>
        <a:p>
          <a:endParaRPr lang="en-US"/>
        </a:p>
      </dgm:t>
    </dgm:pt>
    <dgm:pt modelId="{01DD124A-0D33-47E5-8322-00D82E711ED3}" type="sibTrans" cxnId="{71952B0E-1387-42E6-9F89-C12EB4C1110A}">
      <dgm:prSet/>
      <dgm:spPr>
        <a:noFill/>
        <a:ln w="19050" cap="flat" cmpd="sng" algn="ctr">
          <a:solidFill>
            <a:scrgbClr r="0" g="0" b="0"/>
          </a:solidFill>
          <a:prstDash val="solid"/>
          <a:miter lim="800000"/>
          <a:tailEnd type="arrow"/>
        </a:ln>
        <a:effectLst/>
      </dgm:spPr>
      <dgm:t>
        <a:bodyPr/>
        <a:lstStyle/>
        <a:p>
          <a:endParaRPr lang="en-US"/>
        </a:p>
      </dgm:t>
    </dgm:pt>
    <dgm:pt modelId="{15DC10E1-F33C-4E9C-94B1-920938AF9336}">
      <dgm:prSet phldrT="[Text]"/>
      <dgm:spPr>
        <a:solidFill>
          <a:schemeClr val="accent2"/>
        </a:solidFill>
      </dgm:spPr>
      <dgm:t>
        <a:bodyPr/>
        <a:lstStyle/>
        <a:p>
          <a:r>
            <a:rPr lang="en-US" dirty="0"/>
            <a:t>Distributed Execution</a:t>
          </a:r>
        </a:p>
      </dgm:t>
    </dgm:pt>
    <dgm:pt modelId="{37B916E3-0ECF-43D5-8712-942EB08D3083}" type="parTrans" cxnId="{6156B79D-026D-4E40-A3E8-6801793E31CF}">
      <dgm:prSet/>
      <dgm:spPr/>
      <dgm:t>
        <a:bodyPr/>
        <a:lstStyle/>
        <a:p>
          <a:endParaRPr lang="en-US"/>
        </a:p>
      </dgm:t>
    </dgm:pt>
    <dgm:pt modelId="{C380BB1C-4C50-4F29-A234-E965CA56B61A}" type="sibTrans" cxnId="{6156B79D-026D-4E40-A3E8-6801793E31CF}">
      <dgm:prSet/>
      <dgm:spPr>
        <a:ln w="19050"/>
      </dgm:spPr>
      <dgm:t>
        <a:bodyPr/>
        <a:lstStyle/>
        <a:p>
          <a:endParaRPr lang="en-US"/>
        </a:p>
      </dgm:t>
    </dgm:pt>
    <dgm:pt modelId="{651C1901-DC03-4373-BE57-EF8C59AC70D9}" type="pres">
      <dgm:prSet presAssocID="{688F6DAC-360E-4470-B77C-BFE73BA189BD}" presName="cycle" presStyleCnt="0">
        <dgm:presLayoutVars>
          <dgm:dir/>
          <dgm:resizeHandles val="exact"/>
        </dgm:presLayoutVars>
      </dgm:prSet>
      <dgm:spPr/>
    </dgm:pt>
    <dgm:pt modelId="{92A33F93-66F3-4925-88C3-5559B1A22518}" type="pres">
      <dgm:prSet presAssocID="{87FC9FD7-805C-4DA6-A9AC-BFEBFEA15BAB}" presName="node" presStyleLbl="node1" presStyleIdx="0" presStyleCnt="5">
        <dgm:presLayoutVars>
          <dgm:bulletEnabled val="1"/>
        </dgm:presLayoutVars>
      </dgm:prSet>
      <dgm:spPr/>
    </dgm:pt>
    <dgm:pt modelId="{FCD568A4-1484-4689-A097-CEBDDD0CF650}" type="pres">
      <dgm:prSet presAssocID="{87FC9FD7-805C-4DA6-A9AC-BFEBFEA15BAB}" presName="spNode" presStyleCnt="0"/>
      <dgm:spPr/>
    </dgm:pt>
    <dgm:pt modelId="{390C5EC8-D795-4A8C-A82B-D9A1B59796CF}" type="pres">
      <dgm:prSet presAssocID="{989C1ADC-52AA-411E-8A90-3A37C17A1404}" presName="sibTrans" presStyleLbl="sibTrans1D1" presStyleIdx="0" presStyleCnt="5"/>
      <dgm:spPr>
        <a:xfrm>
          <a:off x="1783854" y="573805"/>
          <a:ext cx="4560290" cy="4560290"/>
        </a:xfrm>
        <a:custGeom>
          <a:avLst/>
          <a:gdLst/>
          <a:ahLst/>
          <a:cxnLst/>
          <a:rect l="0" t="0" r="0" b="0"/>
          <a:pathLst>
            <a:path>
              <a:moveTo>
                <a:pt x="3393383" y="290229"/>
              </a:moveTo>
              <a:arcTo wR="2280145" hR="2280145" stAng="17953463" swAng="1211494"/>
            </a:path>
          </a:pathLst>
        </a:custGeom>
      </dgm:spPr>
    </dgm:pt>
    <dgm:pt modelId="{ADB5A986-38B3-470B-B92C-62F070F43FF5}" type="pres">
      <dgm:prSet presAssocID="{79BB3F0B-8739-4827-99E7-D156553E64BB}" presName="node" presStyleLbl="node1" presStyleIdx="1" presStyleCnt="5">
        <dgm:presLayoutVars>
          <dgm:bulletEnabled val="1"/>
        </dgm:presLayoutVars>
      </dgm:prSet>
      <dgm:spPr/>
    </dgm:pt>
    <dgm:pt modelId="{0C2FF9BE-EB6D-428C-80BD-440276CEDEF1}" type="pres">
      <dgm:prSet presAssocID="{79BB3F0B-8739-4827-99E7-D156553E64BB}" presName="spNode" presStyleCnt="0"/>
      <dgm:spPr/>
    </dgm:pt>
    <dgm:pt modelId="{CCDEC375-2BB7-401E-A93A-DC4CA181BF8F}" type="pres">
      <dgm:prSet presAssocID="{AA9FBF3E-E238-46D1-B460-EC72EA1C39E3}" presName="sibTrans" presStyleLbl="sibTrans1D1" presStyleIdx="1" presStyleCnt="5"/>
      <dgm:spPr>
        <a:xfrm>
          <a:off x="1783854" y="573805"/>
          <a:ext cx="4560290" cy="4560290"/>
        </a:xfrm>
        <a:custGeom>
          <a:avLst/>
          <a:gdLst/>
          <a:ahLst/>
          <a:cxnLst/>
          <a:rect l="0" t="0" r="0" b="0"/>
          <a:pathLst>
            <a:path>
              <a:moveTo>
                <a:pt x="4554820" y="2437994"/>
              </a:moveTo>
              <a:arcTo wR="2280145" hR="2280145" stAng="21838177" swAng="1359692"/>
            </a:path>
          </a:pathLst>
        </a:custGeom>
      </dgm:spPr>
    </dgm:pt>
    <dgm:pt modelId="{1654EB8A-F768-4C9B-A3F2-80D6C83A9A40}" type="pres">
      <dgm:prSet presAssocID="{5CB35CB9-BE32-4800-BC57-FBCD35579EE1}" presName="node" presStyleLbl="node1" presStyleIdx="2" presStyleCnt="5">
        <dgm:presLayoutVars>
          <dgm:bulletEnabled val="1"/>
        </dgm:presLayoutVars>
      </dgm:prSet>
      <dgm:spPr/>
    </dgm:pt>
    <dgm:pt modelId="{3F757F37-8EBA-4127-AE6B-CE01B64320B7}" type="pres">
      <dgm:prSet presAssocID="{5CB35CB9-BE32-4800-BC57-FBCD35579EE1}" presName="spNode" presStyleCnt="0"/>
      <dgm:spPr/>
    </dgm:pt>
    <dgm:pt modelId="{A219EEB6-0B01-41C3-AF8A-BA4418A34D09}" type="pres">
      <dgm:prSet presAssocID="{932F0648-1789-4EB5-8C34-150B63B5954A}" presName="sibTrans" presStyleLbl="sibTrans1D1" presStyleIdx="2" presStyleCnt="5"/>
      <dgm:spPr>
        <a:xfrm>
          <a:off x="1783854" y="573805"/>
          <a:ext cx="4560290" cy="4560290"/>
        </a:xfrm>
        <a:custGeom>
          <a:avLst/>
          <a:gdLst/>
          <a:ahLst/>
          <a:cxnLst/>
          <a:rect l="0" t="0" r="0" b="0"/>
          <a:pathLst>
            <a:path>
              <a:moveTo>
                <a:pt x="2559952" y="4543057"/>
              </a:moveTo>
              <a:arcTo wR="2280145" hR="2280145" stAng="4977072" swAng="845855"/>
            </a:path>
          </a:pathLst>
        </a:custGeom>
      </dgm:spPr>
    </dgm:pt>
    <dgm:pt modelId="{830E4736-EF39-4657-BEFB-ADA1DBC072E8}" type="pres">
      <dgm:prSet presAssocID="{68CD6F38-2173-46F4-BA50-187CB6A0FD37}" presName="node" presStyleLbl="node1" presStyleIdx="3" presStyleCnt="5">
        <dgm:presLayoutVars>
          <dgm:bulletEnabled val="1"/>
        </dgm:presLayoutVars>
      </dgm:prSet>
      <dgm:spPr/>
    </dgm:pt>
    <dgm:pt modelId="{77CA45E9-BF60-46BF-95E6-EFAFEF3DE283}" type="pres">
      <dgm:prSet presAssocID="{68CD6F38-2173-46F4-BA50-187CB6A0FD37}" presName="spNode" presStyleCnt="0"/>
      <dgm:spPr/>
    </dgm:pt>
    <dgm:pt modelId="{DF8862C6-5951-44B4-9F09-764ECE16D474}" type="pres">
      <dgm:prSet presAssocID="{01DD124A-0D33-47E5-8322-00D82E711ED3}" presName="sibTrans" presStyleLbl="sibTrans1D1" presStyleIdx="3" presStyleCnt="5"/>
      <dgm:spPr>
        <a:xfrm>
          <a:off x="1783854" y="573805"/>
          <a:ext cx="4560290" cy="4560290"/>
        </a:xfrm>
        <a:custGeom>
          <a:avLst/>
          <a:gdLst/>
          <a:ahLst/>
          <a:cxnLst/>
          <a:rect l="0" t="0" r="0" b="0"/>
          <a:pathLst>
            <a:path>
              <a:moveTo>
                <a:pt x="241899" y="3302209"/>
              </a:moveTo>
              <a:arcTo wR="2280145" hR="2280145" stAng="9202131" swAng="1359692"/>
            </a:path>
          </a:pathLst>
        </a:custGeom>
      </dgm:spPr>
    </dgm:pt>
    <dgm:pt modelId="{A366E46B-CB94-4D7D-8FCA-4A3EC7182A98}" type="pres">
      <dgm:prSet presAssocID="{15DC10E1-F33C-4E9C-94B1-920938AF9336}" presName="node" presStyleLbl="node1" presStyleIdx="4" presStyleCnt="5">
        <dgm:presLayoutVars>
          <dgm:bulletEnabled val="1"/>
        </dgm:presLayoutVars>
      </dgm:prSet>
      <dgm:spPr/>
    </dgm:pt>
    <dgm:pt modelId="{E2A66833-3137-4691-9F14-14B73C9EC7F5}" type="pres">
      <dgm:prSet presAssocID="{15DC10E1-F33C-4E9C-94B1-920938AF9336}" presName="spNode" presStyleCnt="0"/>
      <dgm:spPr/>
    </dgm:pt>
    <dgm:pt modelId="{903381B2-9B46-43FD-B952-DB443D534ECD}" type="pres">
      <dgm:prSet presAssocID="{C380BB1C-4C50-4F29-A234-E965CA56B61A}" presName="sibTrans" presStyleLbl="sibTrans1D1" presStyleIdx="4" presStyleCnt="5"/>
      <dgm:spPr/>
    </dgm:pt>
  </dgm:ptLst>
  <dgm:cxnLst>
    <dgm:cxn modelId="{CD373201-5082-4238-A704-52284DFCECE4}" srcId="{688F6DAC-360E-4470-B77C-BFE73BA189BD}" destId="{5CB35CB9-BE32-4800-BC57-FBCD35579EE1}" srcOrd="2" destOrd="0" parTransId="{6F74248B-AD15-4628-98DD-AC41469AC35F}" sibTransId="{932F0648-1789-4EB5-8C34-150B63B5954A}"/>
    <dgm:cxn modelId="{887C4D01-F47F-49B8-A9ED-F75317F90064}" type="presOf" srcId="{989C1ADC-52AA-411E-8A90-3A37C17A1404}" destId="{390C5EC8-D795-4A8C-A82B-D9A1B59796CF}" srcOrd="0" destOrd="0" presId="urn:microsoft.com/office/officeart/2005/8/layout/cycle5"/>
    <dgm:cxn modelId="{9CD10F05-52BD-4531-A82F-9D9E5BE8E63B}" type="presOf" srcId="{932F0648-1789-4EB5-8C34-150B63B5954A}" destId="{A219EEB6-0B01-41C3-AF8A-BA4418A34D09}" srcOrd="0" destOrd="0" presId="urn:microsoft.com/office/officeart/2005/8/layout/cycle5"/>
    <dgm:cxn modelId="{71952B0E-1387-42E6-9F89-C12EB4C1110A}" srcId="{688F6DAC-360E-4470-B77C-BFE73BA189BD}" destId="{68CD6F38-2173-46F4-BA50-187CB6A0FD37}" srcOrd="3" destOrd="0" parTransId="{CF4B7523-7628-40CE-A19E-641E0BBA5CBC}" sibTransId="{01DD124A-0D33-47E5-8322-00D82E711ED3}"/>
    <dgm:cxn modelId="{3EB90C1B-AEF4-4C98-8481-AFD7EBC0B872}" type="presOf" srcId="{688F6DAC-360E-4470-B77C-BFE73BA189BD}" destId="{651C1901-DC03-4373-BE57-EF8C59AC70D9}" srcOrd="0" destOrd="0" presId="urn:microsoft.com/office/officeart/2005/8/layout/cycle5"/>
    <dgm:cxn modelId="{8EB8BF32-6131-44D9-86A5-BBC8553E8DCE}" type="presOf" srcId="{5CB35CB9-BE32-4800-BC57-FBCD35579EE1}" destId="{1654EB8A-F768-4C9B-A3F2-80D6C83A9A40}" srcOrd="0" destOrd="0" presId="urn:microsoft.com/office/officeart/2005/8/layout/cycle5"/>
    <dgm:cxn modelId="{B544AF49-CECD-49F2-82D6-2079C27DDE8F}" srcId="{688F6DAC-360E-4470-B77C-BFE73BA189BD}" destId="{87FC9FD7-805C-4DA6-A9AC-BFEBFEA15BAB}" srcOrd="0" destOrd="0" parTransId="{CCB80675-46E2-4A46-B8E0-3522AB7BEE73}" sibTransId="{989C1ADC-52AA-411E-8A90-3A37C17A1404}"/>
    <dgm:cxn modelId="{26E8CC4A-6555-4CDA-AA8D-A4C368D83697}" type="presOf" srcId="{01DD124A-0D33-47E5-8322-00D82E711ED3}" destId="{DF8862C6-5951-44B4-9F09-764ECE16D474}" srcOrd="0" destOrd="0" presId="urn:microsoft.com/office/officeart/2005/8/layout/cycle5"/>
    <dgm:cxn modelId="{A85B936B-EF11-4FF1-983D-1CA164F7C681}" srcId="{688F6DAC-360E-4470-B77C-BFE73BA189BD}" destId="{79BB3F0B-8739-4827-99E7-D156553E64BB}" srcOrd="1" destOrd="0" parTransId="{F6C79480-A4F0-4C49-9066-639379D3DE8E}" sibTransId="{AA9FBF3E-E238-46D1-B460-EC72EA1C39E3}"/>
    <dgm:cxn modelId="{7E52C44D-4972-4CB8-8B73-CA3DEC417FAB}" type="presOf" srcId="{C380BB1C-4C50-4F29-A234-E965CA56B61A}" destId="{903381B2-9B46-43FD-B952-DB443D534ECD}" srcOrd="0" destOrd="0" presId="urn:microsoft.com/office/officeart/2005/8/layout/cycle5"/>
    <dgm:cxn modelId="{BA55A399-F0A4-48A4-8DCC-791E7AE9FA52}" type="presOf" srcId="{79BB3F0B-8739-4827-99E7-D156553E64BB}" destId="{ADB5A986-38B3-470B-B92C-62F070F43FF5}" srcOrd="0" destOrd="0" presId="urn:microsoft.com/office/officeart/2005/8/layout/cycle5"/>
    <dgm:cxn modelId="{6156B79D-026D-4E40-A3E8-6801793E31CF}" srcId="{688F6DAC-360E-4470-B77C-BFE73BA189BD}" destId="{15DC10E1-F33C-4E9C-94B1-920938AF9336}" srcOrd="4" destOrd="0" parTransId="{37B916E3-0ECF-43D5-8712-942EB08D3083}" sibTransId="{C380BB1C-4C50-4F29-A234-E965CA56B61A}"/>
    <dgm:cxn modelId="{AFF12BB7-75EC-450D-82A7-8807EF656894}" type="presOf" srcId="{AA9FBF3E-E238-46D1-B460-EC72EA1C39E3}" destId="{CCDEC375-2BB7-401E-A93A-DC4CA181BF8F}" srcOrd="0" destOrd="0" presId="urn:microsoft.com/office/officeart/2005/8/layout/cycle5"/>
    <dgm:cxn modelId="{6F2D5ACA-5148-4AF9-AA92-D4032C29FB89}" type="presOf" srcId="{68CD6F38-2173-46F4-BA50-187CB6A0FD37}" destId="{830E4736-EF39-4657-BEFB-ADA1DBC072E8}" srcOrd="0" destOrd="0" presId="urn:microsoft.com/office/officeart/2005/8/layout/cycle5"/>
    <dgm:cxn modelId="{BFD28CCF-7C11-4548-A8C6-E660B5161C3F}" type="presOf" srcId="{87FC9FD7-805C-4DA6-A9AC-BFEBFEA15BAB}" destId="{92A33F93-66F3-4925-88C3-5559B1A22518}" srcOrd="0" destOrd="0" presId="urn:microsoft.com/office/officeart/2005/8/layout/cycle5"/>
    <dgm:cxn modelId="{20813BF6-9D1C-42F2-8252-C72A32F5F186}" type="presOf" srcId="{15DC10E1-F33C-4E9C-94B1-920938AF9336}" destId="{A366E46B-CB94-4D7D-8FCA-4A3EC7182A98}" srcOrd="0" destOrd="0" presId="urn:microsoft.com/office/officeart/2005/8/layout/cycle5"/>
    <dgm:cxn modelId="{4E48FC4E-D1ED-406C-B2BC-E933AA5F03DF}" type="presParOf" srcId="{651C1901-DC03-4373-BE57-EF8C59AC70D9}" destId="{92A33F93-66F3-4925-88C3-5559B1A22518}" srcOrd="0" destOrd="0" presId="urn:microsoft.com/office/officeart/2005/8/layout/cycle5"/>
    <dgm:cxn modelId="{7F0D2EC9-BD0F-46C6-B314-54C5398CE405}" type="presParOf" srcId="{651C1901-DC03-4373-BE57-EF8C59AC70D9}" destId="{FCD568A4-1484-4689-A097-CEBDDD0CF650}" srcOrd="1" destOrd="0" presId="urn:microsoft.com/office/officeart/2005/8/layout/cycle5"/>
    <dgm:cxn modelId="{17736AB9-B2E5-40CB-B6D7-11E308FC1EF0}" type="presParOf" srcId="{651C1901-DC03-4373-BE57-EF8C59AC70D9}" destId="{390C5EC8-D795-4A8C-A82B-D9A1B59796CF}" srcOrd="2" destOrd="0" presId="urn:microsoft.com/office/officeart/2005/8/layout/cycle5"/>
    <dgm:cxn modelId="{2821397D-3D84-409B-86E8-D89606E7AFE1}" type="presParOf" srcId="{651C1901-DC03-4373-BE57-EF8C59AC70D9}" destId="{ADB5A986-38B3-470B-B92C-62F070F43FF5}" srcOrd="3" destOrd="0" presId="urn:microsoft.com/office/officeart/2005/8/layout/cycle5"/>
    <dgm:cxn modelId="{1C5FF4AD-BA5F-4E06-A82D-FAFAFFE4C01E}" type="presParOf" srcId="{651C1901-DC03-4373-BE57-EF8C59AC70D9}" destId="{0C2FF9BE-EB6D-428C-80BD-440276CEDEF1}" srcOrd="4" destOrd="0" presId="urn:microsoft.com/office/officeart/2005/8/layout/cycle5"/>
    <dgm:cxn modelId="{1560E0BD-A145-431E-8919-E311B56CB9DD}" type="presParOf" srcId="{651C1901-DC03-4373-BE57-EF8C59AC70D9}" destId="{CCDEC375-2BB7-401E-A93A-DC4CA181BF8F}" srcOrd="5" destOrd="0" presId="urn:microsoft.com/office/officeart/2005/8/layout/cycle5"/>
    <dgm:cxn modelId="{292AE1D3-51C2-4E4B-B03C-CA5B1766B36A}" type="presParOf" srcId="{651C1901-DC03-4373-BE57-EF8C59AC70D9}" destId="{1654EB8A-F768-4C9B-A3F2-80D6C83A9A40}" srcOrd="6" destOrd="0" presId="urn:microsoft.com/office/officeart/2005/8/layout/cycle5"/>
    <dgm:cxn modelId="{863AC3B2-42B2-49F9-8043-25438068DEF0}" type="presParOf" srcId="{651C1901-DC03-4373-BE57-EF8C59AC70D9}" destId="{3F757F37-8EBA-4127-AE6B-CE01B64320B7}" srcOrd="7" destOrd="0" presId="urn:microsoft.com/office/officeart/2005/8/layout/cycle5"/>
    <dgm:cxn modelId="{4519F26C-906A-4D3C-A5FC-AE1DF2840B38}" type="presParOf" srcId="{651C1901-DC03-4373-BE57-EF8C59AC70D9}" destId="{A219EEB6-0B01-41C3-AF8A-BA4418A34D09}" srcOrd="8" destOrd="0" presId="urn:microsoft.com/office/officeart/2005/8/layout/cycle5"/>
    <dgm:cxn modelId="{E04D793A-D4B7-4CDC-9B46-734D80D6C53D}" type="presParOf" srcId="{651C1901-DC03-4373-BE57-EF8C59AC70D9}" destId="{830E4736-EF39-4657-BEFB-ADA1DBC072E8}" srcOrd="9" destOrd="0" presId="urn:microsoft.com/office/officeart/2005/8/layout/cycle5"/>
    <dgm:cxn modelId="{20953B27-696D-46ED-87E1-5DF655C68969}" type="presParOf" srcId="{651C1901-DC03-4373-BE57-EF8C59AC70D9}" destId="{77CA45E9-BF60-46BF-95E6-EFAFEF3DE283}" srcOrd="10" destOrd="0" presId="urn:microsoft.com/office/officeart/2005/8/layout/cycle5"/>
    <dgm:cxn modelId="{A6EF8EEA-0D1C-429A-8381-4B5092B88B37}" type="presParOf" srcId="{651C1901-DC03-4373-BE57-EF8C59AC70D9}" destId="{DF8862C6-5951-44B4-9F09-764ECE16D474}" srcOrd="11" destOrd="0" presId="urn:microsoft.com/office/officeart/2005/8/layout/cycle5"/>
    <dgm:cxn modelId="{65B8EAF1-9BBD-45F3-9FBD-564EB06A304D}" type="presParOf" srcId="{651C1901-DC03-4373-BE57-EF8C59AC70D9}" destId="{A366E46B-CB94-4D7D-8FCA-4A3EC7182A98}" srcOrd="12" destOrd="0" presId="urn:microsoft.com/office/officeart/2005/8/layout/cycle5"/>
    <dgm:cxn modelId="{F1FEB8E5-F811-4C95-A298-7D7217BE21AE}" type="presParOf" srcId="{651C1901-DC03-4373-BE57-EF8C59AC70D9}" destId="{E2A66833-3137-4691-9F14-14B73C9EC7F5}" srcOrd="13" destOrd="0" presId="urn:microsoft.com/office/officeart/2005/8/layout/cycle5"/>
    <dgm:cxn modelId="{0E992E63-F369-46F3-B250-5C98CC658B28}" type="presParOf" srcId="{651C1901-DC03-4373-BE57-EF8C59AC70D9}" destId="{903381B2-9B46-43FD-B952-DB443D534EC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3F93-66F3-4925-88C3-5559B1A22518}">
      <dsp:nvSpPr>
        <dsp:cNvPr id="0" name=""/>
        <dsp:cNvSpPr/>
      </dsp:nvSpPr>
      <dsp:spPr>
        <a:xfrm>
          <a:off x="3185914" y="3049"/>
          <a:ext cx="1756171" cy="1141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OSAM State of Play</a:t>
          </a:r>
        </a:p>
      </dsp:txBody>
      <dsp:txXfrm>
        <a:off x="3241638" y="58773"/>
        <a:ext cx="1644723" cy="1030063"/>
      </dsp:txXfrm>
    </dsp:sp>
    <dsp:sp modelId="{390C5EC8-D795-4A8C-A82B-D9A1B59796CF}">
      <dsp:nvSpPr>
        <dsp:cNvPr id="0" name=""/>
        <dsp:cNvSpPr/>
      </dsp:nvSpPr>
      <dsp:spPr>
        <a:xfrm>
          <a:off x="1783854" y="573805"/>
          <a:ext cx="4560290" cy="4560290"/>
        </a:xfrm>
        <a:custGeom>
          <a:avLst/>
          <a:gdLst/>
          <a:ahLst/>
          <a:cxnLst/>
          <a:rect l="0" t="0" r="0" b="0"/>
          <a:pathLst>
            <a:path>
              <a:moveTo>
                <a:pt x="3393383" y="290229"/>
              </a:moveTo>
              <a:arcTo wR="2280145" hR="2280145" stAng="17953463" swAng="1211494"/>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ADB5A986-38B3-470B-B92C-62F070F43FF5}">
      <dsp:nvSpPr>
        <dsp:cNvPr id="0" name=""/>
        <dsp:cNvSpPr/>
      </dsp:nvSpPr>
      <dsp:spPr>
        <a:xfrm>
          <a:off x="5354461" y="1578591"/>
          <a:ext cx="1756171" cy="1141511"/>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Vision for an OSAM Ecosystem</a:t>
          </a:r>
        </a:p>
      </dsp:txBody>
      <dsp:txXfrm>
        <a:off x="5410185" y="1634315"/>
        <a:ext cx="1644723" cy="1030063"/>
      </dsp:txXfrm>
    </dsp:sp>
    <dsp:sp modelId="{CCDEC375-2BB7-401E-A93A-DC4CA181BF8F}">
      <dsp:nvSpPr>
        <dsp:cNvPr id="0" name=""/>
        <dsp:cNvSpPr/>
      </dsp:nvSpPr>
      <dsp:spPr>
        <a:xfrm>
          <a:off x="1783854" y="573805"/>
          <a:ext cx="4560290" cy="4560290"/>
        </a:xfrm>
        <a:custGeom>
          <a:avLst/>
          <a:gdLst/>
          <a:ahLst/>
          <a:cxnLst/>
          <a:rect l="0" t="0" r="0" b="0"/>
          <a:pathLst>
            <a:path>
              <a:moveTo>
                <a:pt x="4554820" y="2437994"/>
              </a:moveTo>
              <a:arcTo wR="2280145" hR="2280145" stAng="21838177" swAng="1359692"/>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1654EB8A-F768-4C9B-A3F2-80D6C83A9A40}">
      <dsp:nvSpPr>
        <dsp:cNvPr id="0" name=""/>
        <dsp:cNvSpPr/>
      </dsp:nvSpPr>
      <dsp:spPr>
        <a:xfrm>
          <a:off x="4526149" y="4127871"/>
          <a:ext cx="1756171" cy="11415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Concept Maturation</a:t>
          </a:r>
        </a:p>
      </dsp:txBody>
      <dsp:txXfrm>
        <a:off x="4581873" y="4183595"/>
        <a:ext cx="1644723" cy="1030063"/>
      </dsp:txXfrm>
    </dsp:sp>
    <dsp:sp modelId="{A219EEB6-0B01-41C3-AF8A-BA4418A34D09}">
      <dsp:nvSpPr>
        <dsp:cNvPr id="0" name=""/>
        <dsp:cNvSpPr/>
      </dsp:nvSpPr>
      <dsp:spPr>
        <a:xfrm>
          <a:off x="1783854" y="573805"/>
          <a:ext cx="4560290" cy="4560290"/>
        </a:xfrm>
        <a:custGeom>
          <a:avLst/>
          <a:gdLst/>
          <a:ahLst/>
          <a:cxnLst/>
          <a:rect l="0" t="0" r="0" b="0"/>
          <a:pathLst>
            <a:path>
              <a:moveTo>
                <a:pt x="2559952" y="4543057"/>
              </a:moveTo>
              <a:arcTo wR="2280145" hR="2280145" stAng="4977072" swAng="845855"/>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830E4736-EF39-4657-BEFB-ADA1DBC072E8}">
      <dsp:nvSpPr>
        <dsp:cNvPr id="0" name=""/>
        <dsp:cNvSpPr/>
      </dsp:nvSpPr>
      <dsp:spPr>
        <a:xfrm>
          <a:off x="1845678" y="4127871"/>
          <a:ext cx="1756171" cy="11415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Coordinated Investment Plan</a:t>
          </a:r>
        </a:p>
      </dsp:txBody>
      <dsp:txXfrm>
        <a:off x="1901402" y="4183595"/>
        <a:ext cx="1644723" cy="1030063"/>
      </dsp:txXfrm>
    </dsp:sp>
    <dsp:sp modelId="{DF8862C6-5951-44B4-9F09-764ECE16D474}">
      <dsp:nvSpPr>
        <dsp:cNvPr id="0" name=""/>
        <dsp:cNvSpPr/>
      </dsp:nvSpPr>
      <dsp:spPr>
        <a:xfrm>
          <a:off x="1783854" y="573805"/>
          <a:ext cx="4560290" cy="4560290"/>
        </a:xfrm>
        <a:custGeom>
          <a:avLst/>
          <a:gdLst/>
          <a:ahLst/>
          <a:cxnLst/>
          <a:rect l="0" t="0" r="0" b="0"/>
          <a:pathLst>
            <a:path>
              <a:moveTo>
                <a:pt x="241899" y="3302209"/>
              </a:moveTo>
              <a:arcTo wR="2280145" hR="2280145" stAng="9202131" swAng="1359692"/>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A366E46B-CB94-4D7D-8FCA-4A3EC7182A98}">
      <dsp:nvSpPr>
        <dsp:cNvPr id="0" name=""/>
        <dsp:cNvSpPr/>
      </dsp:nvSpPr>
      <dsp:spPr>
        <a:xfrm>
          <a:off x="1017366" y="1578591"/>
          <a:ext cx="1756171" cy="11415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Distributed Execution</a:t>
          </a:r>
        </a:p>
      </dsp:txBody>
      <dsp:txXfrm>
        <a:off x="1073090" y="1634315"/>
        <a:ext cx="1644723" cy="1030063"/>
      </dsp:txXfrm>
    </dsp:sp>
    <dsp:sp modelId="{903381B2-9B46-43FD-B952-DB443D534ECD}">
      <dsp:nvSpPr>
        <dsp:cNvPr id="0" name=""/>
        <dsp:cNvSpPr/>
      </dsp:nvSpPr>
      <dsp:spPr>
        <a:xfrm>
          <a:off x="1783854" y="573805"/>
          <a:ext cx="4560290" cy="4560290"/>
        </a:xfrm>
        <a:custGeom>
          <a:avLst/>
          <a:gdLst/>
          <a:ahLst/>
          <a:cxnLst/>
          <a:rect l="0" t="0" r="0" b="0"/>
          <a:pathLst>
            <a:path>
              <a:moveTo>
                <a:pt x="548483" y="796767"/>
              </a:moveTo>
              <a:arcTo wR="2280145" hR="2280145" stAng="13235042" swAng="1211494"/>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92E0B-33EB-4FAB-913B-CB969DA9A764}"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FB86-2C98-4BC1-8CEF-DD78FFB7A937}" type="slidenum">
              <a:rPr lang="en-US" smtClean="0"/>
              <a:t>‹#›</a:t>
            </a:fld>
            <a:endParaRPr lang="en-US"/>
          </a:p>
        </p:txBody>
      </p:sp>
    </p:spTree>
    <p:extLst>
      <p:ext uri="{BB962C8B-B14F-4D97-AF65-F5344CB8AC3E}">
        <p14:creationId xmlns:p14="http://schemas.microsoft.com/office/powerpoint/2010/main" val="13768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964AF-67D7-4DAA-B237-275120B96AB4}" type="slidenum">
              <a:rPr lang="en-US" smtClean="0"/>
              <a:t>1</a:t>
            </a:fld>
            <a:endParaRPr lang="en-US" dirty="0"/>
          </a:p>
        </p:txBody>
      </p:sp>
    </p:spTree>
    <p:extLst>
      <p:ext uri="{BB962C8B-B14F-4D97-AF65-F5344CB8AC3E}">
        <p14:creationId xmlns:p14="http://schemas.microsoft.com/office/powerpoint/2010/main" val="276970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GENERAL SLIDE</a:t>
            </a:r>
            <a:r>
              <a:rPr lang="en-US" b="1" baseline="0" dirty="0"/>
              <a:t> TEMPLATE </a:t>
            </a:r>
            <a:endParaRPr lang="en-US" b="1" dirty="0"/>
          </a:p>
          <a:p>
            <a:endParaRPr lang="en-US" dirty="0"/>
          </a:p>
        </p:txBody>
      </p:sp>
      <p:sp>
        <p:nvSpPr>
          <p:cNvPr id="4" name="Slide Number Placeholder 3"/>
          <p:cNvSpPr>
            <a:spLocks noGrp="1"/>
          </p:cNvSpPr>
          <p:nvPr>
            <p:ph type="sldNum" sz="quarter" idx="10"/>
          </p:nvPr>
        </p:nvSpPr>
        <p:spPr/>
        <p:txBody>
          <a:bodyPr/>
          <a:lstStyle/>
          <a:p>
            <a:fld id="{71D8FB86-2C98-4BC1-8CEF-DD78FFB7A937}" type="slidenum">
              <a:rPr lang="en-US" smtClean="0"/>
              <a:t>3</a:t>
            </a:fld>
            <a:endParaRPr lang="en-US"/>
          </a:p>
        </p:txBody>
      </p:sp>
    </p:spTree>
    <p:extLst>
      <p:ext uri="{BB962C8B-B14F-4D97-AF65-F5344CB8AC3E}">
        <p14:creationId xmlns:p14="http://schemas.microsoft.com/office/powerpoint/2010/main" val="337250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Robotic Manipulation</a:t>
            </a:r>
            <a:r>
              <a:rPr lang="en-US" dirty="0"/>
              <a:t>: Involves manipulating payloads and spacecraft subsystems with a robotic manipulator.  Includes robotic activities such as driving/releasing bolts, cutting, placing modules, and assisted deployment.</a:t>
            </a:r>
          </a:p>
          <a:p>
            <a:pPr lvl="0"/>
            <a:r>
              <a:rPr lang="en-US" b="1" dirty="0"/>
              <a:t>Rendezvous and Proximity Operations (RPO), Capture, Docking, and Mating</a:t>
            </a:r>
            <a:r>
              <a:rPr lang="en-US" dirty="0"/>
              <a:t>: Involves two spacecraft maneuvering in proximity to each other and could include connecting the two spacecraft together.  Includes crewed or autonomous docking/berthing, remote inspection, and formation flying.</a:t>
            </a:r>
          </a:p>
          <a:p>
            <a:pPr lvl="0"/>
            <a:r>
              <a:rPr lang="en-US" b="1" dirty="0"/>
              <a:t>Relocation</a:t>
            </a:r>
            <a:r>
              <a:rPr lang="en-US" dirty="0"/>
              <a:t>: Involves one spacecraft maneuvering another spacecraft into a new orbit or orientation.  Includes boosting, repositioning, deorbit, debris removal, and life extension.</a:t>
            </a:r>
          </a:p>
          <a:p>
            <a:pPr lvl="0"/>
            <a:r>
              <a:rPr lang="en-US" b="1" dirty="0"/>
              <a:t>Planned Repair, Upgrade, Maintenance, and Installation</a:t>
            </a:r>
            <a:r>
              <a:rPr lang="en-US" dirty="0"/>
              <a:t>: Involves adding or replacing components on a spacecraft that is prepared to receive those components.  This is done to repair or upgrade that component, perform a maintenance swap-out, or install a new component that expands the capability of the spacecraft.  Includes systems with modular interface connections and payload/component swap-out or upgrade. </a:t>
            </a:r>
          </a:p>
          <a:p>
            <a:pPr lvl="0"/>
            <a:r>
              <a:rPr lang="en-US" b="1" dirty="0"/>
              <a:t>Unplanned or Legacy Repair and Maintenance</a:t>
            </a:r>
            <a:r>
              <a:rPr lang="en-US" dirty="0"/>
              <a:t>: Involves adding or replacing components on a spacecraft that was not intended to receive those components.  Includes more complex operations to access the interfaces and make new connections.</a:t>
            </a:r>
          </a:p>
          <a:p>
            <a:pPr lvl="0"/>
            <a:r>
              <a:rPr lang="en-US" b="1" dirty="0"/>
              <a:t>Refueling and Fluid Transfer</a:t>
            </a:r>
            <a:r>
              <a:rPr lang="en-US" dirty="0"/>
              <a:t>: Involves transferring fluid from one spacecraft to another.  Includes cryogenic and non-cryogenic propellants/fluids and transfer in orbit or on a planetary surface.</a:t>
            </a:r>
          </a:p>
          <a:p>
            <a:pPr lvl="0"/>
            <a:r>
              <a:rPr lang="en-US" b="1" dirty="0"/>
              <a:t>Structural Manufacturing and Assembly</a:t>
            </a:r>
            <a:r>
              <a:rPr lang="en-US" dirty="0"/>
              <a:t>: Involves creating or assembling structures in space to create spacecraft components or subsystems.  Includes manufacturing (3-D printing, extruding, etc.) and assembly of structures with various interfaces, joining approaches, and precision.</a:t>
            </a:r>
          </a:p>
          <a:p>
            <a:pPr lvl="0"/>
            <a:r>
              <a:rPr lang="en-US" b="1" dirty="0"/>
              <a:t>Recycling, Reuse, &amp; Repurposing</a:t>
            </a:r>
            <a:r>
              <a:rPr lang="en-US" dirty="0"/>
              <a:t>: Involves the use of spacecraft components already in space in a new spacecraft.  Includes recycling the material from old spacecraft parts for new manufacturing feedstock and reusing old spacecraft parts as-is in new spacecraft.</a:t>
            </a:r>
          </a:p>
          <a:p>
            <a:pPr lvl="0"/>
            <a:r>
              <a:rPr lang="en-US" b="1" dirty="0"/>
              <a:t>Parts and Goods Manufacturing</a:t>
            </a:r>
            <a:r>
              <a:rPr lang="en-US" dirty="0"/>
              <a:t>: Involves creating spare parts, subsystems, and components for use in space or on a planetary surface.  Includes internal (to a habitat) and external manufacturing with multiple materials and sizes.</a:t>
            </a:r>
          </a:p>
          <a:p>
            <a:pPr lvl="0"/>
            <a:r>
              <a:rPr lang="en-US" b="1" dirty="0"/>
              <a:t>Surface Construction</a:t>
            </a:r>
            <a:r>
              <a:rPr lang="en-US" dirty="0"/>
              <a:t>: Involves excavating, constructing, and outfitting structures and infrastructure on a planetary surface.  Includes horizontal (landing pads, roads, etc.) and vertical (power, habitation, etc.) construction, using regolith to build, and assembly of erected structures.</a:t>
            </a:r>
          </a:p>
          <a:p>
            <a:r>
              <a:rPr lang="en-US" b="1" dirty="0"/>
              <a:t>Inspection and Metrology:</a:t>
            </a:r>
            <a:r>
              <a:rPr lang="en-US" dirty="0"/>
              <a:t> Involves observation of systems in space to understand their configuration, size and shape, or other features of interest.  Includes free-flyer inspection, non-destructive evaluation, close (robotic) inspection, and space situational awareness.</a:t>
            </a:r>
          </a:p>
          <a:p>
            <a:endParaRPr lang="en-US" dirty="0"/>
          </a:p>
        </p:txBody>
      </p:sp>
      <p:sp>
        <p:nvSpPr>
          <p:cNvPr id="4" name="Slide Number Placeholder 3"/>
          <p:cNvSpPr>
            <a:spLocks noGrp="1"/>
          </p:cNvSpPr>
          <p:nvPr>
            <p:ph type="sldNum" sz="quarter" idx="5"/>
          </p:nvPr>
        </p:nvSpPr>
        <p:spPr/>
        <p:txBody>
          <a:bodyPr/>
          <a:lstStyle/>
          <a:p>
            <a:fld id="{71D8FB86-2C98-4BC1-8CEF-DD78FFB7A937}" type="slidenum">
              <a:rPr lang="en-US" smtClean="0"/>
              <a:t>7</a:t>
            </a:fld>
            <a:endParaRPr lang="en-US"/>
          </a:p>
        </p:txBody>
      </p:sp>
    </p:spTree>
    <p:extLst>
      <p:ext uri="{BB962C8B-B14F-4D97-AF65-F5344CB8AC3E}">
        <p14:creationId xmlns:p14="http://schemas.microsoft.com/office/powerpoint/2010/main" val="163542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Publicly available (no proprietary, CUI, or classified information)</a:t>
            </a:r>
          </a:p>
          <a:p>
            <a:r>
              <a:rPr lang="en-US" dirty="0"/>
              <a:t>Needed to have hardware (ground or flight), not just a concept/study</a:t>
            </a:r>
          </a:p>
          <a:p>
            <a:r>
              <a:rPr lang="en-US" dirty="0"/>
              <a:t>Opportunity to comment, suggest additions, suggest new ways to look at the data, etc.</a:t>
            </a:r>
          </a:p>
        </p:txBody>
      </p:sp>
      <p:sp>
        <p:nvSpPr>
          <p:cNvPr id="4" name="Slide Number Placeholder 3"/>
          <p:cNvSpPr>
            <a:spLocks noGrp="1"/>
          </p:cNvSpPr>
          <p:nvPr>
            <p:ph type="sldNum" sz="quarter" idx="5"/>
          </p:nvPr>
        </p:nvSpPr>
        <p:spPr/>
        <p:txBody>
          <a:bodyPr/>
          <a:lstStyle/>
          <a:p>
            <a:fld id="{71D8FB86-2C98-4BC1-8CEF-DD78FFB7A937}" type="slidenum">
              <a:rPr lang="en-US" smtClean="0"/>
              <a:t>8</a:t>
            </a:fld>
            <a:endParaRPr lang="en-US"/>
          </a:p>
        </p:txBody>
      </p:sp>
    </p:spTree>
    <p:extLst>
      <p:ext uri="{BB962C8B-B14F-4D97-AF65-F5344CB8AC3E}">
        <p14:creationId xmlns:p14="http://schemas.microsoft.com/office/powerpoint/2010/main" val="7769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245" b="51754"/>
          <a:stretch/>
        </p:blipFill>
        <p:spPr>
          <a:xfrm>
            <a:off x="2994" y="0"/>
            <a:ext cx="12189005" cy="974090"/>
          </a:xfrm>
          <a:prstGeom prst="rect">
            <a:avLst/>
          </a:prstGeom>
        </p:spPr>
      </p:pic>
      <p:sp>
        <p:nvSpPr>
          <p:cNvPr id="2" name="Title 1"/>
          <p:cNvSpPr>
            <a:spLocks noGrp="1"/>
          </p:cNvSpPr>
          <p:nvPr>
            <p:ph type="title" hasCustomPrompt="1"/>
          </p:nvPr>
        </p:nvSpPr>
        <p:spPr>
          <a:xfrm>
            <a:off x="258645" y="56388"/>
            <a:ext cx="10289659" cy="917308"/>
          </a:xfrm>
        </p:spPr>
        <p:txBody>
          <a:bodyPr>
            <a:normAutofit/>
          </a:bodyPr>
          <a:lstStyle>
            <a:lvl1pPr>
              <a:defRPr sz="3200" b="1" baseline="0">
                <a:solidFill>
                  <a:schemeClr val="bg1"/>
                </a:solidFill>
                <a:effectLst>
                  <a:outerShdw blurRad="50800" dist="38100" dir="2700000" algn="tl" rotWithShape="0">
                    <a:srgbClr val="FF0000">
                      <a:alpha val="90000"/>
                    </a:srgbClr>
                  </a:outerShdw>
                </a:effectLst>
                <a:latin typeface="Century Gothic" panose="020B0502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p:nvPr>
        </p:nvSpPr>
        <p:spPr>
          <a:xfrm>
            <a:off x="258644" y="1155004"/>
            <a:ext cx="11770797" cy="5230556"/>
          </a:xfrm>
        </p:spPr>
        <p:txBody>
          <a:bodyPr/>
          <a:lstStyle>
            <a:lvl1pPr>
              <a:lnSpc>
                <a:spcPct val="100000"/>
              </a:lnSpc>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76853" y="6644004"/>
            <a:ext cx="2743200" cy="213997"/>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C9FC519-7947-4F21-BC86-1F1EE0CE6A10}" type="slidenum">
              <a:rPr lang="en-US" smtClean="0"/>
              <a:pPr/>
              <a:t>‹#›</a:t>
            </a:fld>
            <a:endParaRPr lang="en-US" dirty="0"/>
          </a:p>
        </p:txBody>
      </p:sp>
      <p:sp>
        <p:nvSpPr>
          <p:cNvPr id="9" name="Footer Placeholder 2"/>
          <p:cNvSpPr>
            <a:spLocks noGrp="1"/>
          </p:cNvSpPr>
          <p:nvPr>
            <p:ph type="ftr" sz="quarter" idx="11"/>
          </p:nvPr>
        </p:nvSpPr>
        <p:spPr>
          <a:xfrm>
            <a:off x="4628983" y="6644004"/>
            <a:ext cx="2953564" cy="186693"/>
          </a:xfrm>
          <a:prstGeom prst="rect">
            <a:avLst/>
          </a:prstGeom>
        </p:spPr>
        <p:txBody>
          <a:bodyPr/>
          <a:lstStyle>
            <a:lvl1pPr algn="ctr">
              <a:defRPr sz="1000">
                <a:latin typeface="Arial" panose="020B0604020202020204" pitchFamily="34" charset="0"/>
                <a:cs typeface="Arial" panose="020B0604020202020204" pitchFamily="34" charset="0"/>
              </a:defRPr>
            </a:lvl1pPr>
          </a:lstStyle>
          <a:p>
            <a:r>
              <a:rPr lang="en-US" dirty="0"/>
              <a:t>NASA Confidential Information</a:t>
            </a:r>
          </a:p>
        </p:txBody>
      </p:sp>
      <p:cxnSp>
        <p:nvCxnSpPr>
          <p:cNvPr id="8" name="Straight Connector 7"/>
          <p:cNvCxnSpPr/>
          <p:nvPr userDrawn="1"/>
        </p:nvCxnSpPr>
        <p:spPr>
          <a:xfrm>
            <a:off x="-8523" y="997519"/>
            <a:ext cx="12200523" cy="0"/>
          </a:xfrm>
          <a:prstGeom prst="line">
            <a:avLst/>
          </a:prstGeom>
          <a:ln w="57150">
            <a:solidFill>
              <a:srgbClr val="1F438D"/>
            </a:solidFill>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10667999" y="249967"/>
            <a:ext cx="1376583" cy="10329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03199" y="6453509"/>
            <a:ext cx="419395" cy="3654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124A53-F6A5-4109-944F-531C0E3576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6250" y="120331"/>
            <a:ext cx="1443991" cy="1155289"/>
          </a:xfrm>
          <a:prstGeom prst="rect">
            <a:avLst/>
          </a:prstGeom>
        </p:spPr>
      </p:pic>
    </p:spTree>
    <p:extLst>
      <p:ext uri="{BB962C8B-B14F-4D97-AF65-F5344CB8AC3E}">
        <p14:creationId xmlns:p14="http://schemas.microsoft.com/office/powerpoint/2010/main" val="4642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492886"/>
            <a:ext cx="2844800" cy="365125"/>
          </a:xfrm>
          <a:prstGeom prst="rect">
            <a:avLst/>
          </a:prstGeom>
        </p:spPr>
        <p:txBody>
          <a:bodyPr/>
          <a:lstStyle>
            <a:lvl1pPr>
              <a:defRPr sz="675">
                <a:solidFill>
                  <a:schemeClr val="bg1"/>
                </a:solidFill>
              </a:defRPr>
            </a:lvl1pPr>
          </a:lstStyle>
          <a:p>
            <a:pPr algn="r"/>
            <a:fld id="{953CACB3-1301-4813-B6DD-FB014763EE83}" type="slidenum">
              <a:rPr lang="en-US" smtClean="0"/>
              <a:pPr algn="r"/>
              <a:t>‹#›</a:t>
            </a:fld>
            <a:endParaRPr lang="en-US" dirty="0"/>
          </a:p>
        </p:txBody>
      </p:sp>
    </p:spTree>
    <p:extLst>
      <p:ext uri="{BB962C8B-B14F-4D97-AF65-F5344CB8AC3E}">
        <p14:creationId xmlns:p14="http://schemas.microsoft.com/office/powerpoint/2010/main" val="236222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599" y="6607176"/>
            <a:ext cx="4114800" cy="228601"/>
          </a:xfrm>
          <a:prstGeom prst="rect">
            <a:avLst/>
          </a:prstGeom>
        </p:spPr>
        <p:txBody>
          <a:bodyPr/>
          <a:lstStyle>
            <a:lvl1pPr algn="ctr">
              <a:defRPr sz="1000">
                <a:solidFill>
                  <a:schemeClr val="bg1"/>
                </a:solidFill>
                <a:latin typeface="Arial" panose="020B0604020202020204" pitchFamily="34" charset="0"/>
                <a:cs typeface="Arial" panose="020B0604020202020204" pitchFamily="34" charset="0"/>
              </a:defRPr>
            </a:lvl1pPr>
          </a:lstStyle>
          <a:p>
            <a:r>
              <a:rPr lang="en-US" dirty="0"/>
              <a:t>NASA Confidential Information</a:t>
            </a:r>
          </a:p>
        </p:txBody>
      </p:sp>
      <p:sp>
        <p:nvSpPr>
          <p:cNvPr id="4" name="Slide Number Placeholder 3"/>
          <p:cNvSpPr>
            <a:spLocks noGrp="1"/>
          </p:cNvSpPr>
          <p:nvPr>
            <p:ph type="sldNum" sz="quarter" idx="12"/>
          </p:nvPr>
        </p:nvSpPr>
        <p:spPr>
          <a:xfrm>
            <a:off x="9448800" y="6607176"/>
            <a:ext cx="2743200" cy="250825"/>
          </a:xfrm>
        </p:spPr>
        <p:txBody>
          <a:bodyPr/>
          <a:lstStyle>
            <a:lvl1pPr>
              <a:defRPr>
                <a:solidFill>
                  <a:schemeClr val="bg1"/>
                </a:solidFill>
              </a:defRPr>
            </a:lvl1pPr>
          </a:lstStyle>
          <a:p>
            <a:fld id="{3C9FC519-7947-4F21-BC86-1F1EE0CE6A10}" type="slidenum">
              <a:rPr lang="en-US" smtClean="0"/>
              <a:pPr/>
              <a:t>‹#›</a:t>
            </a:fld>
            <a:endParaRPr lang="en-US"/>
          </a:p>
        </p:txBody>
      </p:sp>
      <p:sp>
        <p:nvSpPr>
          <p:cNvPr id="10" name="Rectangle 9">
            <a:extLst>
              <a:ext uri="{FF2B5EF4-FFF2-40B4-BE49-F238E27FC236}">
                <a16:creationId xmlns:a16="http://schemas.microsoft.com/office/drawing/2014/main" id="{097A5898-3E8F-4DB5-B2F8-AEF486DFA0A1}"/>
              </a:ext>
            </a:extLst>
          </p:cNvPr>
          <p:cNvSpPr/>
          <p:nvPr userDrawn="1"/>
        </p:nvSpPr>
        <p:spPr>
          <a:xfrm>
            <a:off x="203199" y="6453509"/>
            <a:ext cx="419395" cy="3654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79FBB38-0578-43B7-8C9B-1F65BF78BFCF}"/>
              </a:ext>
            </a:extLst>
          </p:cNvPr>
          <p:cNvSpPr>
            <a:spLocks noGrp="1"/>
          </p:cNvSpPr>
          <p:nvPr>
            <p:ph type="title" hasCustomPrompt="1"/>
          </p:nvPr>
        </p:nvSpPr>
        <p:spPr>
          <a:xfrm>
            <a:off x="258645" y="56388"/>
            <a:ext cx="10289659" cy="917308"/>
          </a:xfrm>
        </p:spPr>
        <p:txBody>
          <a:bodyPr>
            <a:normAutofit/>
          </a:bodyPr>
          <a:lstStyle>
            <a:lvl1pPr>
              <a:defRPr sz="3200" b="1" baseline="0">
                <a:solidFill>
                  <a:schemeClr val="bg1"/>
                </a:solidFill>
                <a:effectLst>
                  <a:outerShdw blurRad="50800" dist="38100" dir="2700000" algn="tl" rotWithShape="0">
                    <a:srgbClr val="FF0000">
                      <a:alpha val="90000"/>
                    </a:srgbClr>
                  </a:outerShdw>
                </a:effectLst>
                <a:latin typeface="Century Gothic" panose="020B0502020202020204" pitchFamily="34" charset="0"/>
                <a:cs typeface="Arial" panose="020B0604020202020204" pitchFamily="34" charset="0"/>
              </a:defRPr>
            </a:lvl1pPr>
          </a:lstStyle>
          <a:p>
            <a:r>
              <a:rPr lang="en-US" dirty="0"/>
              <a:t>Slide Title</a:t>
            </a:r>
          </a:p>
        </p:txBody>
      </p:sp>
      <p:cxnSp>
        <p:nvCxnSpPr>
          <p:cNvPr id="13" name="Straight Connector 12">
            <a:extLst>
              <a:ext uri="{FF2B5EF4-FFF2-40B4-BE49-F238E27FC236}">
                <a16:creationId xmlns:a16="http://schemas.microsoft.com/office/drawing/2014/main" id="{E8CD1E09-BB5D-43A6-B5A2-8287283E66D8}"/>
              </a:ext>
            </a:extLst>
          </p:cNvPr>
          <p:cNvCxnSpPr/>
          <p:nvPr userDrawn="1"/>
        </p:nvCxnSpPr>
        <p:spPr>
          <a:xfrm>
            <a:off x="-8523" y="997519"/>
            <a:ext cx="12200523" cy="0"/>
          </a:xfrm>
          <a:prstGeom prst="line">
            <a:avLst/>
          </a:prstGeom>
          <a:ln w="57150">
            <a:solidFill>
              <a:srgbClr val="1F438D"/>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0E2359E-C534-47B5-972C-AF947EB4C0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799"/>
          <a:stretch/>
        </p:blipFill>
        <p:spPr>
          <a:xfrm flipH="1">
            <a:off x="2060" y="-3527"/>
            <a:ext cx="12192000" cy="973916"/>
          </a:xfrm>
          <a:prstGeom prst="rect">
            <a:avLst/>
          </a:prstGeom>
        </p:spPr>
      </p:pic>
      <p:sp>
        <p:nvSpPr>
          <p:cNvPr id="14" name="Oval 13">
            <a:extLst>
              <a:ext uri="{FF2B5EF4-FFF2-40B4-BE49-F238E27FC236}">
                <a16:creationId xmlns:a16="http://schemas.microsoft.com/office/drawing/2014/main" id="{19C9EDBE-5AA5-42A8-99CA-C49BAFB2B0F4}"/>
              </a:ext>
            </a:extLst>
          </p:cNvPr>
          <p:cNvSpPr/>
          <p:nvPr userDrawn="1"/>
        </p:nvSpPr>
        <p:spPr>
          <a:xfrm>
            <a:off x="10667999" y="249967"/>
            <a:ext cx="1376583" cy="10329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D5B2192-B6A7-4F05-8DED-C3A9C5682F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7006" y="110573"/>
            <a:ext cx="1476178" cy="1181041"/>
          </a:xfrm>
          <a:prstGeom prst="rect">
            <a:avLst/>
          </a:prstGeom>
        </p:spPr>
      </p:pic>
      <p:sp>
        <p:nvSpPr>
          <p:cNvPr id="29" name="Title 1">
            <a:extLst>
              <a:ext uri="{FF2B5EF4-FFF2-40B4-BE49-F238E27FC236}">
                <a16:creationId xmlns:a16="http://schemas.microsoft.com/office/drawing/2014/main" id="{6DBD9256-CD38-4336-AEC7-70F5CF69E494}"/>
              </a:ext>
            </a:extLst>
          </p:cNvPr>
          <p:cNvSpPr txBox="1">
            <a:spLocks/>
          </p:cNvSpPr>
          <p:nvPr userDrawn="1"/>
        </p:nvSpPr>
        <p:spPr>
          <a:xfrm>
            <a:off x="189943" y="53081"/>
            <a:ext cx="10289659" cy="917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effectLst>
                  <a:outerShdw blurRad="50800" dist="38100" dir="2700000" algn="tl" rotWithShape="0">
                    <a:srgbClr val="FF0000">
                      <a:alpha val="90000"/>
                    </a:srgbClr>
                  </a:outerShdw>
                </a:effectLst>
                <a:latin typeface="Century Gothic" panose="020B0502020202020204" pitchFamily="34" charset="0"/>
                <a:ea typeface="+mj-ea"/>
                <a:cs typeface="Arial" panose="020B0604020202020204" pitchFamily="34" charset="0"/>
              </a:defRPr>
            </a:lvl1pPr>
          </a:lstStyle>
          <a:p>
            <a:r>
              <a:rPr lang="en-US" dirty="0">
                <a:solidFill>
                  <a:srgbClr val="FF0000"/>
                </a:solidFill>
                <a:effectLst/>
              </a:rPr>
              <a:t>Slide Title</a:t>
            </a:r>
          </a:p>
        </p:txBody>
      </p:sp>
    </p:spTree>
    <p:extLst>
      <p:ext uri="{BB962C8B-B14F-4D97-AF65-F5344CB8AC3E}">
        <p14:creationId xmlns:p14="http://schemas.microsoft.com/office/powerpoint/2010/main" val="36425528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theme" Target="../theme/theme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CC97F-C885-462F-ADCC-A71818544CEB}" type="slidenum">
              <a:rPr lang="en-US" smtClean="0"/>
              <a:t>‹#›</a:t>
            </a:fld>
            <a:endParaRPr lang="en-US"/>
          </a:p>
        </p:txBody>
      </p:sp>
    </p:spTree>
    <p:extLst>
      <p:ext uri="{BB962C8B-B14F-4D97-AF65-F5344CB8AC3E}">
        <p14:creationId xmlns:p14="http://schemas.microsoft.com/office/powerpoint/2010/main" val="1962157670"/>
      </p:ext>
    </p:extLst>
  </p:cSld>
  <p:clrMap bg1="lt1" tx1="dk1" bg2="lt2" tx2="dk2" accent1="accent1" accent2="accent2" accent3="accent3" accent4="accent4" accent5="accent5" accent6="accent6" hlink="hlink" folHlink="folHlink"/>
  <p:sldLayoutIdLst>
    <p:sldLayoutId id="2147483659" r:id="rId1"/>
    <p:sldLayoutId id="2147483667"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627446"/>
            <a:ext cx="4114800" cy="2146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dirty="0"/>
              <a:t>NASA Confidential Information</a:t>
            </a:r>
          </a:p>
        </p:txBody>
      </p:sp>
      <p:sp>
        <p:nvSpPr>
          <p:cNvPr id="6" name="Slide Number Placeholder 5"/>
          <p:cNvSpPr>
            <a:spLocks noGrp="1"/>
          </p:cNvSpPr>
          <p:nvPr>
            <p:ph type="sldNum" sz="quarter" idx="4"/>
          </p:nvPr>
        </p:nvSpPr>
        <p:spPr>
          <a:xfrm>
            <a:off x="9467849" y="6627446"/>
            <a:ext cx="2743200" cy="230554"/>
          </a:xfrm>
          <a:prstGeom prst="rect">
            <a:avLst/>
          </a:prstGeom>
        </p:spPr>
        <p:txBody>
          <a:bodyPr vert="horz" lIns="91440" tIns="45720" rIns="91440" bIns="45720" rtlCol="0" anchor="ctr"/>
          <a:lstStyle>
            <a:lvl1pPr algn="r">
              <a:defRPr sz="1200">
                <a:solidFill>
                  <a:schemeClr val="bg1"/>
                </a:solidFill>
              </a:defRPr>
            </a:lvl1pPr>
          </a:lstStyle>
          <a:p>
            <a:fld id="{CF3765C5-06D7-4591-8FAA-E8D2ABAC310C}" type="slidenum">
              <a:rPr lang="en-US" smtClean="0"/>
              <a:pPr/>
              <a:t>‹#›</a:t>
            </a:fld>
            <a:endParaRPr lang="en-US"/>
          </a:p>
        </p:txBody>
      </p:sp>
      <p:sp>
        <p:nvSpPr>
          <p:cNvPr id="10" name="Rectangle 9">
            <a:extLst>
              <a:ext uri="{FF2B5EF4-FFF2-40B4-BE49-F238E27FC236}">
                <a16:creationId xmlns:a16="http://schemas.microsoft.com/office/drawing/2014/main" id="{81CFA449-9EE1-4900-A4D1-D4A8A27BF369}"/>
              </a:ext>
            </a:extLst>
          </p:cNvPr>
          <p:cNvSpPr/>
          <p:nvPr userDrawn="1"/>
        </p:nvSpPr>
        <p:spPr>
          <a:xfrm>
            <a:off x="203199" y="6453509"/>
            <a:ext cx="419395" cy="36544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12E3813-BED1-4D65-908A-CD2D52BF30C5}"/>
              </a:ext>
            </a:extLst>
          </p:cNvPr>
          <p:cNvCxnSpPr/>
          <p:nvPr userDrawn="1"/>
        </p:nvCxnSpPr>
        <p:spPr>
          <a:xfrm>
            <a:off x="-8523" y="997519"/>
            <a:ext cx="12200523" cy="0"/>
          </a:xfrm>
          <a:prstGeom prst="line">
            <a:avLst/>
          </a:prstGeom>
          <a:ln w="57150">
            <a:solidFill>
              <a:srgbClr val="1F438D"/>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1440751-FEFF-4A2D-80DB-1756F7E218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5799"/>
          <a:stretch/>
        </p:blipFill>
        <p:spPr>
          <a:xfrm flipH="1">
            <a:off x="2060" y="-3527"/>
            <a:ext cx="12192000" cy="973916"/>
          </a:xfrm>
          <a:prstGeom prst="rect">
            <a:avLst/>
          </a:prstGeom>
        </p:spPr>
      </p:pic>
      <p:sp>
        <p:nvSpPr>
          <p:cNvPr id="18" name="Oval 17">
            <a:extLst>
              <a:ext uri="{FF2B5EF4-FFF2-40B4-BE49-F238E27FC236}">
                <a16:creationId xmlns:a16="http://schemas.microsoft.com/office/drawing/2014/main" id="{8BDAF218-233C-41C8-8BB0-B96CD04D3866}"/>
              </a:ext>
            </a:extLst>
          </p:cNvPr>
          <p:cNvSpPr/>
          <p:nvPr userDrawn="1"/>
        </p:nvSpPr>
        <p:spPr>
          <a:xfrm>
            <a:off x="10667999" y="249967"/>
            <a:ext cx="1376583" cy="10329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9180E8F-B2A0-4F46-AD79-F702E60088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7006" y="110573"/>
            <a:ext cx="1476178" cy="1181041"/>
          </a:xfrm>
          <a:prstGeom prst="rect">
            <a:avLst/>
          </a:prstGeom>
        </p:spPr>
      </p:pic>
      <p:sp>
        <p:nvSpPr>
          <p:cNvPr id="20" name="Title 1">
            <a:extLst>
              <a:ext uri="{FF2B5EF4-FFF2-40B4-BE49-F238E27FC236}">
                <a16:creationId xmlns:a16="http://schemas.microsoft.com/office/drawing/2014/main" id="{21D88A06-FEBB-4BF4-9DD1-40DD5C43C7C6}"/>
              </a:ext>
            </a:extLst>
          </p:cNvPr>
          <p:cNvSpPr txBox="1">
            <a:spLocks/>
          </p:cNvSpPr>
          <p:nvPr userDrawn="1"/>
        </p:nvSpPr>
        <p:spPr>
          <a:xfrm>
            <a:off x="189943" y="53081"/>
            <a:ext cx="10289659" cy="917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effectLst>
                  <a:outerShdw blurRad="50800" dist="38100" dir="2700000" algn="tl" rotWithShape="0">
                    <a:srgbClr val="FF0000">
                      <a:alpha val="90000"/>
                    </a:srgbClr>
                  </a:outerShdw>
                </a:effectLst>
                <a:latin typeface="Century Gothic" panose="020B0502020202020204" pitchFamily="34" charset="0"/>
                <a:ea typeface="+mj-ea"/>
                <a:cs typeface="Arial" panose="020B0604020202020204" pitchFamily="34" charset="0"/>
              </a:defRPr>
            </a:lvl1pPr>
          </a:lstStyle>
          <a:p>
            <a:r>
              <a:rPr lang="en-US" dirty="0">
                <a:solidFill>
                  <a:srgbClr val="FF0000"/>
                </a:solidFill>
                <a:effectLst/>
              </a:rPr>
              <a:t>Slide Title</a:t>
            </a:r>
          </a:p>
        </p:txBody>
      </p:sp>
    </p:spTree>
    <p:extLst>
      <p:ext uri="{BB962C8B-B14F-4D97-AF65-F5344CB8AC3E}">
        <p14:creationId xmlns:p14="http://schemas.microsoft.com/office/powerpoint/2010/main" val="2851748561"/>
      </p:ext>
    </p:extLst>
  </p:cSld>
  <p:clrMap bg1="lt1" tx1="dk1" bg2="lt2" tx2="dk2" accent1="accent1" accent2="accent2" accent3="accent3" accent4="accent4" accent5="accent5" accent6="accent6" hlink="hlink" folHlink="folHlink"/>
  <p:hf hdr="0" dt="0"/>
  <p:txStyles>
    <p:titleStyle>
      <a:lvl1pPr algn="ctr" defTabSz="914400" rtl="0" eaLnBrk="1" latinLnBrk="0" hangingPunct="1">
        <a:lnSpc>
          <a:spcPct val="90000"/>
        </a:lnSpc>
        <a:spcBef>
          <a:spcPct val="0"/>
        </a:spcBef>
        <a:buNone/>
        <a:defRPr sz="4000"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0" i="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LPc8uG33phzVpVSE9" TargetMode="External"/><Relationship Id="rId2" Type="http://schemas.openxmlformats.org/officeDocument/2006/relationships/hyperlink" Target="https://nexis.gsfc.nasa.gov/osa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hyperlink" Target="mailto:joel.mozer@space.mil" TargetMode="Externa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hyperlink" Target="mailto:deborah.m.tomek@nasa.gov" TargetMode="Externa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hyperlink" Target="mailto:knightby@nro.mil"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2A0F2A-BC44-4292-8BAF-ADBBAEDC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8"/>
            <a:ext cx="12192000" cy="6857403"/>
          </a:xfrm>
          <a:prstGeom prst="rect">
            <a:avLst/>
          </a:prstGeom>
        </p:spPr>
      </p:pic>
      <p:sp>
        <p:nvSpPr>
          <p:cNvPr id="12" name="Title 1"/>
          <p:cNvSpPr txBox="1">
            <a:spLocks/>
          </p:cNvSpPr>
          <p:nvPr/>
        </p:nvSpPr>
        <p:spPr>
          <a:xfrm>
            <a:off x="6407324" y="1233312"/>
            <a:ext cx="3989464" cy="538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1600" dirty="0">
              <a:latin typeface="Century Gothic" panose="020B0502020202020204" pitchFamily="34" charset="0"/>
              <a:cs typeface="Arial" panose="020B0604020202020204" pitchFamily="34" charset="0"/>
            </a:endParaRPr>
          </a:p>
        </p:txBody>
      </p:sp>
      <p:sp>
        <p:nvSpPr>
          <p:cNvPr id="5" name="TextBox 4"/>
          <p:cNvSpPr txBox="1"/>
          <p:nvPr/>
        </p:nvSpPr>
        <p:spPr>
          <a:xfrm>
            <a:off x="6522150" y="3057593"/>
            <a:ext cx="4665902" cy="553998"/>
          </a:xfrm>
          <a:prstGeom prst="rect">
            <a:avLst/>
          </a:prstGeom>
          <a:noFill/>
          <a:effectLst/>
        </p:spPr>
        <p:txBody>
          <a:bodyPr wrap="square" rtlCol="0">
            <a:spAutoFit/>
          </a:bodyPr>
          <a:lstStyle/>
          <a:p>
            <a:pPr algn="ctr"/>
            <a:r>
              <a:rPr lang="en-US" sz="2800" b="1" dirty="0">
                <a:solidFill>
                  <a:schemeClr val="bg1"/>
                </a:solidFill>
                <a:effectLst>
                  <a:glow rad="12700">
                    <a:schemeClr val="accent1">
                      <a:alpha val="40000"/>
                    </a:schemeClr>
                  </a:glow>
                  <a:outerShdw blurRad="50800" dist="38100" dir="2700000" algn="tl" rotWithShape="0">
                    <a:srgbClr val="FF0000">
                      <a:alpha val="90000"/>
                    </a:srgbClr>
                  </a:outerShdw>
                </a:effectLst>
                <a:latin typeface="Century Gothic" panose="020B0502020202020204" pitchFamily="34" charset="0"/>
                <a:cs typeface="Arial" panose="020B0604020202020204" pitchFamily="34" charset="0"/>
              </a:rPr>
              <a:t>2021 OSAM State of Play</a:t>
            </a:r>
          </a:p>
          <a:p>
            <a:pPr algn="ctr"/>
            <a:endParaRPr lang="en-US" sz="200" b="1" dirty="0">
              <a:solidFill>
                <a:schemeClr val="bg1"/>
              </a:solidFill>
              <a:effectLst>
                <a:glow rad="12700">
                  <a:schemeClr val="accent1">
                    <a:alpha val="40000"/>
                  </a:schemeClr>
                </a:glow>
                <a:outerShdw blurRad="50800" dist="38100" dir="2700000" algn="tl" rotWithShape="0">
                  <a:srgbClr val="FF0000">
                    <a:alpha val="90000"/>
                  </a:srgbClr>
                </a:outerShdw>
              </a:effectLst>
              <a:latin typeface="Century Gothic" panose="020B0502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lgn="r"/>
            <a:fld id="{953CACB3-1301-4813-B6DD-FB014763EE83}" type="slidenum">
              <a:rPr lang="en-US" smtClean="0"/>
              <a:pPr algn="r"/>
              <a:t>1</a:t>
            </a:fld>
            <a:endParaRPr lang="en-US" dirty="0"/>
          </a:p>
        </p:txBody>
      </p:sp>
      <p:sp>
        <p:nvSpPr>
          <p:cNvPr id="8" name="TextBox 7"/>
          <p:cNvSpPr txBox="1"/>
          <p:nvPr/>
        </p:nvSpPr>
        <p:spPr>
          <a:xfrm>
            <a:off x="6522150" y="3776053"/>
            <a:ext cx="4665902" cy="584775"/>
          </a:xfrm>
          <a:prstGeom prst="rect">
            <a:avLst/>
          </a:prstGeom>
          <a:noFill/>
        </p:spPr>
        <p:txBody>
          <a:bodyPr wrap="square" rtlCol="0">
            <a:spAutoFit/>
          </a:bodyPr>
          <a:lstStyle/>
          <a:p>
            <a:pPr algn="ctr"/>
            <a:r>
              <a:rPr lang="en-US" sz="1600" b="1" i="1" dirty="0">
                <a:solidFill>
                  <a:srgbClr val="6B9DC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Dale Arney, Ph.D.</a:t>
            </a:r>
          </a:p>
          <a:p>
            <a:pPr algn="ctr"/>
            <a:r>
              <a:rPr lang="en-US" sz="1600" b="1" i="1" dirty="0">
                <a:solidFill>
                  <a:srgbClr val="6B9DC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Architect, OSAM National Initiative</a:t>
            </a:r>
            <a:endParaRPr lang="en-US" sz="100" b="1" i="1" dirty="0">
              <a:solidFill>
                <a:srgbClr val="6B9DC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A93A008-D222-4195-8EF8-DFEB1528E050}"/>
              </a:ext>
            </a:extLst>
          </p:cNvPr>
          <p:cNvSpPr txBox="1"/>
          <p:nvPr/>
        </p:nvSpPr>
        <p:spPr>
          <a:xfrm>
            <a:off x="866985" y="6084790"/>
            <a:ext cx="8222827" cy="584775"/>
          </a:xfrm>
          <a:prstGeom prst="rect">
            <a:avLst/>
          </a:prstGeom>
          <a:solidFill>
            <a:srgbClr val="606261"/>
          </a:solidFill>
        </p:spPr>
        <p:txBody>
          <a:bodyPr wrap="square" rtlCol="0">
            <a:spAutoFit/>
          </a:bodyPr>
          <a:lstStyle/>
          <a:p>
            <a:pPr algn="ctr"/>
            <a:endParaRPr lang="en-US" sz="1600" dirty="0">
              <a:solidFill>
                <a:schemeClr val="bg1"/>
              </a:solidFill>
            </a:endParaRPr>
          </a:p>
          <a:p>
            <a:pPr algn="ctr"/>
            <a:r>
              <a:rPr lang="en-US" sz="1600" dirty="0">
                <a:solidFill>
                  <a:schemeClr val="bg1"/>
                </a:solidFill>
              </a:rPr>
              <a:t>This document has been approved for public release.</a:t>
            </a:r>
          </a:p>
        </p:txBody>
      </p:sp>
    </p:spTree>
    <p:extLst>
      <p:ext uri="{BB962C8B-B14F-4D97-AF65-F5344CB8AC3E}">
        <p14:creationId xmlns:p14="http://schemas.microsoft.com/office/powerpoint/2010/main" val="33740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OSAM Facilities</a:t>
            </a:r>
          </a:p>
        </p:txBody>
      </p:sp>
      <p:sp>
        <p:nvSpPr>
          <p:cNvPr id="4" name="Slide Number Placeholder 3"/>
          <p:cNvSpPr>
            <a:spLocks noGrp="1"/>
          </p:cNvSpPr>
          <p:nvPr>
            <p:ph type="sldNum" sz="quarter" idx="12"/>
          </p:nvPr>
        </p:nvSpPr>
        <p:spPr/>
        <p:txBody>
          <a:bodyPr/>
          <a:lstStyle/>
          <a:p>
            <a:fld id="{3C9FC519-7947-4F21-BC86-1F1EE0CE6A10}" type="slidenum">
              <a:rPr lang="en-US" smtClean="0"/>
              <a:pPr/>
              <a:t>10</a:t>
            </a:fld>
            <a:endParaRPr lang="en-US" dirty="0"/>
          </a:p>
        </p:txBody>
      </p:sp>
      <p:pic>
        <p:nvPicPr>
          <p:cNvPr id="6" name="Content Placeholder 5">
            <a:extLst>
              <a:ext uri="{FF2B5EF4-FFF2-40B4-BE49-F238E27FC236}">
                <a16:creationId xmlns:a16="http://schemas.microsoft.com/office/drawing/2014/main" id="{04A6F089-DB66-47CE-90EA-D83C5C410F73}"/>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5349" y="1155700"/>
            <a:ext cx="9578140" cy="5229225"/>
          </a:xfrm>
          <a:prstGeom prst="rect">
            <a:avLst/>
          </a:prstGeom>
        </p:spPr>
      </p:pic>
      <p:sp>
        <p:nvSpPr>
          <p:cNvPr id="7" name="Footer Placeholder 4">
            <a:extLst>
              <a:ext uri="{FF2B5EF4-FFF2-40B4-BE49-F238E27FC236}">
                <a16:creationId xmlns:a16="http://schemas.microsoft.com/office/drawing/2014/main" id="{100A8A0D-34EE-4AE9-B50D-BA6B00920B2C}"/>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292714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Closing</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dirty="0"/>
              <a:t>Download the document</a:t>
            </a:r>
          </a:p>
          <a:p>
            <a:pPr marL="0" indent="0" algn="ctr">
              <a:buNone/>
            </a:pPr>
            <a:r>
              <a:rPr lang="en-US" sz="2400" dirty="0">
                <a:hlinkClick r:id="rId2"/>
              </a:rPr>
              <a:t>https://nexis.gsfc.nasa.gov/osam/</a:t>
            </a:r>
            <a:endParaRPr lang="en-US" sz="2400" dirty="0"/>
          </a:p>
          <a:p>
            <a:pPr marL="0" indent="0" algn="ctr">
              <a:buNone/>
            </a:pPr>
            <a:endParaRPr lang="en-US" dirty="0"/>
          </a:p>
          <a:p>
            <a:pPr marL="0" indent="0" algn="ctr">
              <a:buNone/>
            </a:pPr>
            <a:r>
              <a:rPr lang="en-US" dirty="0"/>
              <a:t>Survey for comments, suggestions, and feedback</a:t>
            </a:r>
          </a:p>
          <a:p>
            <a:pPr marL="0" indent="0" algn="ctr">
              <a:buNone/>
            </a:pPr>
            <a:r>
              <a:rPr lang="en-US" sz="2400" dirty="0">
                <a:hlinkClick r:id="rId3"/>
              </a:rPr>
              <a:t>https://forms.gle/LPc8uG33phzVpVSE9</a:t>
            </a:r>
            <a:endParaRPr lang="en-US" sz="2400" dirty="0"/>
          </a:p>
          <a:p>
            <a:pPr marL="0" indent="0" algn="ctr">
              <a:buNone/>
            </a:pPr>
            <a:endParaRPr lang="en-US" dirty="0"/>
          </a:p>
          <a:p>
            <a:pPr marL="0" indent="0" algn="ctr">
              <a:buNone/>
            </a:pPr>
            <a:r>
              <a:rPr lang="en-US" dirty="0"/>
              <a:t>Contact Information</a:t>
            </a:r>
          </a:p>
          <a:p>
            <a:pPr marL="0" indent="0" algn="ctr">
              <a:buNone/>
            </a:pPr>
            <a:r>
              <a:rPr lang="en-US" sz="2400" dirty="0">
                <a:solidFill>
                  <a:srgbClr val="1C468D"/>
                </a:solidFill>
              </a:rPr>
              <a:t>Dale Arney</a:t>
            </a:r>
          </a:p>
          <a:p>
            <a:pPr marL="0" indent="0" algn="ctr">
              <a:buNone/>
            </a:pPr>
            <a:r>
              <a:rPr lang="en-US" sz="2400" dirty="0">
                <a:solidFill>
                  <a:srgbClr val="1C468D"/>
                </a:solidFill>
              </a:rPr>
              <a:t>dale.c.arney@nasa.gov</a:t>
            </a:r>
          </a:p>
        </p:txBody>
      </p:sp>
      <p:sp>
        <p:nvSpPr>
          <p:cNvPr id="4" name="Slide Number Placeholder 3"/>
          <p:cNvSpPr>
            <a:spLocks noGrp="1"/>
          </p:cNvSpPr>
          <p:nvPr>
            <p:ph type="sldNum" sz="quarter" idx="12"/>
          </p:nvPr>
        </p:nvSpPr>
        <p:spPr/>
        <p:txBody>
          <a:bodyPr/>
          <a:lstStyle/>
          <a:p>
            <a:fld id="{3C9FC519-7947-4F21-BC86-1F1EE0CE6A10}" type="slidenum">
              <a:rPr lang="en-US" smtClean="0"/>
              <a:pPr/>
              <a:t>11</a:t>
            </a:fld>
            <a:endParaRPr lang="en-US" dirty="0"/>
          </a:p>
        </p:txBody>
      </p:sp>
      <p:sp>
        <p:nvSpPr>
          <p:cNvPr id="6" name="Footer Placeholder 4">
            <a:extLst>
              <a:ext uri="{FF2B5EF4-FFF2-40B4-BE49-F238E27FC236}">
                <a16:creationId xmlns:a16="http://schemas.microsoft.com/office/drawing/2014/main" id="{625692F7-B9D9-4352-ABD6-716575411387}"/>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63501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613236"/>
            <a:ext cx="2057400" cy="214914"/>
          </a:xfrm>
        </p:spPr>
        <p:txBody>
          <a:bodyPr/>
          <a:lstStyle/>
          <a:p>
            <a:fld id="{3C9FC519-7947-4F21-BC86-1F1EE0CE6A10}" type="slidenum">
              <a:rPr lang="en-US" sz="1000">
                <a:latin typeface="Arial" panose="020B0604020202020204" pitchFamily="34" charset="0"/>
                <a:cs typeface="Arial" panose="020B0604020202020204" pitchFamily="34" charset="0"/>
              </a:rPr>
              <a:t>12</a:t>
            </a:fld>
            <a:endParaRPr lang="en-US" sz="1000"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a:t>NASA Confidential Information</a:t>
            </a:r>
          </a:p>
        </p:txBody>
      </p:sp>
      <p:sp>
        <p:nvSpPr>
          <p:cNvPr id="2" name="TextBox 1"/>
          <p:cNvSpPr txBox="1"/>
          <p:nvPr/>
        </p:nvSpPr>
        <p:spPr>
          <a:xfrm>
            <a:off x="4438650" y="3398376"/>
            <a:ext cx="6848475" cy="1569660"/>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Space is vast. For the most part, when a satellite is launched, it's on its own, regardless of whether it ever needs assistance or not. It launches, operates, and is decommissioned alone, its lifespan limited by consumables, imperfect human design, the exceedingly harsh space environment, and technical obsolescence. </a:t>
            </a:r>
            <a:r>
              <a:rPr lang="en-US" sz="1200" b="1" dirty="0">
                <a:solidFill>
                  <a:schemeClr val="bg1"/>
                </a:solidFill>
                <a:latin typeface="Century Gothic" panose="020B0502020202020204" pitchFamily="34" charset="0"/>
              </a:rPr>
              <a:t>But what if we could fix, upgrade, and augment existing satellites to enable more science for longer? </a:t>
            </a:r>
            <a:r>
              <a:rPr lang="en-US" sz="1200" dirty="0">
                <a:solidFill>
                  <a:schemeClr val="bg1"/>
                </a:solidFill>
                <a:latin typeface="Century Gothic" panose="020B0502020202020204" pitchFamily="34" charset="0"/>
              </a:rPr>
              <a:t>Technically and economically feasible refueling, repair, and upgrade of satellites has remained elusive—until now. OSAM technology will enable more science by assisting existing telescopes, but also lay the groundwork for future endeavors once thought to be impossible.  </a:t>
            </a:r>
          </a:p>
        </p:txBody>
      </p:sp>
      <p:pic>
        <p:nvPicPr>
          <p:cNvPr id="4" name="Picture 3" descr="Text&#10;&#10;Description automatically generated">
            <a:extLst>
              <a:ext uri="{FF2B5EF4-FFF2-40B4-BE49-F238E27FC236}">
                <a16:creationId xmlns:a16="http://schemas.microsoft.com/office/drawing/2014/main" id="{F45C737B-49E3-438D-92BD-23FC4DBA3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
            <a:ext cx="12192000" cy="6857403"/>
          </a:xfrm>
          <a:prstGeom prst="rect">
            <a:avLst/>
          </a:prstGeom>
        </p:spPr>
      </p:pic>
    </p:spTree>
    <p:extLst>
      <p:ext uri="{BB962C8B-B14F-4D97-AF65-F5344CB8AC3E}">
        <p14:creationId xmlns:p14="http://schemas.microsoft.com/office/powerpoint/2010/main" val="314524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OSAM National Initiative</a:t>
            </a:r>
          </a:p>
        </p:txBody>
      </p:sp>
      <p:sp>
        <p:nvSpPr>
          <p:cNvPr id="4" name="Slide Number Placeholder 3"/>
          <p:cNvSpPr>
            <a:spLocks noGrp="1"/>
          </p:cNvSpPr>
          <p:nvPr>
            <p:ph type="sldNum" sz="quarter" idx="12"/>
          </p:nvPr>
        </p:nvSpPr>
        <p:spPr/>
        <p:txBody>
          <a:bodyPr/>
          <a:lstStyle/>
          <a:p>
            <a:fld id="{3C9FC519-7947-4F21-BC86-1F1EE0CE6A10}" type="slidenum">
              <a:rPr lang="en-US" smtClean="0"/>
              <a:pPr/>
              <a:t>2</a:t>
            </a:fld>
            <a:endParaRPr lang="en-US" dirty="0"/>
          </a:p>
        </p:txBody>
      </p:sp>
      <p:sp>
        <p:nvSpPr>
          <p:cNvPr id="8" name="Rectangle 7">
            <a:extLst>
              <a:ext uri="{FF2B5EF4-FFF2-40B4-BE49-F238E27FC236}">
                <a16:creationId xmlns:a16="http://schemas.microsoft.com/office/drawing/2014/main" id="{D540BD8D-6858-4FFA-85DB-CE23512ABF1F}"/>
              </a:ext>
            </a:extLst>
          </p:cNvPr>
          <p:cNvSpPr/>
          <p:nvPr/>
        </p:nvSpPr>
        <p:spPr bwMode="auto">
          <a:xfrm>
            <a:off x="4084320" y="3449504"/>
            <a:ext cx="4023360" cy="2031325"/>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t>Steward future OSAM concepts and technologies</a:t>
            </a:r>
            <a:b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br>
            <a:endPar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Define OSAM needs for future missions, assess the needs against existing commercial/government capabilities, and encourage standards to facilitate adoption.</a:t>
            </a:r>
          </a:p>
        </p:txBody>
      </p:sp>
      <p:sp>
        <p:nvSpPr>
          <p:cNvPr id="9" name="Rectangle 8">
            <a:extLst>
              <a:ext uri="{FF2B5EF4-FFF2-40B4-BE49-F238E27FC236}">
                <a16:creationId xmlns:a16="http://schemas.microsoft.com/office/drawing/2014/main" id="{A2F61783-7C6C-4BA0-A638-1A82FF398367}"/>
              </a:ext>
            </a:extLst>
          </p:cNvPr>
          <p:cNvSpPr/>
          <p:nvPr/>
        </p:nvSpPr>
        <p:spPr bwMode="auto">
          <a:xfrm>
            <a:off x="30480" y="3449504"/>
            <a:ext cx="4023360" cy="2031325"/>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t>Develop a whole-of-nation architecture and strategy</a:t>
            </a:r>
            <a:b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br>
            <a:endPar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Define future space infrastructure and architectures and foster a coordinated and targeted investment strategy across government, industry, and academia.</a:t>
            </a:r>
          </a:p>
        </p:txBody>
      </p:sp>
      <p:sp>
        <p:nvSpPr>
          <p:cNvPr id="10" name="Rectangle 9">
            <a:extLst>
              <a:ext uri="{FF2B5EF4-FFF2-40B4-BE49-F238E27FC236}">
                <a16:creationId xmlns:a16="http://schemas.microsoft.com/office/drawing/2014/main" id="{872BC64C-F333-41AA-BED0-D33593C894E7}"/>
              </a:ext>
            </a:extLst>
          </p:cNvPr>
          <p:cNvSpPr/>
          <p:nvPr/>
        </p:nvSpPr>
        <p:spPr bwMode="auto">
          <a:xfrm>
            <a:off x="8138160" y="3449504"/>
            <a:ext cx="4023360" cy="2031325"/>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t>Enable the adoption of OSAM into the state of play</a:t>
            </a:r>
            <a:br>
              <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rPr>
            </a:br>
            <a:endParaRPr kumimoji="0" lang="en-US" sz="1800" b="0" i="0" u="none" strike="noStrike" kern="0" cap="none" spc="0" normalizeH="0" baseline="0" noProof="0" dirty="0">
              <a:ln>
                <a:noFill/>
              </a:ln>
              <a:solidFill>
                <a:srgbClr val="1C468D"/>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Incentivize the infusion of OSAM in future space systems, establish interoperability standards, and influence future procurements.</a:t>
            </a:r>
          </a:p>
        </p:txBody>
      </p:sp>
      <p:sp>
        <p:nvSpPr>
          <p:cNvPr id="11" name="TextBox 10">
            <a:extLst>
              <a:ext uri="{FF2B5EF4-FFF2-40B4-BE49-F238E27FC236}">
                <a16:creationId xmlns:a16="http://schemas.microsoft.com/office/drawing/2014/main" id="{01EAABA0-F809-4682-85C8-77FA9BB4B70F}"/>
              </a:ext>
            </a:extLst>
          </p:cNvPr>
          <p:cNvSpPr txBox="1"/>
          <p:nvPr/>
        </p:nvSpPr>
        <p:spPr>
          <a:xfrm>
            <a:off x="1773352" y="6373785"/>
            <a:ext cx="864531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a:ea typeface="+mn-ea"/>
                <a:cs typeface="+mn-cs"/>
              </a:rPr>
              <a:t>POCs: Deborah Tomek (</a:t>
            </a:r>
            <a:r>
              <a:rPr kumimoji="0" lang="en-US" sz="1200" b="0" i="0" u="none" strike="noStrike" kern="0" cap="none" spc="0" normalizeH="0" baseline="0" noProof="0" dirty="0">
                <a:ln>
                  <a:noFill/>
                </a:ln>
                <a:solidFill>
                  <a:srgbClr val="303030"/>
                </a:solidFill>
                <a:effectLst/>
                <a:uLnTx/>
                <a:uFillTx/>
                <a:latin typeface="Calibri"/>
                <a:ea typeface="+mn-ea"/>
                <a:cs typeface="+mn-cs"/>
                <a:hlinkClick r:id="rId2"/>
              </a:rPr>
              <a:t>deborah.m.tomek@nasa.gov</a:t>
            </a:r>
            <a:r>
              <a:rPr kumimoji="0" lang="en-US" sz="1200" b="0" i="0" u="none" strike="noStrike" kern="0" cap="none" spc="0" normalizeH="0" baseline="0" noProof="0" dirty="0">
                <a:ln>
                  <a:noFill/>
                </a:ln>
                <a:effectLst/>
                <a:uLnTx/>
                <a:uFillTx/>
                <a:latin typeface="Calibri"/>
                <a:ea typeface="+mn-ea"/>
                <a:cs typeface="+mn-cs"/>
              </a:rPr>
              <a:t>), Dr. Joel </a:t>
            </a:r>
            <a:r>
              <a:rPr kumimoji="0" lang="en-US" sz="1200" b="0" i="0" u="none" strike="noStrike" kern="0" cap="none" spc="0" normalizeH="0" baseline="0" noProof="0" dirty="0" err="1">
                <a:ln>
                  <a:noFill/>
                </a:ln>
                <a:effectLst/>
                <a:uLnTx/>
                <a:uFillTx/>
                <a:latin typeface="Calibri"/>
                <a:ea typeface="+mn-ea"/>
                <a:cs typeface="+mn-cs"/>
              </a:rPr>
              <a:t>Mozer</a:t>
            </a:r>
            <a:r>
              <a:rPr kumimoji="0" lang="en-US" sz="1200" b="0" i="0" u="none" strike="noStrike" kern="0" cap="none" spc="0" normalizeH="0" baseline="0" noProof="0" dirty="0">
                <a:ln>
                  <a:noFill/>
                </a:ln>
                <a:effectLst/>
                <a:uLnTx/>
                <a:uFillTx/>
                <a:latin typeface="Calibri"/>
                <a:ea typeface="+mn-ea"/>
                <a:cs typeface="+mn-cs"/>
              </a:rPr>
              <a:t> </a:t>
            </a:r>
            <a:r>
              <a:rPr lang="en-US" sz="1200" kern="0" dirty="0">
                <a:solidFill>
                  <a:srgbClr val="303030"/>
                </a:solidFill>
                <a:latin typeface="Calibri"/>
              </a:rPr>
              <a:t>(</a:t>
            </a:r>
            <a:r>
              <a:rPr lang="en-US" sz="1200" kern="0" dirty="0">
                <a:solidFill>
                  <a:srgbClr val="303030"/>
                </a:solidFill>
                <a:latin typeface="Calibri"/>
                <a:hlinkClick r:id="rId3"/>
              </a:rPr>
              <a:t>joel.mozer@space.mil</a:t>
            </a:r>
            <a:r>
              <a:rPr kumimoji="0" lang="en-US" sz="1200" b="0" i="0" u="none" strike="noStrike" kern="0" cap="none" spc="0" normalizeH="0" baseline="0" noProof="0" dirty="0">
                <a:ln>
                  <a:noFill/>
                </a:ln>
                <a:effectLst/>
                <a:uLnTx/>
                <a:uFillTx/>
                <a:latin typeface="Calibri"/>
                <a:ea typeface="+mn-ea"/>
                <a:cs typeface="+mn-cs"/>
              </a:rPr>
              <a:t>), and Dr. Byron Knight (</a:t>
            </a:r>
            <a:r>
              <a:rPr kumimoji="0" lang="en-US" sz="1200" b="0" i="0" u="none" strike="noStrike" kern="0" cap="none" spc="0" normalizeH="0" baseline="0" noProof="0" dirty="0">
                <a:ln>
                  <a:noFill/>
                </a:ln>
                <a:solidFill>
                  <a:srgbClr val="303030"/>
                </a:solidFill>
                <a:effectLst/>
                <a:uLnTx/>
                <a:uFillTx/>
                <a:latin typeface="Calibri"/>
                <a:ea typeface="+mn-ea"/>
                <a:cs typeface="+mn-cs"/>
                <a:hlinkClick r:id="rId4"/>
              </a:rPr>
              <a:t>knightby@nro.mil</a:t>
            </a:r>
            <a:r>
              <a:rPr kumimoji="0" lang="en-US" sz="1200" b="0" i="0" u="none" strike="noStrike" kern="0" cap="none" spc="0" normalizeH="0" baseline="0" noProof="0" dirty="0">
                <a:ln>
                  <a:noFill/>
                </a:ln>
                <a:effectLst/>
                <a:uLnTx/>
                <a:uFillTx/>
                <a:latin typeface="Calibri"/>
                <a:ea typeface="+mn-ea"/>
                <a:cs typeface="+mn-cs"/>
              </a:rPr>
              <a:t>)</a:t>
            </a:r>
          </a:p>
        </p:txBody>
      </p:sp>
      <p:pic>
        <p:nvPicPr>
          <p:cNvPr id="12" name="Graphic 11" descr="Solar system">
            <a:extLst>
              <a:ext uri="{FF2B5EF4-FFF2-40B4-BE49-F238E27FC236}">
                <a16:creationId xmlns:a16="http://schemas.microsoft.com/office/drawing/2014/main" id="{4B82FB2E-CBA0-45B2-A710-DEAD60F690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6681" y="1601724"/>
            <a:ext cx="1555931" cy="1555931"/>
          </a:xfrm>
          <a:prstGeom prst="rect">
            <a:avLst/>
          </a:prstGeom>
        </p:spPr>
      </p:pic>
      <p:pic>
        <p:nvPicPr>
          <p:cNvPr id="13" name="Graphic 12" descr="Lightbulb and gear">
            <a:extLst>
              <a:ext uri="{FF2B5EF4-FFF2-40B4-BE49-F238E27FC236}">
                <a16:creationId xmlns:a16="http://schemas.microsoft.com/office/drawing/2014/main" id="{53613F85-360D-4AE4-A44F-D602DA8AC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8034" y="1601724"/>
            <a:ext cx="1555931" cy="1555931"/>
          </a:xfrm>
          <a:prstGeom prst="rect">
            <a:avLst/>
          </a:prstGeom>
        </p:spPr>
      </p:pic>
      <p:pic>
        <p:nvPicPr>
          <p:cNvPr id="14" name="Graphic 13" descr="Puzzle pieces">
            <a:extLst>
              <a:ext uri="{FF2B5EF4-FFF2-40B4-BE49-F238E27FC236}">
                <a16:creationId xmlns:a16="http://schemas.microsoft.com/office/drawing/2014/main" id="{5DB6B467-B602-4601-9FB3-C7870C6E03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69387" y="1601724"/>
            <a:ext cx="1555931" cy="1555931"/>
          </a:xfrm>
          <a:prstGeom prst="rect">
            <a:avLst/>
          </a:prstGeom>
        </p:spPr>
      </p:pic>
      <p:pic>
        <p:nvPicPr>
          <p:cNvPr id="15" name="Picture 2" descr="Image result for department of the air force logo png">
            <a:extLst>
              <a:ext uri="{FF2B5EF4-FFF2-40B4-BE49-F238E27FC236}">
                <a16:creationId xmlns:a16="http://schemas.microsoft.com/office/drawing/2014/main" id="{749373DD-A28E-438F-9B73-E3D52C991DEE}"/>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514548" y="5656503"/>
            <a:ext cx="670280" cy="6702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asa logo png">
            <a:extLst>
              <a:ext uri="{FF2B5EF4-FFF2-40B4-BE49-F238E27FC236}">
                <a16:creationId xmlns:a16="http://schemas.microsoft.com/office/drawing/2014/main" id="{12A0197E-F858-4D59-9DCB-BD6F3F96FD5C}"/>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4213271" y="5701722"/>
            <a:ext cx="788584" cy="5798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File:NRO.svg">
            <a:extLst>
              <a:ext uri="{FF2B5EF4-FFF2-40B4-BE49-F238E27FC236}">
                <a16:creationId xmlns:a16="http://schemas.microsoft.com/office/drawing/2014/main" id="{6FACA059-875B-4FF6-9396-C5562CF2830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030298" y="5701722"/>
            <a:ext cx="579843" cy="5798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air force space command">
            <a:extLst>
              <a:ext uri="{FF2B5EF4-FFF2-40B4-BE49-F238E27FC236}">
                <a16:creationId xmlns:a16="http://schemas.microsoft.com/office/drawing/2014/main" id="{2C1FFB32-75ED-49A7-AA40-3D4440821FA3}"/>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282577" y="5701722"/>
            <a:ext cx="600874" cy="5798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4D4709FF-70A1-4ACF-A60B-42F6E2D374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6911894" y="5709524"/>
            <a:ext cx="570179" cy="5642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mage result for defense innovation unit logo png">
            <a:extLst>
              <a:ext uri="{FF2B5EF4-FFF2-40B4-BE49-F238E27FC236}">
                <a16:creationId xmlns:a16="http://schemas.microsoft.com/office/drawing/2014/main" id="{B0DBEA8A-7815-42BD-B176-3DD6A4F3D5CD}"/>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r="80500"/>
          <a:stretch/>
        </p:blipFill>
        <p:spPr bwMode="auto">
          <a:xfrm>
            <a:off x="8107680" y="5757670"/>
            <a:ext cx="488838" cy="4679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clock&#10;&#10;Description automatically generated">
            <a:extLst>
              <a:ext uri="{FF2B5EF4-FFF2-40B4-BE49-F238E27FC236}">
                <a16:creationId xmlns:a16="http://schemas.microsoft.com/office/drawing/2014/main" id="{DECC7583-865E-4A2B-83AC-B814E950DD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8584" y="5683868"/>
            <a:ext cx="615550" cy="615550"/>
          </a:xfrm>
          <a:prstGeom prst="rect">
            <a:avLst/>
          </a:prstGeom>
        </p:spPr>
      </p:pic>
      <p:pic>
        <p:nvPicPr>
          <p:cNvPr id="22" name="Picture 21">
            <a:extLst>
              <a:ext uri="{FF2B5EF4-FFF2-40B4-BE49-F238E27FC236}">
                <a16:creationId xmlns:a16="http://schemas.microsoft.com/office/drawing/2014/main" id="{3661494E-9EF9-42A6-8570-7EFFFEFCF20F}"/>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510516" y="5707284"/>
            <a:ext cx="568718" cy="568718"/>
          </a:xfrm>
          <a:prstGeom prst="rect">
            <a:avLst/>
          </a:prstGeom>
        </p:spPr>
      </p:pic>
      <p:sp>
        <p:nvSpPr>
          <p:cNvPr id="23" name="Footer Placeholder 4">
            <a:extLst>
              <a:ext uri="{FF2B5EF4-FFF2-40B4-BE49-F238E27FC236}">
                <a16:creationId xmlns:a16="http://schemas.microsoft.com/office/drawing/2014/main" id="{BA49B7B1-7FBF-4F8B-BBC2-0DFD1BD57F26}"/>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7881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Capability Assessment Process</a:t>
            </a:r>
          </a:p>
        </p:txBody>
      </p:sp>
      <p:sp>
        <p:nvSpPr>
          <p:cNvPr id="4" name="Slide Number Placeholder 3"/>
          <p:cNvSpPr>
            <a:spLocks noGrp="1"/>
          </p:cNvSpPr>
          <p:nvPr>
            <p:ph type="sldNum" sz="quarter" idx="12"/>
          </p:nvPr>
        </p:nvSpPr>
        <p:spPr/>
        <p:txBody>
          <a:bodyPr/>
          <a:lstStyle/>
          <a:p>
            <a:fld id="{3C9FC519-7947-4F21-BC86-1F1EE0CE6A10}" type="slidenum">
              <a:rPr lang="en-US" smtClean="0"/>
              <a:pPr/>
              <a:t>3</a:t>
            </a:fld>
            <a:endParaRPr lang="en-US" dirty="0"/>
          </a:p>
        </p:txBody>
      </p:sp>
      <p:graphicFrame>
        <p:nvGraphicFramePr>
          <p:cNvPr id="8" name="Diagram 7">
            <a:extLst>
              <a:ext uri="{FF2B5EF4-FFF2-40B4-BE49-F238E27FC236}">
                <a16:creationId xmlns:a16="http://schemas.microsoft.com/office/drawing/2014/main" id="{3D9EC842-22E9-47EB-A248-DF390188E0B6}"/>
              </a:ext>
            </a:extLst>
          </p:cNvPr>
          <p:cNvGraphicFramePr/>
          <p:nvPr>
            <p:extLst>
              <p:ext uri="{D42A27DB-BD31-4B8C-83A1-F6EECF244321}">
                <p14:modId xmlns:p14="http://schemas.microsoft.com/office/powerpoint/2010/main" val="2242797988"/>
              </p:ext>
            </p:extLst>
          </p:nvPr>
        </p:nvGraphicFramePr>
        <p:xfrm>
          <a:off x="2032000" y="1142664"/>
          <a:ext cx="8128000" cy="534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B79D0F2-B87B-476D-86AD-756C5C62909C}"/>
              </a:ext>
            </a:extLst>
          </p:cNvPr>
          <p:cNvSpPr txBox="1"/>
          <p:nvPr/>
        </p:nvSpPr>
        <p:spPr>
          <a:xfrm>
            <a:off x="7007041" y="1151854"/>
            <a:ext cx="2250103" cy="461665"/>
          </a:xfrm>
          <a:prstGeom prst="rect">
            <a:avLst/>
          </a:prstGeom>
          <a:noFill/>
        </p:spPr>
        <p:txBody>
          <a:bodyPr wrap="none" rtlCol="0">
            <a:spAutoFit/>
          </a:bodyPr>
          <a:lstStyle/>
          <a:p>
            <a:r>
              <a:rPr lang="en-US" sz="2400" b="1" dirty="0">
                <a:solidFill>
                  <a:schemeClr val="accent1"/>
                </a:solidFill>
              </a:rPr>
              <a:t>“Where we are”</a:t>
            </a:r>
          </a:p>
        </p:txBody>
      </p:sp>
      <p:sp>
        <p:nvSpPr>
          <p:cNvPr id="10" name="TextBox 9">
            <a:extLst>
              <a:ext uri="{FF2B5EF4-FFF2-40B4-BE49-F238E27FC236}">
                <a16:creationId xmlns:a16="http://schemas.microsoft.com/office/drawing/2014/main" id="{DDA70DF7-2F9D-4E6F-B0D1-37089726D9FD}"/>
              </a:ext>
            </a:extLst>
          </p:cNvPr>
          <p:cNvSpPr txBox="1"/>
          <p:nvPr/>
        </p:nvSpPr>
        <p:spPr>
          <a:xfrm>
            <a:off x="8784424" y="3909416"/>
            <a:ext cx="3272157" cy="461665"/>
          </a:xfrm>
          <a:prstGeom prst="rect">
            <a:avLst/>
          </a:prstGeom>
          <a:noFill/>
        </p:spPr>
        <p:txBody>
          <a:bodyPr wrap="square" rtlCol="0">
            <a:spAutoFit/>
          </a:bodyPr>
          <a:lstStyle/>
          <a:p>
            <a:r>
              <a:rPr lang="en-US" sz="2400" b="1" dirty="0">
                <a:solidFill>
                  <a:schemeClr val="accent6"/>
                </a:solidFill>
              </a:rPr>
              <a:t>“Where we want to be”</a:t>
            </a:r>
          </a:p>
        </p:txBody>
      </p:sp>
      <p:sp>
        <p:nvSpPr>
          <p:cNvPr id="11" name="TextBox 10">
            <a:extLst>
              <a:ext uri="{FF2B5EF4-FFF2-40B4-BE49-F238E27FC236}">
                <a16:creationId xmlns:a16="http://schemas.microsoft.com/office/drawing/2014/main" id="{F170AB1D-25D1-4F33-B74D-F4E6CE7ED44E}"/>
              </a:ext>
            </a:extLst>
          </p:cNvPr>
          <p:cNvSpPr txBox="1"/>
          <p:nvPr/>
        </p:nvSpPr>
        <p:spPr>
          <a:xfrm>
            <a:off x="1167981" y="5253671"/>
            <a:ext cx="2808558" cy="461665"/>
          </a:xfrm>
          <a:prstGeom prst="rect">
            <a:avLst/>
          </a:prstGeom>
          <a:noFill/>
        </p:spPr>
        <p:txBody>
          <a:bodyPr wrap="square" rtlCol="0">
            <a:spAutoFit/>
          </a:bodyPr>
          <a:lstStyle/>
          <a:p>
            <a:r>
              <a:rPr lang="en-US" sz="2400" b="1" dirty="0">
                <a:solidFill>
                  <a:schemeClr val="accent2"/>
                </a:solidFill>
              </a:rPr>
              <a:t>“How we get there”</a:t>
            </a:r>
          </a:p>
        </p:txBody>
      </p:sp>
      <p:sp>
        <p:nvSpPr>
          <p:cNvPr id="12" name="Footer Placeholder 4">
            <a:extLst>
              <a:ext uri="{FF2B5EF4-FFF2-40B4-BE49-F238E27FC236}">
                <a16:creationId xmlns:a16="http://schemas.microsoft.com/office/drawing/2014/main" id="{CD05C62E-8101-49D7-9C26-2A4623947678}"/>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106134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73473E-EFD7-42FB-B634-58C221828B57}"/>
              </a:ext>
            </a:extLst>
          </p:cNvPr>
          <p:cNvSpPr>
            <a:spLocks noGrp="1"/>
          </p:cNvSpPr>
          <p:nvPr>
            <p:ph type="title"/>
          </p:nvPr>
        </p:nvSpPr>
        <p:spPr/>
        <p:txBody>
          <a:bodyPr/>
          <a:lstStyle/>
          <a:p>
            <a:r>
              <a:rPr lang="en-US" dirty="0"/>
              <a:t>The OSAM State of Play</a:t>
            </a:r>
          </a:p>
        </p:txBody>
      </p:sp>
      <p:sp>
        <p:nvSpPr>
          <p:cNvPr id="6" name="Content Placeholder 5">
            <a:extLst>
              <a:ext uri="{FF2B5EF4-FFF2-40B4-BE49-F238E27FC236}">
                <a16:creationId xmlns:a16="http://schemas.microsoft.com/office/drawing/2014/main" id="{5ED9431F-3D5B-4362-B961-09780FE1D9AA}"/>
              </a:ext>
            </a:extLst>
          </p:cNvPr>
          <p:cNvSpPr>
            <a:spLocks noGrp="1"/>
          </p:cNvSpPr>
          <p:nvPr>
            <p:ph idx="1"/>
          </p:nvPr>
        </p:nvSpPr>
        <p:spPr/>
        <p:txBody>
          <a:bodyPr>
            <a:normAutofit lnSpcReduction="10000"/>
          </a:bodyPr>
          <a:lstStyle/>
          <a:p>
            <a:r>
              <a:rPr lang="en-US" dirty="0"/>
              <a:t>Purpose: characterize the current state of OSAM capabilities</a:t>
            </a:r>
          </a:p>
          <a:p>
            <a:endParaRPr lang="en-US" dirty="0"/>
          </a:p>
          <a:p>
            <a:r>
              <a:rPr lang="en-US" dirty="0"/>
              <a:t>State of Play compiles and organizes past, present, and near future OSAM capabilities</a:t>
            </a:r>
          </a:p>
          <a:p>
            <a:endParaRPr lang="en-US" dirty="0"/>
          </a:p>
          <a:p>
            <a:r>
              <a:rPr lang="en-US" dirty="0"/>
              <a:t>Intended to be used broadly </a:t>
            </a:r>
          </a:p>
          <a:p>
            <a:pPr lvl="1"/>
            <a:r>
              <a:rPr lang="en-US" dirty="0"/>
              <a:t>Help mission designers incorporate OSAM technologies into their concepts</a:t>
            </a:r>
          </a:p>
          <a:p>
            <a:pPr lvl="1"/>
            <a:r>
              <a:rPr lang="en-US" dirty="0"/>
              <a:t>Create the starting point for technology development plans and roadmaps</a:t>
            </a:r>
          </a:p>
          <a:p>
            <a:pPr lvl="1"/>
            <a:r>
              <a:rPr lang="en-US" dirty="0"/>
              <a:t>Provide technologists a survey of the field they are developing</a:t>
            </a:r>
          </a:p>
          <a:p>
            <a:endParaRPr lang="en-US" dirty="0"/>
          </a:p>
          <a:p>
            <a:r>
              <a:rPr lang="en-US" dirty="0"/>
              <a:t>Will be updated periodically (target annually) as things change</a:t>
            </a:r>
          </a:p>
        </p:txBody>
      </p:sp>
      <p:sp>
        <p:nvSpPr>
          <p:cNvPr id="4" name="Slide Number Placeholder 3">
            <a:extLst>
              <a:ext uri="{FF2B5EF4-FFF2-40B4-BE49-F238E27FC236}">
                <a16:creationId xmlns:a16="http://schemas.microsoft.com/office/drawing/2014/main" id="{2838AD3A-2F48-467E-B07C-992B0155CA6A}"/>
              </a:ext>
            </a:extLst>
          </p:cNvPr>
          <p:cNvSpPr>
            <a:spLocks noGrp="1"/>
          </p:cNvSpPr>
          <p:nvPr>
            <p:ph type="sldNum" sz="quarter" idx="12"/>
          </p:nvPr>
        </p:nvSpPr>
        <p:spPr/>
        <p:txBody>
          <a:bodyPr/>
          <a:lstStyle/>
          <a:p>
            <a:pPr algn="r"/>
            <a:fld id="{953CACB3-1301-4813-B6DD-FB014763EE83}" type="slidenum">
              <a:rPr lang="en-US" smtClean="0"/>
              <a:pPr algn="r"/>
              <a:t>4</a:t>
            </a:fld>
            <a:endParaRPr lang="en-US" dirty="0"/>
          </a:p>
        </p:txBody>
      </p:sp>
      <p:sp>
        <p:nvSpPr>
          <p:cNvPr id="7" name="Footer Placeholder 4">
            <a:extLst>
              <a:ext uri="{FF2B5EF4-FFF2-40B4-BE49-F238E27FC236}">
                <a16:creationId xmlns:a16="http://schemas.microsoft.com/office/drawing/2014/main" id="{2478B22B-A896-4137-BE15-9A507F6A82B4}"/>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380305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257FD-AB04-4605-9BAC-6B5E0F19CB74}"/>
              </a:ext>
            </a:extLst>
          </p:cNvPr>
          <p:cNvSpPr>
            <a:spLocks noGrp="1"/>
          </p:cNvSpPr>
          <p:nvPr>
            <p:ph type="title"/>
          </p:nvPr>
        </p:nvSpPr>
        <p:spPr/>
        <p:txBody>
          <a:bodyPr/>
          <a:lstStyle/>
          <a:p>
            <a:r>
              <a:rPr lang="en-US" dirty="0"/>
              <a:t>OSAM State of Play Overview</a:t>
            </a:r>
          </a:p>
        </p:txBody>
      </p:sp>
      <p:sp>
        <p:nvSpPr>
          <p:cNvPr id="6" name="Content Placeholder 5">
            <a:extLst>
              <a:ext uri="{FF2B5EF4-FFF2-40B4-BE49-F238E27FC236}">
                <a16:creationId xmlns:a16="http://schemas.microsoft.com/office/drawing/2014/main" id="{8CD2E3A6-B39D-4EF5-8868-8E89FE83C432}"/>
              </a:ext>
            </a:extLst>
          </p:cNvPr>
          <p:cNvSpPr>
            <a:spLocks noGrp="1"/>
          </p:cNvSpPr>
          <p:nvPr>
            <p:ph idx="1"/>
          </p:nvPr>
        </p:nvSpPr>
        <p:spPr>
          <a:xfrm>
            <a:off x="258644" y="1155004"/>
            <a:ext cx="7666156" cy="5230556"/>
          </a:xfrm>
        </p:spPr>
        <p:txBody>
          <a:bodyPr>
            <a:normAutofit fontScale="85000" lnSpcReduction="20000"/>
          </a:bodyPr>
          <a:lstStyle/>
          <a:p>
            <a:r>
              <a:rPr lang="en-US" dirty="0"/>
              <a:t>History of OSAM</a:t>
            </a:r>
          </a:p>
          <a:p>
            <a:pPr lvl="1"/>
            <a:r>
              <a:rPr lang="en-US" dirty="0"/>
              <a:t>Operational missions and flight demonstrations</a:t>
            </a:r>
          </a:p>
          <a:p>
            <a:endParaRPr lang="en-US" dirty="0"/>
          </a:p>
          <a:p>
            <a:r>
              <a:rPr lang="en-US" dirty="0"/>
              <a:t>OSAM Capability Areas</a:t>
            </a:r>
          </a:p>
          <a:p>
            <a:pPr lvl="1"/>
            <a:r>
              <a:rPr lang="en-US" dirty="0"/>
              <a:t>Divides OSAM capabilities into 11 capability areas</a:t>
            </a:r>
          </a:p>
          <a:p>
            <a:pPr lvl="1"/>
            <a:r>
              <a:rPr lang="en-US" dirty="0"/>
              <a:t>Describes the current state of those capability areas</a:t>
            </a:r>
          </a:p>
          <a:p>
            <a:endParaRPr lang="en-US" dirty="0"/>
          </a:p>
          <a:p>
            <a:r>
              <a:rPr lang="en-US" dirty="0"/>
              <a:t>OSAM Facilities</a:t>
            </a:r>
          </a:p>
          <a:p>
            <a:pPr lvl="1"/>
            <a:r>
              <a:rPr lang="en-US" dirty="0"/>
              <a:t>Select facilities from NASA (on and off Earth), DOD, FFRDCs, and academia</a:t>
            </a:r>
          </a:p>
          <a:p>
            <a:endParaRPr lang="en-US" dirty="0"/>
          </a:p>
          <a:p>
            <a:r>
              <a:rPr lang="en-US" dirty="0"/>
              <a:t>Appendix </a:t>
            </a:r>
          </a:p>
          <a:p>
            <a:pPr lvl="1"/>
            <a:r>
              <a:rPr lang="en-US" dirty="0"/>
              <a:t>Contains entries from the repository of previous and ongoing OSAM development activities and technologies</a:t>
            </a:r>
          </a:p>
        </p:txBody>
      </p:sp>
      <p:sp>
        <p:nvSpPr>
          <p:cNvPr id="4" name="Slide Number Placeholder 3">
            <a:extLst>
              <a:ext uri="{FF2B5EF4-FFF2-40B4-BE49-F238E27FC236}">
                <a16:creationId xmlns:a16="http://schemas.microsoft.com/office/drawing/2014/main" id="{8EC58965-9828-44D0-AAA3-2850E8C38C95}"/>
              </a:ext>
            </a:extLst>
          </p:cNvPr>
          <p:cNvSpPr>
            <a:spLocks noGrp="1"/>
          </p:cNvSpPr>
          <p:nvPr>
            <p:ph type="sldNum" sz="quarter" idx="12"/>
          </p:nvPr>
        </p:nvSpPr>
        <p:spPr/>
        <p:txBody>
          <a:bodyPr/>
          <a:lstStyle/>
          <a:p>
            <a:pPr algn="r"/>
            <a:fld id="{953CACB3-1301-4813-B6DD-FB014763EE83}" type="slidenum">
              <a:rPr lang="en-US" smtClean="0"/>
              <a:pPr algn="r"/>
              <a:t>5</a:t>
            </a:fld>
            <a:endParaRPr lang="en-US" dirty="0"/>
          </a:p>
        </p:txBody>
      </p:sp>
      <p:pic>
        <p:nvPicPr>
          <p:cNvPr id="7" name="Picture 6">
            <a:extLst>
              <a:ext uri="{FF2B5EF4-FFF2-40B4-BE49-F238E27FC236}">
                <a16:creationId xmlns:a16="http://schemas.microsoft.com/office/drawing/2014/main" id="{65D7B4F0-3E73-46AD-A8A9-92C8C0D5829F}"/>
              </a:ext>
            </a:extLst>
          </p:cNvPr>
          <p:cNvPicPr>
            <a:picLocks noChangeAspect="1"/>
          </p:cNvPicPr>
          <p:nvPr/>
        </p:nvPicPr>
        <p:blipFill>
          <a:blip r:embed="rId2"/>
          <a:stretch>
            <a:fillRect/>
          </a:stretch>
        </p:blipFill>
        <p:spPr>
          <a:xfrm>
            <a:off x="8012853" y="1298661"/>
            <a:ext cx="3935038" cy="508689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8" name="Footer Placeholder 4">
            <a:extLst>
              <a:ext uri="{FF2B5EF4-FFF2-40B4-BE49-F238E27FC236}">
                <a16:creationId xmlns:a16="http://schemas.microsoft.com/office/drawing/2014/main" id="{4531B55E-5D64-463C-A756-0FC55E5D37E8}"/>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363755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2CBF4-863A-4672-AD4B-56AA52EF21E5}"/>
              </a:ext>
            </a:extLst>
          </p:cNvPr>
          <p:cNvSpPr>
            <a:spLocks noGrp="1"/>
          </p:cNvSpPr>
          <p:nvPr>
            <p:ph type="title"/>
          </p:nvPr>
        </p:nvSpPr>
        <p:spPr/>
        <p:txBody>
          <a:bodyPr/>
          <a:lstStyle/>
          <a:p>
            <a:r>
              <a:rPr lang="en-US" dirty="0"/>
              <a:t>History of OSAM</a:t>
            </a:r>
          </a:p>
        </p:txBody>
      </p:sp>
      <p:sp>
        <p:nvSpPr>
          <p:cNvPr id="4" name="Slide Number Placeholder 3">
            <a:extLst>
              <a:ext uri="{FF2B5EF4-FFF2-40B4-BE49-F238E27FC236}">
                <a16:creationId xmlns:a16="http://schemas.microsoft.com/office/drawing/2014/main" id="{8BE80058-D08C-4B00-B253-C18819E7FA59}"/>
              </a:ext>
            </a:extLst>
          </p:cNvPr>
          <p:cNvSpPr>
            <a:spLocks noGrp="1"/>
          </p:cNvSpPr>
          <p:nvPr>
            <p:ph type="sldNum" sz="quarter" idx="12"/>
          </p:nvPr>
        </p:nvSpPr>
        <p:spPr/>
        <p:txBody>
          <a:bodyPr/>
          <a:lstStyle/>
          <a:p>
            <a:pPr algn="r"/>
            <a:fld id="{953CACB3-1301-4813-B6DD-FB014763EE83}" type="slidenum">
              <a:rPr lang="en-US" smtClean="0"/>
              <a:pPr algn="r"/>
              <a:t>6</a:t>
            </a:fld>
            <a:endParaRPr lang="en-US" dirty="0"/>
          </a:p>
        </p:txBody>
      </p:sp>
      <p:pic>
        <p:nvPicPr>
          <p:cNvPr id="7" name="Content Placeholder 6">
            <a:extLst>
              <a:ext uri="{FF2B5EF4-FFF2-40B4-BE49-F238E27FC236}">
                <a16:creationId xmlns:a16="http://schemas.microsoft.com/office/drawing/2014/main" id="{84BAC384-1933-47C5-9B8A-1C3B027DD408}"/>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7" y="1105957"/>
            <a:ext cx="11105564" cy="5328710"/>
          </a:xfrm>
          <a:prstGeom prst="rect">
            <a:avLst/>
          </a:prstGeom>
          <a:noFill/>
        </p:spPr>
      </p:pic>
      <p:sp>
        <p:nvSpPr>
          <p:cNvPr id="8" name="Footer Placeholder 4">
            <a:extLst>
              <a:ext uri="{FF2B5EF4-FFF2-40B4-BE49-F238E27FC236}">
                <a16:creationId xmlns:a16="http://schemas.microsoft.com/office/drawing/2014/main" id="{3E0285BC-A699-4CB2-88FD-DDCCF361DDC9}"/>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308814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OSAM Capability Areas</a:t>
            </a:r>
          </a:p>
        </p:txBody>
      </p:sp>
      <p:sp>
        <p:nvSpPr>
          <p:cNvPr id="3" name="Content Placeholder 2"/>
          <p:cNvSpPr>
            <a:spLocks noGrp="1"/>
          </p:cNvSpPr>
          <p:nvPr>
            <p:ph idx="1"/>
          </p:nvPr>
        </p:nvSpPr>
        <p:spPr/>
        <p:txBody>
          <a:bodyPr rIns="365760" numCol="2">
            <a:noAutofit/>
          </a:bodyPr>
          <a:lstStyle/>
          <a:p>
            <a:pPr marL="457200" lvl="0" indent="-457200">
              <a:spcBef>
                <a:spcPts val="1800"/>
              </a:spcBef>
              <a:buFont typeface="+mj-lt"/>
              <a:buAutoNum type="arabicPeriod"/>
            </a:pPr>
            <a:r>
              <a:rPr lang="en-US" dirty="0"/>
              <a:t>Robotic Manipulation</a:t>
            </a:r>
          </a:p>
          <a:p>
            <a:pPr marL="457200" lvl="0" indent="-457200">
              <a:spcBef>
                <a:spcPts val="1800"/>
              </a:spcBef>
              <a:buFont typeface="+mj-lt"/>
              <a:buAutoNum type="arabicPeriod"/>
            </a:pPr>
            <a:r>
              <a:rPr lang="en-US" dirty="0"/>
              <a:t>Rendezvous and Proximity Operations (RPO), Capture, Docking, and Mating</a:t>
            </a:r>
          </a:p>
          <a:p>
            <a:pPr marL="457200" lvl="0" indent="-457200">
              <a:spcBef>
                <a:spcPts val="1800"/>
              </a:spcBef>
              <a:buFont typeface="+mj-lt"/>
              <a:buAutoNum type="arabicPeriod"/>
            </a:pPr>
            <a:r>
              <a:rPr lang="en-US" dirty="0"/>
              <a:t>Relocation</a:t>
            </a:r>
          </a:p>
          <a:p>
            <a:pPr marL="457200" lvl="0" indent="-457200">
              <a:spcBef>
                <a:spcPts val="1800"/>
              </a:spcBef>
              <a:buFont typeface="+mj-lt"/>
              <a:buAutoNum type="arabicPeriod"/>
            </a:pPr>
            <a:r>
              <a:rPr lang="en-US" dirty="0"/>
              <a:t>Planned Repair, Upgrade, Maintenance, and Installation</a:t>
            </a:r>
          </a:p>
          <a:p>
            <a:pPr marL="457200" lvl="0" indent="-457200">
              <a:spcBef>
                <a:spcPts val="1800"/>
              </a:spcBef>
              <a:buFont typeface="+mj-lt"/>
              <a:buAutoNum type="arabicPeriod"/>
            </a:pPr>
            <a:r>
              <a:rPr lang="en-US" dirty="0"/>
              <a:t>Unplanned or Legacy Repair and Maintenance</a:t>
            </a:r>
          </a:p>
          <a:p>
            <a:pPr marL="514350" lvl="0" indent="-514350">
              <a:spcBef>
                <a:spcPts val="1800"/>
              </a:spcBef>
              <a:buFont typeface="+mj-lt"/>
              <a:buAutoNum type="arabicPeriod"/>
            </a:pPr>
            <a:endParaRPr lang="en-US" dirty="0"/>
          </a:p>
          <a:p>
            <a:pPr marL="514350" lvl="0" indent="-514350">
              <a:spcBef>
                <a:spcPts val="1800"/>
              </a:spcBef>
              <a:buFont typeface="+mj-lt"/>
              <a:buAutoNum type="arabicPeriod"/>
            </a:pPr>
            <a:endParaRPr lang="en-US" dirty="0"/>
          </a:p>
          <a:p>
            <a:pPr marL="690563" lvl="0" indent="-574675">
              <a:spcBef>
                <a:spcPts val="1800"/>
              </a:spcBef>
              <a:buFont typeface="+mj-lt"/>
              <a:buAutoNum type="arabicPeriod"/>
            </a:pPr>
            <a:r>
              <a:rPr lang="en-US" dirty="0">
                <a:solidFill>
                  <a:prstClr val="black"/>
                </a:solidFill>
              </a:rPr>
              <a:t>Refueling and Fluid Transfer</a:t>
            </a:r>
          </a:p>
          <a:p>
            <a:pPr marL="690563" lvl="0" indent="-574675">
              <a:spcBef>
                <a:spcPts val="1800"/>
              </a:spcBef>
              <a:buFont typeface="+mj-lt"/>
              <a:buAutoNum type="arabicPeriod"/>
            </a:pPr>
            <a:r>
              <a:rPr lang="en-US" dirty="0">
                <a:solidFill>
                  <a:prstClr val="black"/>
                </a:solidFill>
              </a:rPr>
              <a:t>Structural Manufacturing and Assembly</a:t>
            </a:r>
          </a:p>
          <a:p>
            <a:pPr marL="690563" lvl="0" indent="-574675">
              <a:spcBef>
                <a:spcPts val="1800"/>
              </a:spcBef>
              <a:buFont typeface="+mj-lt"/>
              <a:buAutoNum type="arabicPeriod"/>
            </a:pPr>
            <a:r>
              <a:rPr lang="en-US" dirty="0">
                <a:solidFill>
                  <a:prstClr val="black"/>
                </a:solidFill>
              </a:rPr>
              <a:t>Recycling, Reuse, &amp; Repurposing</a:t>
            </a:r>
          </a:p>
          <a:p>
            <a:pPr marL="690563" lvl="0" indent="-574675">
              <a:spcBef>
                <a:spcPts val="1800"/>
              </a:spcBef>
              <a:buFont typeface="+mj-lt"/>
              <a:buAutoNum type="arabicPeriod"/>
            </a:pPr>
            <a:r>
              <a:rPr lang="en-US" dirty="0">
                <a:solidFill>
                  <a:prstClr val="black"/>
                </a:solidFill>
              </a:rPr>
              <a:t>Parts and Goods Manufacturing</a:t>
            </a:r>
          </a:p>
          <a:p>
            <a:pPr marL="690563" lvl="0" indent="-574675">
              <a:spcBef>
                <a:spcPts val="1800"/>
              </a:spcBef>
              <a:buFont typeface="+mj-lt"/>
              <a:buAutoNum type="arabicPeriod"/>
            </a:pPr>
            <a:r>
              <a:rPr lang="en-US" dirty="0">
                <a:solidFill>
                  <a:prstClr val="black"/>
                </a:solidFill>
              </a:rPr>
              <a:t>Surface Construction</a:t>
            </a:r>
          </a:p>
          <a:p>
            <a:pPr marL="690563" lvl="0" indent="-574675">
              <a:spcBef>
                <a:spcPts val="1800"/>
              </a:spcBef>
              <a:buFont typeface="+mj-lt"/>
              <a:buAutoNum type="arabicPeriod"/>
            </a:pPr>
            <a:r>
              <a:rPr lang="en-US" dirty="0">
                <a:solidFill>
                  <a:prstClr val="black"/>
                </a:solidFill>
              </a:rPr>
              <a:t>Inspection and Metrology</a:t>
            </a:r>
          </a:p>
          <a:p>
            <a:pPr lvl="0">
              <a:spcBef>
                <a:spcPts val="1800"/>
              </a:spcBef>
            </a:pPr>
            <a:endParaRPr lang="en-US" dirty="0"/>
          </a:p>
          <a:p>
            <a:pPr marL="0" lvl="0" indent="0">
              <a:buNone/>
            </a:pPr>
            <a:endParaRPr lang="en-US" dirty="0"/>
          </a:p>
        </p:txBody>
      </p:sp>
      <p:sp>
        <p:nvSpPr>
          <p:cNvPr id="4" name="Slide Number Placeholder 3"/>
          <p:cNvSpPr>
            <a:spLocks noGrp="1"/>
          </p:cNvSpPr>
          <p:nvPr>
            <p:ph type="sldNum" sz="quarter" idx="12"/>
          </p:nvPr>
        </p:nvSpPr>
        <p:spPr/>
        <p:txBody>
          <a:bodyPr/>
          <a:lstStyle/>
          <a:p>
            <a:fld id="{3C9FC519-7947-4F21-BC86-1F1EE0CE6A1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Approved for public release.</a:t>
            </a:r>
          </a:p>
        </p:txBody>
      </p:sp>
    </p:spTree>
    <p:extLst>
      <p:ext uri="{BB962C8B-B14F-4D97-AF65-F5344CB8AC3E}">
        <p14:creationId xmlns:p14="http://schemas.microsoft.com/office/powerpoint/2010/main" val="242917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2CBF4-863A-4672-AD4B-56AA52EF21E5}"/>
              </a:ext>
            </a:extLst>
          </p:cNvPr>
          <p:cNvSpPr>
            <a:spLocks noGrp="1"/>
          </p:cNvSpPr>
          <p:nvPr>
            <p:ph type="title"/>
          </p:nvPr>
        </p:nvSpPr>
        <p:spPr/>
        <p:txBody>
          <a:bodyPr/>
          <a:lstStyle/>
          <a:p>
            <a:r>
              <a:rPr lang="en-US" dirty="0"/>
              <a:t>Data-Driven State of Play</a:t>
            </a:r>
          </a:p>
        </p:txBody>
      </p:sp>
      <p:sp>
        <p:nvSpPr>
          <p:cNvPr id="4" name="Slide Number Placeholder 3">
            <a:extLst>
              <a:ext uri="{FF2B5EF4-FFF2-40B4-BE49-F238E27FC236}">
                <a16:creationId xmlns:a16="http://schemas.microsoft.com/office/drawing/2014/main" id="{8BE80058-D08C-4B00-B253-C18819E7FA59}"/>
              </a:ext>
            </a:extLst>
          </p:cNvPr>
          <p:cNvSpPr>
            <a:spLocks noGrp="1"/>
          </p:cNvSpPr>
          <p:nvPr>
            <p:ph type="sldNum" sz="quarter" idx="12"/>
          </p:nvPr>
        </p:nvSpPr>
        <p:spPr/>
        <p:txBody>
          <a:bodyPr/>
          <a:lstStyle/>
          <a:p>
            <a:pPr algn="r"/>
            <a:fld id="{953CACB3-1301-4813-B6DD-FB014763EE83}" type="slidenum">
              <a:rPr lang="en-US" smtClean="0"/>
              <a:pPr algn="r"/>
              <a:t>8</a:t>
            </a:fld>
            <a:endParaRPr lang="en-US" dirty="0"/>
          </a:p>
        </p:txBody>
      </p:sp>
      <p:pic>
        <p:nvPicPr>
          <p:cNvPr id="2" name="Picture 1">
            <a:extLst>
              <a:ext uri="{FF2B5EF4-FFF2-40B4-BE49-F238E27FC236}">
                <a16:creationId xmlns:a16="http://schemas.microsoft.com/office/drawing/2014/main" id="{FA1CA26A-716F-4CF3-9310-064A18AC5B12}"/>
              </a:ext>
            </a:extLst>
          </p:cNvPr>
          <p:cNvPicPr>
            <a:picLocks noChangeAspect="1"/>
          </p:cNvPicPr>
          <p:nvPr/>
        </p:nvPicPr>
        <p:blipFill>
          <a:blip r:embed="rId3"/>
          <a:stretch>
            <a:fillRect/>
          </a:stretch>
        </p:blipFill>
        <p:spPr>
          <a:xfrm>
            <a:off x="1609513" y="1264644"/>
            <a:ext cx="8972974" cy="5189081"/>
          </a:xfrm>
          <a:prstGeom prst="rect">
            <a:avLst/>
          </a:prstGeom>
        </p:spPr>
      </p:pic>
      <p:sp>
        <p:nvSpPr>
          <p:cNvPr id="3" name="TextBox 2">
            <a:extLst>
              <a:ext uri="{FF2B5EF4-FFF2-40B4-BE49-F238E27FC236}">
                <a16:creationId xmlns:a16="http://schemas.microsoft.com/office/drawing/2014/main" id="{D4A2B1E1-C12D-40A6-A025-28766782D25F}"/>
              </a:ext>
            </a:extLst>
          </p:cNvPr>
          <p:cNvSpPr txBox="1"/>
          <p:nvPr/>
        </p:nvSpPr>
        <p:spPr>
          <a:xfrm>
            <a:off x="8375737" y="1445799"/>
            <a:ext cx="3358035" cy="1077218"/>
          </a:xfrm>
          <a:prstGeom prst="rect">
            <a:avLst/>
          </a:prstGeom>
          <a:solidFill>
            <a:schemeClr val="bg1"/>
          </a:solidFill>
          <a:ln>
            <a:solidFill>
              <a:srgbClr val="1C468D"/>
            </a:solidFill>
          </a:ln>
        </p:spPr>
        <p:txBody>
          <a:bodyPr wrap="none" rtlCol="0">
            <a:spAutoFit/>
          </a:bodyPr>
          <a:lstStyle/>
          <a:p>
            <a:r>
              <a:rPr lang="en-US" sz="3200" dirty="0">
                <a:solidFill>
                  <a:srgbClr val="1C468D"/>
                </a:solidFill>
              </a:rPr>
              <a:t>140</a:t>
            </a:r>
            <a:r>
              <a:rPr lang="en-US" sz="3200" dirty="0"/>
              <a:t> Total Entries</a:t>
            </a:r>
          </a:p>
          <a:p>
            <a:r>
              <a:rPr lang="en-US" sz="3200" dirty="0">
                <a:solidFill>
                  <a:srgbClr val="1C468D"/>
                </a:solidFill>
              </a:rPr>
              <a:t>117</a:t>
            </a:r>
            <a:r>
              <a:rPr lang="en-US" sz="3200" dirty="0"/>
              <a:t> Unique Entries</a:t>
            </a:r>
          </a:p>
        </p:txBody>
      </p:sp>
      <p:sp>
        <p:nvSpPr>
          <p:cNvPr id="8" name="Footer Placeholder 4">
            <a:extLst>
              <a:ext uri="{FF2B5EF4-FFF2-40B4-BE49-F238E27FC236}">
                <a16:creationId xmlns:a16="http://schemas.microsoft.com/office/drawing/2014/main" id="{B1BB558A-0C60-4DB9-B229-D644F6D2E37C}"/>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122668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3F5E08-1DCC-412F-AB54-5D3B1CDDEE53}"/>
              </a:ext>
            </a:extLst>
          </p:cNvPr>
          <p:cNvSpPr>
            <a:spLocks noGrp="1"/>
          </p:cNvSpPr>
          <p:nvPr>
            <p:ph type="title"/>
          </p:nvPr>
        </p:nvSpPr>
        <p:spPr/>
        <p:txBody>
          <a:bodyPr/>
          <a:lstStyle/>
          <a:p>
            <a:r>
              <a:rPr lang="en-US" dirty="0"/>
              <a:t>Sample Information from State of Play</a:t>
            </a:r>
          </a:p>
        </p:txBody>
      </p:sp>
      <p:sp>
        <p:nvSpPr>
          <p:cNvPr id="4" name="Slide Number Placeholder 3">
            <a:extLst>
              <a:ext uri="{FF2B5EF4-FFF2-40B4-BE49-F238E27FC236}">
                <a16:creationId xmlns:a16="http://schemas.microsoft.com/office/drawing/2014/main" id="{5C1A8B6F-5F2A-44BB-BB02-A0EFA81B26C9}"/>
              </a:ext>
            </a:extLst>
          </p:cNvPr>
          <p:cNvSpPr>
            <a:spLocks noGrp="1"/>
          </p:cNvSpPr>
          <p:nvPr>
            <p:ph type="sldNum" sz="quarter" idx="12"/>
          </p:nvPr>
        </p:nvSpPr>
        <p:spPr/>
        <p:txBody>
          <a:bodyPr/>
          <a:lstStyle/>
          <a:p>
            <a:pPr algn="r"/>
            <a:fld id="{953CACB3-1301-4813-B6DD-FB014763EE83}" type="slidenum">
              <a:rPr lang="en-US" smtClean="0"/>
              <a:pPr algn="r"/>
              <a:t>9</a:t>
            </a:fld>
            <a:endParaRPr lang="en-US" dirty="0"/>
          </a:p>
        </p:txBody>
      </p:sp>
      <p:pic>
        <p:nvPicPr>
          <p:cNvPr id="7" name="Picture 6">
            <a:extLst>
              <a:ext uri="{FF2B5EF4-FFF2-40B4-BE49-F238E27FC236}">
                <a16:creationId xmlns:a16="http://schemas.microsoft.com/office/drawing/2014/main" id="{17E52540-2CFA-44DD-8D5E-D83DAC037CB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73511" y="1447246"/>
            <a:ext cx="5761156" cy="2489115"/>
          </a:xfrm>
          <a:prstGeom prst="rect">
            <a:avLst/>
          </a:prstGeom>
          <a:noFill/>
        </p:spPr>
      </p:pic>
      <p:pic>
        <p:nvPicPr>
          <p:cNvPr id="8" name="Picture 7">
            <a:extLst>
              <a:ext uri="{FF2B5EF4-FFF2-40B4-BE49-F238E27FC236}">
                <a16:creationId xmlns:a16="http://schemas.microsoft.com/office/drawing/2014/main" id="{9530E054-95E0-4342-9FBE-A128D11D68E8}"/>
              </a:ext>
            </a:extLst>
          </p:cNvPr>
          <p:cNvPicPr>
            <a:picLocks noChangeAspect="1"/>
          </p:cNvPicPr>
          <p:nvPr/>
        </p:nvPicPr>
        <p:blipFill>
          <a:blip r:embed="rId3"/>
          <a:stretch>
            <a:fillRect/>
          </a:stretch>
        </p:blipFill>
        <p:spPr>
          <a:xfrm>
            <a:off x="-379791" y="4332140"/>
            <a:ext cx="3420436" cy="2311864"/>
          </a:xfrm>
          <a:prstGeom prst="rect">
            <a:avLst/>
          </a:prstGeom>
        </p:spPr>
      </p:pic>
      <p:pic>
        <p:nvPicPr>
          <p:cNvPr id="9" name="Picture 8">
            <a:extLst>
              <a:ext uri="{FF2B5EF4-FFF2-40B4-BE49-F238E27FC236}">
                <a16:creationId xmlns:a16="http://schemas.microsoft.com/office/drawing/2014/main" id="{434C8876-81CB-4CCB-A265-A9B9DC07B859}"/>
              </a:ext>
            </a:extLst>
          </p:cNvPr>
          <p:cNvPicPr>
            <a:picLocks noChangeAspect="1"/>
          </p:cNvPicPr>
          <p:nvPr/>
        </p:nvPicPr>
        <p:blipFill>
          <a:blip r:embed="rId4"/>
          <a:stretch>
            <a:fillRect/>
          </a:stretch>
        </p:blipFill>
        <p:spPr>
          <a:xfrm>
            <a:off x="7310736" y="1447246"/>
            <a:ext cx="4823214" cy="5144762"/>
          </a:xfrm>
          <a:prstGeom prst="rect">
            <a:avLst/>
          </a:prstGeom>
        </p:spPr>
      </p:pic>
      <p:sp>
        <p:nvSpPr>
          <p:cNvPr id="10" name="TextBox 9">
            <a:extLst>
              <a:ext uri="{FF2B5EF4-FFF2-40B4-BE49-F238E27FC236}">
                <a16:creationId xmlns:a16="http://schemas.microsoft.com/office/drawing/2014/main" id="{93A688E9-4070-43A2-93F0-95C97530B0D5}"/>
              </a:ext>
            </a:extLst>
          </p:cNvPr>
          <p:cNvSpPr txBox="1"/>
          <p:nvPr/>
        </p:nvSpPr>
        <p:spPr>
          <a:xfrm>
            <a:off x="7411242" y="1185333"/>
            <a:ext cx="2212016" cy="369332"/>
          </a:xfrm>
          <a:prstGeom prst="rect">
            <a:avLst/>
          </a:prstGeom>
          <a:noFill/>
        </p:spPr>
        <p:txBody>
          <a:bodyPr wrap="none" rtlCol="0">
            <a:spAutoFit/>
          </a:bodyPr>
          <a:lstStyle/>
          <a:p>
            <a:r>
              <a:rPr lang="en-US" dirty="0"/>
              <a:t>Robotic Manipulation</a:t>
            </a:r>
          </a:p>
        </p:txBody>
      </p:sp>
      <p:sp>
        <p:nvSpPr>
          <p:cNvPr id="11" name="TextBox 10">
            <a:extLst>
              <a:ext uri="{FF2B5EF4-FFF2-40B4-BE49-F238E27FC236}">
                <a16:creationId xmlns:a16="http://schemas.microsoft.com/office/drawing/2014/main" id="{F9E9578E-C2AE-4656-87BA-2CBFB49DDAFE}"/>
              </a:ext>
            </a:extLst>
          </p:cNvPr>
          <p:cNvSpPr txBox="1"/>
          <p:nvPr/>
        </p:nvSpPr>
        <p:spPr>
          <a:xfrm>
            <a:off x="258645" y="1185333"/>
            <a:ext cx="2785378" cy="369332"/>
          </a:xfrm>
          <a:prstGeom prst="rect">
            <a:avLst/>
          </a:prstGeom>
          <a:noFill/>
        </p:spPr>
        <p:txBody>
          <a:bodyPr wrap="none" rtlCol="0">
            <a:spAutoFit/>
          </a:bodyPr>
          <a:lstStyle/>
          <a:p>
            <a:r>
              <a:rPr lang="en-US" dirty="0"/>
              <a:t>Refueling and Fluid Transfer</a:t>
            </a:r>
          </a:p>
        </p:txBody>
      </p:sp>
      <p:sp>
        <p:nvSpPr>
          <p:cNvPr id="12" name="TextBox 11">
            <a:extLst>
              <a:ext uri="{FF2B5EF4-FFF2-40B4-BE49-F238E27FC236}">
                <a16:creationId xmlns:a16="http://schemas.microsoft.com/office/drawing/2014/main" id="{7F53CB91-663E-4F1E-9A7D-AAD64CCF604A}"/>
              </a:ext>
            </a:extLst>
          </p:cNvPr>
          <p:cNvSpPr txBox="1"/>
          <p:nvPr/>
        </p:nvSpPr>
        <p:spPr>
          <a:xfrm>
            <a:off x="258645" y="4044151"/>
            <a:ext cx="1173655" cy="369332"/>
          </a:xfrm>
          <a:prstGeom prst="rect">
            <a:avLst/>
          </a:prstGeom>
          <a:noFill/>
        </p:spPr>
        <p:txBody>
          <a:bodyPr wrap="none" rtlCol="0">
            <a:spAutoFit/>
          </a:bodyPr>
          <a:lstStyle/>
          <a:p>
            <a:r>
              <a:rPr lang="en-US" dirty="0"/>
              <a:t>Relocation</a:t>
            </a:r>
          </a:p>
        </p:txBody>
      </p:sp>
      <p:pic>
        <p:nvPicPr>
          <p:cNvPr id="13" name="Picture 12">
            <a:extLst>
              <a:ext uri="{FF2B5EF4-FFF2-40B4-BE49-F238E27FC236}">
                <a16:creationId xmlns:a16="http://schemas.microsoft.com/office/drawing/2014/main" id="{B1CCE9C2-E58C-4544-BBDF-53AEAD593D8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040645" y="4746968"/>
            <a:ext cx="4676881" cy="1823581"/>
          </a:xfrm>
          <a:prstGeom prst="rect">
            <a:avLst/>
          </a:prstGeom>
        </p:spPr>
      </p:pic>
      <p:sp>
        <p:nvSpPr>
          <p:cNvPr id="14" name="TextBox 13">
            <a:extLst>
              <a:ext uri="{FF2B5EF4-FFF2-40B4-BE49-F238E27FC236}">
                <a16:creationId xmlns:a16="http://schemas.microsoft.com/office/drawing/2014/main" id="{CE6F032F-9F7A-4E9E-8CB9-DBFF02349DF3}"/>
              </a:ext>
            </a:extLst>
          </p:cNvPr>
          <p:cNvSpPr txBox="1"/>
          <p:nvPr/>
        </p:nvSpPr>
        <p:spPr>
          <a:xfrm>
            <a:off x="3084124" y="4044151"/>
            <a:ext cx="2139688" cy="369332"/>
          </a:xfrm>
          <a:prstGeom prst="rect">
            <a:avLst/>
          </a:prstGeom>
          <a:noFill/>
        </p:spPr>
        <p:txBody>
          <a:bodyPr wrap="none" rtlCol="0">
            <a:spAutoFit/>
          </a:bodyPr>
          <a:lstStyle/>
          <a:p>
            <a:r>
              <a:rPr lang="en-US" dirty="0"/>
              <a:t>Surface Construction</a:t>
            </a:r>
          </a:p>
        </p:txBody>
      </p:sp>
      <p:sp>
        <p:nvSpPr>
          <p:cNvPr id="15" name="Footer Placeholder 4">
            <a:extLst>
              <a:ext uri="{FF2B5EF4-FFF2-40B4-BE49-F238E27FC236}">
                <a16:creationId xmlns:a16="http://schemas.microsoft.com/office/drawing/2014/main" id="{7DF05178-06CA-4EB1-B8C0-AB5A223AEB91}"/>
              </a:ext>
            </a:extLst>
          </p:cNvPr>
          <p:cNvSpPr>
            <a:spLocks noGrp="1"/>
          </p:cNvSpPr>
          <p:nvPr>
            <p:ph type="ftr" sz="quarter" idx="11"/>
          </p:nvPr>
        </p:nvSpPr>
        <p:spPr>
          <a:xfrm>
            <a:off x="4628983" y="6644004"/>
            <a:ext cx="2953564" cy="186693"/>
          </a:xfrm>
        </p:spPr>
        <p:txBody>
          <a:bodyPr/>
          <a:lstStyle/>
          <a:p>
            <a:r>
              <a:rPr lang="en-US" dirty="0"/>
              <a:t>Approved for public release.</a:t>
            </a:r>
          </a:p>
        </p:txBody>
      </p:sp>
    </p:spTree>
    <p:extLst>
      <p:ext uri="{BB962C8B-B14F-4D97-AF65-F5344CB8AC3E}">
        <p14:creationId xmlns:p14="http://schemas.microsoft.com/office/powerpoint/2010/main" val="3161363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G-1.potx" id="{47645806-694B-416D-9B41-2AB5A72CA4E5}" vid="{F65E67ED-77CA-4D6C-B95E-B1B6A7D37DD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C1A489011BA744A6758683FBCCDFEC" ma:contentTypeVersion="6" ma:contentTypeDescription="Create a new document." ma:contentTypeScope="" ma:versionID="b204e67cc34e5c8f8876e8f7e159bba6">
  <xsd:schema xmlns:xsd="http://www.w3.org/2001/XMLSchema" xmlns:xs="http://www.w3.org/2001/XMLSchema" xmlns:p="http://schemas.microsoft.com/office/2006/metadata/properties" xmlns:ns2="6f744616-3a25-45ae-875b-b2ba4a06acaf" targetNamespace="http://schemas.microsoft.com/office/2006/metadata/properties" ma:root="true" ma:fieldsID="30fddb0ec483e0bc3ed1eb11b86261cd" ns2:_="">
    <xsd:import namespace="6f744616-3a25-45ae-875b-b2ba4a06ac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44616-3a25-45ae-875b-b2ba4a06a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AD3A6B-B1E5-457E-B15D-533A7B6BE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44616-3a25-45ae-875b-b2ba4a06ac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0E8EB-2BE3-4CC0-AB93-2DAAAABE2D6F}">
  <ds:schemaRefs>
    <ds:schemaRef ds:uri="http://schemas.microsoft.com/sharepoint/v3/contenttype/forms"/>
  </ds:schemaRefs>
</ds:datastoreItem>
</file>

<file path=customXml/itemProps3.xml><?xml version="1.0" encoding="utf-8"?>
<ds:datastoreItem xmlns:ds="http://schemas.openxmlformats.org/officeDocument/2006/customXml" ds:itemID="{CED64DDF-22A2-488F-8495-419F189C75F4}">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6f744616-3a25-45ae-875b-b2ba4a06acaf"/>
    <ds:schemaRef ds:uri="http://purl.org/dc/elements/1.1/"/>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12118</TotalTime>
  <Words>1172</Words>
  <Application>Microsoft Office PowerPoint</Application>
  <PresentationFormat>Widescreen</PresentationFormat>
  <Paragraphs>124</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Calibri Light</vt:lpstr>
      <vt:lpstr>Century Gothic</vt:lpstr>
      <vt:lpstr>Office Theme</vt:lpstr>
      <vt:lpstr>2_Custom Design</vt:lpstr>
      <vt:lpstr>PowerPoint Presentation</vt:lpstr>
      <vt:lpstr>OSAM National Initiative</vt:lpstr>
      <vt:lpstr>Capability Assessment Process</vt:lpstr>
      <vt:lpstr>The OSAM State of Play</vt:lpstr>
      <vt:lpstr>OSAM State of Play Overview</vt:lpstr>
      <vt:lpstr>History of OSAM</vt:lpstr>
      <vt:lpstr>OSAM Capability Areas</vt:lpstr>
      <vt:lpstr>Data-Driven State of Play</vt:lpstr>
      <vt:lpstr>Sample Information from State of Play</vt:lpstr>
      <vt:lpstr>Select OSAM Facilities</vt:lpstr>
      <vt:lpstr>Closing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Industry Day January 30, 2018</dc:title>
  <dc:creator>Phillips, Zulma (GSFC - 4800)</dc:creator>
  <cp:lastModifiedBy>Arney, Dale C. (LARC-E402)</cp:lastModifiedBy>
  <cp:revision>382</cp:revision>
  <cp:lastPrinted>2018-11-19T18:43:31Z</cp:lastPrinted>
  <dcterms:created xsi:type="dcterms:W3CDTF">2018-01-02T21:58:01Z</dcterms:created>
  <dcterms:modified xsi:type="dcterms:W3CDTF">2021-10-13T18:36:58Z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0x0101004FC1A489011BA744A6758683FBCCDFEC</vt:lpwstr>
  </property>
</Properties>
</file>