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60" r:id="rId6"/>
    <p:sldId id="299" r:id="rId7"/>
    <p:sldId id="257" r:id="rId8"/>
    <p:sldId id="303" r:id="rId9"/>
    <p:sldId id="304" r:id="rId10"/>
    <p:sldId id="307" r:id="rId11"/>
    <p:sldId id="306" r:id="rId12"/>
    <p:sldId id="308" r:id="rId13"/>
    <p:sldId id="305" r:id="rId14"/>
    <p:sldId id="30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250" d="100"/>
          <a:sy n="250" d="100"/>
        </p:scale>
        <p:origin x="192" y="3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nderknecht, David (KSC-NEL30)" userId="ba746d7e-3ee3-4ae1-8701-390605763d68" providerId="ADAL" clId="{F6386480-3465-471F-B10E-7A806782DD48}"/>
    <pc:docChg chg="custSel modSld">
      <pc:chgData name="Rinderknecht, David (KSC-NEL30)" userId="ba746d7e-3ee3-4ae1-8701-390605763d68" providerId="ADAL" clId="{F6386480-3465-471F-B10E-7A806782DD48}" dt="2021-10-21T21:38:30.862" v="48" actId="20577"/>
      <pc:docMkLst>
        <pc:docMk/>
      </pc:docMkLst>
      <pc:sldChg chg="modSp mod">
        <pc:chgData name="Rinderknecht, David (KSC-NEL30)" userId="ba746d7e-3ee3-4ae1-8701-390605763d68" providerId="ADAL" clId="{F6386480-3465-471F-B10E-7A806782DD48}" dt="2021-10-21T21:20:11.639" v="22" actId="20577"/>
        <pc:sldMkLst>
          <pc:docMk/>
          <pc:sldMk cId="812447861" sldId="299"/>
        </pc:sldMkLst>
        <pc:spChg chg="mod">
          <ac:chgData name="Rinderknecht, David (KSC-NEL30)" userId="ba746d7e-3ee3-4ae1-8701-390605763d68" providerId="ADAL" clId="{F6386480-3465-471F-B10E-7A806782DD48}" dt="2021-10-21T21:20:11.639" v="22" actId="20577"/>
          <ac:spMkLst>
            <pc:docMk/>
            <pc:sldMk cId="812447861" sldId="299"/>
            <ac:spMk id="3" creationId="{08D2C04F-EEF7-48EC-9804-D913A040CA45}"/>
          </ac:spMkLst>
        </pc:spChg>
      </pc:sldChg>
      <pc:sldChg chg="delSp mod delAnim modAnim">
        <pc:chgData name="Rinderknecht, David (KSC-NEL30)" userId="ba746d7e-3ee3-4ae1-8701-390605763d68" providerId="ADAL" clId="{F6386480-3465-471F-B10E-7A806782DD48}" dt="2021-10-21T21:21:58.376" v="23"/>
        <pc:sldMkLst>
          <pc:docMk/>
          <pc:sldMk cId="3321381070" sldId="303"/>
        </pc:sldMkLst>
        <pc:grpChg chg="del">
          <ac:chgData name="Rinderknecht, David (KSC-NEL30)" userId="ba746d7e-3ee3-4ae1-8701-390605763d68" providerId="ADAL" clId="{F6386480-3465-471F-B10E-7A806782DD48}" dt="2021-10-21T21:18:46.931" v="1" actId="478"/>
          <ac:grpSpMkLst>
            <pc:docMk/>
            <pc:sldMk cId="3321381070" sldId="303"/>
            <ac:grpSpMk id="7" creationId="{E04B504B-B570-4841-A53B-C1FCBC7B5126}"/>
          </ac:grpSpMkLst>
        </pc:grpChg>
        <pc:picChg chg="del">
          <ac:chgData name="Rinderknecht, David (KSC-NEL30)" userId="ba746d7e-3ee3-4ae1-8701-390605763d68" providerId="ADAL" clId="{F6386480-3465-471F-B10E-7A806782DD48}" dt="2021-10-21T21:18:47.957" v="2" actId="478"/>
          <ac:picMkLst>
            <pc:docMk/>
            <pc:sldMk cId="3321381070" sldId="303"/>
            <ac:picMk id="6" creationId="{75523A0B-EE9E-40B1-9FE5-FFC6976AE83A}"/>
          </ac:picMkLst>
        </pc:picChg>
      </pc:sldChg>
      <pc:sldChg chg="addSp modSp mod">
        <pc:chgData name="Rinderknecht, David (KSC-NEL30)" userId="ba746d7e-3ee3-4ae1-8701-390605763d68" providerId="ADAL" clId="{F6386480-3465-471F-B10E-7A806782DD48}" dt="2021-10-21T21:34:20.407" v="46" actId="1076"/>
        <pc:sldMkLst>
          <pc:docMk/>
          <pc:sldMk cId="3580387981" sldId="305"/>
        </pc:sldMkLst>
        <pc:spChg chg="add mod">
          <ac:chgData name="Rinderknecht, David (KSC-NEL30)" userId="ba746d7e-3ee3-4ae1-8701-390605763d68" providerId="ADAL" clId="{F6386480-3465-471F-B10E-7A806782DD48}" dt="2021-10-21T21:34:20.407" v="46" actId="1076"/>
          <ac:spMkLst>
            <pc:docMk/>
            <pc:sldMk cId="3580387981" sldId="305"/>
            <ac:spMk id="2" creationId="{2746F20F-78BF-4B82-8CD0-5500A463EA30}"/>
          </ac:spMkLst>
        </pc:spChg>
        <pc:picChg chg="mod">
          <ac:chgData name="Rinderknecht, David (KSC-NEL30)" userId="ba746d7e-3ee3-4ae1-8701-390605763d68" providerId="ADAL" clId="{F6386480-3465-471F-B10E-7A806782DD48}" dt="2021-10-21T21:29:08.843" v="38" actId="1440"/>
          <ac:picMkLst>
            <pc:docMk/>
            <pc:sldMk cId="3580387981" sldId="305"/>
            <ac:picMk id="48" creationId="{712D6714-1F6B-4D02-A4B7-4178B01D2B77}"/>
          </ac:picMkLst>
        </pc:picChg>
      </pc:sldChg>
      <pc:sldChg chg="modSp mod">
        <pc:chgData name="Rinderknecht, David (KSC-NEL30)" userId="ba746d7e-3ee3-4ae1-8701-390605763d68" providerId="ADAL" clId="{F6386480-3465-471F-B10E-7A806782DD48}" dt="2021-10-21T21:27:09.209" v="37" actId="1076"/>
        <pc:sldMkLst>
          <pc:docMk/>
          <pc:sldMk cId="1767786617" sldId="306"/>
        </pc:sldMkLst>
        <pc:spChg chg="mod">
          <ac:chgData name="Rinderknecht, David (KSC-NEL30)" userId="ba746d7e-3ee3-4ae1-8701-390605763d68" providerId="ADAL" clId="{F6386480-3465-471F-B10E-7A806782DD48}" dt="2021-10-21T21:27:09.209" v="37" actId="1076"/>
          <ac:spMkLst>
            <pc:docMk/>
            <pc:sldMk cId="1767786617" sldId="306"/>
            <ac:spMk id="2" creationId="{1D5A4CDE-1A3B-4AAF-A6B8-1EA338A55D2B}"/>
          </ac:spMkLst>
        </pc:spChg>
        <pc:spChg chg="mod">
          <ac:chgData name="Rinderknecht, David (KSC-NEL30)" userId="ba746d7e-3ee3-4ae1-8701-390605763d68" providerId="ADAL" clId="{F6386480-3465-471F-B10E-7A806782DD48}" dt="2021-10-21T20:30:40.129" v="0" actId="20577"/>
          <ac:spMkLst>
            <pc:docMk/>
            <pc:sldMk cId="1767786617" sldId="306"/>
            <ac:spMk id="3" creationId="{940C50CD-E6B9-4057-A20F-D672B2A44070}"/>
          </ac:spMkLst>
        </pc:spChg>
        <pc:grpChg chg="mod">
          <ac:chgData name="Rinderknecht, David (KSC-NEL30)" userId="ba746d7e-3ee3-4ae1-8701-390605763d68" providerId="ADAL" clId="{F6386480-3465-471F-B10E-7A806782DD48}" dt="2021-10-21T21:26:53.734" v="36" actId="1440"/>
          <ac:grpSpMkLst>
            <pc:docMk/>
            <pc:sldMk cId="1767786617" sldId="306"/>
            <ac:grpSpMk id="42" creationId="{A50524AE-8583-4F29-896D-00090EAB5BED}"/>
          </ac:grpSpMkLst>
        </pc:grpChg>
        <pc:picChg chg="mod">
          <ac:chgData name="Rinderknecht, David (KSC-NEL30)" userId="ba746d7e-3ee3-4ae1-8701-390605763d68" providerId="ADAL" clId="{F6386480-3465-471F-B10E-7A806782DD48}" dt="2021-10-21T21:26:46.036" v="35" actId="1440"/>
          <ac:picMkLst>
            <pc:docMk/>
            <pc:sldMk cId="1767786617" sldId="306"/>
            <ac:picMk id="45" creationId="{2CC047B8-5280-4273-B779-E2B7529F81E8}"/>
          </ac:picMkLst>
        </pc:picChg>
      </pc:sldChg>
      <pc:sldChg chg="modSp mod">
        <pc:chgData name="Rinderknecht, David (KSC-NEL30)" userId="ba746d7e-3ee3-4ae1-8701-390605763d68" providerId="ADAL" clId="{F6386480-3465-471F-B10E-7A806782DD48}" dt="2021-10-21T21:38:30.862" v="48" actId="20577"/>
        <pc:sldMkLst>
          <pc:docMk/>
          <pc:sldMk cId="2098749470" sldId="309"/>
        </pc:sldMkLst>
        <pc:spChg chg="mod">
          <ac:chgData name="Rinderknecht, David (KSC-NEL30)" userId="ba746d7e-3ee3-4ae1-8701-390605763d68" providerId="ADAL" clId="{F6386480-3465-471F-B10E-7A806782DD48}" dt="2021-10-21T21:38:30.862" v="48" actId="20577"/>
          <ac:spMkLst>
            <pc:docMk/>
            <pc:sldMk cId="2098749470" sldId="309"/>
            <ac:spMk id="4" creationId="{7A8AAF32-7E26-4E77-8DD8-0A39460AD15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88BBE-F374-4D56-8D48-E47C4931C4C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6FFFF55-DE86-413C-BF10-4BAD24EC49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22E89ED-2510-451D-B4D6-0B3138FF0E87}"/>
              </a:ext>
            </a:extLst>
          </p:cNvPr>
          <p:cNvSpPr>
            <a:spLocks noGrp="1"/>
          </p:cNvSpPr>
          <p:nvPr>
            <p:ph type="dt" sz="half" idx="10"/>
          </p:nvPr>
        </p:nvSpPr>
        <p:spPr/>
        <p:txBody>
          <a:bodyPr/>
          <a:lstStyle/>
          <a:p>
            <a:fld id="{955896B1-F77F-4BB8-9655-4A06E34B83E8}" type="datetimeFigureOut">
              <a:rPr lang="en-US" smtClean="0"/>
              <a:t>10/21/2021</a:t>
            </a:fld>
            <a:endParaRPr lang="en-US"/>
          </a:p>
        </p:txBody>
      </p:sp>
      <p:sp>
        <p:nvSpPr>
          <p:cNvPr id="5" name="Footer Placeholder 4">
            <a:extLst>
              <a:ext uri="{FF2B5EF4-FFF2-40B4-BE49-F238E27FC236}">
                <a16:creationId xmlns:a16="http://schemas.microsoft.com/office/drawing/2014/main" id="{E8BA06F9-B05C-464B-B335-97BEA47B96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B35469-C17E-4710-A0B2-91D22D12D5EC}"/>
              </a:ext>
            </a:extLst>
          </p:cNvPr>
          <p:cNvSpPr>
            <a:spLocks noGrp="1"/>
          </p:cNvSpPr>
          <p:nvPr>
            <p:ph type="sldNum" sz="quarter" idx="12"/>
          </p:nvPr>
        </p:nvSpPr>
        <p:spPr/>
        <p:txBody>
          <a:bodyPr/>
          <a:lstStyle/>
          <a:p>
            <a:fld id="{4AA447D3-26DB-4429-A226-8A71BE1EC8D5}" type="slidenum">
              <a:rPr lang="en-US" smtClean="0"/>
              <a:t>‹#›</a:t>
            </a:fld>
            <a:endParaRPr lang="en-US"/>
          </a:p>
        </p:txBody>
      </p:sp>
    </p:spTree>
    <p:extLst>
      <p:ext uri="{BB962C8B-B14F-4D97-AF65-F5344CB8AC3E}">
        <p14:creationId xmlns:p14="http://schemas.microsoft.com/office/powerpoint/2010/main" val="6980544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4C1D6-B7C1-4361-A918-A212EEFE98F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6BF6F0F-36C6-4D96-BADD-A0627CD8DD2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D24B77-E372-4825-9AB5-6F839537F724}"/>
              </a:ext>
            </a:extLst>
          </p:cNvPr>
          <p:cNvSpPr>
            <a:spLocks noGrp="1"/>
          </p:cNvSpPr>
          <p:nvPr>
            <p:ph type="dt" sz="half" idx="10"/>
          </p:nvPr>
        </p:nvSpPr>
        <p:spPr/>
        <p:txBody>
          <a:bodyPr/>
          <a:lstStyle/>
          <a:p>
            <a:fld id="{955896B1-F77F-4BB8-9655-4A06E34B83E8}" type="datetimeFigureOut">
              <a:rPr lang="en-US" smtClean="0"/>
              <a:t>10/21/2021</a:t>
            </a:fld>
            <a:endParaRPr lang="en-US"/>
          </a:p>
        </p:txBody>
      </p:sp>
      <p:sp>
        <p:nvSpPr>
          <p:cNvPr id="5" name="Footer Placeholder 4">
            <a:extLst>
              <a:ext uri="{FF2B5EF4-FFF2-40B4-BE49-F238E27FC236}">
                <a16:creationId xmlns:a16="http://schemas.microsoft.com/office/drawing/2014/main" id="{D92E1BA7-675C-43C5-9554-24D27326E4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329A89-8F1C-4363-9734-07B3424533DD}"/>
              </a:ext>
            </a:extLst>
          </p:cNvPr>
          <p:cNvSpPr>
            <a:spLocks noGrp="1"/>
          </p:cNvSpPr>
          <p:nvPr>
            <p:ph type="sldNum" sz="quarter" idx="12"/>
          </p:nvPr>
        </p:nvSpPr>
        <p:spPr/>
        <p:txBody>
          <a:bodyPr/>
          <a:lstStyle/>
          <a:p>
            <a:fld id="{4AA447D3-26DB-4429-A226-8A71BE1EC8D5}" type="slidenum">
              <a:rPr lang="en-US" smtClean="0"/>
              <a:t>‹#›</a:t>
            </a:fld>
            <a:endParaRPr lang="en-US"/>
          </a:p>
        </p:txBody>
      </p:sp>
    </p:spTree>
    <p:extLst>
      <p:ext uri="{BB962C8B-B14F-4D97-AF65-F5344CB8AC3E}">
        <p14:creationId xmlns:p14="http://schemas.microsoft.com/office/powerpoint/2010/main" val="386288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2C0C5-8BFF-4E19-A3B4-4B07050004A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F7F6172-7087-4D35-8E1A-F8F47B042F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84E1277-8352-4065-8389-408739511428}"/>
              </a:ext>
            </a:extLst>
          </p:cNvPr>
          <p:cNvSpPr>
            <a:spLocks noGrp="1"/>
          </p:cNvSpPr>
          <p:nvPr>
            <p:ph type="dt" sz="half" idx="10"/>
          </p:nvPr>
        </p:nvSpPr>
        <p:spPr/>
        <p:txBody>
          <a:bodyPr/>
          <a:lstStyle/>
          <a:p>
            <a:fld id="{955896B1-F77F-4BB8-9655-4A06E34B83E8}" type="datetimeFigureOut">
              <a:rPr lang="en-US" smtClean="0"/>
              <a:t>10/21/2021</a:t>
            </a:fld>
            <a:endParaRPr lang="en-US"/>
          </a:p>
        </p:txBody>
      </p:sp>
      <p:sp>
        <p:nvSpPr>
          <p:cNvPr id="5" name="Footer Placeholder 4">
            <a:extLst>
              <a:ext uri="{FF2B5EF4-FFF2-40B4-BE49-F238E27FC236}">
                <a16:creationId xmlns:a16="http://schemas.microsoft.com/office/drawing/2014/main" id="{F89AA8BC-8EB2-4453-A916-2E5E1266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787C19-63A6-4EBA-B868-7B87784893A8}"/>
              </a:ext>
            </a:extLst>
          </p:cNvPr>
          <p:cNvSpPr>
            <a:spLocks noGrp="1"/>
          </p:cNvSpPr>
          <p:nvPr>
            <p:ph type="sldNum" sz="quarter" idx="12"/>
          </p:nvPr>
        </p:nvSpPr>
        <p:spPr/>
        <p:txBody>
          <a:bodyPr/>
          <a:lstStyle/>
          <a:p>
            <a:fld id="{4AA447D3-26DB-4429-A226-8A71BE1EC8D5}" type="slidenum">
              <a:rPr lang="en-US" smtClean="0"/>
              <a:t>‹#›</a:t>
            </a:fld>
            <a:endParaRPr lang="en-US"/>
          </a:p>
        </p:txBody>
      </p:sp>
    </p:spTree>
    <p:extLst>
      <p:ext uri="{BB962C8B-B14F-4D97-AF65-F5344CB8AC3E}">
        <p14:creationId xmlns:p14="http://schemas.microsoft.com/office/powerpoint/2010/main" val="2891131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BE58E-82B0-4430-B4CC-880CAF6A19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6E30BEF-B908-4B7B-9361-6ECC5DC7767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FFEADFA-644E-472C-B25F-E0A93DA8435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58294E1-1BE6-4B86-B344-DCECFF94E952}"/>
              </a:ext>
            </a:extLst>
          </p:cNvPr>
          <p:cNvSpPr>
            <a:spLocks noGrp="1"/>
          </p:cNvSpPr>
          <p:nvPr>
            <p:ph type="dt" sz="half" idx="10"/>
          </p:nvPr>
        </p:nvSpPr>
        <p:spPr/>
        <p:txBody>
          <a:bodyPr/>
          <a:lstStyle/>
          <a:p>
            <a:fld id="{955896B1-F77F-4BB8-9655-4A06E34B83E8}" type="datetimeFigureOut">
              <a:rPr lang="en-US" smtClean="0"/>
              <a:t>10/21/2021</a:t>
            </a:fld>
            <a:endParaRPr lang="en-US"/>
          </a:p>
        </p:txBody>
      </p:sp>
      <p:sp>
        <p:nvSpPr>
          <p:cNvPr id="6" name="Footer Placeholder 5">
            <a:extLst>
              <a:ext uri="{FF2B5EF4-FFF2-40B4-BE49-F238E27FC236}">
                <a16:creationId xmlns:a16="http://schemas.microsoft.com/office/drawing/2014/main" id="{F2C245EF-CE0F-4F4A-88F4-BE57221B4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D87C5D-5F72-45B8-871E-37A7D4A37E33}"/>
              </a:ext>
            </a:extLst>
          </p:cNvPr>
          <p:cNvSpPr>
            <a:spLocks noGrp="1"/>
          </p:cNvSpPr>
          <p:nvPr>
            <p:ph type="sldNum" sz="quarter" idx="12"/>
          </p:nvPr>
        </p:nvSpPr>
        <p:spPr/>
        <p:txBody>
          <a:bodyPr/>
          <a:lstStyle/>
          <a:p>
            <a:fld id="{4AA447D3-26DB-4429-A226-8A71BE1EC8D5}" type="slidenum">
              <a:rPr lang="en-US" smtClean="0"/>
              <a:t>‹#›</a:t>
            </a:fld>
            <a:endParaRPr lang="en-US"/>
          </a:p>
        </p:txBody>
      </p:sp>
    </p:spTree>
    <p:extLst>
      <p:ext uri="{BB962C8B-B14F-4D97-AF65-F5344CB8AC3E}">
        <p14:creationId xmlns:p14="http://schemas.microsoft.com/office/powerpoint/2010/main" val="775316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095AA-933E-4CF5-BB1F-7033325A66B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1EBCA74-0A97-4ACA-A30C-96C513484D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7DE29D9-B33D-49AC-B011-E79F83F6C26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7FB835B-056F-42CA-9117-D3F01DBA27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517B16-6983-4355-A488-1472D2FB36B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2993E33-F11C-49C9-921D-CAD769220901}"/>
              </a:ext>
            </a:extLst>
          </p:cNvPr>
          <p:cNvSpPr>
            <a:spLocks noGrp="1"/>
          </p:cNvSpPr>
          <p:nvPr>
            <p:ph type="dt" sz="half" idx="10"/>
          </p:nvPr>
        </p:nvSpPr>
        <p:spPr/>
        <p:txBody>
          <a:bodyPr/>
          <a:lstStyle/>
          <a:p>
            <a:fld id="{955896B1-F77F-4BB8-9655-4A06E34B83E8}" type="datetimeFigureOut">
              <a:rPr lang="en-US" smtClean="0"/>
              <a:t>10/21/2021</a:t>
            </a:fld>
            <a:endParaRPr lang="en-US"/>
          </a:p>
        </p:txBody>
      </p:sp>
      <p:sp>
        <p:nvSpPr>
          <p:cNvPr id="8" name="Footer Placeholder 7">
            <a:extLst>
              <a:ext uri="{FF2B5EF4-FFF2-40B4-BE49-F238E27FC236}">
                <a16:creationId xmlns:a16="http://schemas.microsoft.com/office/drawing/2014/main" id="{80F78B87-49D6-4E39-BA29-BC368C6B1D2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7CE32D4-AD30-42ED-A405-A6BE36676EB1}"/>
              </a:ext>
            </a:extLst>
          </p:cNvPr>
          <p:cNvSpPr>
            <a:spLocks noGrp="1"/>
          </p:cNvSpPr>
          <p:nvPr>
            <p:ph type="sldNum" sz="quarter" idx="12"/>
          </p:nvPr>
        </p:nvSpPr>
        <p:spPr/>
        <p:txBody>
          <a:bodyPr/>
          <a:lstStyle/>
          <a:p>
            <a:fld id="{4AA447D3-26DB-4429-A226-8A71BE1EC8D5}" type="slidenum">
              <a:rPr lang="en-US" smtClean="0"/>
              <a:t>‹#›</a:t>
            </a:fld>
            <a:endParaRPr lang="en-US"/>
          </a:p>
        </p:txBody>
      </p:sp>
    </p:spTree>
    <p:extLst>
      <p:ext uri="{BB962C8B-B14F-4D97-AF65-F5344CB8AC3E}">
        <p14:creationId xmlns:p14="http://schemas.microsoft.com/office/powerpoint/2010/main" val="1884312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F579F-F937-4FF8-B6A6-F39B06B9DD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4BAF0D2-5F7A-4B19-84E2-B9923ED3F58B}"/>
              </a:ext>
            </a:extLst>
          </p:cNvPr>
          <p:cNvSpPr>
            <a:spLocks noGrp="1"/>
          </p:cNvSpPr>
          <p:nvPr>
            <p:ph type="dt" sz="half" idx="10"/>
          </p:nvPr>
        </p:nvSpPr>
        <p:spPr/>
        <p:txBody>
          <a:bodyPr/>
          <a:lstStyle/>
          <a:p>
            <a:fld id="{955896B1-F77F-4BB8-9655-4A06E34B83E8}" type="datetimeFigureOut">
              <a:rPr lang="en-US" smtClean="0"/>
              <a:t>10/21/2021</a:t>
            </a:fld>
            <a:endParaRPr lang="en-US"/>
          </a:p>
        </p:txBody>
      </p:sp>
      <p:sp>
        <p:nvSpPr>
          <p:cNvPr id="4" name="Footer Placeholder 3">
            <a:extLst>
              <a:ext uri="{FF2B5EF4-FFF2-40B4-BE49-F238E27FC236}">
                <a16:creationId xmlns:a16="http://schemas.microsoft.com/office/drawing/2014/main" id="{DC3F7840-986E-43FD-A0F5-8B301076716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B950888-30AD-4F17-AB29-BAFD6E916E0B}"/>
              </a:ext>
            </a:extLst>
          </p:cNvPr>
          <p:cNvSpPr>
            <a:spLocks noGrp="1"/>
          </p:cNvSpPr>
          <p:nvPr>
            <p:ph type="sldNum" sz="quarter" idx="12"/>
          </p:nvPr>
        </p:nvSpPr>
        <p:spPr/>
        <p:txBody>
          <a:bodyPr/>
          <a:lstStyle/>
          <a:p>
            <a:fld id="{4AA447D3-26DB-4429-A226-8A71BE1EC8D5}" type="slidenum">
              <a:rPr lang="en-US" smtClean="0"/>
              <a:t>‹#›</a:t>
            </a:fld>
            <a:endParaRPr lang="en-US"/>
          </a:p>
        </p:txBody>
      </p:sp>
    </p:spTree>
    <p:extLst>
      <p:ext uri="{BB962C8B-B14F-4D97-AF65-F5344CB8AC3E}">
        <p14:creationId xmlns:p14="http://schemas.microsoft.com/office/powerpoint/2010/main" val="234100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003FE7B-97FF-4A4E-8DE0-ECC3B7E193ED}"/>
              </a:ext>
            </a:extLst>
          </p:cNvPr>
          <p:cNvSpPr>
            <a:spLocks noGrp="1"/>
          </p:cNvSpPr>
          <p:nvPr>
            <p:ph type="dt" sz="half" idx="10"/>
          </p:nvPr>
        </p:nvSpPr>
        <p:spPr/>
        <p:txBody>
          <a:bodyPr/>
          <a:lstStyle/>
          <a:p>
            <a:fld id="{955896B1-F77F-4BB8-9655-4A06E34B83E8}" type="datetimeFigureOut">
              <a:rPr lang="en-US" smtClean="0"/>
              <a:t>10/21/2021</a:t>
            </a:fld>
            <a:endParaRPr lang="en-US"/>
          </a:p>
        </p:txBody>
      </p:sp>
      <p:sp>
        <p:nvSpPr>
          <p:cNvPr id="3" name="Footer Placeholder 2">
            <a:extLst>
              <a:ext uri="{FF2B5EF4-FFF2-40B4-BE49-F238E27FC236}">
                <a16:creationId xmlns:a16="http://schemas.microsoft.com/office/drawing/2014/main" id="{29EAB5CF-D9B5-4192-9AA7-8168929B826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E8341FD-D5D4-44B5-A28C-0C06CBB07A68}"/>
              </a:ext>
            </a:extLst>
          </p:cNvPr>
          <p:cNvSpPr>
            <a:spLocks noGrp="1"/>
          </p:cNvSpPr>
          <p:nvPr>
            <p:ph type="sldNum" sz="quarter" idx="12"/>
          </p:nvPr>
        </p:nvSpPr>
        <p:spPr/>
        <p:txBody>
          <a:bodyPr/>
          <a:lstStyle/>
          <a:p>
            <a:fld id="{4AA447D3-26DB-4429-A226-8A71BE1EC8D5}" type="slidenum">
              <a:rPr lang="en-US" smtClean="0"/>
              <a:t>‹#›</a:t>
            </a:fld>
            <a:endParaRPr lang="en-US"/>
          </a:p>
        </p:txBody>
      </p:sp>
    </p:spTree>
    <p:extLst>
      <p:ext uri="{BB962C8B-B14F-4D97-AF65-F5344CB8AC3E}">
        <p14:creationId xmlns:p14="http://schemas.microsoft.com/office/powerpoint/2010/main" val="883203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94BEC-D07A-477C-84B7-CA4AEC22831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1D4C2EE-6549-4E92-BA21-3AA53BD3DD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8BB9173-4B8E-4723-9FFE-0D03B5A04A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9A72F9-DCAC-41EC-8ADC-2E2D08C2ED82}"/>
              </a:ext>
            </a:extLst>
          </p:cNvPr>
          <p:cNvSpPr>
            <a:spLocks noGrp="1"/>
          </p:cNvSpPr>
          <p:nvPr>
            <p:ph type="dt" sz="half" idx="10"/>
          </p:nvPr>
        </p:nvSpPr>
        <p:spPr/>
        <p:txBody>
          <a:bodyPr/>
          <a:lstStyle/>
          <a:p>
            <a:fld id="{955896B1-F77F-4BB8-9655-4A06E34B83E8}" type="datetimeFigureOut">
              <a:rPr lang="en-US" smtClean="0"/>
              <a:t>10/21/2021</a:t>
            </a:fld>
            <a:endParaRPr lang="en-US"/>
          </a:p>
        </p:txBody>
      </p:sp>
      <p:sp>
        <p:nvSpPr>
          <p:cNvPr id="6" name="Footer Placeholder 5">
            <a:extLst>
              <a:ext uri="{FF2B5EF4-FFF2-40B4-BE49-F238E27FC236}">
                <a16:creationId xmlns:a16="http://schemas.microsoft.com/office/drawing/2014/main" id="{C1200D46-7AD5-4C91-9B6F-A9A9BBE66ED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7EF4534-4B54-48C7-AAE2-0FD1BF01EEDA}"/>
              </a:ext>
            </a:extLst>
          </p:cNvPr>
          <p:cNvSpPr>
            <a:spLocks noGrp="1"/>
          </p:cNvSpPr>
          <p:nvPr>
            <p:ph type="sldNum" sz="quarter" idx="12"/>
          </p:nvPr>
        </p:nvSpPr>
        <p:spPr/>
        <p:txBody>
          <a:bodyPr/>
          <a:lstStyle/>
          <a:p>
            <a:fld id="{4AA447D3-26DB-4429-A226-8A71BE1EC8D5}" type="slidenum">
              <a:rPr lang="en-US" smtClean="0"/>
              <a:t>‹#›</a:t>
            </a:fld>
            <a:endParaRPr lang="en-US"/>
          </a:p>
        </p:txBody>
      </p:sp>
    </p:spTree>
    <p:extLst>
      <p:ext uri="{BB962C8B-B14F-4D97-AF65-F5344CB8AC3E}">
        <p14:creationId xmlns:p14="http://schemas.microsoft.com/office/powerpoint/2010/main" val="13667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D7C1D-3336-4813-BBA1-16573FBADC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7F0B873-E54B-4583-9763-3326B30AAC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16048E8-E9F1-4598-9726-89E214D9A3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E93D66-98B0-454A-BF09-4B3BFE9542A1}"/>
              </a:ext>
            </a:extLst>
          </p:cNvPr>
          <p:cNvSpPr>
            <a:spLocks noGrp="1"/>
          </p:cNvSpPr>
          <p:nvPr>
            <p:ph type="dt" sz="half" idx="10"/>
          </p:nvPr>
        </p:nvSpPr>
        <p:spPr/>
        <p:txBody>
          <a:bodyPr/>
          <a:lstStyle/>
          <a:p>
            <a:fld id="{955896B1-F77F-4BB8-9655-4A06E34B83E8}" type="datetimeFigureOut">
              <a:rPr lang="en-US" smtClean="0"/>
              <a:t>10/21/2021</a:t>
            </a:fld>
            <a:endParaRPr lang="en-US"/>
          </a:p>
        </p:txBody>
      </p:sp>
      <p:sp>
        <p:nvSpPr>
          <p:cNvPr id="6" name="Footer Placeholder 5">
            <a:extLst>
              <a:ext uri="{FF2B5EF4-FFF2-40B4-BE49-F238E27FC236}">
                <a16:creationId xmlns:a16="http://schemas.microsoft.com/office/drawing/2014/main" id="{EEE0BFBA-1B3C-4A9B-A308-8487C6BD5B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15DBA5-8785-45DD-BAA4-27CB8BBB184C}"/>
              </a:ext>
            </a:extLst>
          </p:cNvPr>
          <p:cNvSpPr>
            <a:spLocks noGrp="1"/>
          </p:cNvSpPr>
          <p:nvPr>
            <p:ph type="sldNum" sz="quarter" idx="12"/>
          </p:nvPr>
        </p:nvSpPr>
        <p:spPr/>
        <p:txBody>
          <a:bodyPr/>
          <a:lstStyle/>
          <a:p>
            <a:fld id="{4AA447D3-26DB-4429-A226-8A71BE1EC8D5}" type="slidenum">
              <a:rPr lang="en-US" smtClean="0"/>
              <a:t>‹#›</a:t>
            </a:fld>
            <a:endParaRPr lang="en-US"/>
          </a:p>
        </p:txBody>
      </p:sp>
    </p:spTree>
    <p:extLst>
      <p:ext uri="{BB962C8B-B14F-4D97-AF65-F5344CB8AC3E}">
        <p14:creationId xmlns:p14="http://schemas.microsoft.com/office/powerpoint/2010/main" val="2610221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9F539-F07E-4683-9152-D58CD001EEB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E26EC8B-8846-4C6E-BF4A-8651196AC15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7C1CEC8-1C11-4528-91CF-91B5A42F996C}"/>
              </a:ext>
            </a:extLst>
          </p:cNvPr>
          <p:cNvSpPr>
            <a:spLocks noGrp="1"/>
          </p:cNvSpPr>
          <p:nvPr>
            <p:ph type="dt" sz="half" idx="10"/>
          </p:nvPr>
        </p:nvSpPr>
        <p:spPr/>
        <p:txBody>
          <a:bodyPr/>
          <a:lstStyle/>
          <a:p>
            <a:fld id="{955896B1-F77F-4BB8-9655-4A06E34B83E8}" type="datetimeFigureOut">
              <a:rPr lang="en-US" smtClean="0"/>
              <a:t>10/21/2021</a:t>
            </a:fld>
            <a:endParaRPr lang="en-US"/>
          </a:p>
        </p:txBody>
      </p:sp>
      <p:sp>
        <p:nvSpPr>
          <p:cNvPr id="5" name="Footer Placeholder 4">
            <a:extLst>
              <a:ext uri="{FF2B5EF4-FFF2-40B4-BE49-F238E27FC236}">
                <a16:creationId xmlns:a16="http://schemas.microsoft.com/office/drawing/2014/main" id="{08085188-0BC6-4770-95DA-899C2063B5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82E2D4-9D62-4C7D-B221-CAB319DBCFF1}"/>
              </a:ext>
            </a:extLst>
          </p:cNvPr>
          <p:cNvSpPr>
            <a:spLocks noGrp="1"/>
          </p:cNvSpPr>
          <p:nvPr>
            <p:ph type="sldNum" sz="quarter" idx="12"/>
          </p:nvPr>
        </p:nvSpPr>
        <p:spPr/>
        <p:txBody>
          <a:bodyPr/>
          <a:lstStyle/>
          <a:p>
            <a:fld id="{4AA447D3-26DB-4429-A226-8A71BE1EC8D5}" type="slidenum">
              <a:rPr lang="en-US" smtClean="0"/>
              <a:t>‹#›</a:t>
            </a:fld>
            <a:endParaRPr lang="en-US"/>
          </a:p>
        </p:txBody>
      </p:sp>
    </p:spTree>
    <p:extLst>
      <p:ext uri="{BB962C8B-B14F-4D97-AF65-F5344CB8AC3E}">
        <p14:creationId xmlns:p14="http://schemas.microsoft.com/office/powerpoint/2010/main" val="3765725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47ED46-C9C5-4B13-8D6A-2D5A4418B39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9A66459-FE2A-413D-9C09-F0EB7E4B36F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A3C096-999F-4F41-AD7B-5319CB913D44}"/>
              </a:ext>
            </a:extLst>
          </p:cNvPr>
          <p:cNvSpPr>
            <a:spLocks noGrp="1"/>
          </p:cNvSpPr>
          <p:nvPr>
            <p:ph type="dt" sz="half" idx="10"/>
          </p:nvPr>
        </p:nvSpPr>
        <p:spPr/>
        <p:txBody>
          <a:bodyPr/>
          <a:lstStyle/>
          <a:p>
            <a:fld id="{955896B1-F77F-4BB8-9655-4A06E34B83E8}" type="datetimeFigureOut">
              <a:rPr lang="en-US" smtClean="0"/>
              <a:t>10/21/2021</a:t>
            </a:fld>
            <a:endParaRPr lang="en-US"/>
          </a:p>
        </p:txBody>
      </p:sp>
      <p:sp>
        <p:nvSpPr>
          <p:cNvPr id="5" name="Footer Placeholder 4">
            <a:extLst>
              <a:ext uri="{FF2B5EF4-FFF2-40B4-BE49-F238E27FC236}">
                <a16:creationId xmlns:a16="http://schemas.microsoft.com/office/drawing/2014/main" id="{3BF2A1F5-CFFA-4956-9CBD-6304ED167C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3C538A-F090-4A8D-8E3C-1165E98F5183}"/>
              </a:ext>
            </a:extLst>
          </p:cNvPr>
          <p:cNvSpPr>
            <a:spLocks noGrp="1"/>
          </p:cNvSpPr>
          <p:nvPr>
            <p:ph type="sldNum" sz="quarter" idx="12"/>
          </p:nvPr>
        </p:nvSpPr>
        <p:spPr/>
        <p:txBody>
          <a:bodyPr/>
          <a:lstStyle/>
          <a:p>
            <a:fld id="{4AA447D3-26DB-4429-A226-8A71BE1EC8D5}" type="slidenum">
              <a:rPr lang="en-US" smtClean="0"/>
              <a:t>‹#›</a:t>
            </a:fld>
            <a:endParaRPr lang="en-US"/>
          </a:p>
        </p:txBody>
      </p:sp>
    </p:spTree>
    <p:extLst>
      <p:ext uri="{BB962C8B-B14F-4D97-AF65-F5344CB8AC3E}">
        <p14:creationId xmlns:p14="http://schemas.microsoft.com/office/powerpoint/2010/main" val="30536706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C663029-D307-3749-AB26-9F9152234BBC}"/>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Date Placeholder 3">
            <a:extLst>
              <a:ext uri="{FF2B5EF4-FFF2-40B4-BE49-F238E27FC236}">
                <a16:creationId xmlns:a16="http://schemas.microsoft.com/office/drawing/2014/main" id="{EBD2CE19-A11D-D94C-B77D-57C122F2BE9C}"/>
              </a:ext>
            </a:extLst>
          </p:cNvPr>
          <p:cNvSpPr>
            <a:spLocks noGrp="1"/>
          </p:cNvSpPr>
          <p:nvPr>
            <p:ph type="dt" sz="half" idx="10"/>
          </p:nvPr>
        </p:nvSpPr>
        <p:spPr>
          <a:xfrm>
            <a:off x="93481" y="6356350"/>
            <a:ext cx="2743200" cy="365125"/>
          </a:xfrm>
        </p:spPr>
        <p:txBody>
          <a:bodyPr/>
          <a:lstStyle>
            <a:lvl1pPr>
              <a:defRPr>
                <a:solidFill>
                  <a:schemeClr val="bg2"/>
                </a:solidFill>
              </a:defRPr>
            </a:lvl1pPr>
          </a:lstStyle>
          <a:p>
            <a:fld id="{372CC95E-30A4-D744-8BC0-DDA2BE0BB564}" type="datetime1">
              <a:rPr lang="en-US" smtClean="0"/>
              <a:pPr/>
              <a:t>10/21/2021</a:t>
            </a:fld>
            <a:endParaRPr lang="en-US" dirty="0"/>
          </a:p>
        </p:txBody>
      </p:sp>
      <p:sp>
        <p:nvSpPr>
          <p:cNvPr id="5" name="Footer Placeholder 4">
            <a:extLst>
              <a:ext uri="{FF2B5EF4-FFF2-40B4-BE49-F238E27FC236}">
                <a16:creationId xmlns:a16="http://schemas.microsoft.com/office/drawing/2014/main" id="{4F8FFF24-A506-454C-A791-5E9C3C843D72}"/>
              </a:ext>
            </a:extLst>
          </p:cNvPr>
          <p:cNvSpPr>
            <a:spLocks noGrp="1"/>
          </p:cNvSpPr>
          <p:nvPr>
            <p:ph type="ftr" sz="quarter" idx="11"/>
          </p:nvPr>
        </p:nvSpPr>
        <p:spPr/>
        <p:txBody>
          <a:bodyPr/>
          <a:lstStyle>
            <a:lvl1pPr>
              <a:defRPr>
                <a:solidFill>
                  <a:schemeClr val="bg2"/>
                </a:solidFill>
              </a:defRPr>
            </a:lvl1pPr>
          </a:lstStyle>
          <a:p>
            <a:endParaRPr lang="en-US" dirty="0"/>
          </a:p>
        </p:txBody>
      </p:sp>
      <p:sp>
        <p:nvSpPr>
          <p:cNvPr id="6" name="Slide Number Placeholder 5">
            <a:extLst>
              <a:ext uri="{FF2B5EF4-FFF2-40B4-BE49-F238E27FC236}">
                <a16:creationId xmlns:a16="http://schemas.microsoft.com/office/drawing/2014/main" id="{9DD89AD3-FDEB-FB43-85E2-1EB84C13A1CA}"/>
              </a:ext>
            </a:extLst>
          </p:cNvPr>
          <p:cNvSpPr>
            <a:spLocks noGrp="1"/>
          </p:cNvSpPr>
          <p:nvPr>
            <p:ph type="sldNum" sz="quarter" idx="12"/>
          </p:nvPr>
        </p:nvSpPr>
        <p:spPr/>
        <p:txBody>
          <a:bodyPr/>
          <a:lstStyle/>
          <a:p>
            <a:fld id="{2E8C51FE-49D9-314D-9957-ABBF7DDE8782}" type="slidenum">
              <a:rPr lang="en-US" smtClean="0"/>
              <a:t>‹#›</a:t>
            </a:fld>
            <a:endParaRPr lang="en-US"/>
          </a:p>
        </p:txBody>
      </p:sp>
      <p:sp>
        <p:nvSpPr>
          <p:cNvPr id="3" name="Subtitle 2">
            <a:extLst>
              <a:ext uri="{FF2B5EF4-FFF2-40B4-BE49-F238E27FC236}">
                <a16:creationId xmlns:a16="http://schemas.microsoft.com/office/drawing/2014/main" id="{AE77D0F7-4A6B-4045-B534-3DB6A60EA85B}"/>
              </a:ext>
            </a:extLst>
          </p:cNvPr>
          <p:cNvSpPr>
            <a:spLocks noGrp="1"/>
          </p:cNvSpPr>
          <p:nvPr userDrawn="1">
            <p:ph type="subTitle" idx="1" hasCustomPrompt="1"/>
          </p:nvPr>
        </p:nvSpPr>
        <p:spPr>
          <a:xfrm>
            <a:off x="1569694" y="4628849"/>
            <a:ext cx="5264258" cy="1025922"/>
          </a:xfrm>
        </p:spPr>
        <p:txBody>
          <a:bodyPr wrap="square">
            <a:spAutoFit/>
          </a:bodyPr>
          <a:lstStyle>
            <a:lvl1pPr marL="0" indent="0" algn="l">
              <a:buNone/>
              <a:defRPr sz="1800" b="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spcBef>
                <a:spcPts val="400"/>
              </a:spcBef>
            </a:pPr>
            <a:r>
              <a:rPr lang="en-US" b="1" dirty="0"/>
              <a:t>Presenter Name</a:t>
            </a:r>
          </a:p>
          <a:p>
            <a:pPr>
              <a:spcBef>
                <a:spcPts val="400"/>
              </a:spcBef>
            </a:pPr>
            <a:r>
              <a:rPr lang="en-US" dirty="0"/>
              <a:t>Title</a:t>
            </a:r>
          </a:p>
          <a:p>
            <a:pPr>
              <a:spcBef>
                <a:spcPts val="400"/>
              </a:spcBef>
            </a:pPr>
            <a:r>
              <a:rPr lang="en-US" dirty="0"/>
              <a:t>Date</a:t>
            </a:r>
          </a:p>
        </p:txBody>
      </p:sp>
      <p:pic>
        <p:nvPicPr>
          <p:cNvPr id="12" name="Picture 11">
            <a:extLst>
              <a:ext uri="{FF2B5EF4-FFF2-40B4-BE49-F238E27FC236}">
                <a16:creationId xmlns:a16="http://schemas.microsoft.com/office/drawing/2014/main" id="{B01FF2FE-F541-714A-961B-93F0AD084E55}"/>
              </a:ext>
            </a:extLst>
          </p:cNvPr>
          <p:cNvPicPr>
            <a:picLocks noChangeAspect="1"/>
          </p:cNvPicPr>
          <p:nvPr userDrawn="1"/>
        </p:nvPicPr>
        <p:blipFill>
          <a:blip r:embed="rId3"/>
          <a:stretch>
            <a:fillRect/>
          </a:stretch>
        </p:blipFill>
        <p:spPr>
          <a:xfrm>
            <a:off x="9142390" y="304799"/>
            <a:ext cx="2769575" cy="840423"/>
          </a:xfrm>
          <a:prstGeom prst="rect">
            <a:avLst/>
          </a:prstGeom>
        </p:spPr>
      </p:pic>
      <p:grpSp>
        <p:nvGrpSpPr>
          <p:cNvPr id="2" name="Group 1">
            <a:extLst>
              <a:ext uri="{FF2B5EF4-FFF2-40B4-BE49-F238E27FC236}">
                <a16:creationId xmlns:a16="http://schemas.microsoft.com/office/drawing/2014/main" id="{9A2B6083-2109-7E40-AD81-BCC8CCBD9B12}"/>
              </a:ext>
            </a:extLst>
          </p:cNvPr>
          <p:cNvGrpSpPr/>
          <p:nvPr userDrawn="1"/>
        </p:nvGrpSpPr>
        <p:grpSpPr>
          <a:xfrm>
            <a:off x="-473777" y="-10705"/>
            <a:ext cx="3197522" cy="6876906"/>
            <a:chOff x="-473777" y="-10705"/>
            <a:chExt cx="3197522" cy="6876906"/>
          </a:xfrm>
        </p:grpSpPr>
        <p:sp>
          <p:nvSpPr>
            <p:cNvPr id="15" name="Freeform 5">
              <a:extLst>
                <a:ext uri="{FF2B5EF4-FFF2-40B4-BE49-F238E27FC236}">
                  <a16:creationId xmlns:a16="http://schemas.microsoft.com/office/drawing/2014/main" id="{462C1B29-E598-6E4D-8850-540D54D59E09}"/>
                </a:ext>
              </a:extLst>
            </p:cNvPr>
            <p:cNvSpPr>
              <a:spLocks/>
            </p:cNvSpPr>
            <p:nvPr/>
          </p:nvSpPr>
          <p:spPr bwMode="auto">
            <a:xfrm>
              <a:off x="-473777" y="-10705"/>
              <a:ext cx="3197522" cy="6152517"/>
            </a:xfrm>
            <a:custGeom>
              <a:avLst/>
              <a:gdLst>
                <a:gd name="T0" fmla="*/ 370 w 1003"/>
                <a:gd name="T1" fmla="*/ 0 h 1936"/>
                <a:gd name="T2" fmla="*/ 561 w 1003"/>
                <a:gd name="T3" fmla="*/ 1936 h 1936"/>
                <a:gd name="T4" fmla="*/ 1003 w 1003"/>
                <a:gd name="T5" fmla="*/ 3 h 1936"/>
                <a:gd name="T6" fmla="*/ 370 w 1003"/>
                <a:gd name="T7" fmla="*/ 0 h 1936"/>
              </a:gdLst>
              <a:ahLst/>
              <a:cxnLst>
                <a:cxn ang="0">
                  <a:pos x="T0" y="T1"/>
                </a:cxn>
                <a:cxn ang="0">
                  <a:pos x="T2" y="T3"/>
                </a:cxn>
                <a:cxn ang="0">
                  <a:pos x="T4" y="T5"/>
                </a:cxn>
                <a:cxn ang="0">
                  <a:pos x="T6" y="T7"/>
                </a:cxn>
              </a:cxnLst>
              <a:rect l="0" t="0" r="r" b="b"/>
              <a:pathLst>
                <a:path w="1003" h="1936">
                  <a:moveTo>
                    <a:pt x="370" y="0"/>
                  </a:moveTo>
                  <a:cubicBezTo>
                    <a:pt x="153" y="463"/>
                    <a:pt x="47" y="1140"/>
                    <a:pt x="561" y="1936"/>
                  </a:cubicBezTo>
                  <a:cubicBezTo>
                    <a:pt x="561" y="1936"/>
                    <a:pt x="0" y="907"/>
                    <a:pt x="1003" y="3"/>
                  </a:cubicBezTo>
                  <a:lnTo>
                    <a:pt x="370" y="0"/>
                  </a:lnTo>
                  <a:close/>
                </a:path>
              </a:pathLst>
            </a:custGeom>
            <a:gradFill flip="none" rotWithShape="1">
              <a:gsLst>
                <a:gs pos="97000">
                  <a:srgbClr val="68BAE1"/>
                </a:gs>
                <a:gs pos="3000">
                  <a:srgbClr val="88CFEB"/>
                </a:gs>
              </a:gsLst>
              <a:lin ang="0" scaled="0"/>
              <a:tileRect/>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6" name="Freeform 6">
              <a:extLst>
                <a:ext uri="{FF2B5EF4-FFF2-40B4-BE49-F238E27FC236}">
                  <a16:creationId xmlns:a16="http://schemas.microsoft.com/office/drawing/2014/main" id="{C4C33094-D84E-564C-83F9-A23BC3DE304E}"/>
                </a:ext>
              </a:extLst>
            </p:cNvPr>
            <p:cNvSpPr>
              <a:spLocks noEditPoints="1"/>
            </p:cNvSpPr>
            <p:nvPr/>
          </p:nvSpPr>
          <p:spPr bwMode="auto">
            <a:xfrm>
              <a:off x="-14253" y="-1132"/>
              <a:ext cx="1913089" cy="6867333"/>
            </a:xfrm>
            <a:custGeom>
              <a:avLst/>
              <a:gdLst>
                <a:gd name="T0" fmla="*/ 0 w 600"/>
                <a:gd name="T1" fmla="*/ 2161 h 2161"/>
                <a:gd name="T2" fmla="*/ 600 w 600"/>
                <a:gd name="T3" fmla="*/ 2161 h 2161"/>
                <a:gd name="T4" fmla="*/ 363 w 600"/>
                <a:gd name="T5" fmla="*/ 1903 h 2161"/>
                <a:gd name="T6" fmla="*/ 1 w 600"/>
                <a:gd name="T7" fmla="*/ 918 h 2161"/>
                <a:gd name="T8" fmla="*/ 0 w 600"/>
                <a:gd name="T9" fmla="*/ 2161 h 2161"/>
                <a:gd name="T10" fmla="*/ 1 w 600"/>
                <a:gd name="T11" fmla="*/ 536 h 2161"/>
                <a:gd name="T12" fmla="*/ 133 w 600"/>
                <a:gd name="T13" fmla="*/ 0 h 2161"/>
                <a:gd name="T14" fmla="*/ 0 w 600"/>
                <a:gd name="T15" fmla="*/ 0 h 2161"/>
                <a:gd name="T16" fmla="*/ 1 w 600"/>
                <a:gd name="T17" fmla="*/ 536 h 2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0" h="2161">
                  <a:moveTo>
                    <a:pt x="0" y="2161"/>
                  </a:moveTo>
                  <a:cubicBezTo>
                    <a:pt x="246" y="2161"/>
                    <a:pt x="600" y="2161"/>
                    <a:pt x="600" y="2161"/>
                  </a:cubicBezTo>
                  <a:cubicBezTo>
                    <a:pt x="521" y="2085"/>
                    <a:pt x="442" y="2000"/>
                    <a:pt x="363" y="1903"/>
                  </a:cubicBezTo>
                  <a:cubicBezTo>
                    <a:pt x="363" y="1903"/>
                    <a:pt x="58" y="1508"/>
                    <a:pt x="1" y="918"/>
                  </a:cubicBezTo>
                  <a:lnTo>
                    <a:pt x="0" y="2161"/>
                  </a:lnTo>
                  <a:close/>
                  <a:moveTo>
                    <a:pt x="1" y="536"/>
                  </a:moveTo>
                  <a:cubicBezTo>
                    <a:pt x="18" y="367"/>
                    <a:pt x="59" y="187"/>
                    <a:pt x="133" y="0"/>
                  </a:cubicBezTo>
                  <a:cubicBezTo>
                    <a:pt x="133" y="0"/>
                    <a:pt x="74" y="0"/>
                    <a:pt x="0" y="0"/>
                  </a:cubicBezTo>
                  <a:lnTo>
                    <a:pt x="1" y="536"/>
                  </a:lnTo>
                  <a:close/>
                </a:path>
              </a:pathLst>
            </a:custGeom>
            <a:gradFill flip="none" rotWithShape="1">
              <a:gsLst>
                <a:gs pos="0">
                  <a:srgbClr val="8FD5ED"/>
                </a:gs>
                <a:gs pos="71000">
                  <a:srgbClr val="52B3D9"/>
                </a:gs>
              </a:gsLst>
              <a:lin ang="21594000" scaled="0"/>
              <a:tileRect/>
            </a:gra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2950471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064">
          <p15:clr>
            <a:srgbClr val="FBAE40"/>
          </p15:clr>
        </p15:guide>
        <p15:guide id="2" pos="1056">
          <p15:clr>
            <a:srgbClr val="FBAE40"/>
          </p15:clr>
        </p15:guide>
        <p15:guide id="3" orient="horz" pos="2400">
          <p15:clr>
            <a:srgbClr val="FBAE40"/>
          </p15:clr>
        </p15:guide>
        <p15:guide id="4" orient="horz" pos="292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82CAA-A637-564B-9150-80E6208D2E2C}"/>
              </a:ext>
            </a:extLst>
          </p:cNvPr>
          <p:cNvSpPr>
            <a:spLocks noGrp="1"/>
          </p:cNvSpPr>
          <p:nvPr>
            <p:ph type="title"/>
          </p:nvPr>
        </p:nvSpPr>
        <p:spPr>
          <a:xfrm>
            <a:off x="4914900" y="1104144"/>
            <a:ext cx="6678105" cy="646331"/>
          </a:xfrm>
        </p:spPr>
        <p:txBody>
          <a:bodyPr>
            <a:spAutoFit/>
          </a:bodyPr>
          <a:lstStyle/>
          <a:p>
            <a:r>
              <a:rPr lang="en-US" dirty="0"/>
              <a:t>Click to edit Master title style</a:t>
            </a:r>
          </a:p>
        </p:txBody>
      </p:sp>
      <p:sp>
        <p:nvSpPr>
          <p:cNvPr id="3" name="Content Placeholder 2">
            <a:extLst>
              <a:ext uri="{FF2B5EF4-FFF2-40B4-BE49-F238E27FC236}">
                <a16:creationId xmlns:a16="http://schemas.microsoft.com/office/drawing/2014/main" id="{3C8FFBED-D27D-074B-9C33-10A234BC62EA}"/>
              </a:ext>
            </a:extLst>
          </p:cNvPr>
          <p:cNvSpPr>
            <a:spLocks noGrp="1"/>
          </p:cNvSpPr>
          <p:nvPr>
            <p:ph idx="1"/>
          </p:nvPr>
        </p:nvSpPr>
        <p:spPr>
          <a:xfrm>
            <a:off x="4914901" y="2214710"/>
            <a:ext cx="6678104" cy="1623008"/>
          </a:xfrm>
        </p:spPr>
        <p:txBody>
          <a:bodyPr>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A55A95B-EA76-8B4B-809B-5350F164FF1A}"/>
              </a:ext>
            </a:extLst>
          </p:cNvPr>
          <p:cNvSpPr>
            <a:spLocks noGrp="1"/>
          </p:cNvSpPr>
          <p:nvPr>
            <p:ph type="dt" sz="half" idx="10"/>
          </p:nvPr>
        </p:nvSpPr>
        <p:spPr/>
        <p:txBody>
          <a:bodyPr/>
          <a:lstStyle/>
          <a:p>
            <a:fld id="{DECC2AD0-9452-684A-9802-A7E12BA97DE7}" type="datetime1">
              <a:rPr lang="en-US" smtClean="0"/>
              <a:t>10/21/2021</a:t>
            </a:fld>
            <a:endParaRPr lang="en-US"/>
          </a:p>
        </p:txBody>
      </p:sp>
      <p:sp>
        <p:nvSpPr>
          <p:cNvPr id="5" name="Footer Placeholder 4">
            <a:extLst>
              <a:ext uri="{FF2B5EF4-FFF2-40B4-BE49-F238E27FC236}">
                <a16:creationId xmlns:a16="http://schemas.microsoft.com/office/drawing/2014/main" id="{7E7ECC2B-9CA4-F049-B8DF-124C0111761C}"/>
              </a:ext>
            </a:extLst>
          </p:cNvPr>
          <p:cNvSpPr>
            <a:spLocks noGrp="1"/>
          </p:cNvSpPr>
          <p:nvPr>
            <p:ph type="ftr" sz="quarter" idx="11"/>
          </p:nvPr>
        </p:nvSpPr>
        <p:spPr/>
        <p:txBody>
          <a:bodyPr/>
          <a:lstStyle/>
          <a:p>
            <a:r>
              <a:rPr lang="en-US" dirty="0"/>
              <a:t>NOT FOR PUBLIC RELEASE</a:t>
            </a:r>
          </a:p>
        </p:txBody>
      </p:sp>
      <p:sp>
        <p:nvSpPr>
          <p:cNvPr id="6" name="Slide Number Placeholder 5">
            <a:extLst>
              <a:ext uri="{FF2B5EF4-FFF2-40B4-BE49-F238E27FC236}">
                <a16:creationId xmlns:a16="http://schemas.microsoft.com/office/drawing/2014/main" id="{E294B535-E047-7E4E-AC67-9B9E7121304F}"/>
              </a:ext>
            </a:extLst>
          </p:cNvPr>
          <p:cNvSpPr>
            <a:spLocks noGrp="1"/>
          </p:cNvSpPr>
          <p:nvPr>
            <p:ph type="sldNum" sz="quarter" idx="12"/>
          </p:nvPr>
        </p:nvSpPr>
        <p:spPr/>
        <p:txBody>
          <a:bodyPr/>
          <a:lstStyle/>
          <a:p>
            <a:fld id="{2E8C51FE-49D9-314D-9957-ABBF7DDE8782}" type="slidenum">
              <a:rPr lang="en-US" smtClean="0"/>
              <a:t>‹#›</a:t>
            </a:fld>
            <a:endParaRPr lang="en-US"/>
          </a:p>
        </p:txBody>
      </p:sp>
    </p:spTree>
    <p:extLst>
      <p:ext uri="{BB962C8B-B14F-4D97-AF65-F5344CB8AC3E}">
        <p14:creationId xmlns:p14="http://schemas.microsoft.com/office/powerpoint/2010/main" val="3385162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696">
          <p15:clr>
            <a:srgbClr val="FBAE40"/>
          </p15:clr>
        </p15:guide>
        <p15:guide id="2" pos="3096">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1_Title and Content">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4AAE731-51C2-1E42-91C4-7FEAB4036811}"/>
              </a:ext>
            </a:extLst>
          </p:cNvPr>
          <p:cNvPicPr>
            <a:picLocks noChangeAspect="1"/>
          </p:cNvPicPr>
          <p:nvPr userDrawn="1"/>
        </p:nvPicPr>
        <p:blipFill>
          <a:blip r:embed="rId2">
            <a:alphaModFix amt="60000"/>
          </a:blip>
          <a:stretch>
            <a:fillRect/>
          </a:stretch>
        </p:blipFill>
        <p:spPr>
          <a:xfrm>
            <a:off x="0" y="0"/>
            <a:ext cx="2743200" cy="6858000"/>
          </a:xfrm>
          <a:prstGeom prst="rect">
            <a:avLst/>
          </a:prstGeom>
        </p:spPr>
      </p:pic>
      <p:sp>
        <p:nvSpPr>
          <p:cNvPr id="13" name="Freeform 5">
            <a:extLst>
              <a:ext uri="{FF2B5EF4-FFF2-40B4-BE49-F238E27FC236}">
                <a16:creationId xmlns:a16="http://schemas.microsoft.com/office/drawing/2014/main" id="{9952507F-5269-DD44-B0B4-BE319763C9BE}"/>
              </a:ext>
            </a:extLst>
          </p:cNvPr>
          <p:cNvSpPr>
            <a:spLocks/>
          </p:cNvSpPr>
          <p:nvPr userDrawn="1"/>
        </p:nvSpPr>
        <p:spPr bwMode="auto">
          <a:xfrm>
            <a:off x="-461912" y="0"/>
            <a:ext cx="12653912" cy="6858000"/>
          </a:xfrm>
          <a:custGeom>
            <a:avLst/>
            <a:gdLst>
              <a:gd name="T0" fmla="*/ 1003 w 3986"/>
              <a:gd name="T1" fmla="*/ 0 h 2160"/>
              <a:gd name="T2" fmla="*/ 561 w 3986"/>
              <a:gd name="T3" fmla="*/ 1933 h 2160"/>
              <a:gd name="T4" fmla="*/ 368 w 3986"/>
              <a:gd name="T5" fmla="*/ 0 h 2160"/>
              <a:gd name="T6" fmla="*/ 277 w 3986"/>
              <a:gd name="T7" fmla="*/ 0 h 2160"/>
              <a:gd name="T8" fmla="*/ 146 w 3986"/>
              <a:gd name="T9" fmla="*/ 530 h 2160"/>
              <a:gd name="T10" fmla="*/ 146 w 3986"/>
              <a:gd name="T11" fmla="*/ 929 h 2160"/>
              <a:gd name="T12" fmla="*/ 507 w 3986"/>
              <a:gd name="T13" fmla="*/ 1903 h 2160"/>
              <a:gd name="T14" fmla="*/ 743 w 3986"/>
              <a:gd name="T15" fmla="*/ 2160 h 2160"/>
              <a:gd name="T16" fmla="*/ 3986 w 3986"/>
              <a:gd name="T17" fmla="*/ 2160 h 2160"/>
              <a:gd name="T18" fmla="*/ 3986 w 3986"/>
              <a:gd name="T19" fmla="*/ 0 h 2160"/>
              <a:gd name="T20" fmla="*/ 1003 w 3986"/>
              <a:gd name="T21" fmla="*/ 0 h 2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6" h="2160">
                <a:moveTo>
                  <a:pt x="1003" y="0"/>
                </a:moveTo>
                <a:cubicBezTo>
                  <a:pt x="0" y="904"/>
                  <a:pt x="561" y="1933"/>
                  <a:pt x="561" y="1933"/>
                </a:cubicBezTo>
                <a:cubicBezTo>
                  <a:pt x="48" y="1139"/>
                  <a:pt x="153" y="463"/>
                  <a:pt x="368" y="0"/>
                </a:cubicBezTo>
                <a:cubicBezTo>
                  <a:pt x="277" y="0"/>
                  <a:pt x="277" y="0"/>
                  <a:pt x="277" y="0"/>
                </a:cubicBezTo>
                <a:cubicBezTo>
                  <a:pt x="204" y="184"/>
                  <a:pt x="163" y="362"/>
                  <a:pt x="146" y="530"/>
                </a:cubicBezTo>
                <a:cubicBezTo>
                  <a:pt x="146" y="929"/>
                  <a:pt x="146" y="929"/>
                  <a:pt x="146" y="929"/>
                </a:cubicBezTo>
                <a:cubicBezTo>
                  <a:pt x="206" y="1513"/>
                  <a:pt x="507" y="1903"/>
                  <a:pt x="507" y="1903"/>
                </a:cubicBezTo>
                <a:cubicBezTo>
                  <a:pt x="585" y="1999"/>
                  <a:pt x="665" y="2085"/>
                  <a:pt x="743" y="2160"/>
                </a:cubicBezTo>
                <a:cubicBezTo>
                  <a:pt x="744" y="2160"/>
                  <a:pt x="3986" y="2160"/>
                  <a:pt x="3986" y="2160"/>
                </a:cubicBezTo>
                <a:cubicBezTo>
                  <a:pt x="3986" y="0"/>
                  <a:pt x="3986" y="0"/>
                  <a:pt x="3986" y="0"/>
                </a:cubicBezTo>
                <a:lnTo>
                  <a:pt x="1003"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 name="Title 1">
            <a:extLst>
              <a:ext uri="{FF2B5EF4-FFF2-40B4-BE49-F238E27FC236}">
                <a16:creationId xmlns:a16="http://schemas.microsoft.com/office/drawing/2014/main" id="{55A82CAA-A637-564B-9150-80E6208D2E2C}"/>
              </a:ext>
            </a:extLst>
          </p:cNvPr>
          <p:cNvSpPr>
            <a:spLocks noGrp="1"/>
          </p:cNvSpPr>
          <p:nvPr>
            <p:ph type="title"/>
          </p:nvPr>
        </p:nvSpPr>
        <p:spPr>
          <a:xfrm>
            <a:off x="2743200" y="276068"/>
            <a:ext cx="9025378" cy="646331"/>
          </a:xfrm>
        </p:spPr>
        <p:txBody>
          <a:bodyPr>
            <a:spAutoFit/>
          </a:bodyPr>
          <a:lstStyle>
            <a:lvl1pPr>
              <a:defRPr>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3C8FFBED-D27D-074B-9C33-10A234BC62EA}"/>
              </a:ext>
            </a:extLst>
          </p:cNvPr>
          <p:cNvSpPr>
            <a:spLocks noGrp="1"/>
          </p:cNvSpPr>
          <p:nvPr>
            <p:ph idx="1"/>
          </p:nvPr>
        </p:nvSpPr>
        <p:spPr>
          <a:xfrm>
            <a:off x="2328422" y="1403206"/>
            <a:ext cx="9251621" cy="1623008"/>
          </a:xfrm>
        </p:spPr>
        <p:txBody>
          <a:bodyPr>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A55A95B-EA76-8B4B-809B-5350F164FF1A}"/>
              </a:ext>
            </a:extLst>
          </p:cNvPr>
          <p:cNvSpPr>
            <a:spLocks noGrp="1"/>
          </p:cNvSpPr>
          <p:nvPr>
            <p:ph type="dt" sz="half" idx="10"/>
          </p:nvPr>
        </p:nvSpPr>
        <p:spPr/>
        <p:txBody>
          <a:bodyPr/>
          <a:lstStyle/>
          <a:p>
            <a:fld id="{DECC2AD0-9452-684A-9802-A7E12BA97DE7}" type="datetime1">
              <a:rPr lang="en-US" smtClean="0"/>
              <a:t>10/21/2021</a:t>
            </a:fld>
            <a:endParaRPr lang="en-US"/>
          </a:p>
        </p:txBody>
      </p:sp>
      <p:sp>
        <p:nvSpPr>
          <p:cNvPr id="5" name="Footer Placeholder 4">
            <a:extLst>
              <a:ext uri="{FF2B5EF4-FFF2-40B4-BE49-F238E27FC236}">
                <a16:creationId xmlns:a16="http://schemas.microsoft.com/office/drawing/2014/main" id="{7E7ECC2B-9CA4-F049-B8DF-124C0111761C}"/>
              </a:ext>
            </a:extLst>
          </p:cNvPr>
          <p:cNvSpPr>
            <a:spLocks noGrp="1"/>
          </p:cNvSpPr>
          <p:nvPr>
            <p:ph type="ftr" sz="quarter" idx="11"/>
          </p:nvPr>
        </p:nvSpPr>
        <p:spPr/>
        <p:txBody>
          <a:bodyPr/>
          <a:lstStyle/>
          <a:p>
            <a:r>
              <a:rPr lang="en-US" dirty="0"/>
              <a:t>NOT FOR PUBLIC RELEASE</a:t>
            </a:r>
          </a:p>
        </p:txBody>
      </p:sp>
      <p:sp>
        <p:nvSpPr>
          <p:cNvPr id="6" name="Slide Number Placeholder 5">
            <a:extLst>
              <a:ext uri="{FF2B5EF4-FFF2-40B4-BE49-F238E27FC236}">
                <a16:creationId xmlns:a16="http://schemas.microsoft.com/office/drawing/2014/main" id="{E294B535-E047-7E4E-AC67-9B9E7121304F}"/>
              </a:ext>
            </a:extLst>
          </p:cNvPr>
          <p:cNvSpPr>
            <a:spLocks noGrp="1"/>
          </p:cNvSpPr>
          <p:nvPr>
            <p:ph type="sldNum" sz="quarter" idx="12"/>
          </p:nvPr>
        </p:nvSpPr>
        <p:spPr/>
        <p:txBody>
          <a:bodyPr/>
          <a:lstStyle/>
          <a:p>
            <a:fld id="{2E8C51FE-49D9-314D-9957-ABBF7DDE8782}" type="slidenum">
              <a:rPr lang="en-US" smtClean="0"/>
              <a:t>‹#›</a:t>
            </a:fld>
            <a:endParaRPr lang="en-US"/>
          </a:p>
        </p:txBody>
      </p:sp>
    </p:spTree>
    <p:extLst>
      <p:ext uri="{BB962C8B-B14F-4D97-AF65-F5344CB8AC3E}">
        <p14:creationId xmlns:p14="http://schemas.microsoft.com/office/powerpoint/2010/main" val="774137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696">
          <p15:clr>
            <a:srgbClr val="FBAE40"/>
          </p15:clr>
        </p15:guide>
        <p15:guide id="2" pos="1464">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3_Title and Conten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0037A26-C2E7-F842-B1DE-33516BA0AE45}"/>
              </a:ext>
            </a:extLst>
          </p:cNvPr>
          <p:cNvSpPr/>
          <p:nvPr userDrawn="1"/>
        </p:nvSpPr>
        <p:spPr>
          <a:xfrm>
            <a:off x="0" y="0"/>
            <a:ext cx="12192000" cy="6858000"/>
          </a:xfrm>
          <a:prstGeom prst="rect">
            <a:avLst/>
          </a:prstGeom>
          <a:gradFill flip="none" rotWithShape="1">
            <a:gsLst>
              <a:gs pos="11000">
                <a:srgbClr val="C7A16D"/>
              </a:gs>
              <a:gs pos="73000">
                <a:srgbClr val="5C7A8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0" name="Group 19">
            <a:extLst>
              <a:ext uri="{FF2B5EF4-FFF2-40B4-BE49-F238E27FC236}">
                <a16:creationId xmlns:a16="http://schemas.microsoft.com/office/drawing/2014/main" id="{481C8724-D0DD-454A-801F-F03DFEAA38D0}"/>
              </a:ext>
            </a:extLst>
          </p:cNvPr>
          <p:cNvGrpSpPr/>
          <p:nvPr userDrawn="1"/>
        </p:nvGrpSpPr>
        <p:grpSpPr>
          <a:xfrm>
            <a:off x="517664" y="-19393"/>
            <a:ext cx="4628149" cy="6890327"/>
            <a:chOff x="3308351" y="2370138"/>
            <a:chExt cx="2760662" cy="4110037"/>
          </a:xfrm>
          <a:gradFill>
            <a:gsLst>
              <a:gs pos="0">
                <a:srgbClr val="A3D1E8"/>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grpSpPr>
        <p:sp>
          <p:nvSpPr>
            <p:cNvPr id="21" name="Freeform 10">
              <a:extLst>
                <a:ext uri="{FF2B5EF4-FFF2-40B4-BE49-F238E27FC236}">
                  <a16:creationId xmlns:a16="http://schemas.microsoft.com/office/drawing/2014/main" id="{C69C4EF9-38CD-DD46-A6C7-3ABDADFA47BD}"/>
                </a:ext>
              </a:extLst>
            </p:cNvPr>
            <p:cNvSpPr>
              <a:spLocks noEditPoints="1"/>
            </p:cNvSpPr>
            <p:nvPr/>
          </p:nvSpPr>
          <p:spPr bwMode="auto">
            <a:xfrm>
              <a:off x="4494213" y="2370138"/>
              <a:ext cx="1574800" cy="3676650"/>
            </a:xfrm>
            <a:custGeom>
              <a:avLst/>
              <a:gdLst>
                <a:gd name="T0" fmla="*/ 239 w 828"/>
                <a:gd name="T1" fmla="*/ 1416 h 1936"/>
                <a:gd name="T2" fmla="*/ 387 w 828"/>
                <a:gd name="T3" fmla="*/ 1936 h 1936"/>
                <a:gd name="T4" fmla="*/ 127 w 828"/>
                <a:gd name="T5" fmla="*/ 1417 h 1936"/>
                <a:gd name="T6" fmla="*/ 239 w 828"/>
                <a:gd name="T7" fmla="*/ 1416 h 1936"/>
                <a:gd name="T8" fmla="*/ 273 w 828"/>
                <a:gd name="T9" fmla="*/ 883 h 1936"/>
                <a:gd name="T10" fmla="*/ 828 w 828"/>
                <a:gd name="T11" fmla="*/ 3 h 1936"/>
                <a:gd name="T12" fmla="*/ 195 w 828"/>
                <a:gd name="T13" fmla="*/ 0 h 1936"/>
                <a:gd name="T14" fmla="*/ 18 w 828"/>
                <a:gd name="T15" fmla="*/ 883 h 1936"/>
                <a:gd name="T16" fmla="*/ 273 w 828"/>
                <a:gd name="T17" fmla="*/ 883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8" h="1936">
                  <a:moveTo>
                    <a:pt x="239" y="1416"/>
                  </a:moveTo>
                  <a:cubicBezTo>
                    <a:pt x="273" y="1728"/>
                    <a:pt x="387" y="1936"/>
                    <a:pt x="387" y="1936"/>
                  </a:cubicBezTo>
                  <a:cubicBezTo>
                    <a:pt x="271" y="1756"/>
                    <a:pt x="186" y="1583"/>
                    <a:pt x="127" y="1417"/>
                  </a:cubicBezTo>
                  <a:lnTo>
                    <a:pt x="239" y="1416"/>
                  </a:lnTo>
                  <a:close/>
                  <a:moveTo>
                    <a:pt x="273" y="883"/>
                  </a:moveTo>
                  <a:cubicBezTo>
                    <a:pt x="342" y="603"/>
                    <a:pt x="503" y="296"/>
                    <a:pt x="828" y="3"/>
                  </a:cubicBezTo>
                  <a:cubicBezTo>
                    <a:pt x="195" y="0"/>
                    <a:pt x="195" y="0"/>
                    <a:pt x="195" y="0"/>
                  </a:cubicBezTo>
                  <a:cubicBezTo>
                    <a:pt x="82" y="241"/>
                    <a:pt x="0" y="540"/>
                    <a:pt x="18" y="883"/>
                  </a:cubicBezTo>
                  <a:lnTo>
                    <a:pt x="273" y="883"/>
                  </a:lnTo>
                  <a:close/>
                </a:path>
              </a:pathLst>
            </a:custGeom>
            <a:gradFill flip="none" rotWithShape="1">
              <a:gsLst>
                <a:gs pos="0">
                  <a:srgbClr val="B3D5EB"/>
                </a:gs>
                <a:gs pos="100000">
                  <a:srgbClr val="A1C7E2"/>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1">
              <a:extLst>
                <a:ext uri="{FF2B5EF4-FFF2-40B4-BE49-F238E27FC236}">
                  <a16:creationId xmlns:a16="http://schemas.microsoft.com/office/drawing/2014/main" id="{730D8182-11D3-BF4B-9BF1-157EAA97CE74}"/>
                </a:ext>
              </a:extLst>
            </p:cNvPr>
            <p:cNvSpPr>
              <a:spLocks/>
            </p:cNvSpPr>
            <p:nvPr/>
          </p:nvSpPr>
          <p:spPr bwMode="auto">
            <a:xfrm>
              <a:off x="3343276" y="5254625"/>
              <a:ext cx="542925" cy="1223962"/>
            </a:xfrm>
            <a:custGeom>
              <a:avLst/>
              <a:gdLst>
                <a:gd name="T0" fmla="*/ 286 w 286"/>
                <a:gd name="T1" fmla="*/ 645 h 645"/>
                <a:gd name="T2" fmla="*/ 0 w 286"/>
                <a:gd name="T3" fmla="*/ 0 h 645"/>
                <a:gd name="T4" fmla="*/ 166 w 286"/>
                <a:gd name="T5" fmla="*/ 645 h 645"/>
                <a:gd name="T6" fmla="*/ 286 w 286"/>
                <a:gd name="T7" fmla="*/ 645 h 645"/>
              </a:gdLst>
              <a:ahLst/>
              <a:cxnLst>
                <a:cxn ang="0">
                  <a:pos x="T0" y="T1"/>
                </a:cxn>
                <a:cxn ang="0">
                  <a:pos x="T2" y="T3"/>
                </a:cxn>
                <a:cxn ang="0">
                  <a:pos x="T4" y="T5"/>
                </a:cxn>
                <a:cxn ang="0">
                  <a:pos x="T6" y="T7"/>
                </a:cxn>
              </a:cxnLst>
              <a:rect l="0" t="0" r="r" b="b"/>
              <a:pathLst>
                <a:path w="286" h="645">
                  <a:moveTo>
                    <a:pt x="286" y="645"/>
                  </a:moveTo>
                  <a:cubicBezTo>
                    <a:pt x="167" y="471"/>
                    <a:pt x="62" y="257"/>
                    <a:pt x="0" y="0"/>
                  </a:cubicBezTo>
                  <a:cubicBezTo>
                    <a:pt x="0" y="0"/>
                    <a:pt x="14" y="282"/>
                    <a:pt x="166" y="645"/>
                  </a:cubicBezTo>
                  <a:lnTo>
                    <a:pt x="286" y="645"/>
                  </a:lnTo>
                  <a:close/>
                </a:path>
              </a:pathLst>
            </a:custGeom>
            <a:solidFill>
              <a:srgbClr val="ABD5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12">
              <a:extLst>
                <a:ext uri="{FF2B5EF4-FFF2-40B4-BE49-F238E27FC236}">
                  <a16:creationId xmlns:a16="http://schemas.microsoft.com/office/drawing/2014/main" id="{857EE35F-16B2-BE43-8D16-033B36E4B38C}"/>
                </a:ext>
              </a:extLst>
            </p:cNvPr>
            <p:cNvSpPr>
              <a:spLocks noEditPoints="1"/>
            </p:cNvSpPr>
            <p:nvPr/>
          </p:nvSpPr>
          <p:spPr bwMode="auto">
            <a:xfrm>
              <a:off x="3308351" y="2376488"/>
              <a:ext cx="2270125" cy="4103687"/>
            </a:xfrm>
            <a:custGeom>
              <a:avLst/>
              <a:gdLst>
                <a:gd name="T0" fmla="*/ 32 w 1193"/>
                <a:gd name="T1" fmla="*/ 1413 h 2162"/>
                <a:gd name="T2" fmla="*/ 361 w 1193"/>
                <a:gd name="T3" fmla="*/ 2161 h 2162"/>
                <a:gd name="T4" fmla="*/ 1193 w 1193"/>
                <a:gd name="T5" fmla="*/ 2161 h 2162"/>
                <a:gd name="T6" fmla="*/ 955 w 1193"/>
                <a:gd name="T7" fmla="*/ 1903 h 2162"/>
                <a:gd name="T8" fmla="*/ 704 w 1193"/>
                <a:gd name="T9" fmla="*/ 1413 h 2162"/>
                <a:gd name="T10" fmla="*/ 32 w 1193"/>
                <a:gd name="T11" fmla="*/ 1413 h 2162"/>
                <a:gd name="T12" fmla="*/ 0 w 1193"/>
                <a:gd name="T13" fmla="*/ 879 h 2162"/>
                <a:gd name="T14" fmla="*/ 126 w 1193"/>
                <a:gd name="T15" fmla="*/ 299 h 2162"/>
                <a:gd name="T16" fmla="*/ 275 w 1193"/>
                <a:gd name="T17" fmla="*/ 0 h 2162"/>
                <a:gd name="T18" fmla="*/ 725 w 1193"/>
                <a:gd name="T19" fmla="*/ 0 h 2162"/>
                <a:gd name="T20" fmla="*/ 590 w 1193"/>
                <a:gd name="T21" fmla="*/ 879 h 2162"/>
                <a:gd name="T22" fmla="*/ 0 w 1193"/>
                <a:gd name="T23" fmla="*/ 879 h 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93" h="2162">
                  <a:moveTo>
                    <a:pt x="32" y="1413"/>
                  </a:moveTo>
                  <a:cubicBezTo>
                    <a:pt x="79" y="1653"/>
                    <a:pt x="178" y="1910"/>
                    <a:pt x="361" y="2161"/>
                  </a:cubicBezTo>
                  <a:cubicBezTo>
                    <a:pt x="362" y="2162"/>
                    <a:pt x="1193" y="2161"/>
                    <a:pt x="1193" y="2161"/>
                  </a:cubicBezTo>
                  <a:cubicBezTo>
                    <a:pt x="1113" y="2085"/>
                    <a:pt x="1034" y="2000"/>
                    <a:pt x="955" y="1903"/>
                  </a:cubicBezTo>
                  <a:cubicBezTo>
                    <a:pt x="955" y="1903"/>
                    <a:pt x="812" y="1718"/>
                    <a:pt x="704" y="1413"/>
                  </a:cubicBezTo>
                  <a:lnTo>
                    <a:pt x="32" y="1413"/>
                  </a:lnTo>
                  <a:close/>
                  <a:moveTo>
                    <a:pt x="0" y="879"/>
                  </a:moveTo>
                  <a:cubicBezTo>
                    <a:pt x="25" y="534"/>
                    <a:pt x="126" y="299"/>
                    <a:pt x="126" y="299"/>
                  </a:cubicBezTo>
                  <a:cubicBezTo>
                    <a:pt x="173" y="190"/>
                    <a:pt x="220" y="94"/>
                    <a:pt x="275" y="0"/>
                  </a:cubicBezTo>
                  <a:cubicBezTo>
                    <a:pt x="725" y="0"/>
                    <a:pt x="725" y="0"/>
                    <a:pt x="725" y="0"/>
                  </a:cubicBezTo>
                  <a:cubicBezTo>
                    <a:pt x="599" y="319"/>
                    <a:pt x="569" y="617"/>
                    <a:pt x="590" y="879"/>
                  </a:cubicBezTo>
                  <a:lnTo>
                    <a:pt x="0" y="879"/>
                  </a:lnTo>
                  <a:close/>
                </a:path>
              </a:pathLst>
            </a:custGeom>
            <a:gradFill flip="none" rotWithShape="1">
              <a:gsLst>
                <a:gs pos="0">
                  <a:srgbClr val="B7D9EB"/>
                </a:gs>
                <a:gs pos="85000">
                  <a:srgbClr val="9BC2D8"/>
                </a:gs>
              </a:gsLst>
              <a:lin ang="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4" name="Rectangle 23">
            <a:extLst>
              <a:ext uri="{FF2B5EF4-FFF2-40B4-BE49-F238E27FC236}">
                <a16:creationId xmlns:a16="http://schemas.microsoft.com/office/drawing/2014/main" id="{C9331CC3-82FF-0F43-9024-DA1EBA7A44EA}"/>
              </a:ext>
            </a:extLst>
          </p:cNvPr>
          <p:cNvSpPr/>
          <p:nvPr userDrawn="1"/>
        </p:nvSpPr>
        <p:spPr>
          <a:xfrm>
            <a:off x="0" y="203200"/>
            <a:ext cx="12192000" cy="6184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5A82CAA-A637-564B-9150-80E6208D2E2C}"/>
              </a:ext>
            </a:extLst>
          </p:cNvPr>
          <p:cNvSpPr>
            <a:spLocks noGrp="1"/>
          </p:cNvSpPr>
          <p:nvPr>
            <p:ph type="title"/>
          </p:nvPr>
        </p:nvSpPr>
        <p:spPr>
          <a:xfrm>
            <a:off x="960120" y="1104144"/>
            <a:ext cx="10393680" cy="646331"/>
          </a:xfrm>
        </p:spPr>
        <p:txBody>
          <a:bodyPr>
            <a:spAutoFit/>
          </a:bodyPr>
          <a:lstStyle>
            <a:lvl1pPr>
              <a:defRPr>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3C8FFBED-D27D-074B-9C33-10A234BC62EA}"/>
              </a:ext>
            </a:extLst>
          </p:cNvPr>
          <p:cNvSpPr>
            <a:spLocks noGrp="1"/>
          </p:cNvSpPr>
          <p:nvPr>
            <p:ph idx="1"/>
          </p:nvPr>
        </p:nvSpPr>
        <p:spPr>
          <a:xfrm>
            <a:off x="952500" y="2271860"/>
            <a:ext cx="10619923" cy="1623008"/>
          </a:xfrm>
        </p:spPr>
        <p:txBody>
          <a:bodyPr>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A55A95B-EA76-8B4B-809B-5350F164FF1A}"/>
              </a:ext>
            </a:extLst>
          </p:cNvPr>
          <p:cNvSpPr>
            <a:spLocks noGrp="1"/>
          </p:cNvSpPr>
          <p:nvPr>
            <p:ph type="dt" sz="half" idx="10"/>
          </p:nvPr>
        </p:nvSpPr>
        <p:spPr/>
        <p:txBody>
          <a:bodyPr/>
          <a:lstStyle/>
          <a:p>
            <a:fld id="{DECC2AD0-9452-684A-9802-A7E12BA97DE7}" type="datetime1">
              <a:rPr lang="en-US" smtClean="0"/>
              <a:t>10/21/2021</a:t>
            </a:fld>
            <a:endParaRPr lang="en-US"/>
          </a:p>
        </p:txBody>
      </p:sp>
      <p:sp>
        <p:nvSpPr>
          <p:cNvPr id="5" name="Footer Placeholder 4">
            <a:extLst>
              <a:ext uri="{FF2B5EF4-FFF2-40B4-BE49-F238E27FC236}">
                <a16:creationId xmlns:a16="http://schemas.microsoft.com/office/drawing/2014/main" id="{7E7ECC2B-9CA4-F049-B8DF-124C0111761C}"/>
              </a:ext>
            </a:extLst>
          </p:cNvPr>
          <p:cNvSpPr>
            <a:spLocks noGrp="1"/>
          </p:cNvSpPr>
          <p:nvPr>
            <p:ph type="ftr" sz="quarter" idx="11"/>
          </p:nvPr>
        </p:nvSpPr>
        <p:spPr/>
        <p:txBody>
          <a:bodyPr/>
          <a:lstStyle>
            <a:lvl1pPr>
              <a:defRPr>
                <a:solidFill>
                  <a:schemeClr val="bg2"/>
                </a:solidFill>
              </a:defRPr>
            </a:lvl1pPr>
          </a:lstStyle>
          <a:p>
            <a:endParaRPr lang="en-US" dirty="0"/>
          </a:p>
        </p:txBody>
      </p:sp>
      <p:sp>
        <p:nvSpPr>
          <p:cNvPr id="6" name="Slide Number Placeholder 5">
            <a:extLst>
              <a:ext uri="{FF2B5EF4-FFF2-40B4-BE49-F238E27FC236}">
                <a16:creationId xmlns:a16="http://schemas.microsoft.com/office/drawing/2014/main" id="{E294B535-E047-7E4E-AC67-9B9E7121304F}"/>
              </a:ext>
            </a:extLst>
          </p:cNvPr>
          <p:cNvSpPr>
            <a:spLocks noGrp="1"/>
          </p:cNvSpPr>
          <p:nvPr>
            <p:ph type="sldNum" sz="quarter" idx="12"/>
          </p:nvPr>
        </p:nvSpPr>
        <p:spPr/>
        <p:txBody>
          <a:bodyPr/>
          <a:lstStyle>
            <a:lvl1pPr>
              <a:defRPr>
                <a:solidFill>
                  <a:schemeClr val="bg1"/>
                </a:solidFill>
              </a:defRPr>
            </a:lvl1pPr>
          </a:lstStyle>
          <a:p>
            <a:fld id="{2E8C51FE-49D9-314D-9957-ABBF7DDE8782}" type="slidenum">
              <a:rPr lang="en-US" smtClean="0"/>
              <a:pPr/>
              <a:t>‹#›</a:t>
            </a:fld>
            <a:endParaRPr lang="en-US" dirty="0"/>
          </a:p>
        </p:txBody>
      </p:sp>
    </p:spTree>
    <p:extLst>
      <p:ext uri="{BB962C8B-B14F-4D97-AF65-F5344CB8AC3E}">
        <p14:creationId xmlns:p14="http://schemas.microsoft.com/office/powerpoint/2010/main" val="1788938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696">
          <p15:clr>
            <a:srgbClr val="FBAE40"/>
          </p15:clr>
        </p15:guide>
        <p15:guide id="2" pos="60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4_Title and Content">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2935D14-D919-2C42-9C6F-4A3F20FA144C}"/>
              </a:ext>
            </a:extLst>
          </p:cNvPr>
          <p:cNvSpPr/>
          <p:nvPr userDrawn="1"/>
        </p:nvSpPr>
        <p:spPr>
          <a:xfrm>
            <a:off x="0" y="0"/>
            <a:ext cx="12192000" cy="6858000"/>
          </a:xfrm>
          <a:prstGeom prst="rect">
            <a:avLst/>
          </a:prstGeom>
          <a:gradFill flip="none" rotWithShape="1">
            <a:gsLst>
              <a:gs pos="11000">
                <a:srgbClr val="C7A16D"/>
              </a:gs>
              <a:gs pos="73000">
                <a:srgbClr val="5C7A8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2" name="Group 21">
            <a:extLst>
              <a:ext uri="{FF2B5EF4-FFF2-40B4-BE49-F238E27FC236}">
                <a16:creationId xmlns:a16="http://schemas.microsoft.com/office/drawing/2014/main" id="{0334E84B-3365-2A4E-B198-8BA29960BFBB}"/>
              </a:ext>
            </a:extLst>
          </p:cNvPr>
          <p:cNvGrpSpPr/>
          <p:nvPr userDrawn="1"/>
        </p:nvGrpSpPr>
        <p:grpSpPr>
          <a:xfrm>
            <a:off x="517664" y="-19393"/>
            <a:ext cx="4628149" cy="6890327"/>
            <a:chOff x="3308351" y="2370138"/>
            <a:chExt cx="2760662" cy="4110037"/>
          </a:xfrm>
          <a:gradFill>
            <a:gsLst>
              <a:gs pos="0">
                <a:srgbClr val="A3D1E8"/>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grpSpPr>
        <p:sp>
          <p:nvSpPr>
            <p:cNvPr id="23" name="Freeform 10">
              <a:extLst>
                <a:ext uri="{FF2B5EF4-FFF2-40B4-BE49-F238E27FC236}">
                  <a16:creationId xmlns:a16="http://schemas.microsoft.com/office/drawing/2014/main" id="{17F6C5FB-3BFF-E844-96A3-85173C998778}"/>
                </a:ext>
              </a:extLst>
            </p:cNvPr>
            <p:cNvSpPr>
              <a:spLocks noEditPoints="1"/>
            </p:cNvSpPr>
            <p:nvPr/>
          </p:nvSpPr>
          <p:spPr bwMode="auto">
            <a:xfrm>
              <a:off x="4494213" y="2370138"/>
              <a:ext cx="1574800" cy="3676650"/>
            </a:xfrm>
            <a:custGeom>
              <a:avLst/>
              <a:gdLst>
                <a:gd name="T0" fmla="*/ 239 w 828"/>
                <a:gd name="T1" fmla="*/ 1416 h 1936"/>
                <a:gd name="T2" fmla="*/ 387 w 828"/>
                <a:gd name="T3" fmla="*/ 1936 h 1936"/>
                <a:gd name="T4" fmla="*/ 127 w 828"/>
                <a:gd name="T5" fmla="*/ 1417 h 1936"/>
                <a:gd name="T6" fmla="*/ 239 w 828"/>
                <a:gd name="T7" fmla="*/ 1416 h 1936"/>
                <a:gd name="T8" fmla="*/ 273 w 828"/>
                <a:gd name="T9" fmla="*/ 883 h 1936"/>
                <a:gd name="T10" fmla="*/ 828 w 828"/>
                <a:gd name="T11" fmla="*/ 3 h 1936"/>
                <a:gd name="T12" fmla="*/ 195 w 828"/>
                <a:gd name="T13" fmla="*/ 0 h 1936"/>
                <a:gd name="T14" fmla="*/ 18 w 828"/>
                <a:gd name="T15" fmla="*/ 883 h 1936"/>
                <a:gd name="T16" fmla="*/ 273 w 828"/>
                <a:gd name="T17" fmla="*/ 883 h 1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8" h="1936">
                  <a:moveTo>
                    <a:pt x="239" y="1416"/>
                  </a:moveTo>
                  <a:cubicBezTo>
                    <a:pt x="273" y="1728"/>
                    <a:pt x="387" y="1936"/>
                    <a:pt x="387" y="1936"/>
                  </a:cubicBezTo>
                  <a:cubicBezTo>
                    <a:pt x="271" y="1756"/>
                    <a:pt x="186" y="1583"/>
                    <a:pt x="127" y="1417"/>
                  </a:cubicBezTo>
                  <a:lnTo>
                    <a:pt x="239" y="1416"/>
                  </a:lnTo>
                  <a:close/>
                  <a:moveTo>
                    <a:pt x="273" y="883"/>
                  </a:moveTo>
                  <a:cubicBezTo>
                    <a:pt x="342" y="603"/>
                    <a:pt x="503" y="296"/>
                    <a:pt x="828" y="3"/>
                  </a:cubicBezTo>
                  <a:cubicBezTo>
                    <a:pt x="195" y="0"/>
                    <a:pt x="195" y="0"/>
                    <a:pt x="195" y="0"/>
                  </a:cubicBezTo>
                  <a:cubicBezTo>
                    <a:pt x="82" y="241"/>
                    <a:pt x="0" y="540"/>
                    <a:pt x="18" y="883"/>
                  </a:cubicBezTo>
                  <a:lnTo>
                    <a:pt x="273" y="883"/>
                  </a:lnTo>
                  <a:close/>
                </a:path>
              </a:pathLst>
            </a:custGeom>
            <a:gradFill flip="none" rotWithShape="1">
              <a:gsLst>
                <a:gs pos="0">
                  <a:srgbClr val="B3D5EB"/>
                </a:gs>
                <a:gs pos="100000">
                  <a:srgbClr val="A1C7E2"/>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1">
              <a:extLst>
                <a:ext uri="{FF2B5EF4-FFF2-40B4-BE49-F238E27FC236}">
                  <a16:creationId xmlns:a16="http://schemas.microsoft.com/office/drawing/2014/main" id="{85D29449-88E2-4743-A8E4-C594AAA5FAC4}"/>
                </a:ext>
              </a:extLst>
            </p:cNvPr>
            <p:cNvSpPr>
              <a:spLocks/>
            </p:cNvSpPr>
            <p:nvPr/>
          </p:nvSpPr>
          <p:spPr bwMode="auto">
            <a:xfrm>
              <a:off x="3343276" y="5254625"/>
              <a:ext cx="542925" cy="1223962"/>
            </a:xfrm>
            <a:custGeom>
              <a:avLst/>
              <a:gdLst>
                <a:gd name="T0" fmla="*/ 286 w 286"/>
                <a:gd name="T1" fmla="*/ 645 h 645"/>
                <a:gd name="T2" fmla="*/ 0 w 286"/>
                <a:gd name="T3" fmla="*/ 0 h 645"/>
                <a:gd name="T4" fmla="*/ 166 w 286"/>
                <a:gd name="T5" fmla="*/ 645 h 645"/>
                <a:gd name="T6" fmla="*/ 286 w 286"/>
                <a:gd name="T7" fmla="*/ 645 h 645"/>
              </a:gdLst>
              <a:ahLst/>
              <a:cxnLst>
                <a:cxn ang="0">
                  <a:pos x="T0" y="T1"/>
                </a:cxn>
                <a:cxn ang="0">
                  <a:pos x="T2" y="T3"/>
                </a:cxn>
                <a:cxn ang="0">
                  <a:pos x="T4" y="T5"/>
                </a:cxn>
                <a:cxn ang="0">
                  <a:pos x="T6" y="T7"/>
                </a:cxn>
              </a:cxnLst>
              <a:rect l="0" t="0" r="r" b="b"/>
              <a:pathLst>
                <a:path w="286" h="645">
                  <a:moveTo>
                    <a:pt x="286" y="645"/>
                  </a:moveTo>
                  <a:cubicBezTo>
                    <a:pt x="167" y="471"/>
                    <a:pt x="62" y="257"/>
                    <a:pt x="0" y="0"/>
                  </a:cubicBezTo>
                  <a:cubicBezTo>
                    <a:pt x="0" y="0"/>
                    <a:pt x="14" y="282"/>
                    <a:pt x="166" y="645"/>
                  </a:cubicBezTo>
                  <a:lnTo>
                    <a:pt x="286" y="645"/>
                  </a:lnTo>
                  <a:close/>
                </a:path>
              </a:pathLst>
            </a:custGeom>
            <a:solidFill>
              <a:srgbClr val="ABD5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2">
              <a:extLst>
                <a:ext uri="{FF2B5EF4-FFF2-40B4-BE49-F238E27FC236}">
                  <a16:creationId xmlns:a16="http://schemas.microsoft.com/office/drawing/2014/main" id="{3F1C6677-A675-5A48-A947-76BBE9C4ED9F}"/>
                </a:ext>
              </a:extLst>
            </p:cNvPr>
            <p:cNvSpPr>
              <a:spLocks noEditPoints="1"/>
            </p:cNvSpPr>
            <p:nvPr/>
          </p:nvSpPr>
          <p:spPr bwMode="auto">
            <a:xfrm>
              <a:off x="3308351" y="2376488"/>
              <a:ext cx="2270125" cy="4103687"/>
            </a:xfrm>
            <a:custGeom>
              <a:avLst/>
              <a:gdLst>
                <a:gd name="T0" fmla="*/ 32 w 1193"/>
                <a:gd name="T1" fmla="*/ 1413 h 2162"/>
                <a:gd name="T2" fmla="*/ 361 w 1193"/>
                <a:gd name="T3" fmla="*/ 2161 h 2162"/>
                <a:gd name="T4" fmla="*/ 1193 w 1193"/>
                <a:gd name="T5" fmla="*/ 2161 h 2162"/>
                <a:gd name="T6" fmla="*/ 955 w 1193"/>
                <a:gd name="T7" fmla="*/ 1903 h 2162"/>
                <a:gd name="T8" fmla="*/ 704 w 1193"/>
                <a:gd name="T9" fmla="*/ 1413 h 2162"/>
                <a:gd name="T10" fmla="*/ 32 w 1193"/>
                <a:gd name="T11" fmla="*/ 1413 h 2162"/>
                <a:gd name="T12" fmla="*/ 0 w 1193"/>
                <a:gd name="T13" fmla="*/ 879 h 2162"/>
                <a:gd name="T14" fmla="*/ 126 w 1193"/>
                <a:gd name="T15" fmla="*/ 299 h 2162"/>
                <a:gd name="T16" fmla="*/ 275 w 1193"/>
                <a:gd name="T17" fmla="*/ 0 h 2162"/>
                <a:gd name="T18" fmla="*/ 725 w 1193"/>
                <a:gd name="T19" fmla="*/ 0 h 2162"/>
                <a:gd name="T20" fmla="*/ 590 w 1193"/>
                <a:gd name="T21" fmla="*/ 879 h 2162"/>
                <a:gd name="T22" fmla="*/ 0 w 1193"/>
                <a:gd name="T23" fmla="*/ 879 h 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93" h="2162">
                  <a:moveTo>
                    <a:pt x="32" y="1413"/>
                  </a:moveTo>
                  <a:cubicBezTo>
                    <a:pt x="79" y="1653"/>
                    <a:pt x="178" y="1910"/>
                    <a:pt x="361" y="2161"/>
                  </a:cubicBezTo>
                  <a:cubicBezTo>
                    <a:pt x="362" y="2162"/>
                    <a:pt x="1193" y="2161"/>
                    <a:pt x="1193" y="2161"/>
                  </a:cubicBezTo>
                  <a:cubicBezTo>
                    <a:pt x="1113" y="2085"/>
                    <a:pt x="1034" y="2000"/>
                    <a:pt x="955" y="1903"/>
                  </a:cubicBezTo>
                  <a:cubicBezTo>
                    <a:pt x="955" y="1903"/>
                    <a:pt x="812" y="1718"/>
                    <a:pt x="704" y="1413"/>
                  </a:cubicBezTo>
                  <a:lnTo>
                    <a:pt x="32" y="1413"/>
                  </a:lnTo>
                  <a:close/>
                  <a:moveTo>
                    <a:pt x="0" y="879"/>
                  </a:moveTo>
                  <a:cubicBezTo>
                    <a:pt x="25" y="534"/>
                    <a:pt x="126" y="299"/>
                    <a:pt x="126" y="299"/>
                  </a:cubicBezTo>
                  <a:cubicBezTo>
                    <a:pt x="173" y="190"/>
                    <a:pt x="220" y="94"/>
                    <a:pt x="275" y="0"/>
                  </a:cubicBezTo>
                  <a:cubicBezTo>
                    <a:pt x="725" y="0"/>
                    <a:pt x="725" y="0"/>
                    <a:pt x="725" y="0"/>
                  </a:cubicBezTo>
                  <a:cubicBezTo>
                    <a:pt x="599" y="319"/>
                    <a:pt x="569" y="617"/>
                    <a:pt x="590" y="879"/>
                  </a:cubicBezTo>
                  <a:lnTo>
                    <a:pt x="0" y="879"/>
                  </a:lnTo>
                  <a:close/>
                </a:path>
              </a:pathLst>
            </a:custGeom>
            <a:gradFill flip="none" rotWithShape="1">
              <a:gsLst>
                <a:gs pos="0">
                  <a:srgbClr val="B7D9EB"/>
                </a:gs>
                <a:gs pos="85000">
                  <a:srgbClr val="9BC2D8"/>
                </a:gs>
              </a:gsLst>
              <a:lin ang="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6" name="Rectangle 25">
            <a:extLst>
              <a:ext uri="{FF2B5EF4-FFF2-40B4-BE49-F238E27FC236}">
                <a16:creationId xmlns:a16="http://schemas.microsoft.com/office/drawing/2014/main" id="{BE4BCB0C-A0CC-5A4F-945B-4098502936A5}"/>
              </a:ext>
            </a:extLst>
          </p:cNvPr>
          <p:cNvSpPr/>
          <p:nvPr userDrawn="1"/>
        </p:nvSpPr>
        <p:spPr>
          <a:xfrm>
            <a:off x="0" y="203200"/>
            <a:ext cx="12192000" cy="6184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5A82CAA-A637-564B-9150-80E6208D2E2C}"/>
              </a:ext>
            </a:extLst>
          </p:cNvPr>
          <p:cNvSpPr>
            <a:spLocks noGrp="1"/>
          </p:cNvSpPr>
          <p:nvPr>
            <p:ph type="title"/>
          </p:nvPr>
        </p:nvSpPr>
        <p:spPr>
          <a:xfrm>
            <a:off x="5410985" y="1181100"/>
            <a:ext cx="6169058" cy="1200329"/>
          </a:xfrm>
        </p:spPr>
        <p:txBody>
          <a:bodyPr>
            <a:spAutoFit/>
          </a:bodyPr>
          <a:lstStyle>
            <a:lvl1pPr>
              <a:defRPr>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3C8FFBED-D27D-074B-9C33-10A234BC62EA}"/>
              </a:ext>
            </a:extLst>
          </p:cNvPr>
          <p:cNvSpPr>
            <a:spLocks noGrp="1"/>
          </p:cNvSpPr>
          <p:nvPr>
            <p:ph idx="1"/>
          </p:nvPr>
        </p:nvSpPr>
        <p:spPr>
          <a:xfrm>
            <a:off x="5410986" y="2595710"/>
            <a:ext cx="6169057" cy="1623008"/>
          </a:xfrm>
        </p:spPr>
        <p:txBody>
          <a:bodyPr>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A55A95B-EA76-8B4B-809B-5350F164FF1A}"/>
              </a:ext>
            </a:extLst>
          </p:cNvPr>
          <p:cNvSpPr>
            <a:spLocks noGrp="1"/>
          </p:cNvSpPr>
          <p:nvPr>
            <p:ph type="dt" sz="half" idx="10"/>
          </p:nvPr>
        </p:nvSpPr>
        <p:spPr/>
        <p:txBody>
          <a:bodyPr/>
          <a:lstStyle/>
          <a:p>
            <a:fld id="{DECC2AD0-9452-684A-9802-A7E12BA97DE7}" type="datetime1">
              <a:rPr lang="en-US" smtClean="0"/>
              <a:t>10/21/2021</a:t>
            </a:fld>
            <a:endParaRPr lang="en-US" dirty="0"/>
          </a:p>
        </p:txBody>
      </p:sp>
      <p:sp>
        <p:nvSpPr>
          <p:cNvPr id="5" name="Footer Placeholder 4">
            <a:extLst>
              <a:ext uri="{FF2B5EF4-FFF2-40B4-BE49-F238E27FC236}">
                <a16:creationId xmlns:a16="http://schemas.microsoft.com/office/drawing/2014/main" id="{7E7ECC2B-9CA4-F049-B8DF-124C0111761C}"/>
              </a:ext>
            </a:extLst>
          </p:cNvPr>
          <p:cNvSpPr>
            <a:spLocks noGrp="1"/>
          </p:cNvSpPr>
          <p:nvPr>
            <p:ph type="ftr" sz="quarter" idx="11"/>
          </p:nvPr>
        </p:nvSpPr>
        <p:spPr/>
        <p:txBody>
          <a:bodyPr/>
          <a:lstStyle>
            <a:lvl1pPr>
              <a:defRPr>
                <a:solidFill>
                  <a:schemeClr val="bg2"/>
                </a:solidFill>
              </a:defRPr>
            </a:lvl1pPr>
          </a:lstStyle>
          <a:p>
            <a:endParaRPr lang="en-US" dirty="0"/>
          </a:p>
        </p:txBody>
      </p:sp>
      <p:sp>
        <p:nvSpPr>
          <p:cNvPr id="6" name="Slide Number Placeholder 5">
            <a:extLst>
              <a:ext uri="{FF2B5EF4-FFF2-40B4-BE49-F238E27FC236}">
                <a16:creationId xmlns:a16="http://schemas.microsoft.com/office/drawing/2014/main" id="{E294B535-E047-7E4E-AC67-9B9E7121304F}"/>
              </a:ext>
            </a:extLst>
          </p:cNvPr>
          <p:cNvSpPr>
            <a:spLocks noGrp="1"/>
          </p:cNvSpPr>
          <p:nvPr>
            <p:ph type="sldNum" sz="quarter" idx="12"/>
          </p:nvPr>
        </p:nvSpPr>
        <p:spPr/>
        <p:txBody>
          <a:bodyPr/>
          <a:lstStyle>
            <a:lvl1pPr>
              <a:defRPr>
                <a:solidFill>
                  <a:schemeClr val="bg1"/>
                </a:solidFill>
              </a:defRPr>
            </a:lvl1pPr>
          </a:lstStyle>
          <a:p>
            <a:fld id="{2E8C51FE-49D9-314D-9957-ABBF7DDE8782}" type="slidenum">
              <a:rPr lang="en-US" smtClean="0"/>
              <a:pPr/>
              <a:t>‹#›</a:t>
            </a:fld>
            <a:endParaRPr lang="en-US" dirty="0"/>
          </a:p>
        </p:txBody>
      </p:sp>
    </p:spTree>
    <p:extLst>
      <p:ext uri="{BB962C8B-B14F-4D97-AF65-F5344CB8AC3E}">
        <p14:creationId xmlns:p14="http://schemas.microsoft.com/office/powerpoint/2010/main" val="2695510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744">
          <p15:clr>
            <a:srgbClr val="FBAE40"/>
          </p15:clr>
        </p15:guide>
        <p15:guide id="2" pos="340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237B998-9718-4843-A842-5D6256680E6F}"/>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9" name="Rectangle 8">
            <a:extLst>
              <a:ext uri="{FF2B5EF4-FFF2-40B4-BE49-F238E27FC236}">
                <a16:creationId xmlns:a16="http://schemas.microsoft.com/office/drawing/2014/main" id="{99E70AEB-97F5-0F48-9A3F-D180606A03F2}"/>
              </a:ext>
            </a:extLst>
          </p:cNvPr>
          <p:cNvSpPr/>
          <p:nvPr userDrawn="1"/>
        </p:nvSpPr>
        <p:spPr>
          <a:xfrm>
            <a:off x="0" y="2463616"/>
            <a:ext cx="12192000" cy="1713654"/>
          </a:xfrm>
          <a:prstGeom prst="rect">
            <a:avLst/>
          </a:prstGeom>
          <a:gradFill flip="none" rotWithShape="1">
            <a:gsLst>
              <a:gs pos="100000">
                <a:srgbClr val="BFE5FF">
                  <a:alpha val="37000"/>
                </a:srgbClr>
              </a:gs>
              <a:gs pos="85000">
                <a:srgbClr val="BFE5FF">
                  <a:alpha val="95000"/>
                </a:srgbClr>
              </a:gs>
              <a:gs pos="53000">
                <a:srgbClr val="BFE5FF"/>
              </a:gs>
              <a:gs pos="14000">
                <a:srgbClr val="BFE5FF">
                  <a:alpha val="95000"/>
                </a:srgbClr>
              </a:gs>
              <a:gs pos="0">
                <a:srgbClr val="BFE5FF">
                  <a:alpha val="37000"/>
                </a:srgbClr>
              </a:gs>
            </a:gsLst>
            <a:lin ang="0" scaled="1"/>
            <a:tileRect/>
          </a:gradFill>
          <a:ln>
            <a:noFill/>
          </a:ln>
          <a:effectLst>
            <a:outerShdw blurRad="254000" sx="103000" sy="103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8BE70F-03DA-4747-9669-09C46A6A9974}"/>
              </a:ext>
            </a:extLst>
          </p:cNvPr>
          <p:cNvSpPr>
            <a:spLocks noGrp="1"/>
          </p:cNvSpPr>
          <p:nvPr>
            <p:ph type="title"/>
          </p:nvPr>
        </p:nvSpPr>
        <p:spPr>
          <a:xfrm>
            <a:off x="831850" y="3016567"/>
            <a:ext cx="10515600" cy="646331"/>
          </a:xfrm>
        </p:spPr>
        <p:txBody>
          <a:bodyPr anchor="ctr">
            <a:spAutoFit/>
          </a:bodyPr>
          <a:lstStyle>
            <a:lvl1pPr algn="ctr">
              <a:defRPr sz="4000">
                <a:latin typeface="Arial" panose="020B0604020202020204" pitchFamily="34" charset="0"/>
                <a:cs typeface="Arial" panose="020B0604020202020204" pitchFamily="34" charset="0"/>
              </a:defRPr>
            </a:lvl1pPr>
          </a:lstStyle>
          <a:p>
            <a:r>
              <a:rPr lang="en-US" dirty="0"/>
              <a:t>Click to edit Master title style</a:t>
            </a:r>
          </a:p>
        </p:txBody>
      </p:sp>
      <p:sp>
        <p:nvSpPr>
          <p:cNvPr id="4" name="Date Placeholder 3">
            <a:extLst>
              <a:ext uri="{FF2B5EF4-FFF2-40B4-BE49-F238E27FC236}">
                <a16:creationId xmlns:a16="http://schemas.microsoft.com/office/drawing/2014/main" id="{7C402EFE-7EAA-2042-BFD5-33177FA652C4}"/>
              </a:ext>
            </a:extLst>
          </p:cNvPr>
          <p:cNvSpPr>
            <a:spLocks noGrp="1"/>
          </p:cNvSpPr>
          <p:nvPr>
            <p:ph type="dt" sz="half" idx="10"/>
          </p:nvPr>
        </p:nvSpPr>
        <p:spPr/>
        <p:txBody>
          <a:bodyPr/>
          <a:lstStyle/>
          <a:p>
            <a:fld id="{88685A74-EB09-424A-AA9B-5418F2407945}" type="datetime1">
              <a:rPr lang="en-US" smtClean="0"/>
              <a:t>10/21/2021</a:t>
            </a:fld>
            <a:endParaRPr lang="en-US"/>
          </a:p>
        </p:txBody>
      </p:sp>
      <p:sp>
        <p:nvSpPr>
          <p:cNvPr id="5" name="Footer Placeholder 4">
            <a:extLst>
              <a:ext uri="{FF2B5EF4-FFF2-40B4-BE49-F238E27FC236}">
                <a16:creationId xmlns:a16="http://schemas.microsoft.com/office/drawing/2014/main" id="{00B1DCC9-6755-1C41-A923-BB12EA8B5015}"/>
              </a:ext>
            </a:extLst>
          </p:cNvPr>
          <p:cNvSpPr>
            <a:spLocks noGrp="1"/>
          </p:cNvSpPr>
          <p:nvPr>
            <p:ph type="ftr" sz="quarter" idx="11"/>
          </p:nvPr>
        </p:nvSpPr>
        <p:spPr/>
        <p:txBody>
          <a:bodyPr/>
          <a:lstStyle>
            <a:lvl1pPr>
              <a:defRPr>
                <a:solidFill>
                  <a:schemeClr val="bg2"/>
                </a:solidFill>
              </a:defRPr>
            </a:lvl1pPr>
          </a:lstStyle>
          <a:p>
            <a:endParaRPr lang="en-US" dirty="0"/>
          </a:p>
        </p:txBody>
      </p:sp>
      <p:sp>
        <p:nvSpPr>
          <p:cNvPr id="6" name="Slide Number Placeholder 5">
            <a:extLst>
              <a:ext uri="{FF2B5EF4-FFF2-40B4-BE49-F238E27FC236}">
                <a16:creationId xmlns:a16="http://schemas.microsoft.com/office/drawing/2014/main" id="{9BBFB372-536E-3149-8638-387946DFE556}"/>
              </a:ext>
            </a:extLst>
          </p:cNvPr>
          <p:cNvSpPr>
            <a:spLocks noGrp="1"/>
          </p:cNvSpPr>
          <p:nvPr>
            <p:ph type="sldNum" sz="quarter" idx="12"/>
          </p:nvPr>
        </p:nvSpPr>
        <p:spPr/>
        <p:txBody>
          <a:bodyPr/>
          <a:lstStyle>
            <a:lvl1pPr>
              <a:defRPr>
                <a:solidFill>
                  <a:schemeClr val="bg1"/>
                </a:solidFill>
              </a:defRPr>
            </a:lvl1pPr>
          </a:lstStyle>
          <a:p>
            <a:fld id="{2E8C51FE-49D9-314D-9957-ABBF7DDE8782}" type="slidenum">
              <a:rPr lang="en-US" smtClean="0"/>
              <a:pPr/>
              <a:t>‹#›</a:t>
            </a:fld>
            <a:endParaRPr lang="en-US" dirty="0"/>
          </a:p>
        </p:txBody>
      </p:sp>
    </p:spTree>
    <p:extLst>
      <p:ext uri="{BB962C8B-B14F-4D97-AF65-F5344CB8AC3E}">
        <p14:creationId xmlns:p14="http://schemas.microsoft.com/office/powerpoint/2010/main" val="3440400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6E2216-3720-8E47-ABAB-D4DA0AD31A71}"/>
              </a:ext>
            </a:extLst>
          </p:cNvPr>
          <p:cNvSpPr>
            <a:spLocks noGrp="1"/>
          </p:cNvSpPr>
          <p:nvPr>
            <p:ph type="dt" sz="half" idx="10"/>
          </p:nvPr>
        </p:nvSpPr>
        <p:spPr/>
        <p:txBody>
          <a:bodyPr/>
          <a:lstStyle>
            <a:lvl1pPr>
              <a:defRPr>
                <a:solidFill>
                  <a:srgbClr val="33CDFF"/>
                </a:solidFill>
              </a:defRPr>
            </a:lvl1pPr>
          </a:lstStyle>
          <a:p>
            <a:fld id="{299D4562-C5B8-CB44-9474-120177024E1C}" type="datetime1">
              <a:rPr lang="en-US" smtClean="0"/>
              <a:pPr/>
              <a:t>10/21/2021</a:t>
            </a:fld>
            <a:endParaRPr lang="en-US" dirty="0"/>
          </a:p>
        </p:txBody>
      </p:sp>
      <p:sp>
        <p:nvSpPr>
          <p:cNvPr id="3" name="Footer Placeholder 2">
            <a:extLst>
              <a:ext uri="{FF2B5EF4-FFF2-40B4-BE49-F238E27FC236}">
                <a16:creationId xmlns:a16="http://schemas.microsoft.com/office/drawing/2014/main" id="{A9149C90-3E7A-C84E-97A5-ACBD2680BED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C8D531E-1E27-6C49-9FDC-6C0DD877CABF}"/>
              </a:ext>
            </a:extLst>
          </p:cNvPr>
          <p:cNvSpPr>
            <a:spLocks noGrp="1"/>
          </p:cNvSpPr>
          <p:nvPr>
            <p:ph type="sldNum" sz="quarter" idx="12"/>
          </p:nvPr>
        </p:nvSpPr>
        <p:spPr/>
        <p:txBody>
          <a:bodyPr/>
          <a:lstStyle/>
          <a:p>
            <a:fld id="{2E8C51FE-49D9-314D-9957-ABBF7DDE8782}" type="slidenum">
              <a:rPr lang="en-US" smtClean="0"/>
              <a:t>‹#›</a:t>
            </a:fld>
            <a:endParaRPr lang="en-US"/>
          </a:p>
        </p:txBody>
      </p:sp>
    </p:spTree>
    <p:extLst>
      <p:ext uri="{BB962C8B-B14F-4D97-AF65-F5344CB8AC3E}">
        <p14:creationId xmlns:p14="http://schemas.microsoft.com/office/powerpoint/2010/main" val="3759668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590A7-7E54-2D41-9F43-B8FD4977CB96}"/>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49F9B96F-523A-0443-8C6F-8DFAF54D9EC3}"/>
              </a:ext>
            </a:extLst>
          </p:cNvPr>
          <p:cNvSpPr>
            <a:spLocks noGrp="1"/>
          </p:cNvSpPr>
          <p:nvPr>
            <p:ph sz="half" idx="1"/>
          </p:nvPr>
        </p:nvSpPr>
        <p:spPr>
          <a:xfrm>
            <a:off x="838200" y="1825625"/>
            <a:ext cx="5181600" cy="435133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C88B55B-102D-3B40-B32B-5145CE1DA615}"/>
              </a:ext>
            </a:extLst>
          </p:cNvPr>
          <p:cNvSpPr>
            <a:spLocks noGrp="1"/>
          </p:cNvSpPr>
          <p:nvPr>
            <p:ph sz="half" idx="2"/>
          </p:nvPr>
        </p:nvSpPr>
        <p:spPr>
          <a:xfrm>
            <a:off x="6172200" y="1825625"/>
            <a:ext cx="5181600" cy="435133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F179206C-49AC-4040-9C5C-017EE760A83C}"/>
              </a:ext>
            </a:extLst>
          </p:cNvPr>
          <p:cNvSpPr>
            <a:spLocks noGrp="1"/>
          </p:cNvSpPr>
          <p:nvPr>
            <p:ph type="dt" sz="half" idx="10"/>
          </p:nvPr>
        </p:nvSpPr>
        <p:spPr/>
        <p:txBody>
          <a:bodyPr/>
          <a:lstStyle>
            <a:lvl1pPr>
              <a:defRPr>
                <a:solidFill>
                  <a:srgbClr val="33CDFF"/>
                </a:solidFill>
              </a:defRPr>
            </a:lvl1pPr>
          </a:lstStyle>
          <a:p>
            <a:fld id="{5BAE4564-26CF-C242-8FF6-CB2D9CD242A2}" type="datetime1">
              <a:rPr lang="en-US" smtClean="0"/>
              <a:pPr/>
              <a:t>10/21/2021</a:t>
            </a:fld>
            <a:endParaRPr lang="en-US" dirty="0"/>
          </a:p>
        </p:txBody>
      </p:sp>
      <p:sp>
        <p:nvSpPr>
          <p:cNvPr id="6" name="Footer Placeholder 5">
            <a:extLst>
              <a:ext uri="{FF2B5EF4-FFF2-40B4-BE49-F238E27FC236}">
                <a16:creationId xmlns:a16="http://schemas.microsoft.com/office/drawing/2014/main" id="{A6FB520F-4F16-3E49-A800-72C14F01F3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087BC7-6FAC-2245-9DB7-6747FA2B2112}"/>
              </a:ext>
            </a:extLst>
          </p:cNvPr>
          <p:cNvSpPr>
            <a:spLocks noGrp="1"/>
          </p:cNvSpPr>
          <p:nvPr>
            <p:ph type="sldNum" sz="quarter" idx="12"/>
          </p:nvPr>
        </p:nvSpPr>
        <p:spPr/>
        <p:txBody>
          <a:bodyPr/>
          <a:lstStyle/>
          <a:p>
            <a:fld id="{2E8C51FE-49D9-314D-9957-ABBF7DDE8782}" type="slidenum">
              <a:rPr lang="en-US" smtClean="0"/>
              <a:t>‹#›</a:t>
            </a:fld>
            <a:endParaRPr lang="en-US"/>
          </a:p>
        </p:txBody>
      </p:sp>
    </p:spTree>
    <p:extLst>
      <p:ext uri="{BB962C8B-B14F-4D97-AF65-F5344CB8AC3E}">
        <p14:creationId xmlns:p14="http://schemas.microsoft.com/office/powerpoint/2010/main" val="2660134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0B653-13F7-2542-8EE2-E909339391A7}"/>
              </a:ext>
            </a:extLst>
          </p:cNvPr>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45C621A-F72C-144B-A0BE-6B1E2CBE1A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a:extLst>
              <a:ext uri="{FF2B5EF4-FFF2-40B4-BE49-F238E27FC236}">
                <a16:creationId xmlns:a16="http://schemas.microsoft.com/office/drawing/2014/main" id="{9B63F2F3-1511-2942-895C-679AA3AAFFA4}"/>
              </a:ext>
            </a:extLst>
          </p:cNvPr>
          <p:cNvSpPr>
            <a:spLocks noGrp="1"/>
          </p:cNvSpPr>
          <p:nvPr>
            <p:ph sz="half" idx="2"/>
          </p:nvPr>
        </p:nvSpPr>
        <p:spPr>
          <a:xfrm>
            <a:off x="839788" y="2505075"/>
            <a:ext cx="5157787" cy="368458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a:t>Fifth level</a:t>
            </a:r>
          </a:p>
        </p:txBody>
      </p:sp>
      <p:sp>
        <p:nvSpPr>
          <p:cNvPr id="5" name="Text Placeholder 4">
            <a:extLst>
              <a:ext uri="{FF2B5EF4-FFF2-40B4-BE49-F238E27FC236}">
                <a16:creationId xmlns:a16="http://schemas.microsoft.com/office/drawing/2014/main" id="{137D5D2A-69A5-F545-A96E-9C6E34036D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a:extLst>
              <a:ext uri="{FF2B5EF4-FFF2-40B4-BE49-F238E27FC236}">
                <a16:creationId xmlns:a16="http://schemas.microsoft.com/office/drawing/2014/main" id="{DCC11A84-14CC-7441-BFAB-6E2358C05652}"/>
              </a:ext>
            </a:extLst>
          </p:cNvPr>
          <p:cNvSpPr>
            <a:spLocks noGrp="1"/>
          </p:cNvSpPr>
          <p:nvPr>
            <p:ph sz="quarter" idx="4"/>
          </p:nvPr>
        </p:nvSpPr>
        <p:spPr>
          <a:xfrm>
            <a:off x="6172200" y="2505075"/>
            <a:ext cx="5183188" cy="368458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7DDBE683-10D6-5E4C-A14B-401DDDE8973F}"/>
              </a:ext>
            </a:extLst>
          </p:cNvPr>
          <p:cNvSpPr>
            <a:spLocks noGrp="1"/>
          </p:cNvSpPr>
          <p:nvPr>
            <p:ph type="dt" sz="half" idx="10"/>
          </p:nvPr>
        </p:nvSpPr>
        <p:spPr/>
        <p:txBody>
          <a:bodyPr/>
          <a:lstStyle>
            <a:lvl1pPr>
              <a:defRPr>
                <a:solidFill>
                  <a:srgbClr val="33CDFF"/>
                </a:solidFill>
              </a:defRPr>
            </a:lvl1pPr>
          </a:lstStyle>
          <a:p>
            <a:fld id="{76E2022B-032F-C245-A6C4-D8EDEE3CD65C}" type="datetime1">
              <a:rPr lang="en-US" smtClean="0"/>
              <a:pPr/>
              <a:t>10/21/2021</a:t>
            </a:fld>
            <a:endParaRPr lang="en-US" dirty="0"/>
          </a:p>
        </p:txBody>
      </p:sp>
      <p:sp>
        <p:nvSpPr>
          <p:cNvPr id="8" name="Footer Placeholder 7">
            <a:extLst>
              <a:ext uri="{FF2B5EF4-FFF2-40B4-BE49-F238E27FC236}">
                <a16:creationId xmlns:a16="http://schemas.microsoft.com/office/drawing/2014/main" id="{B084E5D5-8292-8443-8912-01DF310377E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54F0886-7F3E-C54F-B264-98655F014541}"/>
              </a:ext>
            </a:extLst>
          </p:cNvPr>
          <p:cNvSpPr>
            <a:spLocks noGrp="1"/>
          </p:cNvSpPr>
          <p:nvPr>
            <p:ph type="sldNum" sz="quarter" idx="12"/>
          </p:nvPr>
        </p:nvSpPr>
        <p:spPr/>
        <p:txBody>
          <a:bodyPr/>
          <a:lstStyle/>
          <a:p>
            <a:fld id="{2E8C51FE-49D9-314D-9957-ABBF7DDE8782}" type="slidenum">
              <a:rPr lang="en-US" smtClean="0"/>
              <a:t>‹#›</a:t>
            </a:fld>
            <a:endParaRPr lang="en-US"/>
          </a:p>
        </p:txBody>
      </p:sp>
    </p:spTree>
    <p:extLst>
      <p:ext uri="{BB962C8B-B14F-4D97-AF65-F5344CB8AC3E}">
        <p14:creationId xmlns:p14="http://schemas.microsoft.com/office/powerpoint/2010/main" val="13017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519EC-0943-2646-9830-3E9E4D8F0CD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20457C3-B414-0F47-9CF2-835A1AFF43D8}"/>
              </a:ext>
            </a:extLst>
          </p:cNvPr>
          <p:cNvSpPr>
            <a:spLocks noGrp="1"/>
          </p:cNvSpPr>
          <p:nvPr>
            <p:ph type="dt" sz="half" idx="10"/>
          </p:nvPr>
        </p:nvSpPr>
        <p:spPr/>
        <p:txBody>
          <a:bodyPr/>
          <a:lstStyle>
            <a:lvl1pPr>
              <a:defRPr>
                <a:solidFill>
                  <a:srgbClr val="33CDFF"/>
                </a:solidFill>
              </a:defRPr>
            </a:lvl1pPr>
          </a:lstStyle>
          <a:p>
            <a:fld id="{89992BE1-4848-D943-B519-7D7229562BFA}" type="datetime1">
              <a:rPr lang="en-US" smtClean="0"/>
              <a:pPr/>
              <a:t>10/21/2021</a:t>
            </a:fld>
            <a:endParaRPr lang="en-US" dirty="0"/>
          </a:p>
        </p:txBody>
      </p:sp>
      <p:sp>
        <p:nvSpPr>
          <p:cNvPr id="4" name="Footer Placeholder 3">
            <a:extLst>
              <a:ext uri="{FF2B5EF4-FFF2-40B4-BE49-F238E27FC236}">
                <a16:creationId xmlns:a16="http://schemas.microsoft.com/office/drawing/2014/main" id="{698E4F40-E7EF-7F48-9FBC-01602E6A0FB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B943D68-3FE7-D348-8403-D560C4A8A67C}"/>
              </a:ext>
            </a:extLst>
          </p:cNvPr>
          <p:cNvSpPr>
            <a:spLocks noGrp="1"/>
          </p:cNvSpPr>
          <p:nvPr>
            <p:ph type="sldNum" sz="quarter" idx="12"/>
          </p:nvPr>
        </p:nvSpPr>
        <p:spPr/>
        <p:txBody>
          <a:bodyPr/>
          <a:lstStyle/>
          <a:p>
            <a:fld id="{2E8C51FE-49D9-314D-9957-ABBF7DDE8782}" type="slidenum">
              <a:rPr lang="en-US" smtClean="0"/>
              <a:t>‹#›</a:t>
            </a:fld>
            <a:endParaRPr lang="en-US"/>
          </a:p>
        </p:txBody>
      </p:sp>
    </p:spTree>
    <p:extLst>
      <p:ext uri="{BB962C8B-B14F-4D97-AF65-F5344CB8AC3E}">
        <p14:creationId xmlns:p14="http://schemas.microsoft.com/office/powerpoint/2010/main" val="2566079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2573F-6CD2-E446-AEA2-04B4E6EF41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A93DDD8-9AAD-E645-821D-592BCEBFBCB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FDEC770-B8D0-7D44-8C06-45E23230FB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3C1D6F7-2876-CB4E-BA7E-98A093117EAA}"/>
              </a:ext>
            </a:extLst>
          </p:cNvPr>
          <p:cNvSpPr>
            <a:spLocks noGrp="1"/>
          </p:cNvSpPr>
          <p:nvPr>
            <p:ph type="dt" sz="half" idx="10"/>
          </p:nvPr>
        </p:nvSpPr>
        <p:spPr/>
        <p:txBody>
          <a:bodyPr/>
          <a:lstStyle>
            <a:lvl1pPr>
              <a:defRPr>
                <a:solidFill>
                  <a:srgbClr val="33CDFF"/>
                </a:solidFill>
              </a:defRPr>
            </a:lvl1pPr>
          </a:lstStyle>
          <a:p>
            <a:fld id="{2E534795-5F96-674F-9913-75A835B2AA8C}" type="datetime1">
              <a:rPr lang="en-US" smtClean="0"/>
              <a:pPr/>
              <a:t>10/21/2021</a:t>
            </a:fld>
            <a:endParaRPr lang="en-US" dirty="0"/>
          </a:p>
        </p:txBody>
      </p:sp>
      <p:sp>
        <p:nvSpPr>
          <p:cNvPr id="6" name="Footer Placeholder 5">
            <a:extLst>
              <a:ext uri="{FF2B5EF4-FFF2-40B4-BE49-F238E27FC236}">
                <a16:creationId xmlns:a16="http://schemas.microsoft.com/office/drawing/2014/main" id="{CDB64A94-44FC-5E4D-9BA4-F7C5CBE856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6998A61-2626-EC4B-AC9E-DB0EECA2054F}"/>
              </a:ext>
            </a:extLst>
          </p:cNvPr>
          <p:cNvSpPr>
            <a:spLocks noGrp="1"/>
          </p:cNvSpPr>
          <p:nvPr>
            <p:ph type="sldNum" sz="quarter" idx="12"/>
          </p:nvPr>
        </p:nvSpPr>
        <p:spPr/>
        <p:txBody>
          <a:bodyPr/>
          <a:lstStyle/>
          <a:p>
            <a:fld id="{2E8C51FE-49D9-314D-9957-ABBF7DDE8782}" type="slidenum">
              <a:rPr lang="en-US" smtClean="0"/>
              <a:t>‹#›</a:t>
            </a:fld>
            <a:endParaRPr lang="en-US"/>
          </a:p>
        </p:txBody>
      </p:sp>
    </p:spTree>
    <p:extLst>
      <p:ext uri="{BB962C8B-B14F-4D97-AF65-F5344CB8AC3E}">
        <p14:creationId xmlns:p14="http://schemas.microsoft.com/office/powerpoint/2010/main" val="1330048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3FC11-1DC9-1F44-A501-A122E38B9E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C7F112A-7039-A044-BBB7-19B07AA052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6E76F1-988B-A349-A7F8-1C95567498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2022A3D-F197-0240-B9FB-64FA8D239FCE}"/>
              </a:ext>
            </a:extLst>
          </p:cNvPr>
          <p:cNvSpPr>
            <a:spLocks noGrp="1"/>
          </p:cNvSpPr>
          <p:nvPr>
            <p:ph type="dt" sz="half" idx="10"/>
          </p:nvPr>
        </p:nvSpPr>
        <p:spPr/>
        <p:txBody>
          <a:bodyPr/>
          <a:lstStyle>
            <a:lvl1pPr>
              <a:defRPr>
                <a:solidFill>
                  <a:srgbClr val="33CDFF"/>
                </a:solidFill>
              </a:defRPr>
            </a:lvl1pPr>
          </a:lstStyle>
          <a:p>
            <a:fld id="{2F57F9ED-D8AC-4447-8B49-413C94A1F07E}" type="datetime1">
              <a:rPr lang="en-US" smtClean="0"/>
              <a:pPr/>
              <a:t>10/21/2021</a:t>
            </a:fld>
            <a:endParaRPr lang="en-US" dirty="0"/>
          </a:p>
        </p:txBody>
      </p:sp>
      <p:sp>
        <p:nvSpPr>
          <p:cNvPr id="6" name="Footer Placeholder 5">
            <a:extLst>
              <a:ext uri="{FF2B5EF4-FFF2-40B4-BE49-F238E27FC236}">
                <a16:creationId xmlns:a16="http://schemas.microsoft.com/office/drawing/2014/main" id="{837AD987-1A3B-EA45-8288-4FF05FA61C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4E646E-5FCF-704C-A828-129A071DEA8A}"/>
              </a:ext>
            </a:extLst>
          </p:cNvPr>
          <p:cNvSpPr>
            <a:spLocks noGrp="1"/>
          </p:cNvSpPr>
          <p:nvPr>
            <p:ph type="sldNum" sz="quarter" idx="12"/>
          </p:nvPr>
        </p:nvSpPr>
        <p:spPr/>
        <p:txBody>
          <a:bodyPr/>
          <a:lstStyle/>
          <a:p>
            <a:fld id="{2E8C51FE-49D9-314D-9957-ABBF7DDE8782}" type="slidenum">
              <a:rPr lang="en-US" smtClean="0"/>
              <a:t>‹#›</a:t>
            </a:fld>
            <a:endParaRPr lang="en-US"/>
          </a:p>
        </p:txBody>
      </p:sp>
    </p:spTree>
    <p:extLst>
      <p:ext uri="{BB962C8B-B14F-4D97-AF65-F5344CB8AC3E}">
        <p14:creationId xmlns:p14="http://schemas.microsoft.com/office/powerpoint/2010/main" val="3723542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1CB2-6C06-A944-AB99-307A4B017B2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B90C05E-DB0B-2C43-8871-0E8EEA3DB94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15FB7B-95D2-9B44-B7CD-BD3422A58F9C}"/>
              </a:ext>
            </a:extLst>
          </p:cNvPr>
          <p:cNvSpPr>
            <a:spLocks noGrp="1"/>
          </p:cNvSpPr>
          <p:nvPr>
            <p:ph type="dt" sz="half" idx="10"/>
          </p:nvPr>
        </p:nvSpPr>
        <p:spPr/>
        <p:txBody>
          <a:bodyPr/>
          <a:lstStyle>
            <a:lvl1pPr>
              <a:defRPr>
                <a:solidFill>
                  <a:srgbClr val="33CDFF"/>
                </a:solidFill>
              </a:defRPr>
            </a:lvl1pPr>
          </a:lstStyle>
          <a:p>
            <a:fld id="{762F6A8A-D357-0B41-845F-58E66B141203}" type="datetime1">
              <a:rPr lang="en-US" smtClean="0"/>
              <a:pPr/>
              <a:t>10/21/2021</a:t>
            </a:fld>
            <a:endParaRPr lang="en-US" dirty="0"/>
          </a:p>
        </p:txBody>
      </p:sp>
      <p:sp>
        <p:nvSpPr>
          <p:cNvPr id="5" name="Footer Placeholder 4">
            <a:extLst>
              <a:ext uri="{FF2B5EF4-FFF2-40B4-BE49-F238E27FC236}">
                <a16:creationId xmlns:a16="http://schemas.microsoft.com/office/drawing/2014/main" id="{6D5D936A-402E-2643-BC23-9FFDBB7189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003F8D-4C62-8246-A9C9-F567613401DD}"/>
              </a:ext>
            </a:extLst>
          </p:cNvPr>
          <p:cNvSpPr>
            <a:spLocks noGrp="1"/>
          </p:cNvSpPr>
          <p:nvPr>
            <p:ph type="sldNum" sz="quarter" idx="12"/>
          </p:nvPr>
        </p:nvSpPr>
        <p:spPr/>
        <p:txBody>
          <a:bodyPr/>
          <a:lstStyle/>
          <a:p>
            <a:fld id="{2E8C51FE-49D9-314D-9957-ABBF7DDE8782}" type="slidenum">
              <a:rPr lang="en-US" smtClean="0"/>
              <a:t>‹#›</a:t>
            </a:fld>
            <a:endParaRPr lang="en-US"/>
          </a:p>
        </p:txBody>
      </p:sp>
    </p:spTree>
    <p:extLst>
      <p:ext uri="{BB962C8B-B14F-4D97-AF65-F5344CB8AC3E}">
        <p14:creationId xmlns:p14="http://schemas.microsoft.com/office/powerpoint/2010/main" val="1822146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305B7A-0DA0-914C-BF32-308B0A1D37E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638B2C1-3648-864E-BE9D-6955702B70F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BBA409-A439-7946-849E-1C52DE1E2024}"/>
              </a:ext>
            </a:extLst>
          </p:cNvPr>
          <p:cNvSpPr>
            <a:spLocks noGrp="1"/>
          </p:cNvSpPr>
          <p:nvPr>
            <p:ph type="dt" sz="half" idx="10"/>
          </p:nvPr>
        </p:nvSpPr>
        <p:spPr/>
        <p:txBody>
          <a:bodyPr/>
          <a:lstStyle/>
          <a:p>
            <a:fld id="{7E9FD414-97F5-4349-956F-7065147EBD6A}" type="datetime1">
              <a:rPr lang="en-US" smtClean="0"/>
              <a:t>10/21/2021</a:t>
            </a:fld>
            <a:endParaRPr lang="en-US"/>
          </a:p>
        </p:txBody>
      </p:sp>
      <p:sp>
        <p:nvSpPr>
          <p:cNvPr id="5" name="Footer Placeholder 4">
            <a:extLst>
              <a:ext uri="{FF2B5EF4-FFF2-40B4-BE49-F238E27FC236}">
                <a16:creationId xmlns:a16="http://schemas.microsoft.com/office/drawing/2014/main" id="{C4645A88-8207-164E-BEE0-99140ED4EF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024272-4864-7D45-9A42-761E1FA3DF97}"/>
              </a:ext>
            </a:extLst>
          </p:cNvPr>
          <p:cNvSpPr>
            <a:spLocks noGrp="1"/>
          </p:cNvSpPr>
          <p:nvPr>
            <p:ph type="sldNum" sz="quarter" idx="12"/>
          </p:nvPr>
        </p:nvSpPr>
        <p:spPr/>
        <p:txBody>
          <a:bodyPr/>
          <a:lstStyle/>
          <a:p>
            <a:fld id="{2E8C51FE-49D9-314D-9957-ABBF7DDE8782}" type="slidenum">
              <a:rPr lang="en-US" smtClean="0"/>
              <a:t>‹#›</a:t>
            </a:fld>
            <a:endParaRPr lang="en-US"/>
          </a:p>
        </p:txBody>
      </p:sp>
    </p:spTree>
    <p:extLst>
      <p:ext uri="{BB962C8B-B14F-4D97-AF65-F5344CB8AC3E}">
        <p14:creationId xmlns:p14="http://schemas.microsoft.com/office/powerpoint/2010/main" val="3272825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0FD36-A813-4FBF-81B2-9B3539EBD7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DB53119-9360-4054-B57F-B65F8D325F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2AD4FAA-6490-4781-8859-A84F1A14BE7B}"/>
              </a:ext>
            </a:extLst>
          </p:cNvPr>
          <p:cNvSpPr>
            <a:spLocks noGrp="1"/>
          </p:cNvSpPr>
          <p:nvPr>
            <p:ph type="dt" sz="half" idx="10"/>
          </p:nvPr>
        </p:nvSpPr>
        <p:spPr/>
        <p:txBody>
          <a:bodyPr/>
          <a:lstStyle/>
          <a:p>
            <a:fld id="{9196DE15-1894-4FA4-A1C4-D9669F022735}" type="datetimeFigureOut">
              <a:rPr lang="en-US" smtClean="0"/>
              <a:t>10/21/2021</a:t>
            </a:fld>
            <a:endParaRPr lang="en-US"/>
          </a:p>
        </p:txBody>
      </p:sp>
      <p:sp>
        <p:nvSpPr>
          <p:cNvPr id="5" name="Footer Placeholder 4">
            <a:extLst>
              <a:ext uri="{FF2B5EF4-FFF2-40B4-BE49-F238E27FC236}">
                <a16:creationId xmlns:a16="http://schemas.microsoft.com/office/drawing/2014/main" id="{F7E69F9E-A849-4F01-A969-1DA3152BA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EF9327-E227-423C-A8B9-299EF67AAD66}"/>
              </a:ext>
            </a:extLst>
          </p:cNvPr>
          <p:cNvSpPr>
            <a:spLocks noGrp="1"/>
          </p:cNvSpPr>
          <p:nvPr>
            <p:ph type="sldNum" sz="quarter" idx="12"/>
          </p:nvPr>
        </p:nvSpPr>
        <p:spPr/>
        <p:txBody>
          <a:bodyPr/>
          <a:lstStyle/>
          <a:p>
            <a:fld id="{063373AC-F33C-4D29-8CEB-4CD4C922ADF9}" type="slidenum">
              <a:rPr lang="en-US" smtClean="0"/>
              <a:t>‹#›</a:t>
            </a:fld>
            <a:endParaRPr lang="en-US"/>
          </a:p>
        </p:txBody>
      </p:sp>
    </p:spTree>
    <p:extLst>
      <p:ext uri="{BB962C8B-B14F-4D97-AF65-F5344CB8AC3E}">
        <p14:creationId xmlns:p14="http://schemas.microsoft.com/office/powerpoint/2010/main" val="21503366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jp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B50978-7F6F-4BB3-941A-40AD286975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1B85724-1632-4283-A16C-34A53C9162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4E07CD-B09F-4288-B6B6-430D1801E1B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5896B1-F77F-4BB8-9655-4A06E34B83E8}" type="datetimeFigureOut">
              <a:rPr lang="en-US" smtClean="0"/>
              <a:t>10/21/2021</a:t>
            </a:fld>
            <a:endParaRPr lang="en-US"/>
          </a:p>
        </p:txBody>
      </p:sp>
      <p:sp>
        <p:nvSpPr>
          <p:cNvPr id="5" name="Footer Placeholder 4">
            <a:extLst>
              <a:ext uri="{FF2B5EF4-FFF2-40B4-BE49-F238E27FC236}">
                <a16:creationId xmlns:a16="http://schemas.microsoft.com/office/drawing/2014/main" id="{B9090C9B-87A1-4E45-9045-D291BEE95F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8F679E0-B535-463E-89FA-3FAFB4CE0C5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A447D3-26DB-4429-A226-8A71BE1EC8D5}" type="slidenum">
              <a:rPr lang="en-US" smtClean="0"/>
              <a:t>‹#›</a:t>
            </a:fld>
            <a:endParaRPr lang="en-US"/>
          </a:p>
        </p:txBody>
      </p:sp>
    </p:spTree>
    <p:extLst>
      <p:ext uri="{BB962C8B-B14F-4D97-AF65-F5344CB8AC3E}">
        <p14:creationId xmlns:p14="http://schemas.microsoft.com/office/powerpoint/2010/main" val="7917495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3970607F-EC1F-2145-9FD3-42E83D41B61D}"/>
              </a:ext>
            </a:extLst>
          </p:cNvPr>
          <p:cNvPicPr>
            <a:picLocks noChangeAspect="1"/>
          </p:cNvPicPr>
          <p:nvPr userDrawn="1"/>
        </p:nvPicPr>
        <p:blipFill>
          <a:blip r:embed="rId17">
            <a:alphaModFix amt="60000"/>
          </a:blip>
          <a:stretch>
            <a:fillRect/>
          </a:stretch>
        </p:blipFill>
        <p:spPr>
          <a:xfrm>
            <a:off x="0" y="0"/>
            <a:ext cx="5181600" cy="6858000"/>
          </a:xfrm>
          <a:prstGeom prst="rect">
            <a:avLst/>
          </a:prstGeom>
        </p:spPr>
      </p:pic>
      <p:sp>
        <p:nvSpPr>
          <p:cNvPr id="14" name="Freeform 9">
            <a:extLst>
              <a:ext uri="{FF2B5EF4-FFF2-40B4-BE49-F238E27FC236}">
                <a16:creationId xmlns:a16="http://schemas.microsoft.com/office/drawing/2014/main" id="{C933AE0C-1EDE-D449-A351-7100D4F7E282}"/>
              </a:ext>
            </a:extLst>
          </p:cNvPr>
          <p:cNvSpPr>
            <a:spLocks/>
          </p:cNvSpPr>
          <p:nvPr/>
        </p:nvSpPr>
        <p:spPr bwMode="auto">
          <a:xfrm>
            <a:off x="-400554" y="-1287"/>
            <a:ext cx="2070763" cy="6857459"/>
          </a:xfrm>
          <a:custGeom>
            <a:avLst/>
            <a:gdLst>
              <a:gd name="T0" fmla="*/ 417 w 652"/>
              <a:gd name="T1" fmla="*/ 298 h 2160"/>
              <a:gd name="T2" fmla="*/ 566 w 652"/>
              <a:gd name="T3" fmla="*/ 0 h 2160"/>
              <a:gd name="T4" fmla="*/ 126 w 652"/>
              <a:gd name="T5" fmla="*/ 0 h 2160"/>
              <a:gd name="T6" fmla="*/ 126 w 652"/>
              <a:gd name="T7" fmla="*/ 2160 h 2160"/>
              <a:gd name="T8" fmla="*/ 475 w 652"/>
              <a:gd name="T9" fmla="*/ 2160 h 2160"/>
              <a:gd name="T10" fmla="*/ 309 w 652"/>
              <a:gd name="T11" fmla="*/ 1515 h 2160"/>
              <a:gd name="T12" fmla="*/ 595 w 652"/>
              <a:gd name="T13" fmla="*/ 2160 h 2160"/>
              <a:gd name="T14" fmla="*/ 652 w 652"/>
              <a:gd name="T15" fmla="*/ 2160 h 2160"/>
              <a:gd name="T16" fmla="*/ 417 w 652"/>
              <a:gd name="T17" fmla="*/ 298 h 2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2" h="2160">
                <a:moveTo>
                  <a:pt x="417" y="298"/>
                </a:moveTo>
                <a:cubicBezTo>
                  <a:pt x="464" y="189"/>
                  <a:pt x="512" y="94"/>
                  <a:pt x="566" y="0"/>
                </a:cubicBezTo>
                <a:cubicBezTo>
                  <a:pt x="126" y="0"/>
                  <a:pt x="126" y="0"/>
                  <a:pt x="126" y="0"/>
                </a:cubicBezTo>
                <a:cubicBezTo>
                  <a:pt x="126" y="2160"/>
                  <a:pt x="126" y="2160"/>
                  <a:pt x="126" y="2160"/>
                </a:cubicBezTo>
                <a:cubicBezTo>
                  <a:pt x="475" y="2160"/>
                  <a:pt x="475" y="2160"/>
                  <a:pt x="475" y="2160"/>
                </a:cubicBezTo>
                <a:cubicBezTo>
                  <a:pt x="324" y="1797"/>
                  <a:pt x="309" y="1515"/>
                  <a:pt x="309" y="1515"/>
                </a:cubicBezTo>
                <a:cubicBezTo>
                  <a:pt x="372" y="1772"/>
                  <a:pt x="476" y="1986"/>
                  <a:pt x="595" y="2160"/>
                </a:cubicBezTo>
                <a:cubicBezTo>
                  <a:pt x="652" y="2160"/>
                  <a:pt x="652" y="2160"/>
                  <a:pt x="652" y="2160"/>
                </a:cubicBezTo>
                <a:cubicBezTo>
                  <a:pt x="0" y="1268"/>
                  <a:pt x="417" y="298"/>
                  <a:pt x="417" y="298"/>
                </a:cubicBezTo>
                <a:close/>
              </a:path>
            </a:pathLst>
          </a:custGeom>
          <a:gradFill>
            <a:gsLst>
              <a:gs pos="95000">
                <a:srgbClr val="91B4C8"/>
              </a:gs>
              <a:gs pos="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a:extLst>
              <a:ext uri="{FF2B5EF4-FFF2-40B4-BE49-F238E27FC236}">
                <a16:creationId xmlns:a16="http://schemas.microsoft.com/office/drawing/2014/main" id="{F211CE53-6617-F84F-8461-D49BCC6327EC}"/>
              </a:ext>
            </a:extLst>
          </p:cNvPr>
          <p:cNvSpPr>
            <a:spLocks/>
          </p:cNvSpPr>
          <p:nvPr/>
        </p:nvSpPr>
        <p:spPr bwMode="auto">
          <a:xfrm>
            <a:off x="1513028" y="541"/>
            <a:ext cx="10701073" cy="6857459"/>
          </a:xfrm>
          <a:custGeom>
            <a:avLst/>
            <a:gdLst>
              <a:gd name="T0" fmla="*/ 1146 w 3370"/>
              <a:gd name="T1" fmla="*/ 0 h 2161"/>
              <a:gd name="T2" fmla="*/ 705 w 3370"/>
              <a:gd name="T3" fmla="*/ 1933 h 2161"/>
              <a:gd name="T4" fmla="*/ 511 w 3370"/>
              <a:gd name="T5" fmla="*/ 1 h 2161"/>
              <a:gd name="T6" fmla="*/ 420 w 3370"/>
              <a:gd name="T7" fmla="*/ 1 h 2161"/>
              <a:gd name="T8" fmla="*/ 650 w 3370"/>
              <a:gd name="T9" fmla="*/ 1903 h 2161"/>
              <a:gd name="T10" fmla="*/ 888 w 3370"/>
              <a:gd name="T11" fmla="*/ 2161 h 2161"/>
              <a:gd name="T12" fmla="*/ 3370 w 3370"/>
              <a:gd name="T13" fmla="*/ 2161 h 2161"/>
              <a:gd name="T14" fmla="*/ 3370 w 3370"/>
              <a:gd name="T15" fmla="*/ 0 h 2161"/>
              <a:gd name="T16" fmla="*/ 1146 w 3370"/>
              <a:gd name="T17" fmla="*/ 0 h 2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70" h="2161">
                <a:moveTo>
                  <a:pt x="1146" y="0"/>
                </a:moveTo>
                <a:cubicBezTo>
                  <a:pt x="143" y="904"/>
                  <a:pt x="705" y="1933"/>
                  <a:pt x="705" y="1933"/>
                </a:cubicBezTo>
                <a:cubicBezTo>
                  <a:pt x="192" y="1139"/>
                  <a:pt x="296" y="464"/>
                  <a:pt x="511" y="1"/>
                </a:cubicBezTo>
                <a:cubicBezTo>
                  <a:pt x="512" y="0"/>
                  <a:pt x="420" y="1"/>
                  <a:pt x="420" y="1"/>
                </a:cubicBezTo>
                <a:cubicBezTo>
                  <a:pt x="0" y="1063"/>
                  <a:pt x="650" y="1903"/>
                  <a:pt x="650" y="1903"/>
                </a:cubicBezTo>
                <a:cubicBezTo>
                  <a:pt x="729" y="2000"/>
                  <a:pt x="808" y="2085"/>
                  <a:pt x="888" y="2161"/>
                </a:cubicBezTo>
                <a:cubicBezTo>
                  <a:pt x="3370" y="2161"/>
                  <a:pt x="3370" y="2161"/>
                  <a:pt x="3370" y="2161"/>
                </a:cubicBezTo>
                <a:cubicBezTo>
                  <a:pt x="3370" y="0"/>
                  <a:pt x="3370" y="0"/>
                  <a:pt x="3370" y="0"/>
                </a:cubicBezTo>
                <a:lnTo>
                  <a:pt x="1146" y="0"/>
                </a:lnTo>
                <a:close/>
              </a:path>
            </a:pathLst>
          </a:custGeom>
          <a:gradFill flip="none" rotWithShape="1">
            <a:gsLst>
              <a:gs pos="85000">
                <a:srgbClr val="DBE8EE"/>
              </a:gs>
              <a:gs pos="80000">
                <a:srgbClr val="F2F7FA"/>
              </a:gs>
              <a:gs pos="65000">
                <a:schemeClr val="bg1"/>
              </a:gs>
            </a:gsLst>
            <a:path path="circle">
              <a:fillToRect l="100000" b="100000"/>
            </a:path>
            <a:tileRect t="-100000" r="-10000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 name="Title Placeholder 1">
            <a:extLst>
              <a:ext uri="{FF2B5EF4-FFF2-40B4-BE49-F238E27FC236}">
                <a16:creationId xmlns:a16="http://schemas.microsoft.com/office/drawing/2014/main" id="{8C6A3198-B9B2-E544-8BCC-5966A77B5813}"/>
              </a:ext>
            </a:extLst>
          </p:cNvPr>
          <p:cNvSpPr>
            <a:spLocks noGrp="1"/>
          </p:cNvSpPr>
          <p:nvPr userDrawn="1">
            <p:ph type="title"/>
          </p:nvPr>
        </p:nvSpPr>
        <p:spPr>
          <a:xfrm>
            <a:off x="4901938" y="1104144"/>
            <a:ext cx="6816649" cy="646331"/>
          </a:xfrm>
          <a:prstGeom prst="rect">
            <a:avLst/>
          </a:prstGeom>
        </p:spPr>
        <p:txBody>
          <a:bodyPr vert="horz" lIns="91440" tIns="45720" rIns="91440" bIns="45720" rtlCol="0" anchor="ctr">
            <a:spAutoFit/>
          </a:bodyPr>
          <a:lstStyle/>
          <a:p>
            <a:r>
              <a:rPr lang="en-US" dirty="0"/>
              <a:t>Click to edit Master title style</a:t>
            </a:r>
          </a:p>
        </p:txBody>
      </p:sp>
      <p:sp>
        <p:nvSpPr>
          <p:cNvPr id="3" name="Text Placeholder 2">
            <a:extLst>
              <a:ext uri="{FF2B5EF4-FFF2-40B4-BE49-F238E27FC236}">
                <a16:creationId xmlns:a16="http://schemas.microsoft.com/office/drawing/2014/main" id="{F4685391-15BF-3B46-8D6C-6D66A10CA21C}"/>
              </a:ext>
            </a:extLst>
          </p:cNvPr>
          <p:cNvSpPr>
            <a:spLocks noGrp="1"/>
          </p:cNvSpPr>
          <p:nvPr userDrawn="1">
            <p:ph type="body" idx="1"/>
          </p:nvPr>
        </p:nvSpPr>
        <p:spPr>
          <a:xfrm>
            <a:off x="4901938" y="2214710"/>
            <a:ext cx="6678104" cy="369332"/>
          </a:xfrm>
          <a:prstGeom prst="rect">
            <a:avLst/>
          </a:prstGeom>
        </p:spPr>
        <p:txBody>
          <a:bodyPr vert="horz" lIns="91440" tIns="45720" rIns="91440" bIns="45720" rtlCol="0">
            <a:spAutoFit/>
          </a:bodyPr>
          <a:lstStyle/>
          <a:p>
            <a:pPr lvl="0"/>
            <a:r>
              <a:rPr lang="en-US" dirty="0"/>
              <a:t>Edit Master text styles</a:t>
            </a:r>
          </a:p>
        </p:txBody>
      </p:sp>
      <p:sp>
        <p:nvSpPr>
          <p:cNvPr id="4" name="Date Placeholder 3">
            <a:extLst>
              <a:ext uri="{FF2B5EF4-FFF2-40B4-BE49-F238E27FC236}">
                <a16:creationId xmlns:a16="http://schemas.microsoft.com/office/drawing/2014/main" id="{AE2F12F1-512D-4A45-8158-704CFCF65D3B}"/>
              </a:ext>
            </a:extLst>
          </p:cNvPr>
          <p:cNvSpPr>
            <a:spLocks noGrp="1"/>
          </p:cNvSpPr>
          <p:nvPr userDrawn="1">
            <p:ph type="dt" sz="half" idx="2"/>
          </p:nvPr>
        </p:nvSpPr>
        <p:spPr>
          <a:xfrm>
            <a:off x="93481" y="6356350"/>
            <a:ext cx="2743200" cy="365125"/>
          </a:xfrm>
          <a:prstGeom prst="rect">
            <a:avLst/>
          </a:prstGeom>
        </p:spPr>
        <p:txBody>
          <a:bodyPr vert="horz" lIns="91440" tIns="45720" rIns="91440" bIns="45720" rtlCol="0" anchor="ctr"/>
          <a:lstStyle>
            <a:lvl1pPr algn="l">
              <a:defRPr sz="1000">
                <a:solidFill>
                  <a:schemeClr val="bg2"/>
                </a:solidFill>
                <a:latin typeface="Arial" panose="020B0604020202020204" pitchFamily="34" charset="0"/>
                <a:cs typeface="Arial" panose="020B0604020202020204" pitchFamily="34" charset="0"/>
              </a:defRPr>
            </a:lvl1pPr>
          </a:lstStyle>
          <a:p>
            <a:fld id="{FE265B34-5576-8945-9C09-BFD5396E40FC}" type="datetime1">
              <a:rPr lang="en-US" smtClean="0"/>
              <a:pPr/>
              <a:t>10/21/2021</a:t>
            </a:fld>
            <a:endParaRPr lang="en-US" dirty="0"/>
          </a:p>
        </p:txBody>
      </p:sp>
      <p:sp>
        <p:nvSpPr>
          <p:cNvPr id="5" name="Footer Placeholder 4">
            <a:extLst>
              <a:ext uri="{FF2B5EF4-FFF2-40B4-BE49-F238E27FC236}">
                <a16:creationId xmlns:a16="http://schemas.microsoft.com/office/drawing/2014/main" id="{8D0AE939-C78E-1049-B462-9DFD518C34A5}"/>
              </a:ext>
            </a:extLst>
          </p:cNvPr>
          <p:cNvSpPr>
            <a:spLocks noGrp="1"/>
          </p:cNvSpPr>
          <p:nvPr userDrawn="1">
            <p:ph type="ftr" sz="quarter" idx="3"/>
          </p:nvPr>
        </p:nvSpPr>
        <p:spPr>
          <a:xfrm>
            <a:off x="4038600" y="6356350"/>
            <a:ext cx="4114800" cy="365125"/>
          </a:xfrm>
          <a:prstGeom prst="rect">
            <a:avLst/>
          </a:prstGeom>
        </p:spPr>
        <p:txBody>
          <a:bodyPr vert="horz" lIns="91440" tIns="45720" rIns="91440" bIns="45720" rtlCol="0" anchor="ctr"/>
          <a:lstStyle>
            <a:lvl1pPr algn="ctr">
              <a:defRPr sz="1000">
                <a:solidFill>
                  <a:srgbClr val="33CDFF"/>
                </a:solidFill>
                <a:latin typeface="Arial" panose="020B0604020202020204" pitchFamily="34" charset="0"/>
                <a:cs typeface="Arial" panose="020B0604020202020204" pitchFamily="34" charset="0"/>
              </a:defRPr>
            </a:lvl1pPr>
          </a:lstStyle>
          <a:p>
            <a:r>
              <a:rPr lang="en-US" dirty="0"/>
              <a:t>NOT FOR PUBLIC RELEASE</a:t>
            </a:r>
          </a:p>
        </p:txBody>
      </p:sp>
      <p:sp>
        <p:nvSpPr>
          <p:cNvPr id="6" name="Slide Number Placeholder 5">
            <a:extLst>
              <a:ext uri="{FF2B5EF4-FFF2-40B4-BE49-F238E27FC236}">
                <a16:creationId xmlns:a16="http://schemas.microsoft.com/office/drawing/2014/main" id="{34C78DD7-70A2-024C-B16F-25B6FC555592}"/>
              </a:ext>
            </a:extLst>
          </p:cNvPr>
          <p:cNvSpPr>
            <a:spLocks noGrp="1"/>
          </p:cNvSpPr>
          <p:nvPr userDrawn="1">
            <p:ph type="sldNum" sz="quarter" idx="4"/>
          </p:nvPr>
        </p:nvSpPr>
        <p:spPr>
          <a:xfrm>
            <a:off x="9355319" y="6422339"/>
            <a:ext cx="2743200" cy="365125"/>
          </a:xfrm>
          <a:prstGeom prst="rect">
            <a:avLst/>
          </a:prstGeom>
        </p:spPr>
        <p:txBody>
          <a:bodyPr vert="horz" lIns="91440" tIns="45720" rIns="91440" bIns="45720" rtlCol="0" anchor="ctr"/>
          <a:lstStyle>
            <a:lvl1pPr algn="r">
              <a:defRPr sz="1200">
                <a:solidFill>
                  <a:srgbClr val="00BEEF"/>
                </a:solidFill>
                <a:latin typeface="Arial" panose="020B0604020202020204" pitchFamily="34" charset="0"/>
                <a:cs typeface="Arial" panose="020B0604020202020204" pitchFamily="34" charset="0"/>
              </a:defRPr>
            </a:lvl1pPr>
          </a:lstStyle>
          <a:p>
            <a:fld id="{2E8C51FE-49D9-314D-9957-ABBF7DDE8782}" type="slidenum">
              <a:rPr lang="en-US" smtClean="0"/>
              <a:pPr/>
              <a:t>‹#›</a:t>
            </a:fld>
            <a:endParaRPr lang="en-US" dirty="0"/>
          </a:p>
        </p:txBody>
      </p:sp>
    </p:spTree>
    <p:extLst>
      <p:ext uri="{BB962C8B-B14F-4D97-AF65-F5344CB8AC3E}">
        <p14:creationId xmlns:p14="http://schemas.microsoft.com/office/powerpoint/2010/main" val="7838802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90000"/>
        </a:lnSpc>
        <a:spcBef>
          <a:spcPct val="0"/>
        </a:spcBef>
        <a:buNone/>
        <a:defRPr sz="4000" b="0"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e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F4854F6D-2908-B241-9FEB-B8D64FB2AD8B}"/>
              </a:ext>
            </a:extLst>
          </p:cNvPr>
          <p:cNvSpPr>
            <a:spLocks noGrp="1"/>
          </p:cNvSpPr>
          <p:nvPr>
            <p:ph idx="1"/>
          </p:nvPr>
        </p:nvSpPr>
        <p:spPr>
          <a:xfrm>
            <a:off x="1470190" y="1395769"/>
            <a:ext cx="9251621" cy="2800767"/>
          </a:xfrm>
        </p:spPr>
        <p:txBody>
          <a:bodyPr>
            <a:normAutofit/>
          </a:bodyPr>
          <a:lstStyle/>
          <a:p>
            <a:pPr marL="0" indent="0" algn="ctr">
              <a:buNone/>
            </a:pPr>
            <a:r>
              <a:rPr lang="en-US" sz="4800" dirty="0">
                <a:solidFill>
                  <a:schemeClr val="bg1"/>
                </a:solidFill>
              </a:rPr>
              <a:t>Adapting Waste Processing for Space Applications </a:t>
            </a:r>
          </a:p>
          <a:p>
            <a:endParaRPr lang="en-US" sz="3600" dirty="0">
              <a:solidFill>
                <a:schemeClr val="bg1"/>
              </a:solidFill>
            </a:endParaRPr>
          </a:p>
        </p:txBody>
      </p:sp>
      <p:sp>
        <p:nvSpPr>
          <p:cNvPr id="4" name="Slide Number Placeholder 3">
            <a:extLst>
              <a:ext uri="{FF2B5EF4-FFF2-40B4-BE49-F238E27FC236}">
                <a16:creationId xmlns:a16="http://schemas.microsoft.com/office/drawing/2014/main" id="{F9A2E6C8-1BAE-B94B-AC5D-40185132743A}"/>
              </a:ext>
            </a:extLst>
          </p:cNvPr>
          <p:cNvSpPr>
            <a:spLocks noGrp="1"/>
          </p:cNvSpPr>
          <p:nvPr>
            <p:ph type="sldNum" sz="quarter" idx="12"/>
          </p:nvPr>
        </p:nvSpPr>
        <p:spPr/>
        <p:txBody>
          <a:bodyPr/>
          <a:lstStyle/>
          <a:p>
            <a:fld id="{2E8C51FE-49D9-314D-9957-ABBF7DDE8782}" type="slidenum">
              <a:rPr lang="en-US" smtClean="0"/>
              <a:pPr/>
              <a:t>1</a:t>
            </a:fld>
            <a:endParaRPr lang="en-US"/>
          </a:p>
        </p:txBody>
      </p:sp>
      <p:sp>
        <p:nvSpPr>
          <p:cNvPr id="42" name="TextBox 41">
            <a:extLst>
              <a:ext uri="{FF2B5EF4-FFF2-40B4-BE49-F238E27FC236}">
                <a16:creationId xmlns:a16="http://schemas.microsoft.com/office/drawing/2014/main" id="{29EACD6B-2B3C-488A-A9EA-8F4A0E022E9A}"/>
              </a:ext>
            </a:extLst>
          </p:cNvPr>
          <p:cNvSpPr txBox="1"/>
          <p:nvPr/>
        </p:nvSpPr>
        <p:spPr>
          <a:xfrm>
            <a:off x="4705517" y="3343728"/>
            <a:ext cx="2918619" cy="646331"/>
          </a:xfrm>
          <a:prstGeom prst="rect">
            <a:avLst/>
          </a:prstGeom>
          <a:solidFill>
            <a:schemeClr val="tx1">
              <a:alpha val="25000"/>
            </a:schemeClr>
          </a:solidFill>
        </p:spPr>
        <p:txBody>
          <a:bodyPr wrap="none" rtlCol="0">
            <a:spAutoFit/>
          </a:bodyPr>
          <a:lstStyle/>
          <a:p>
            <a:pPr algn="ctr"/>
            <a:r>
              <a:rPr lang="en-US" dirty="0">
                <a:solidFill>
                  <a:schemeClr val="bg1"/>
                </a:solidFill>
              </a:rPr>
              <a:t>David Rinderknecht</a:t>
            </a:r>
          </a:p>
          <a:p>
            <a:pPr algn="ctr"/>
            <a:r>
              <a:rPr lang="en-US" dirty="0">
                <a:solidFill>
                  <a:schemeClr val="bg1"/>
                </a:solidFill>
              </a:rPr>
              <a:t>NASA, Kennedy Space Center</a:t>
            </a:r>
          </a:p>
        </p:txBody>
      </p:sp>
    </p:spTree>
    <p:extLst>
      <p:ext uri="{BB962C8B-B14F-4D97-AF65-F5344CB8AC3E}">
        <p14:creationId xmlns:p14="http://schemas.microsoft.com/office/powerpoint/2010/main" val="956488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91CA8-CB63-4158-99F4-C1F5A741BFEE}"/>
              </a:ext>
            </a:extLst>
          </p:cNvPr>
          <p:cNvSpPr>
            <a:spLocks noGrp="1"/>
          </p:cNvSpPr>
          <p:nvPr>
            <p:ph type="title"/>
          </p:nvPr>
        </p:nvSpPr>
        <p:spPr/>
        <p:txBody>
          <a:bodyPr/>
          <a:lstStyle/>
          <a:p>
            <a:r>
              <a:rPr lang="en-US" dirty="0">
                <a:solidFill>
                  <a:schemeClr val="bg1"/>
                </a:solidFill>
              </a:rPr>
              <a:t>Why Trash is a Problem in Space</a:t>
            </a:r>
          </a:p>
        </p:txBody>
      </p:sp>
      <p:sp>
        <p:nvSpPr>
          <p:cNvPr id="3" name="Content Placeholder 2">
            <a:extLst>
              <a:ext uri="{FF2B5EF4-FFF2-40B4-BE49-F238E27FC236}">
                <a16:creationId xmlns:a16="http://schemas.microsoft.com/office/drawing/2014/main" id="{08D2C04F-EEF7-48EC-9804-D913A040CA45}"/>
              </a:ext>
            </a:extLst>
          </p:cNvPr>
          <p:cNvSpPr>
            <a:spLocks noGrp="1"/>
          </p:cNvSpPr>
          <p:nvPr>
            <p:ph idx="1"/>
          </p:nvPr>
        </p:nvSpPr>
        <p:spPr>
          <a:xfrm>
            <a:off x="318655" y="2219937"/>
            <a:ext cx="5640629" cy="3107184"/>
          </a:xfrm>
          <a:solidFill>
            <a:schemeClr val="tx1">
              <a:alpha val="50000"/>
            </a:schemeClr>
          </a:solidFill>
        </p:spPr>
        <p:txBody>
          <a:bodyPr>
            <a:normAutofit/>
          </a:bodyPr>
          <a:lstStyle/>
          <a:p>
            <a:pPr marL="285750" indent="-285750">
              <a:buFont typeface="Arial" panose="020B0604020202020204" pitchFamily="34" charset="0"/>
              <a:buChar char="•"/>
            </a:pPr>
            <a:r>
              <a:rPr lang="en-US" sz="2000" dirty="0">
                <a:solidFill>
                  <a:schemeClr val="bg1"/>
                </a:solidFill>
              </a:rPr>
              <a:t>Represents mass with little to no benefit.</a:t>
            </a:r>
          </a:p>
          <a:p>
            <a:pPr marL="285750" indent="-285750">
              <a:buFont typeface="Arial" panose="020B0604020202020204" pitchFamily="34" charset="0"/>
              <a:buChar char="•"/>
            </a:pPr>
            <a:r>
              <a:rPr lang="en-US" sz="2000" dirty="0">
                <a:solidFill>
                  <a:schemeClr val="bg1"/>
                </a:solidFill>
              </a:rPr>
              <a:t>Mass requires fuel, not only for launch, but for transit injection and orbit insertion burns (multiplicative).</a:t>
            </a:r>
          </a:p>
          <a:p>
            <a:pPr marL="285750" indent="-285750">
              <a:buFont typeface="Arial" panose="020B0604020202020204" pitchFamily="34" charset="0"/>
              <a:buChar char="•"/>
            </a:pPr>
            <a:r>
              <a:rPr lang="en-US" sz="2000" dirty="0">
                <a:solidFill>
                  <a:schemeClr val="bg1"/>
                </a:solidFill>
              </a:rPr>
              <a:t>Occupies spacecraft volume.</a:t>
            </a:r>
          </a:p>
          <a:p>
            <a:pPr marL="285750" indent="-285750">
              <a:buFont typeface="Arial" panose="020B0604020202020204" pitchFamily="34" charset="0"/>
              <a:buChar char="•"/>
            </a:pPr>
            <a:r>
              <a:rPr lang="en-US" sz="2000" dirty="0">
                <a:solidFill>
                  <a:schemeClr val="bg1"/>
                </a:solidFill>
              </a:rPr>
              <a:t>Produces odor.</a:t>
            </a:r>
          </a:p>
          <a:p>
            <a:pPr marL="285750" indent="-285750"/>
            <a:r>
              <a:rPr lang="en-US" sz="2000" dirty="0">
                <a:solidFill>
                  <a:schemeClr val="bg1"/>
                </a:solidFill>
              </a:rPr>
              <a:t>A Crew of 4 will produce 2122 kg/</a:t>
            </a:r>
            <a:r>
              <a:rPr lang="en-US" sz="2000" dirty="0" err="1">
                <a:solidFill>
                  <a:schemeClr val="bg1"/>
                </a:solidFill>
              </a:rPr>
              <a:t>yr</a:t>
            </a:r>
            <a:r>
              <a:rPr lang="en-US" sz="2000" dirty="0">
                <a:solidFill>
                  <a:schemeClr val="bg1"/>
                </a:solidFill>
              </a:rPr>
              <a:t> of complex waste.</a:t>
            </a:r>
          </a:p>
          <a:p>
            <a:pPr marL="285750" indent="-285750">
              <a:buFont typeface="Arial" panose="020B0604020202020204" pitchFamily="34" charset="0"/>
              <a:buChar char="•"/>
            </a:pPr>
            <a:endParaRPr lang="en-US" sz="2000" dirty="0">
              <a:solidFill>
                <a:schemeClr val="bg1"/>
              </a:solidFill>
            </a:endParaRPr>
          </a:p>
          <a:p>
            <a:endParaRPr lang="en-US" sz="2000" dirty="0">
              <a:solidFill>
                <a:schemeClr val="bg1"/>
              </a:solidFill>
            </a:endParaRPr>
          </a:p>
        </p:txBody>
      </p:sp>
      <p:sp>
        <p:nvSpPr>
          <p:cNvPr id="4" name="Slide Number Placeholder 3">
            <a:extLst>
              <a:ext uri="{FF2B5EF4-FFF2-40B4-BE49-F238E27FC236}">
                <a16:creationId xmlns:a16="http://schemas.microsoft.com/office/drawing/2014/main" id="{67FD78FD-0B14-4254-B90B-56ED67D11259}"/>
              </a:ext>
            </a:extLst>
          </p:cNvPr>
          <p:cNvSpPr>
            <a:spLocks noGrp="1"/>
          </p:cNvSpPr>
          <p:nvPr>
            <p:ph type="sldNum" sz="quarter" idx="12"/>
          </p:nvPr>
        </p:nvSpPr>
        <p:spPr/>
        <p:txBody>
          <a:bodyPr/>
          <a:lstStyle/>
          <a:p>
            <a:fld id="{2E8C51FE-49D9-314D-9957-ABBF7DDE8782}" type="slidenum">
              <a:rPr lang="en-US" smtClean="0">
                <a:solidFill>
                  <a:schemeClr val="bg1"/>
                </a:solidFill>
              </a:rPr>
              <a:t>2</a:t>
            </a:fld>
            <a:endParaRPr lang="en-US">
              <a:solidFill>
                <a:schemeClr val="bg1"/>
              </a:solidFill>
            </a:endParaRPr>
          </a:p>
        </p:txBody>
      </p:sp>
      <p:pic>
        <p:nvPicPr>
          <p:cNvPr id="5122" name="Picture 2" descr="iss063e066984 (Aug. 8, 2020) --- NASA astronaut and Expedition 63 Commander Chris Cassidy collects trash for disposal during weekend housekeeping activities aboard the International Space Station.">
            <a:extLst>
              <a:ext uri="{FF2B5EF4-FFF2-40B4-BE49-F238E27FC236}">
                <a16:creationId xmlns:a16="http://schemas.microsoft.com/office/drawing/2014/main" id="{23015470-3864-4F8A-986B-F24C3517F00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663" r="13013"/>
          <a:stretch/>
        </p:blipFill>
        <p:spPr bwMode="auto">
          <a:xfrm>
            <a:off x="5958321" y="2219936"/>
            <a:ext cx="2906136" cy="31071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57DA4C1-7113-4424-ADF1-F63D3F945CDF}"/>
              </a:ext>
            </a:extLst>
          </p:cNvPr>
          <p:cNvSpPr txBox="1"/>
          <p:nvPr/>
        </p:nvSpPr>
        <p:spPr>
          <a:xfrm>
            <a:off x="6394882" y="5281220"/>
            <a:ext cx="2137893" cy="276999"/>
          </a:xfrm>
          <a:prstGeom prst="rect">
            <a:avLst/>
          </a:prstGeom>
          <a:noFill/>
        </p:spPr>
        <p:txBody>
          <a:bodyPr wrap="none" rtlCol="0">
            <a:spAutoFit/>
          </a:bodyPr>
          <a:lstStyle/>
          <a:p>
            <a:r>
              <a:rPr lang="en-US" sz="1200" dirty="0">
                <a:solidFill>
                  <a:schemeClr val="bg1"/>
                </a:solidFill>
              </a:rPr>
              <a:t>NASA Image ID: iss063e066984</a:t>
            </a:r>
          </a:p>
        </p:txBody>
      </p:sp>
      <p:pic>
        <p:nvPicPr>
          <p:cNvPr id="42" name="Picture 2" descr="ISS030-E-020707 (4 Jan. 2012) --- NASA astronaut Don Pettit, Expedition 30 flight engineer, is pictured among stowage bags in the Harmony node of the International Space Station. The bags, containing trash and excessed equipment, will be transferred to the docked Progress 45 spacecraft for disposal. The unpiloted ISS Progress 45 supply vehicle is scheduled to undock from the space station on Jan. 24, 2011.">
            <a:extLst>
              <a:ext uri="{FF2B5EF4-FFF2-40B4-BE49-F238E27FC236}">
                <a16:creationId xmlns:a16="http://schemas.microsoft.com/office/drawing/2014/main" id="{418D5EAD-8406-42B1-BCC2-A20001BD95D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845" r="17853"/>
          <a:stretch/>
        </p:blipFill>
        <p:spPr bwMode="auto">
          <a:xfrm>
            <a:off x="8864456" y="2219936"/>
            <a:ext cx="3148886" cy="31071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3" name="TextBox 42">
            <a:extLst>
              <a:ext uri="{FF2B5EF4-FFF2-40B4-BE49-F238E27FC236}">
                <a16:creationId xmlns:a16="http://schemas.microsoft.com/office/drawing/2014/main" id="{C78E38EE-FBEE-4681-A9D0-5386F9E2D9E5}"/>
              </a:ext>
            </a:extLst>
          </p:cNvPr>
          <p:cNvSpPr txBox="1"/>
          <p:nvPr/>
        </p:nvSpPr>
        <p:spPr>
          <a:xfrm>
            <a:off x="9403972" y="5281220"/>
            <a:ext cx="2137893" cy="276999"/>
          </a:xfrm>
          <a:prstGeom prst="rect">
            <a:avLst/>
          </a:prstGeom>
          <a:noFill/>
        </p:spPr>
        <p:txBody>
          <a:bodyPr wrap="none" rtlCol="0">
            <a:spAutoFit/>
          </a:bodyPr>
          <a:lstStyle/>
          <a:p>
            <a:r>
              <a:rPr lang="en-US" sz="1200" dirty="0">
                <a:solidFill>
                  <a:schemeClr val="bg1"/>
                </a:solidFill>
              </a:rPr>
              <a:t>NASA Image ID: iss030e020707</a:t>
            </a:r>
          </a:p>
        </p:txBody>
      </p:sp>
    </p:spTree>
    <p:extLst>
      <p:ext uri="{BB962C8B-B14F-4D97-AF65-F5344CB8AC3E}">
        <p14:creationId xmlns:p14="http://schemas.microsoft.com/office/powerpoint/2010/main" val="812447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EA5941F-21A7-4CDD-BC70-BAF2958A391A}"/>
              </a:ext>
            </a:extLst>
          </p:cNvPr>
          <p:cNvPicPr>
            <a:picLocks noChangeAspect="1"/>
          </p:cNvPicPr>
          <p:nvPr/>
        </p:nvPicPr>
        <p:blipFill>
          <a:blip r:embed="rId2"/>
          <a:stretch>
            <a:fillRect/>
          </a:stretch>
        </p:blipFill>
        <p:spPr>
          <a:xfrm>
            <a:off x="0" y="0"/>
            <a:ext cx="12192000" cy="6858000"/>
          </a:xfrm>
          <a:prstGeom prst="rect">
            <a:avLst/>
          </a:prstGeom>
        </p:spPr>
      </p:pic>
      <p:grpSp>
        <p:nvGrpSpPr>
          <p:cNvPr id="152" name="Group 151">
            <a:extLst>
              <a:ext uri="{FF2B5EF4-FFF2-40B4-BE49-F238E27FC236}">
                <a16:creationId xmlns:a16="http://schemas.microsoft.com/office/drawing/2014/main" id="{6D68282C-8DA5-4B72-90D2-34F66BC67E7D}"/>
              </a:ext>
            </a:extLst>
          </p:cNvPr>
          <p:cNvGrpSpPr/>
          <p:nvPr/>
        </p:nvGrpSpPr>
        <p:grpSpPr>
          <a:xfrm>
            <a:off x="203807" y="3599098"/>
            <a:ext cx="762876" cy="514454"/>
            <a:chOff x="1799658" y="4188737"/>
            <a:chExt cx="1292831" cy="871835"/>
          </a:xfrm>
        </p:grpSpPr>
        <p:pic>
          <p:nvPicPr>
            <p:cNvPr id="153" name="Picture 152" descr="A picture containing indoor, food, plastic, dessert&#10;&#10;Description automatically generated">
              <a:extLst>
                <a:ext uri="{FF2B5EF4-FFF2-40B4-BE49-F238E27FC236}">
                  <a16:creationId xmlns:a16="http://schemas.microsoft.com/office/drawing/2014/main" id="{245B6D68-4175-4F2A-94F2-6BAD2A4A92B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154" name="Picture 153" descr="A picture containing indoor, food, plastic, dessert&#10;&#10;Description automatically generated">
              <a:extLst>
                <a:ext uri="{FF2B5EF4-FFF2-40B4-BE49-F238E27FC236}">
                  <a16:creationId xmlns:a16="http://schemas.microsoft.com/office/drawing/2014/main" id="{A32D7D01-6411-425F-AA61-8CDE1828EA3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155" name="Picture 154" descr="A picture containing indoor, food, plastic, dessert&#10;&#10;Description automatically generated">
              <a:extLst>
                <a:ext uri="{FF2B5EF4-FFF2-40B4-BE49-F238E27FC236}">
                  <a16:creationId xmlns:a16="http://schemas.microsoft.com/office/drawing/2014/main" id="{CFCDA961-8992-4525-8269-94B43931D1B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156" name="Picture 155" descr="A picture containing indoor, food, plastic, dessert&#10;&#10;Description automatically generated">
              <a:extLst>
                <a:ext uri="{FF2B5EF4-FFF2-40B4-BE49-F238E27FC236}">
                  <a16:creationId xmlns:a16="http://schemas.microsoft.com/office/drawing/2014/main" id="{83BD07C7-B02B-467B-B113-9E5D017B0A3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157" name="Picture 156" descr="A picture containing indoor, food, plastic, dessert&#10;&#10;Description automatically generated">
              <a:extLst>
                <a:ext uri="{FF2B5EF4-FFF2-40B4-BE49-F238E27FC236}">
                  <a16:creationId xmlns:a16="http://schemas.microsoft.com/office/drawing/2014/main" id="{C3330106-58B8-42AB-A0D7-9E2604EBE9B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158" name="Picture 157" descr="A picture containing indoor, food, plastic, dessert&#10;&#10;Description automatically generated">
              <a:extLst>
                <a:ext uri="{FF2B5EF4-FFF2-40B4-BE49-F238E27FC236}">
                  <a16:creationId xmlns:a16="http://schemas.microsoft.com/office/drawing/2014/main" id="{DC50FFFF-6F83-4C3E-8B24-DD22BC0FBDF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159" name="Picture 158" descr="A picture containing indoor, food, plastic, dessert&#10;&#10;Description automatically generated">
              <a:extLst>
                <a:ext uri="{FF2B5EF4-FFF2-40B4-BE49-F238E27FC236}">
                  <a16:creationId xmlns:a16="http://schemas.microsoft.com/office/drawing/2014/main" id="{412792A5-8081-48C8-B605-14EE3664601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160" name="Picture 159" descr="A picture containing indoor, food, plastic, dessert&#10;&#10;Description automatically generated">
              <a:extLst>
                <a:ext uri="{FF2B5EF4-FFF2-40B4-BE49-F238E27FC236}">
                  <a16:creationId xmlns:a16="http://schemas.microsoft.com/office/drawing/2014/main" id="{7267B79F-A6C1-4598-9658-D8DA957C887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161" name="Picture 160" descr="A picture containing indoor, food, plastic, dessert&#10;&#10;Description automatically generated">
              <a:extLst>
                <a:ext uri="{FF2B5EF4-FFF2-40B4-BE49-F238E27FC236}">
                  <a16:creationId xmlns:a16="http://schemas.microsoft.com/office/drawing/2014/main" id="{5C36D561-2293-4356-8C6C-5523F534958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162" name="Picture 161" descr="A picture containing indoor, food, plastic, dessert&#10;&#10;Description automatically generated">
              <a:extLst>
                <a:ext uri="{FF2B5EF4-FFF2-40B4-BE49-F238E27FC236}">
                  <a16:creationId xmlns:a16="http://schemas.microsoft.com/office/drawing/2014/main" id="{1401D790-78BA-44AE-BE4F-636587B685D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163" name="Picture 162" descr="A picture containing indoor, food, plastic, dessert&#10;&#10;Description automatically generated">
              <a:extLst>
                <a:ext uri="{FF2B5EF4-FFF2-40B4-BE49-F238E27FC236}">
                  <a16:creationId xmlns:a16="http://schemas.microsoft.com/office/drawing/2014/main" id="{72290D9B-D1F7-45D9-B88B-A3EA7A40E92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164" name="Picture 163" descr="A picture containing indoor, food, plastic, dessert&#10;&#10;Description automatically generated">
              <a:extLst>
                <a:ext uri="{FF2B5EF4-FFF2-40B4-BE49-F238E27FC236}">
                  <a16:creationId xmlns:a16="http://schemas.microsoft.com/office/drawing/2014/main" id="{0FC733D3-486D-49D7-B168-B5D50AAC381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165" name="Picture 164" descr="A picture containing indoor, food, plastic, dessert&#10;&#10;Description automatically generated">
              <a:extLst>
                <a:ext uri="{FF2B5EF4-FFF2-40B4-BE49-F238E27FC236}">
                  <a16:creationId xmlns:a16="http://schemas.microsoft.com/office/drawing/2014/main" id="{270CB112-AD53-4187-8F4E-55AD54C4260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166" name="Picture 165" descr="A picture containing indoor, food, plastic, dessert&#10;&#10;Description automatically generated">
              <a:extLst>
                <a:ext uri="{FF2B5EF4-FFF2-40B4-BE49-F238E27FC236}">
                  <a16:creationId xmlns:a16="http://schemas.microsoft.com/office/drawing/2014/main" id="{6DB79956-B945-4BFD-901B-EF6E60E3E5E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167" name="Picture 166" descr="A picture containing indoor, food, plastic, dessert&#10;&#10;Description automatically generated">
              <a:extLst>
                <a:ext uri="{FF2B5EF4-FFF2-40B4-BE49-F238E27FC236}">
                  <a16:creationId xmlns:a16="http://schemas.microsoft.com/office/drawing/2014/main" id="{33A0B53C-802A-4ED3-9694-F3CB8E736F2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168" name="Picture 167" descr="A picture containing indoor, food, plastic, dessert&#10;&#10;Description automatically generated">
              <a:extLst>
                <a:ext uri="{FF2B5EF4-FFF2-40B4-BE49-F238E27FC236}">
                  <a16:creationId xmlns:a16="http://schemas.microsoft.com/office/drawing/2014/main" id="{1331E34F-F474-4A56-BC7D-2CD626D846E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169" name="Picture 168" descr="A picture containing indoor, food, plastic, dessert&#10;&#10;Description automatically generated">
              <a:extLst>
                <a:ext uri="{FF2B5EF4-FFF2-40B4-BE49-F238E27FC236}">
                  <a16:creationId xmlns:a16="http://schemas.microsoft.com/office/drawing/2014/main" id="{D10A7DAF-CFE9-4B59-A9B8-EC53CAECEAA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170" name="Picture 169" descr="A picture containing indoor, food, plastic, dessert&#10;&#10;Description automatically generated">
              <a:extLst>
                <a:ext uri="{FF2B5EF4-FFF2-40B4-BE49-F238E27FC236}">
                  <a16:creationId xmlns:a16="http://schemas.microsoft.com/office/drawing/2014/main" id="{AFDA1146-FB48-4841-96A5-D895D1CF9BB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171" name="Picture 170" descr="A picture containing indoor, food, plastic, dessert&#10;&#10;Description automatically generated">
              <a:extLst>
                <a:ext uri="{FF2B5EF4-FFF2-40B4-BE49-F238E27FC236}">
                  <a16:creationId xmlns:a16="http://schemas.microsoft.com/office/drawing/2014/main" id="{9D828090-27D5-4F5B-B2BD-3E747582087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172" name="Picture 171" descr="A picture containing indoor, food, plastic, dessert&#10;&#10;Description automatically generated">
              <a:extLst>
                <a:ext uri="{FF2B5EF4-FFF2-40B4-BE49-F238E27FC236}">
                  <a16:creationId xmlns:a16="http://schemas.microsoft.com/office/drawing/2014/main" id="{1213EFF9-472D-4614-8D80-B93B30A2F82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173" name="Picture 172" descr="A picture containing indoor, food, plastic, dessert&#10;&#10;Description automatically generated">
              <a:extLst>
                <a:ext uri="{FF2B5EF4-FFF2-40B4-BE49-F238E27FC236}">
                  <a16:creationId xmlns:a16="http://schemas.microsoft.com/office/drawing/2014/main" id="{F6DC4820-F0CE-4A97-AEE8-AC9F8F5B722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174" name="Picture 173" descr="A picture containing indoor, food, plastic, dessert&#10;&#10;Description automatically generated">
              <a:extLst>
                <a:ext uri="{FF2B5EF4-FFF2-40B4-BE49-F238E27FC236}">
                  <a16:creationId xmlns:a16="http://schemas.microsoft.com/office/drawing/2014/main" id="{21EE4A43-78C3-4B78-B703-A0BD44BE42A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175" name="Picture 174" descr="A picture containing indoor, food, plastic, dessert&#10;&#10;Description automatically generated">
              <a:extLst>
                <a:ext uri="{FF2B5EF4-FFF2-40B4-BE49-F238E27FC236}">
                  <a16:creationId xmlns:a16="http://schemas.microsoft.com/office/drawing/2014/main" id="{806DAB2F-5945-427B-9B67-EFFAE6D4CC2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176" name="Picture 175" descr="A picture containing indoor, food, plastic, dessert&#10;&#10;Description automatically generated">
              <a:extLst>
                <a:ext uri="{FF2B5EF4-FFF2-40B4-BE49-F238E27FC236}">
                  <a16:creationId xmlns:a16="http://schemas.microsoft.com/office/drawing/2014/main" id="{D1A8A3E3-E18C-4C2E-87DB-045BA17BF08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177" name="Picture 176" descr="A picture containing indoor, food, plastic, dessert&#10;&#10;Description automatically generated">
              <a:extLst>
                <a:ext uri="{FF2B5EF4-FFF2-40B4-BE49-F238E27FC236}">
                  <a16:creationId xmlns:a16="http://schemas.microsoft.com/office/drawing/2014/main" id="{3C1FA23B-7A2F-448B-A943-97E451CC045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178" name="Picture 177" descr="A picture containing indoor, food, plastic, dessert&#10;&#10;Description automatically generated">
              <a:extLst>
                <a:ext uri="{FF2B5EF4-FFF2-40B4-BE49-F238E27FC236}">
                  <a16:creationId xmlns:a16="http://schemas.microsoft.com/office/drawing/2014/main" id="{45E48F63-8EDA-4181-944E-8A2076712A9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179" name="Picture 178" descr="A picture containing indoor, food, plastic, dessert&#10;&#10;Description automatically generated">
              <a:extLst>
                <a:ext uri="{FF2B5EF4-FFF2-40B4-BE49-F238E27FC236}">
                  <a16:creationId xmlns:a16="http://schemas.microsoft.com/office/drawing/2014/main" id="{3A3056E3-54F4-4BE4-8426-A7E30B1B11A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180" name="Picture 179" descr="A picture containing indoor, food, plastic, dessert&#10;&#10;Description automatically generated">
              <a:extLst>
                <a:ext uri="{FF2B5EF4-FFF2-40B4-BE49-F238E27FC236}">
                  <a16:creationId xmlns:a16="http://schemas.microsoft.com/office/drawing/2014/main" id="{14A3B2B1-ECCC-4CCD-BF8B-35A34F17ABB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181" name="Picture 180" descr="A picture containing indoor, food, plastic, dessert&#10;&#10;Description automatically generated">
              <a:extLst>
                <a:ext uri="{FF2B5EF4-FFF2-40B4-BE49-F238E27FC236}">
                  <a16:creationId xmlns:a16="http://schemas.microsoft.com/office/drawing/2014/main" id="{54559D08-5BFA-473F-86CA-C107D805C06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182" name="Picture 181" descr="A picture containing indoor, food, plastic, dessert&#10;&#10;Description automatically generated">
              <a:extLst>
                <a:ext uri="{FF2B5EF4-FFF2-40B4-BE49-F238E27FC236}">
                  <a16:creationId xmlns:a16="http://schemas.microsoft.com/office/drawing/2014/main" id="{B67A4078-A581-4EFD-B853-7EEB33B4295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183" name="Picture 182" descr="A picture containing indoor, food, plastic, dessert&#10;&#10;Description automatically generated">
              <a:extLst>
                <a:ext uri="{FF2B5EF4-FFF2-40B4-BE49-F238E27FC236}">
                  <a16:creationId xmlns:a16="http://schemas.microsoft.com/office/drawing/2014/main" id="{74C4C468-F28F-4A40-AAF8-243D50D790F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184" name="Picture 183" descr="A picture containing indoor, food, plastic, dessert&#10;&#10;Description automatically generated">
              <a:extLst>
                <a:ext uri="{FF2B5EF4-FFF2-40B4-BE49-F238E27FC236}">
                  <a16:creationId xmlns:a16="http://schemas.microsoft.com/office/drawing/2014/main" id="{D91B1900-6BE0-4472-B9BF-3848CFF1EC4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185" name="Picture 184" descr="A picture containing indoor, food, plastic, dessert&#10;&#10;Description automatically generated">
              <a:extLst>
                <a:ext uri="{FF2B5EF4-FFF2-40B4-BE49-F238E27FC236}">
                  <a16:creationId xmlns:a16="http://schemas.microsoft.com/office/drawing/2014/main" id="{104FE0C5-1479-4C46-8706-5BCCB177666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186" name="Picture 185" descr="A picture containing indoor, food, plastic, dessert&#10;&#10;Description automatically generated">
              <a:extLst>
                <a:ext uri="{FF2B5EF4-FFF2-40B4-BE49-F238E27FC236}">
                  <a16:creationId xmlns:a16="http://schemas.microsoft.com/office/drawing/2014/main" id="{3AB6F7FB-3196-4FDE-BE8E-FE4918C2238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187" name="Picture 186" descr="A picture containing indoor, food, plastic, dessert&#10;&#10;Description automatically generated">
              <a:extLst>
                <a:ext uri="{FF2B5EF4-FFF2-40B4-BE49-F238E27FC236}">
                  <a16:creationId xmlns:a16="http://schemas.microsoft.com/office/drawing/2014/main" id="{AF4588C4-4DE5-4AAC-86C6-AC2B4652AEC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188" name="Picture 187" descr="A picture containing indoor, food, plastic, dessert&#10;&#10;Description automatically generated">
              <a:extLst>
                <a:ext uri="{FF2B5EF4-FFF2-40B4-BE49-F238E27FC236}">
                  <a16:creationId xmlns:a16="http://schemas.microsoft.com/office/drawing/2014/main" id="{FD46ACCF-2B18-497F-A1F5-4D0DBAF7C39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189" name="Picture 188" descr="A picture containing indoor, food, plastic, dessert&#10;&#10;Description automatically generated">
              <a:extLst>
                <a:ext uri="{FF2B5EF4-FFF2-40B4-BE49-F238E27FC236}">
                  <a16:creationId xmlns:a16="http://schemas.microsoft.com/office/drawing/2014/main" id="{17759274-73DB-40BD-9401-50563BF22F7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190" name="Picture 189" descr="A picture containing indoor, food, plastic, dessert&#10;&#10;Description automatically generated">
              <a:extLst>
                <a:ext uri="{FF2B5EF4-FFF2-40B4-BE49-F238E27FC236}">
                  <a16:creationId xmlns:a16="http://schemas.microsoft.com/office/drawing/2014/main" id="{DBBEEA17-FCFC-47AC-9C93-92FC44AA071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191" name="Picture 190" descr="A picture containing indoor, food, plastic, dessert&#10;&#10;Description automatically generated">
              <a:extLst>
                <a:ext uri="{FF2B5EF4-FFF2-40B4-BE49-F238E27FC236}">
                  <a16:creationId xmlns:a16="http://schemas.microsoft.com/office/drawing/2014/main" id="{5A281CB4-36BC-4AA4-8FDE-C3BFF4C3A45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192" name="Picture 191" descr="A picture containing indoor, food, plastic, dessert&#10;&#10;Description automatically generated">
              <a:extLst>
                <a:ext uri="{FF2B5EF4-FFF2-40B4-BE49-F238E27FC236}">
                  <a16:creationId xmlns:a16="http://schemas.microsoft.com/office/drawing/2014/main" id="{6D1AE804-4001-49BC-AE68-DD2E661C026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193" name="Picture 192" descr="A picture containing indoor, food, plastic, dessert&#10;&#10;Description automatically generated">
              <a:extLst>
                <a:ext uri="{FF2B5EF4-FFF2-40B4-BE49-F238E27FC236}">
                  <a16:creationId xmlns:a16="http://schemas.microsoft.com/office/drawing/2014/main" id="{D0696D1F-A443-491C-B7FD-50A2F1E28A3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194" name="Picture 193" descr="A picture containing indoor, food, plastic, dessert&#10;&#10;Description automatically generated">
              <a:extLst>
                <a:ext uri="{FF2B5EF4-FFF2-40B4-BE49-F238E27FC236}">
                  <a16:creationId xmlns:a16="http://schemas.microsoft.com/office/drawing/2014/main" id="{156F4F61-FEBA-486D-8B43-40034C5ADA9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195" name="Picture 194" descr="A picture containing indoor, food, plastic, dessert&#10;&#10;Description automatically generated">
              <a:extLst>
                <a:ext uri="{FF2B5EF4-FFF2-40B4-BE49-F238E27FC236}">
                  <a16:creationId xmlns:a16="http://schemas.microsoft.com/office/drawing/2014/main" id="{A4194642-D832-4688-8A82-B34295EFAC8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196" name="Picture 195" descr="A picture containing indoor, food, plastic, dessert&#10;&#10;Description automatically generated">
              <a:extLst>
                <a:ext uri="{FF2B5EF4-FFF2-40B4-BE49-F238E27FC236}">
                  <a16:creationId xmlns:a16="http://schemas.microsoft.com/office/drawing/2014/main" id="{A9E4569A-3E0A-482E-80BA-F128C0B5BF6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197" name="Picture 196" descr="A picture containing indoor, food, plastic, dessert&#10;&#10;Description automatically generated">
              <a:extLst>
                <a:ext uri="{FF2B5EF4-FFF2-40B4-BE49-F238E27FC236}">
                  <a16:creationId xmlns:a16="http://schemas.microsoft.com/office/drawing/2014/main" id="{C881D7F3-0D46-47BE-BE77-217547F19C6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198" name="Picture 197" descr="A picture containing indoor, food, plastic, dessert&#10;&#10;Description automatically generated">
              <a:extLst>
                <a:ext uri="{FF2B5EF4-FFF2-40B4-BE49-F238E27FC236}">
                  <a16:creationId xmlns:a16="http://schemas.microsoft.com/office/drawing/2014/main" id="{0D98E3D3-874B-4157-86BB-C70C4F018E7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199" name="Picture 198" descr="A picture containing indoor, food, plastic, dessert&#10;&#10;Description automatically generated">
              <a:extLst>
                <a:ext uri="{FF2B5EF4-FFF2-40B4-BE49-F238E27FC236}">
                  <a16:creationId xmlns:a16="http://schemas.microsoft.com/office/drawing/2014/main" id="{739E59BE-1018-4004-A5B9-71CED3E3A78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200" name="Picture 199" descr="A picture containing indoor, food, plastic, dessert&#10;&#10;Description automatically generated">
              <a:extLst>
                <a:ext uri="{FF2B5EF4-FFF2-40B4-BE49-F238E27FC236}">
                  <a16:creationId xmlns:a16="http://schemas.microsoft.com/office/drawing/2014/main" id="{19D27FEE-6112-45F6-BF6A-EFA5369CC64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201" name="Picture 200" descr="A picture containing indoor, food, plastic, dessert&#10;&#10;Description automatically generated">
              <a:extLst>
                <a:ext uri="{FF2B5EF4-FFF2-40B4-BE49-F238E27FC236}">
                  <a16:creationId xmlns:a16="http://schemas.microsoft.com/office/drawing/2014/main" id="{E1A5DCFB-4702-40EC-969E-66F6C0327D7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202" name="Group 201">
            <a:extLst>
              <a:ext uri="{FF2B5EF4-FFF2-40B4-BE49-F238E27FC236}">
                <a16:creationId xmlns:a16="http://schemas.microsoft.com/office/drawing/2014/main" id="{A1CA5386-65DA-46BD-98C4-AF7D4DBE9641}"/>
              </a:ext>
            </a:extLst>
          </p:cNvPr>
          <p:cNvGrpSpPr/>
          <p:nvPr/>
        </p:nvGrpSpPr>
        <p:grpSpPr>
          <a:xfrm>
            <a:off x="895388" y="3708407"/>
            <a:ext cx="799057" cy="538853"/>
            <a:chOff x="1799658" y="4188737"/>
            <a:chExt cx="1292831" cy="871835"/>
          </a:xfrm>
        </p:grpSpPr>
        <p:pic>
          <p:nvPicPr>
            <p:cNvPr id="203" name="Picture 202" descr="A picture containing indoor, food, plastic, dessert&#10;&#10;Description automatically generated">
              <a:extLst>
                <a:ext uri="{FF2B5EF4-FFF2-40B4-BE49-F238E27FC236}">
                  <a16:creationId xmlns:a16="http://schemas.microsoft.com/office/drawing/2014/main" id="{6E11BD7C-38C7-4F6F-A456-0FFBC321B16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204" name="Picture 203" descr="A picture containing indoor, food, plastic, dessert&#10;&#10;Description automatically generated">
              <a:extLst>
                <a:ext uri="{FF2B5EF4-FFF2-40B4-BE49-F238E27FC236}">
                  <a16:creationId xmlns:a16="http://schemas.microsoft.com/office/drawing/2014/main" id="{8174AE45-0AF6-4331-A4BC-9E5C5013610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205" name="Picture 204" descr="A picture containing indoor, food, plastic, dessert&#10;&#10;Description automatically generated">
              <a:extLst>
                <a:ext uri="{FF2B5EF4-FFF2-40B4-BE49-F238E27FC236}">
                  <a16:creationId xmlns:a16="http://schemas.microsoft.com/office/drawing/2014/main" id="{0CCF9051-0D69-4E0F-A43B-889C720EE2B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206" name="Picture 205" descr="A picture containing indoor, food, plastic, dessert&#10;&#10;Description automatically generated">
              <a:extLst>
                <a:ext uri="{FF2B5EF4-FFF2-40B4-BE49-F238E27FC236}">
                  <a16:creationId xmlns:a16="http://schemas.microsoft.com/office/drawing/2014/main" id="{FA6D1FED-7969-4C01-8732-7F4DB68BE17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207" name="Picture 206" descr="A picture containing indoor, food, plastic, dessert&#10;&#10;Description automatically generated">
              <a:extLst>
                <a:ext uri="{FF2B5EF4-FFF2-40B4-BE49-F238E27FC236}">
                  <a16:creationId xmlns:a16="http://schemas.microsoft.com/office/drawing/2014/main" id="{E7FA1E88-7EFD-4952-B280-009C28C7AF7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208" name="Picture 207" descr="A picture containing indoor, food, plastic, dessert&#10;&#10;Description automatically generated">
              <a:extLst>
                <a:ext uri="{FF2B5EF4-FFF2-40B4-BE49-F238E27FC236}">
                  <a16:creationId xmlns:a16="http://schemas.microsoft.com/office/drawing/2014/main" id="{822458D5-F71E-4662-B1B3-9D9AB765591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209" name="Picture 208" descr="A picture containing indoor, food, plastic, dessert&#10;&#10;Description automatically generated">
              <a:extLst>
                <a:ext uri="{FF2B5EF4-FFF2-40B4-BE49-F238E27FC236}">
                  <a16:creationId xmlns:a16="http://schemas.microsoft.com/office/drawing/2014/main" id="{E356072D-0786-4A41-8A6D-2CBA55C219D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210" name="Picture 209" descr="A picture containing indoor, food, plastic, dessert&#10;&#10;Description automatically generated">
              <a:extLst>
                <a:ext uri="{FF2B5EF4-FFF2-40B4-BE49-F238E27FC236}">
                  <a16:creationId xmlns:a16="http://schemas.microsoft.com/office/drawing/2014/main" id="{B67EE414-42D0-44F7-AAF4-C4E58E0BA38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211" name="Picture 210" descr="A picture containing indoor, food, plastic, dessert&#10;&#10;Description automatically generated">
              <a:extLst>
                <a:ext uri="{FF2B5EF4-FFF2-40B4-BE49-F238E27FC236}">
                  <a16:creationId xmlns:a16="http://schemas.microsoft.com/office/drawing/2014/main" id="{CC1FE844-66B6-4FB7-A1C5-F3BAC075FEE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212" name="Picture 211" descr="A picture containing indoor, food, plastic, dessert&#10;&#10;Description automatically generated">
              <a:extLst>
                <a:ext uri="{FF2B5EF4-FFF2-40B4-BE49-F238E27FC236}">
                  <a16:creationId xmlns:a16="http://schemas.microsoft.com/office/drawing/2014/main" id="{4B9AA561-C6A5-41C6-A2E9-AC957BA31C6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213" name="Picture 212" descr="A picture containing indoor, food, plastic, dessert&#10;&#10;Description automatically generated">
              <a:extLst>
                <a:ext uri="{FF2B5EF4-FFF2-40B4-BE49-F238E27FC236}">
                  <a16:creationId xmlns:a16="http://schemas.microsoft.com/office/drawing/2014/main" id="{D47532A9-67A7-4EAF-80A0-987FF91770A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214" name="Picture 213" descr="A picture containing indoor, food, plastic, dessert&#10;&#10;Description automatically generated">
              <a:extLst>
                <a:ext uri="{FF2B5EF4-FFF2-40B4-BE49-F238E27FC236}">
                  <a16:creationId xmlns:a16="http://schemas.microsoft.com/office/drawing/2014/main" id="{BC2028FA-3705-49C8-9CA3-5C155127634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215" name="Picture 214" descr="A picture containing indoor, food, plastic, dessert&#10;&#10;Description automatically generated">
              <a:extLst>
                <a:ext uri="{FF2B5EF4-FFF2-40B4-BE49-F238E27FC236}">
                  <a16:creationId xmlns:a16="http://schemas.microsoft.com/office/drawing/2014/main" id="{2FDDEA72-BEAD-46E3-BB2E-4908B52AA20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216" name="Picture 215" descr="A picture containing indoor, food, plastic, dessert&#10;&#10;Description automatically generated">
              <a:extLst>
                <a:ext uri="{FF2B5EF4-FFF2-40B4-BE49-F238E27FC236}">
                  <a16:creationId xmlns:a16="http://schemas.microsoft.com/office/drawing/2014/main" id="{140E5754-1077-4599-B5C1-E78AED626FE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217" name="Picture 216" descr="A picture containing indoor, food, plastic, dessert&#10;&#10;Description automatically generated">
              <a:extLst>
                <a:ext uri="{FF2B5EF4-FFF2-40B4-BE49-F238E27FC236}">
                  <a16:creationId xmlns:a16="http://schemas.microsoft.com/office/drawing/2014/main" id="{C54B12B0-DFF2-49C9-8DE1-326426E5558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218" name="Picture 217" descr="A picture containing indoor, food, plastic, dessert&#10;&#10;Description automatically generated">
              <a:extLst>
                <a:ext uri="{FF2B5EF4-FFF2-40B4-BE49-F238E27FC236}">
                  <a16:creationId xmlns:a16="http://schemas.microsoft.com/office/drawing/2014/main" id="{66B89D87-85BB-489B-B36C-55E00A4B74F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219" name="Picture 218" descr="A picture containing indoor, food, plastic, dessert&#10;&#10;Description automatically generated">
              <a:extLst>
                <a:ext uri="{FF2B5EF4-FFF2-40B4-BE49-F238E27FC236}">
                  <a16:creationId xmlns:a16="http://schemas.microsoft.com/office/drawing/2014/main" id="{50E1BA39-8E17-49FD-883E-B6579445E5F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220" name="Picture 219" descr="A picture containing indoor, food, plastic, dessert&#10;&#10;Description automatically generated">
              <a:extLst>
                <a:ext uri="{FF2B5EF4-FFF2-40B4-BE49-F238E27FC236}">
                  <a16:creationId xmlns:a16="http://schemas.microsoft.com/office/drawing/2014/main" id="{81C7B451-B95C-4AD6-B1E8-AD2249B4058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221" name="Picture 220" descr="A picture containing indoor, food, plastic, dessert&#10;&#10;Description automatically generated">
              <a:extLst>
                <a:ext uri="{FF2B5EF4-FFF2-40B4-BE49-F238E27FC236}">
                  <a16:creationId xmlns:a16="http://schemas.microsoft.com/office/drawing/2014/main" id="{5A6EFAB5-0E9C-49FC-B1FB-BE75A95F18E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222" name="Picture 221" descr="A picture containing indoor, food, plastic, dessert&#10;&#10;Description automatically generated">
              <a:extLst>
                <a:ext uri="{FF2B5EF4-FFF2-40B4-BE49-F238E27FC236}">
                  <a16:creationId xmlns:a16="http://schemas.microsoft.com/office/drawing/2014/main" id="{0B0B592D-240F-4839-A2A6-EE28DA629BE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223" name="Picture 222" descr="A picture containing indoor, food, plastic, dessert&#10;&#10;Description automatically generated">
              <a:extLst>
                <a:ext uri="{FF2B5EF4-FFF2-40B4-BE49-F238E27FC236}">
                  <a16:creationId xmlns:a16="http://schemas.microsoft.com/office/drawing/2014/main" id="{82CD2874-EC51-481F-8223-E7CA550AA1D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224" name="Picture 223" descr="A picture containing indoor, food, plastic, dessert&#10;&#10;Description automatically generated">
              <a:extLst>
                <a:ext uri="{FF2B5EF4-FFF2-40B4-BE49-F238E27FC236}">
                  <a16:creationId xmlns:a16="http://schemas.microsoft.com/office/drawing/2014/main" id="{32B83512-02CD-4332-922D-1A184763D4B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225" name="Picture 224" descr="A picture containing indoor, food, plastic, dessert&#10;&#10;Description automatically generated">
              <a:extLst>
                <a:ext uri="{FF2B5EF4-FFF2-40B4-BE49-F238E27FC236}">
                  <a16:creationId xmlns:a16="http://schemas.microsoft.com/office/drawing/2014/main" id="{441AB475-25EC-438F-85B7-3F9FAA80FEB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226" name="Picture 225" descr="A picture containing indoor, food, plastic, dessert&#10;&#10;Description automatically generated">
              <a:extLst>
                <a:ext uri="{FF2B5EF4-FFF2-40B4-BE49-F238E27FC236}">
                  <a16:creationId xmlns:a16="http://schemas.microsoft.com/office/drawing/2014/main" id="{FED776A9-62FC-4D38-BBA0-CC336935100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227" name="Picture 226" descr="A picture containing indoor, food, plastic, dessert&#10;&#10;Description automatically generated">
              <a:extLst>
                <a:ext uri="{FF2B5EF4-FFF2-40B4-BE49-F238E27FC236}">
                  <a16:creationId xmlns:a16="http://schemas.microsoft.com/office/drawing/2014/main" id="{8B7C8A91-808C-4F01-BBDB-FB664C04BC1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228" name="Picture 227" descr="A picture containing indoor, food, plastic, dessert&#10;&#10;Description automatically generated">
              <a:extLst>
                <a:ext uri="{FF2B5EF4-FFF2-40B4-BE49-F238E27FC236}">
                  <a16:creationId xmlns:a16="http://schemas.microsoft.com/office/drawing/2014/main" id="{D35CB513-3FC0-4950-AB90-15128BA690E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229" name="Picture 228" descr="A picture containing indoor, food, plastic, dessert&#10;&#10;Description automatically generated">
              <a:extLst>
                <a:ext uri="{FF2B5EF4-FFF2-40B4-BE49-F238E27FC236}">
                  <a16:creationId xmlns:a16="http://schemas.microsoft.com/office/drawing/2014/main" id="{5E3BCCEC-1697-4006-B04D-D1DE41BE4C0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230" name="Picture 229" descr="A picture containing indoor, food, plastic, dessert&#10;&#10;Description automatically generated">
              <a:extLst>
                <a:ext uri="{FF2B5EF4-FFF2-40B4-BE49-F238E27FC236}">
                  <a16:creationId xmlns:a16="http://schemas.microsoft.com/office/drawing/2014/main" id="{A3148D38-DACE-445E-9812-0B559B6BD17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231" name="Picture 230" descr="A picture containing indoor, food, plastic, dessert&#10;&#10;Description automatically generated">
              <a:extLst>
                <a:ext uri="{FF2B5EF4-FFF2-40B4-BE49-F238E27FC236}">
                  <a16:creationId xmlns:a16="http://schemas.microsoft.com/office/drawing/2014/main" id="{65795326-3767-4CD2-B1D0-74CF5325CB9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232" name="Picture 231" descr="A picture containing indoor, food, plastic, dessert&#10;&#10;Description automatically generated">
              <a:extLst>
                <a:ext uri="{FF2B5EF4-FFF2-40B4-BE49-F238E27FC236}">
                  <a16:creationId xmlns:a16="http://schemas.microsoft.com/office/drawing/2014/main" id="{DF7C3F4B-9AE2-4615-9BDB-CDF2CCDF4DF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233" name="Picture 232" descr="A picture containing indoor, food, plastic, dessert&#10;&#10;Description automatically generated">
              <a:extLst>
                <a:ext uri="{FF2B5EF4-FFF2-40B4-BE49-F238E27FC236}">
                  <a16:creationId xmlns:a16="http://schemas.microsoft.com/office/drawing/2014/main" id="{EA38165B-BF52-4AF8-B5F0-6FF8EE6636F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234" name="Picture 233" descr="A picture containing indoor, food, plastic, dessert&#10;&#10;Description automatically generated">
              <a:extLst>
                <a:ext uri="{FF2B5EF4-FFF2-40B4-BE49-F238E27FC236}">
                  <a16:creationId xmlns:a16="http://schemas.microsoft.com/office/drawing/2014/main" id="{04084EBB-788F-4DB3-8311-771C6EF9FC4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235" name="Picture 234" descr="A picture containing indoor, food, plastic, dessert&#10;&#10;Description automatically generated">
              <a:extLst>
                <a:ext uri="{FF2B5EF4-FFF2-40B4-BE49-F238E27FC236}">
                  <a16:creationId xmlns:a16="http://schemas.microsoft.com/office/drawing/2014/main" id="{680DEC42-2C48-454D-BB24-EC048B376FB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236" name="Picture 235" descr="A picture containing indoor, food, plastic, dessert&#10;&#10;Description automatically generated">
              <a:extLst>
                <a:ext uri="{FF2B5EF4-FFF2-40B4-BE49-F238E27FC236}">
                  <a16:creationId xmlns:a16="http://schemas.microsoft.com/office/drawing/2014/main" id="{0CCC8E62-1BA7-4646-9327-7997C5B3A65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237" name="Picture 236" descr="A picture containing indoor, food, plastic, dessert&#10;&#10;Description automatically generated">
              <a:extLst>
                <a:ext uri="{FF2B5EF4-FFF2-40B4-BE49-F238E27FC236}">
                  <a16:creationId xmlns:a16="http://schemas.microsoft.com/office/drawing/2014/main" id="{6B976E30-0AE0-4425-A7DD-4E6E3B4BFE3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238" name="Picture 237" descr="A picture containing indoor, food, plastic, dessert&#10;&#10;Description automatically generated">
              <a:extLst>
                <a:ext uri="{FF2B5EF4-FFF2-40B4-BE49-F238E27FC236}">
                  <a16:creationId xmlns:a16="http://schemas.microsoft.com/office/drawing/2014/main" id="{161F42EB-FD61-4298-B087-AF1DF90F059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239" name="Picture 238" descr="A picture containing indoor, food, plastic, dessert&#10;&#10;Description automatically generated">
              <a:extLst>
                <a:ext uri="{FF2B5EF4-FFF2-40B4-BE49-F238E27FC236}">
                  <a16:creationId xmlns:a16="http://schemas.microsoft.com/office/drawing/2014/main" id="{1FB0AFD1-F293-4A98-B162-373AFB6905F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240" name="Picture 239" descr="A picture containing indoor, food, plastic, dessert&#10;&#10;Description automatically generated">
              <a:extLst>
                <a:ext uri="{FF2B5EF4-FFF2-40B4-BE49-F238E27FC236}">
                  <a16:creationId xmlns:a16="http://schemas.microsoft.com/office/drawing/2014/main" id="{6AF8293F-1E2C-45E1-AB4A-FD2F2463505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241" name="Picture 240" descr="A picture containing indoor, food, plastic, dessert&#10;&#10;Description automatically generated">
              <a:extLst>
                <a:ext uri="{FF2B5EF4-FFF2-40B4-BE49-F238E27FC236}">
                  <a16:creationId xmlns:a16="http://schemas.microsoft.com/office/drawing/2014/main" id="{4BC72CB9-8E16-4BD0-BF3A-2016E876EDD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242" name="Picture 241" descr="A picture containing indoor, food, plastic, dessert&#10;&#10;Description automatically generated">
              <a:extLst>
                <a:ext uri="{FF2B5EF4-FFF2-40B4-BE49-F238E27FC236}">
                  <a16:creationId xmlns:a16="http://schemas.microsoft.com/office/drawing/2014/main" id="{130B945F-F71A-40A4-ADA4-161C8105713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243" name="Picture 242" descr="A picture containing indoor, food, plastic, dessert&#10;&#10;Description automatically generated">
              <a:extLst>
                <a:ext uri="{FF2B5EF4-FFF2-40B4-BE49-F238E27FC236}">
                  <a16:creationId xmlns:a16="http://schemas.microsoft.com/office/drawing/2014/main" id="{E6D07C4A-E455-4AE6-894F-0FE01B72DDA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244" name="Picture 243" descr="A picture containing indoor, food, plastic, dessert&#10;&#10;Description automatically generated">
              <a:extLst>
                <a:ext uri="{FF2B5EF4-FFF2-40B4-BE49-F238E27FC236}">
                  <a16:creationId xmlns:a16="http://schemas.microsoft.com/office/drawing/2014/main" id="{02306FF8-80C9-46D2-83A1-7BB7A6F8D7B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245" name="Picture 244" descr="A picture containing indoor, food, plastic, dessert&#10;&#10;Description automatically generated">
              <a:extLst>
                <a:ext uri="{FF2B5EF4-FFF2-40B4-BE49-F238E27FC236}">
                  <a16:creationId xmlns:a16="http://schemas.microsoft.com/office/drawing/2014/main" id="{8118811C-741D-41F1-AAB2-A876145B8CD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246" name="Picture 245" descr="A picture containing indoor, food, plastic, dessert&#10;&#10;Description automatically generated">
              <a:extLst>
                <a:ext uri="{FF2B5EF4-FFF2-40B4-BE49-F238E27FC236}">
                  <a16:creationId xmlns:a16="http://schemas.microsoft.com/office/drawing/2014/main" id="{C8B81598-FBA5-4CAC-BB7D-10B46350F0E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247" name="Picture 246" descr="A picture containing indoor, food, plastic, dessert&#10;&#10;Description automatically generated">
              <a:extLst>
                <a:ext uri="{FF2B5EF4-FFF2-40B4-BE49-F238E27FC236}">
                  <a16:creationId xmlns:a16="http://schemas.microsoft.com/office/drawing/2014/main" id="{BA5D0131-0905-4961-944A-860B4E4DAB3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248" name="Picture 247" descr="A picture containing indoor, food, plastic, dessert&#10;&#10;Description automatically generated">
              <a:extLst>
                <a:ext uri="{FF2B5EF4-FFF2-40B4-BE49-F238E27FC236}">
                  <a16:creationId xmlns:a16="http://schemas.microsoft.com/office/drawing/2014/main" id="{9C317B15-6CE0-4DB7-A303-521138BD6EB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249" name="Picture 248" descr="A picture containing indoor, food, plastic, dessert&#10;&#10;Description automatically generated">
              <a:extLst>
                <a:ext uri="{FF2B5EF4-FFF2-40B4-BE49-F238E27FC236}">
                  <a16:creationId xmlns:a16="http://schemas.microsoft.com/office/drawing/2014/main" id="{243F9328-ACAC-4B65-BC22-263EC447961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250" name="Picture 249" descr="A picture containing indoor, food, plastic, dessert&#10;&#10;Description automatically generated">
              <a:extLst>
                <a:ext uri="{FF2B5EF4-FFF2-40B4-BE49-F238E27FC236}">
                  <a16:creationId xmlns:a16="http://schemas.microsoft.com/office/drawing/2014/main" id="{F6E8E999-8AF9-4D23-9AC3-1028D483FC3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251" name="Picture 250" descr="A picture containing indoor, food, plastic, dessert&#10;&#10;Description automatically generated">
              <a:extLst>
                <a:ext uri="{FF2B5EF4-FFF2-40B4-BE49-F238E27FC236}">
                  <a16:creationId xmlns:a16="http://schemas.microsoft.com/office/drawing/2014/main" id="{3AA38339-BF0D-4B20-BC3F-DE80B226CBE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252" name="Group 251">
            <a:extLst>
              <a:ext uri="{FF2B5EF4-FFF2-40B4-BE49-F238E27FC236}">
                <a16:creationId xmlns:a16="http://schemas.microsoft.com/office/drawing/2014/main" id="{38C3A1F6-A3C6-44E1-91AF-E19FB49CF223}"/>
              </a:ext>
            </a:extLst>
          </p:cNvPr>
          <p:cNvGrpSpPr/>
          <p:nvPr/>
        </p:nvGrpSpPr>
        <p:grpSpPr>
          <a:xfrm>
            <a:off x="200163" y="4040670"/>
            <a:ext cx="1231438" cy="830434"/>
            <a:chOff x="1799658" y="4188737"/>
            <a:chExt cx="1292831" cy="871835"/>
          </a:xfrm>
        </p:grpSpPr>
        <p:pic>
          <p:nvPicPr>
            <p:cNvPr id="253" name="Picture 252" descr="A picture containing indoor, food, plastic, dessert&#10;&#10;Description automatically generated">
              <a:extLst>
                <a:ext uri="{FF2B5EF4-FFF2-40B4-BE49-F238E27FC236}">
                  <a16:creationId xmlns:a16="http://schemas.microsoft.com/office/drawing/2014/main" id="{E7A9842F-2EF0-4058-840C-8310A29939C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254" name="Picture 253" descr="A picture containing indoor, food, plastic, dessert&#10;&#10;Description automatically generated">
              <a:extLst>
                <a:ext uri="{FF2B5EF4-FFF2-40B4-BE49-F238E27FC236}">
                  <a16:creationId xmlns:a16="http://schemas.microsoft.com/office/drawing/2014/main" id="{30730B2F-CAA3-4A16-B3C7-DD6BCFFFF96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255" name="Picture 254" descr="A picture containing indoor, food, plastic, dessert&#10;&#10;Description automatically generated">
              <a:extLst>
                <a:ext uri="{FF2B5EF4-FFF2-40B4-BE49-F238E27FC236}">
                  <a16:creationId xmlns:a16="http://schemas.microsoft.com/office/drawing/2014/main" id="{741447C4-34FF-4B0A-AE5D-65FD3CB574D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256" name="Picture 255" descr="A picture containing indoor, food, plastic, dessert&#10;&#10;Description automatically generated">
              <a:extLst>
                <a:ext uri="{FF2B5EF4-FFF2-40B4-BE49-F238E27FC236}">
                  <a16:creationId xmlns:a16="http://schemas.microsoft.com/office/drawing/2014/main" id="{07858629-6B77-405C-8A9E-2CE04E9A197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257" name="Picture 256" descr="A picture containing indoor, food, plastic, dessert&#10;&#10;Description automatically generated">
              <a:extLst>
                <a:ext uri="{FF2B5EF4-FFF2-40B4-BE49-F238E27FC236}">
                  <a16:creationId xmlns:a16="http://schemas.microsoft.com/office/drawing/2014/main" id="{5539CDAE-91C5-4970-9710-278651882E8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258" name="Picture 257" descr="A picture containing indoor, food, plastic, dessert&#10;&#10;Description automatically generated">
              <a:extLst>
                <a:ext uri="{FF2B5EF4-FFF2-40B4-BE49-F238E27FC236}">
                  <a16:creationId xmlns:a16="http://schemas.microsoft.com/office/drawing/2014/main" id="{D62D9E1E-3796-49CD-A477-FFF2C7D3FBA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259" name="Picture 258" descr="A picture containing indoor, food, plastic, dessert&#10;&#10;Description automatically generated">
              <a:extLst>
                <a:ext uri="{FF2B5EF4-FFF2-40B4-BE49-F238E27FC236}">
                  <a16:creationId xmlns:a16="http://schemas.microsoft.com/office/drawing/2014/main" id="{119FD800-E277-472C-ADBB-2FC7A7A53DA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260" name="Picture 259" descr="A picture containing indoor, food, plastic, dessert&#10;&#10;Description automatically generated">
              <a:extLst>
                <a:ext uri="{FF2B5EF4-FFF2-40B4-BE49-F238E27FC236}">
                  <a16:creationId xmlns:a16="http://schemas.microsoft.com/office/drawing/2014/main" id="{051C881C-6741-4694-807E-24C87683F3F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261" name="Picture 260" descr="A picture containing indoor, food, plastic, dessert&#10;&#10;Description automatically generated">
              <a:extLst>
                <a:ext uri="{FF2B5EF4-FFF2-40B4-BE49-F238E27FC236}">
                  <a16:creationId xmlns:a16="http://schemas.microsoft.com/office/drawing/2014/main" id="{0A56EB6A-85D1-456D-ABD2-9166CAD619E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262" name="Picture 261" descr="A picture containing indoor, food, plastic, dessert&#10;&#10;Description automatically generated">
              <a:extLst>
                <a:ext uri="{FF2B5EF4-FFF2-40B4-BE49-F238E27FC236}">
                  <a16:creationId xmlns:a16="http://schemas.microsoft.com/office/drawing/2014/main" id="{F6FC796C-7DB8-4D94-AE56-44289460B03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263" name="Picture 262" descr="A picture containing indoor, food, plastic, dessert&#10;&#10;Description automatically generated">
              <a:extLst>
                <a:ext uri="{FF2B5EF4-FFF2-40B4-BE49-F238E27FC236}">
                  <a16:creationId xmlns:a16="http://schemas.microsoft.com/office/drawing/2014/main" id="{B2D2D7B0-A81D-45D5-9B6A-82FA2F388AD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264" name="Picture 263" descr="A picture containing indoor, food, plastic, dessert&#10;&#10;Description automatically generated">
              <a:extLst>
                <a:ext uri="{FF2B5EF4-FFF2-40B4-BE49-F238E27FC236}">
                  <a16:creationId xmlns:a16="http://schemas.microsoft.com/office/drawing/2014/main" id="{6CFA44DD-331F-40DB-86B3-73769B0E982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265" name="Picture 264" descr="A picture containing indoor, food, plastic, dessert&#10;&#10;Description automatically generated">
              <a:extLst>
                <a:ext uri="{FF2B5EF4-FFF2-40B4-BE49-F238E27FC236}">
                  <a16:creationId xmlns:a16="http://schemas.microsoft.com/office/drawing/2014/main" id="{6CDE71C0-420C-434D-80A8-3B3CF3510F6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266" name="Picture 265" descr="A picture containing indoor, food, plastic, dessert&#10;&#10;Description automatically generated">
              <a:extLst>
                <a:ext uri="{FF2B5EF4-FFF2-40B4-BE49-F238E27FC236}">
                  <a16:creationId xmlns:a16="http://schemas.microsoft.com/office/drawing/2014/main" id="{3B7B8931-461D-4B38-8172-13842AE6747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267" name="Picture 266" descr="A picture containing indoor, food, plastic, dessert&#10;&#10;Description automatically generated">
              <a:extLst>
                <a:ext uri="{FF2B5EF4-FFF2-40B4-BE49-F238E27FC236}">
                  <a16:creationId xmlns:a16="http://schemas.microsoft.com/office/drawing/2014/main" id="{8C21E247-A036-4EA8-A96C-E9E3E6BC918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268" name="Picture 267" descr="A picture containing indoor, food, plastic, dessert&#10;&#10;Description automatically generated">
              <a:extLst>
                <a:ext uri="{FF2B5EF4-FFF2-40B4-BE49-F238E27FC236}">
                  <a16:creationId xmlns:a16="http://schemas.microsoft.com/office/drawing/2014/main" id="{3769B61F-3E4D-4AAA-8FBE-B65ED728D1B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269" name="Picture 268" descr="A picture containing indoor, food, plastic, dessert&#10;&#10;Description automatically generated">
              <a:extLst>
                <a:ext uri="{FF2B5EF4-FFF2-40B4-BE49-F238E27FC236}">
                  <a16:creationId xmlns:a16="http://schemas.microsoft.com/office/drawing/2014/main" id="{B153DAAA-39D6-4EFD-943E-F8F60C331E0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270" name="Picture 269" descr="A picture containing indoor, food, plastic, dessert&#10;&#10;Description automatically generated">
              <a:extLst>
                <a:ext uri="{FF2B5EF4-FFF2-40B4-BE49-F238E27FC236}">
                  <a16:creationId xmlns:a16="http://schemas.microsoft.com/office/drawing/2014/main" id="{2D953948-3FDC-4235-BD64-5B7DE7F4B82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271" name="Picture 270" descr="A picture containing indoor, food, plastic, dessert&#10;&#10;Description automatically generated">
              <a:extLst>
                <a:ext uri="{FF2B5EF4-FFF2-40B4-BE49-F238E27FC236}">
                  <a16:creationId xmlns:a16="http://schemas.microsoft.com/office/drawing/2014/main" id="{853C57BB-9086-4106-9D69-15316CBCCD7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272" name="Picture 271" descr="A picture containing indoor, food, plastic, dessert&#10;&#10;Description automatically generated">
              <a:extLst>
                <a:ext uri="{FF2B5EF4-FFF2-40B4-BE49-F238E27FC236}">
                  <a16:creationId xmlns:a16="http://schemas.microsoft.com/office/drawing/2014/main" id="{5648B1D4-B419-4398-9651-BDC8813FF2F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273" name="Picture 272" descr="A picture containing indoor, food, plastic, dessert&#10;&#10;Description automatically generated">
              <a:extLst>
                <a:ext uri="{FF2B5EF4-FFF2-40B4-BE49-F238E27FC236}">
                  <a16:creationId xmlns:a16="http://schemas.microsoft.com/office/drawing/2014/main" id="{634F6E75-7362-43A2-8CA4-DFBCBEC633B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274" name="Picture 273" descr="A picture containing indoor, food, plastic, dessert&#10;&#10;Description automatically generated">
              <a:extLst>
                <a:ext uri="{FF2B5EF4-FFF2-40B4-BE49-F238E27FC236}">
                  <a16:creationId xmlns:a16="http://schemas.microsoft.com/office/drawing/2014/main" id="{6A79DC66-F2AC-44C1-9CE0-857EE617BEC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275" name="Picture 274" descr="A picture containing indoor, food, plastic, dessert&#10;&#10;Description automatically generated">
              <a:extLst>
                <a:ext uri="{FF2B5EF4-FFF2-40B4-BE49-F238E27FC236}">
                  <a16:creationId xmlns:a16="http://schemas.microsoft.com/office/drawing/2014/main" id="{1516BB68-79A3-4EC9-922A-40AA95D89BA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276" name="Picture 275" descr="A picture containing indoor, food, plastic, dessert&#10;&#10;Description automatically generated">
              <a:extLst>
                <a:ext uri="{FF2B5EF4-FFF2-40B4-BE49-F238E27FC236}">
                  <a16:creationId xmlns:a16="http://schemas.microsoft.com/office/drawing/2014/main" id="{6011B834-80E3-4BFA-A89E-260E0A7C5CE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277" name="Picture 276" descr="A picture containing indoor, food, plastic, dessert&#10;&#10;Description automatically generated">
              <a:extLst>
                <a:ext uri="{FF2B5EF4-FFF2-40B4-BE49-F238E27FC236}">
                  <a16:creationId xmlns:a16="http://schemas.microsoft.com/office/drawing/2014/main" id="{361A5081-C1FB-4562-9D4E-A0D4FCA09B9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278" name="Picture 277" descr="A picture containing indoor, food, plastic, dessert&#10;&#10;Description automatically generated">
              <a:extLst>
                <a:ext uri="{FF2B5EF4-FFF2-40B4-BE49-F238E27FC236}">
                  <a16:creationId xmlns:a16="http://schemas.microsoft.com/office/drawing/2014/main" id="{C2D097C4-1DB4-4A75-8E87-594851E0B92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279" name="Picture 278" descr="A picture containing indoor, food, plastic, dessert&#10;&#10;Description automatically generated">
              <a:extLst>
                <a:ext uri="{FF2B5EF4-FFF2-40B4-BE49-F238E27FC236}">
                  <a16:creationId xmlns:a16="http://schemas.microsoft.com/office/drawing/2014/main" id="{AB22A0B4-24FB-47ED-B07A-F472E519C4D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280" name="Picture 279" descr="A picture containing indoor, food, plastic, dessert&#10;&#10;Description automatically generated">
              <a:extLst>
                <a:ext uri="{FF2B5EF4-FFF2-40B4-BE49-F238E27FC236}">
                  <a16:creationId xmlns:a16="http://schemas.microsoft.com/office/drawing/2014/main" id="{57DEAB07-B67B-4137-8065-1D739B5BA1C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281" name="Picture 280" descr="A picture containing indoor, food, plastic, dessert&#10;&#10;Description automatically generated">
              <a:extLst>
                <a:ext uri="{FF2B5EF4-FFF2-40B4-BE49-F238E27FC236}">
                  <a16:creationId xmlns:a16="http://schemas.microsoft.com/office/drawing/2014/main" id="{CED4134D-C189-4A04-9C73-43BD3A81EC2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282" name="Picture 281" descr="A picture containing indoor, food, plastic, dessert&#10;&#10;Description automatically generated">
              <a:extLst>
                <a:ext uri="{FF2B5EF4-FFF2-40B4-BE49-F238E27FC236}">
                  <a16:creationId xmlns:a16="http://schemas.microsoft.com/office/drawing/2014/main" id="{73149FCB-9CD3-44E7-95D4-E5010EC571F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283" name="Picture 282" descr="A picture containing indoor, food, plastic, dessert&#10;&#10;Description automatically generated">
              <a:extLst>
                <a:ext uri="{FF2B5EF4-FFF2-40B4-BE49-F238E27FC236}">
                  <a16:creationId xmlns:a16="http://schemas.microsoft.com/office/drawing/2014/main" id="{8DE7DC70-CA53-4E25-90AA-1EED9824E94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284" name="Picture 283" descr="A picture containing indoor, food, plastic, dessert&#10;&#10;Description automatically generated">
              <a:extLst>
                <a:ext uri="{FF2B5EF4-FFF2-40B4-BE49-F238E27FC236}">
                  <a16:creationId xmlns:a16="http://schemas.microsoft.com/office/drawing/2014/main" id="{3FBE38E0-8E7F-490B-9682-BD2852A1F30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285" name="Picture 284" descr="A picture containing indoor, food, plastic, dessert&#10;&#10;Description automatically generated">
              <a:extLst>
                <a:ext uri="{FF2B5EF4-FFF2-40B4-BE49-F238E27FC236}">
                  <a16:creationId xmlns:a16="http://schemas.microsoft.com/office/drawing/2014/main" id="{FBFC8974-BCB7-4449-AC60-BDA00311146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286" name="Picture 285" descr="A picture containing indoor, food, plastic, dessert&#10;&#10;Description automatically generated">
              <a:extLst>
                <a:ext uri="{FF2B5EF4-FFF2-40B4-BE49-F238E27FC236}">
                  <a16:creationId xmlns:a16="http://schemas.microsoft.com/office/drawing/2014/main" id="{3AAA2FC4-9B9F-4D7C-B77A-F830A5E8A3D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287" name="Picture 286" descr="A picture containing indoor, food, plastic, dessert&#10;&#10;Description automatically generated">
              <a:extLst>
                <a:ext uri="{FF2B5EF4-FFF2-40B4-BE49-F238E27FC236}">
                  <a16:creationId xmlns:a16="http://schemas.microsoft.com/office/drawing/2014/main" id="{242BBEE4-E2BC-4652-B564-B1735E5A67C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288" name="Picture 287" descr="A picture containing indoor, food, plastic, dessert&#10;&#10;Description automatically generated">
              <a:extLst>
                <a:ext uri="{FF2B5EF4-FFF2-40B4-BE49-F238E27FC236}">
                  <a16:creationId xmlns:a16="http://schemas.microsoft.com/office/drawing/2014/main" id="{AA0E5C38-CBF4-460E-ABAE-F73E8063D86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289" name="Picture 288" descr="A picture containing indoor, food, plastic, dessert&#10;&#10;Description automatically generated">
              <a:extLst>
                <a:ext uri="{FF2B5EF4-FFF2-40B4-BE49-F238E27FC236}">
                  <a16:creationId xmlns:a16="http://schemas.microsoft.com/office/drawing/2014/main" id="{626FAF88-2DBD-4C28-A237-C639CC2882C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290" name="Picture 289" descr="A picture containing indoor, food, plastic, dessert&#10;&#10;Description automatically generated">
              <a:extLst>
                <a:ext uri="{FF2B5EF4-FFF2-40B4-BE49-F238E27FC236}">
                  <a16:creationId xmlns:a16="http://schemas.microsoft.com/office/drawing/2014/main" id="{4E957AED-57A9-4ACC-84EA-0AEC7854FF2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291" name="Picture 290" descr="A picture containing indoor, food, plastic, dessert&#10;&#10;Description automatically generated">
              <a:extLst>
                <a:ext uri="{FF2B5EF4-FFF2-40B4-BE49-F238E27FC236}">
                  <a16:creationId xmlns:a16="http://schemas.microsoft.com/office/drawing/2014/main" id="{366C3141-9FB7-4A91-826C-B9F70A7E99A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292" name="Picture 291" descr="A picture containing indoor, food, plastic, dessert&#10;&#10;Description automatically generated">
              <a:extLst>
                <a:ext uri="{FF2B5EF4-FFF2-40B4-BE49-F238E27FC236}">
                  <a16:creationId xmlns:a16="http://schemas.microsoft.com/office/drawing/2014/main" id="{1DFC81DE-6D92-4555-BDB5-F64E182C0D4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293" name="Picture 292" descr="A picture containing indoor, food, plastic, dessert&#10;&#10;Description automatically generated">
              <a:extLst>
                <a:ext uri="{FF2B5EF4-FFF2-40B4-BE49-F238E27FC236}">
                  <a16:creationId xmlns:a16="http://schemas.microsoft.com/office/drawing/2014/main" id="{0C863CD5-62D8-498B-B318-5B8C36764A5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294" name="Picture 293" descr="A picture containing indoor, food, plastic, dessert&#10;&#10;Description automatically generated">
              <a:extLst>
                <a:ext uri="{FF2B5EF4-FFF2-40B4-BE49-F238E27FC236}">
                  <a16:creationId xmlns:a16="http://schemas.microsoft.com/office/drawing/2014/main" id="{66A613B2-EB95-4F90-AFD8-83B1D4497AC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295" name="Picture 294" descr="A picture containing indoor, food, plastic, dessert&#10;&#10;Description automatically generated">
              <a:extLst>
                <a:ext uri="{FF2B5EF4-FFF2-40B4-BE49-F238E27FC236}">
                  <a16:creationId xmlns:a16="http://schemas.microsoft.com/office/drawing/2014/main" id="{509B29FB-8E35-408D-839F-C2F166A4538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296" name="Picture 295" descr="A picture containing indoor, food, plastic, dessert&#10;&#10;Description automatically generated">
              <a:extLst>
                <a:ext uri="{FF2B5EF4-FFF2-40B4-BE49-F238E27FC236}">
                  <a16:creationId xmlns:a16="http://schemas.microsoft.com/office/drawing/2014/main" id="{FB338A93-0442-413C-92A9-D9A71B610CF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297" name="Picture 296" descr="A picture containing indoor, food, plastic, dessert&#10;&#10;Description automatically generated">
              <a:extLst>
                <a:ext uri="{FF2B5EF4-FFF2-40B4-BE49-F238E27FC236}">
                  <a16:creationId xmlns:a16="http://schemas.microsoft.com/office/drawing/2014/main" id="{D6B606A1-71AD-4048-9CBC-7586C853F97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298" name="Picture 297" descr="A picture containing indoor, food, plastic, dessert&#10;&#10;Description automatically generated">
              <a:extLst>
                <a:ext uri="{FF2B5EF4-FFF2-40B4-BE49-F238E27FC236}">
                  <a16:creationId xmlns:a16="http://schemas.microsoft.com/office/drawing/2014/main" id="{1BE285EC-EF33-4285-B552-381F857ED6F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299" name="Picture 298" descr="A picture containing indoor, food, plastic, dessert&#10;&#10;Description automatically generated">
              <a:extLst>
                <a:ext uri="{FF2B5EF4-FFF2-40B4-BE49-F238E27FC236}">
                  <a16:creationId xmlns:a16="http://schemas.microsoft.com/office/drawing/2014/main" id="{E300A6B1-7862-4089-9B54-70148F079EA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300" name="Picture 299" descr="A picture containing indoor, food, plastic, dessert&#10;&#10;Description automatically generated">
              <a:extLst>
                <a:ext uri="{FF2B5EF4-FFF2-40B4-BE49-F238E27FC236}">
                  <a16:creationId xmlns:a16="http://schemas.microsoft.com/office/drawing/2014/main" id="{276A0F6A-14DE-401D-8EB0-D7C3D47A751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301" name="Picture 300" descr="A picture containing indoor, food, plastic, dessert&#10;&#10;Description automatically generated">
              <a:extLst>
                <a:ext uri="{FF2B5EF4-FFF2-40B4-BE49-F238E27FC236}">
                  <a16:creationId xmlns:a16="http://schemas.microsoft.com/office/drawing/2014/main" id="{E412C10B-C699-42B5-992C-30FB45EC3AF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302" name="Group 301">
            <a:extLst>
              <a:ext uri="{FF2B5EF4-FFF2-40B4-BE49-F238E27FC236}">
                <a16:creationId xmlns:a16="http://schemas.microsoft.com/office/drawing/2014/main" id="{B8A6E145-264A-47FF-97DE-5718FC1BA97D}"/>
              </a:ext>
            </a:extLst>
          </p:cNvPr>
          <p:cNvGrpSpPr/>
          <p:nvPr/>
        </p:nvGrpSpPr>
        <p:grpSpPr>
          <a:xfrm>
            <a:off x="1806228" y="4056363"/>
            <a:ext cx="1119458" cy="754919"/>
            <a:chOff x="1799658" y="4188737"/>
            <a:chExt cx="1292831" cy="871835"/>
          </a:xfrm>
        </p:grpSpPr>
        <p:pic>
          <p:nvPicPr>
            <p:cNvPr id="303" name="Picture 302" descr="A picture containing indoor, food, plastic, dessert&#10;&#10;Description automatically generated">
              <a:extLst>
                <a:ext uri="{FF2B5EF4-FFF2-40B4-BE49-F238E27FC236}">
                  <a16:creationId xmlns:a16="http://schemas.microsoft.com/office/drawing/2014/main" id="{DFA2EA49-7366-48A3-BFD9-BFD9D3AE467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304" name="Picture 303" descr="A picture containing indoor, food, plastic, dessert&#10;&#10;Description automatically generated">
              <a:extLst>
                <a:ext uri="{FF2B5EF4-FFF2-40B4-BE49-F238E27FC236}">
                  <a16:creationId xmlns:a16="http://schemas.microsoft.com/office/drawing/2014/main" id="{88861040-20E6-498F-9CBB-A6F0408F819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305" name="Picture 304" descr="A picture containing indoor, food, plastic, dessert&#10;&#10;Description automatically generated">
              <a:extLst>
                <a:ext uri="{FF2B5EF4-FFF2-40B4-BE49-F238E27FC236}">
                  <a16:creationId xmlns:a16="http://schemas.microsoft.com/office/drawing/2014/main" id="{60E67A6A-7709-4009-B7FE-9EB07A359F4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306" name="Picture 305" descr="A picture containing indoor, food, plastic, dessert&#10;&#10;Description automatically generated">
              <a:extLst>
                <a:ext uri="{FF2B5EF4-FFF2-40B4-BE49-F238E27FC236}">
                  <a16:creationId xmlns:a16="http://schemas.microsoft.com/office/drawing/2014/main" id="{607F4BCC-0D50-4C50-B684-99E120C7D5D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307" name="Picture 306" descr="A picture containing indoor, food, plastic, dessert&#10;&#10;Description automatically generated">
              <a:extLst>
                <a:ext uri="{FF2B5EF4-FFF2-40B4-BE49-F238E27FC236}">
                  <a16:creationId xmlns:a16="http://schemas.microsoft.com/office/drawing/2014/main" id="{14C0741E-5118-4007-97D9-515133815AD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308" name="Picture 307" descr="A picture containing indoor, food, plastic, dessert&#10;&#10;Description automatically generated">
              <a:extLst>
                <a:ext uri="{FF2B5EF4-FFF2-40B4-BE49-F238E27FC236}">
                  <a16:creationId xmlns:a16="http://schemas.microsoft.com/office/drawing/2014/main" id="{1EFEB57A-5AB0-418B-BDF4-478BF578524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309" name="Picture 308" descr="A picture containing indoor, food, plastic, dessert&#10;&#10;Description automatically generated">
              <a:extLst>
                <a:ext uri="{FF2B5EF4-FFF2-40B4-BE49-F238E27FC236}">
                  <a16:creationId xmlns:a16="http://schemas.microsoft.com/office/drawing/2014/main" id="{D336F0AB-0758-428F-801E-829461AFB6A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310" name="Picture 309" descr="A picture containing indoor, food, plastic, dessert&#10;&#10;Description automatically generated">
              <a:extLst>
                <a:ext uri="{FF2B5EF4-FFF2-40B4-BE49-F238E27FC236}">
                  <a16:creationId xmlns:a16="http://schemas.microsoft.com/office/drawing/2014/main" id="{19D6EC1C-C9B2-4453-841D-72CA84C6CCB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311" name="Picture 310" descr="A picture containing indoor, food, plastic, dessert&#10;&#10;Description automatically generated">
              <a:extLst>
                <a:ext uri="{FF2B5EF4-FFF2-40B4-BE49-F238E27FC236}">
                  <a16:creationId xmlns:a16="http://schemas.microsoft.com/office/drawing/2014/main" id="{9481392D-BFA4-4A40-86E9-0AC9005C2E8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312" name="Picture 311" descr="A picture containing indoor, food, plastic, dessert&#10;&#10;Description automatically generated">
              <a:extLst>
                <a:ext uri="{FF2B5EF4-FFF2-40B4-BE49-F238E27FC236}">
                  <a16:creationId xmlns:a16="http://schemas.microsoft.com/office/drawing/2014/main" id="{65D404F3-9834-4645-A5E5-6293528C05F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313" name="Picture 312" descr="A picture containing indoor, food, plastic, dessert&#10;&#10;Description automatically generated">
              <a:extLst>
                <a:ext uri="{FF2B5EF4-FFF2-40B4-BE49-F238E27FC236}">
                  <a16:creationId xmlns:a16="http://schemas.microsoft.com/office/drawing/2014/main" id="{FE9D57BF-EEB7-497D-AEA2-98FF8782066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314" name="Picture 313" descr="A picture containing indoor, food, plastic, dessert&#10;&#10;Description automatically generated">
              <a:extLst>
                <a:ext uri="{FF2B5EF4-FFF2-40B4-BE49-F238E27FC236}">
                  <a16:creationId xmlns:a16="http://schemas.microsoft.com/office/drawing/2014/main" id="{62E9C1A0-11C2-4624-B680-86A56278AC1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315" name="Picture 314" descr="A picture containing indoor, food, plastic, dessert&#10;&#10;Description automatically generated">
              <a:extLst>
                <a:ext uri="{FF2B5EF4-FFF2-40B4-BE49-F238E27FC236}">
                  <a16:creationId xmlns:a16="http://schemas.microsoft.com/office/drawing/2014/main" id="{1022E57C-A950-4E8E-B33F-082D81DE993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316" name="Picture 315" descr="A picture containing indoor, food, plastic, dessert&#10;&#10;Description automatically generated">
              <a:extLst>
                <a:ext uri="{FF2B5EF4-FFF2-40B4-BE49-F238E27FC236}">
                  <a16:creationId xmlns:a16="http://schemas.microsoft.com/office/drawing/2014/main" id="{FE86C6EA-BF7F-4796-9139-D5B7F0B73EA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317" name="Picture 316" descr="A picture containing indoor, food, plastic, dessert&#10;&#10;Description automatically generated">
              <a:extLst>
                <a:ext uri="{FF2B5EF4-FFF2-40B4-BE49-F238E27FC236}">
                  <a16:creationId xmlns:a16="http://schemas.microsoft.com/office/drawing/2014/main" id="{9807F52B-9732-4ED8-9FC1-ECC215D4215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318" name="Picture 317" descr="A picture containing indoor, food, plastic, dessert&#10;&#10;Description automatically generated">
              <a:extLst>
                <a:ext uri="{FF2B5EF4-FFF2-40B4-BE49-F238E27FC236}">
                  <a16:creationId xmlns:a16="http://schemas.microsoft.com/office/drawing/2014/main" id="{4546F791-3CCB-48D0-81F4-2996D252A98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319" name="Picture 318" descr="A picture containing indoor, food, plastic, dessert&#10;&#10;Description automatically generated">
              <a:extLst>
                <a:ext uri="{FF2B5EF4-FFF2-40B4-BE49-F238E27FC236}">
                  <a16:creationId xmlns:a16="http://schemas.microsoft.com/office/drawing/2014/main" id="{9F34EB31-38A6-4EE8-B20A-E419AD923D4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320" name="Picture 319" descr="A picture containing indoor, food, plastic, dessert&#10;&#10;Description automatically generated">
              <a:extLst>
                <a:ext uri="{FF2B5EF4-FFF2-40B4-BE49-F238E27FC236}">
                  <a16:creationId xmlns:a16="http://schemas.microsoft.com/office/drawing/2014/main" id="{0DCADC9A-C267-49AF-BAB4-C824B19C198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321" name="Picture 320" descr="A picture containing indoor, food, plastic, dessert&#10;&#10;Description automatically generated">
              <a:extLst>
                <a:ext uri="{FF2B5EF4-FFF2-40B4-BE49-F238E27FC236}">
                  <a16:creationId xmlns:a16="http://schemas.microsoft.com/office/drawing/2014/main" id="{2DBFFAC3-70B0-4F59-8748-FE604577C04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322" name="Picture 321" descr="A picture containing indoor, food, plastic, dessert&#10;&#10;Description automatically generated">
              <a:extLst>
                <a:ext uri="{FF2B5EF4-FFF2-40B4-BE49-F238E27FC236}">
                  <a16:creationId xmlns:a16="http://schemas.microsoft.com/office/drawing/2014/main" id="{A85B0792-E5DA-401E-B578-7B43F0A706C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323" name="Picture 322" descr="A picture containing indoor, food, plastic, dessert&#10;&#10;Description automatically generated">
              <a:extLst>
                <a:ext uri="{FF2B5EF4-FFF2-40B4-BE49-F238E27FC236}">
                  <a16:creationId xmlns:a16="http://schemas.microsoft.com/office/drawing/2014/main" id="{11C29346-F638-4A08-BAA0-2645BD50309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324" name="Picture 323" descr="A picture containing indoor, food, plastic, dessert&#10;&#10;Description automatically generated">
              <a:extLst>
                <a:ext uri="{FF2B5EF4-FFF2-40B4-BE49-F238E27FC236}">
                  <a16:creationId xmlns:a16="http://schemas.microsoft.com/office/drawing/2014/main" id="{9F6F31EE-2E08-41B2-9760-876591A05AA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325" name="Picture 324" descr="A picture containing indoor, food, plastic, dessert&#10;&#10;Description automatically generated">
              <a:extLst>
                <a:ext uri="{FF2B5EF4-FFF2-40B4-BE49-F238E27FC236}">
                  <a16:creationId xmlns:a16="http://schemas.microsoft.com/office/drawing/2014/main" id="{A4EACB07-9679-48CF-8C31-8A6B73052E9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326" name="Picture 325" descr="A picture containing indoor, food, plastic, dessert&#10;&#10;Description automatically generated">
              <a:extLst>
                <a:ext uri="{FF2B5EF4-FFF2-40B4-BE49-F238E27FC236}">
                  <a16:creationId xmlns:a16="http://schemas.microsoft.com/office/drawing/2014/main" id="{B3398EBC-2EE4-488E-99C5-447A39C9099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327" name="Picture 326" descr="A picture containing indoor, food, plastic, dessert&#10;&#10;Description automatically generated">
              <a:extLst>
                <a:ext uri="{FF2B5EF4-FFF2-40B4-BE49-F238E27FC236}">
                  <a16:creationId xmlns:a16="http://schemas.microsoft.com/office/drawing/2014/main" id="{32E86A9E-DB56-447F-BCDA-429BE7DB4B5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328" name="Picture 327" descr="A picture containing indoor, food, plastic, dessert&#10;&#10;Description automatically generated">
              <a:extLst>
                <a:ext uri="{FF2B5EF4-FFF2-40B4-BE49-F238E27FC236}">
                  <a16:creationId xmlns:a16="http://schemas.microsoft.com/office/drawing/2014/main" id="{ED99D24F-8489-4071-8EEF-FBC88E74E0F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329" name="Picture 328" descr="A picture containing indoor, food, plastic, dessert&#10;&#10;Description automatically generated">
              <a:extLst>
                <a:ext uri="{FF2B5EF4-FFF2-40B4-BE49-F238E27FC236}">
                  <a16:creationId xmlns:a16="http://schemas.microsoft.com/office/drawing/2014/main" id="{9837A202-8D00-43EE-87F6-91A20027FE0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330" name="Picture 329" descr="A picture containing indoor, food, plastic, dessert&#10;&#10;Description automatically generated">
              <a:extLst>
                <a:ext uri="{FF2B5EF4-FFF2-40B4-BE49-F238E27FC236}">
                  <a16:creationId xmlns:a16="http://schemas.microsoft.com/office/drawing/2014/main" id="{6B8D32D3-C683-4414-9DB7-B872F5978E2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331" name="Picture 330" descr="A picture containing indoor, food, plastic, dessert&#10;&#10;Description automatically generated">
              <a:extLst>
                <a:ext uri="{FF2B5EF4-FFF2-40B4-BE49-F238E27FC236}">
                  <a16:creationId xmlns:a16="http://schemas.microsoft.com/office/drawing/2014/main" id="{91DDD583-A6B7-47F7-80EC-B1C6431885A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332" name="Picture 331" descr="A picture containing indoor, food, plastic, dessert&#10;&#10;Description automatically generated">
              <a:extLst>
                <a:ext uri="{FF2B5EF4-FFF2-40B4-BE49-F238E27FC236}">
                  <a16:creationId xmlns:a16="http://schemas.microsoft.com/office/drawing/2014/main" id="{06840412-2DD5-4D5C-B2F3-7F47B31BA2C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333" name="Picture 332" descr="A picture containing indoor, food, plastic, dessert&#10;&#10;Description automatically generated">
              <a:extLst>
                <a:ext uri="{FF2B5EF4-FFF2-40B4-BE49-F238E27FC236}">
                  <a16:creationId xmlns:a16="http://schemas.microsoft.com/office/drawing/2014/main" id="{DBCBA95A-C26D-4EFC-A12D-FCECE93A84B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334" name="Picture 333" descr="A picture containing indoor, food, plastic, dessert&#10;&#10;Description automatically generated">
              <a:extLst>
                <a:ext uri="{FF2B5EF4-FFF2-40B4-BE49-F238E27FC236}">
                  <a16:creationId xmlns:a16="http://schemas.microsoft.com/office/drawing/2014/main" id="{C98A3B14-40D6-45A8-A025-2E901ACF322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335" name="Picture 334" descr="A picture containing indoor, food, plastic, dessert&#10;&#10;Description automatically generated">
              <a:extLst>
                <a:ext uri="{FF2B5EF4-FFF2-40B4-BE49-F238E27FC236}">
                  <a16:creationId xmlns:a16="http://schemas.microsoft.com/office/drawing/2014/main" id="{5E934254-3A2B-4B7E-BBF8-4B6F9558E6E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336" name="Picture 335" descr="A picture containing indoor, food, plastic, dessert&#10;&#10;Description automatically generated">
              <a:extLst>
                <a:ext uri="{FF2B5EF4-FFF2-40B4-BE49-F238E27FC236}">
                  <a16:creationId xmlns:a16="http://schemas.microsoft.com/office/drawing/2014/main" id="{4002D27A-25C1-48CE-9BC7-E6843A1B351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337" name="Picture 336" descr="A picture containing indoor, food, plastic, dessert&#10;&#10;Description automatically generated">
              <a:extLst>
                <a:ext uri="{FF2B5EF4-FFF2-40B4-BE49-F238E27FC236}">
                  <a16:creationId xmlns:a16="http://schemas.microsoft.com/office/drawing/2014/main" id="{6F2E4C73-F933-4641-A8A5-E20FF6CB2E6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338" name="Picture 337" descr="A picture containing indoor, food, plastic, dessert&#10;&#10;Description automatically generated">
              <a:extLst>
                <a:ext uri="{FF2B5EF4-FFF2-40B4-BE49-F238E27FC236}">
                  <a16:creationId xmlns:a16="http://schemas.microsoft.com/office/drawing/2014/main" id="{91D01DBF-31A8-4AAD-BF21-F8B8A146F78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339" name="Picture 338" descr="A picture containing indoor, food, plastic, dessert&#10;&#10;Description automatically generated">
              <a:extLst>
                <a:ext uri="{FF2B5EF4-FFF2-40B4-BE49-F238E27FC236}">
                  <a16:creationId xmlns:a16="http://schemas.microsoft.com/office/drawing/2014/main" id="{90A3104E-8BB8-4140-9883-32F54B00163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340" name="Picture 339" descr="A picture containing indoor, food, plastic, dessert&#10;&#10;Description automatically generated">
              <a:extLst>
                <a:ext uri="{FF2B5EF4-FFF2-40B4-BE49-F238E27FC236}">
                  <a16:creationId xmlns:a16="http://schemas.microsoft.com/office/drawing/2014/main" id="{48333EC4-5447-4DD3-8959-A69E97ECBED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341" name="Picture 340" descr="A picture containing indoor, food, plastic, dessert&#10;&#10;Description automatically generated">
              <a:extLst>
                <a:ext uri="{FF2B5EF4-FFF2-40B4-BE49-F238E27FC236}">
                  <a16:creationId xmlns:a16="http://schemas.microsoft.com/office/drawing/2014/main" id="{2063A7CC-E93B-4C2A-BEBD-F47A796EE96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342" name="Picture 341" descr="A picture containing indoor, food, plastic, dessert&#10;&#10;Description automatically generated">
              <a:extLst>
                <a:ext uri="{FF2B5EF4-FFF2-40B4-BE49-F238E27FC236}">
                  <a16:creationId xmlns:a16="http://schemas.microsoft.com/office/drawing/2014/main" id="{AEBF5DCC-B206-4F51-8F94-152C0149AB3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343" name="Picture 342" descr="A picture containing indoor, food, plastic, dessert&#10;&#10;Description automatically generated">
              <a:extLst>
                <a:ext uri="{FF2B5EF4-FFF2-40B4-BE49-F238E27FC236}">
                  <a16:creationId xmlns:a16="http://schemas.microsoft.com/office/drawing/2014/main" id="{D5501230-72D5-4640-9532-62658784C22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344" name="Picture 343" descr="A picture containing indoor, food, plastic, dessert&#10;&#10;Description automatically generated">
              <a:extLst>
                <a:ext uri="{FF2B5EF4-FFF2-40B4-BE49-F238E27FC236}">
                  <a16:creationId xmlns:a16="http://schemas.microsoft.com/office/drawing/2014/main" id="{3299FA70-EF50-435E-B042-D4F033F17CC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345" name="Picture 344" descr="A picture containing indoor, food, plastic, dessert&#10;&#10;Description automatically generated">
              <a:extLst>
                <a:ext uri="{FF2B5EF4-FFF2-40B4-BE49-F238E27FC236}">
                  <a16:creationId xmlns:a16="http://schemas.microsoft.com/office/drawing/2014/main" id="{F8095FE3-7B8E-4A4A-8644-54103E2B1FA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346" name="Picture 345" descr="A picture containing indoor, food, plastic, dessert&#10;&#10;Description automatically generated">
              <a:extLst>
                <a:ext uri="{FF2B5EF4-FFF2-40B4-BE49-F238E27FC236}">
                  <a16:creationId xmlns:a16="http://schemas.microsoft.com/office/drawing/2014/main" id="{F5AD0403-257D-4C8D-87BE-33A328612B0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347" name="Picture 346" descr="A picture containing indoor, food, plastic, dessert&#10;&#10;Description automatically generated">
              <a:extLst>
                <a:ext uri="{FF2B5EF4-FFF2-40B4-BE49-F238E27FC236}">
                  <a16:creationId xmlns:a16="http://schemas.microsoft.com/office/drawing/2014/main" id="{4730010B-8C0D-4939-ABD9-19FA771F585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348" name="Picture 347" descr="A picture containing indoor, food, plastic, dessert&#10;&#10;Description automatically generated">
              <a:extLst>
                <a:ext uri="{FF2B5EF4-FFF2-40B4-BE49-F238E27FC236}">
                  <a16:creationId xmlns:a16="http://schemas.microsoft.com/office/drawing/2014/main" id="{63D3DF6D-A80E-4616-9EBE-8D2B72F5C78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349" name="Picture 348" descr="A picture containing indoor, food, plastic, dessert&#10;&#10;Description automatically generated">
              <a:extLst>
                <a:ext uri="{FF2B5EF4-FFF2-40B4-BE49-F238E27FC236}">
                  <a16:creationId xmlns:a16="http://schemas.microsoft.com/office/drawing/2014/main" id="{4B107719-9B02-43E6-AF23-C023F43A31D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350" name="Picture 349" descr="A picture containing indoor, food, plastic, dessert&#10;&#10;Description automatically generated">
              <a:extLst>
                <a:ext uri="{FF2B5EF4-FFF2-40B4-BE49-F238E27FC236}">
                  <a16:creationId xmlns:a16="http://schemas.microsoft.com/office/drawing/2014/main" id="{D4F4BFD5-110B-462F-90E6-03BC39A4E98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351" name="Picture 350" descr="A picture containing indoor, food, plastic, dessert&#10;&#10;Description automatically generated">
              <a:extLst>
                <a:ext uri="{FF2B5EF4-FFF2-40B4-BE49-F238E27FC236}">
                  <a16:creationId xmlns:a16="http://schemas.microsoft.com/office/drawing/2014/main" id="{856E67AE-C410-47FE-ACAD-1DE8425A963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352" name="Group 351">
            <a:extLst>
              <a:ext uri="{FF2B5EF4-FFF2-40B4-BE49-F238E27FC236}">
                <a16:creationId xmlns:a16="http://schemas.microsoft.com/office/drawing/2014/main" id="{FF9D52A4-1DFC-43D3-B9F7-3AE2958292DF}"/>
              </a:ext>
            </a:extLst>
          </p:cNvPr>
          <p:cNvGrpSpPr/>
          <p:nvPr/>
        </p:nvGrpSpPr>
        <p:grpSpPr>
          <a:xfrm>
            <a:off x="1027533" y="4610199"/>
            <a:ext cx="1292831" cy="871835"/>
            <a:chOff x="1799658" y="4188737"/>
            <a:chExt cx="1292831" cy="871835"/>
          </a:xfrm>
        </p:grpSpPr>
        <p:pic>
          <p:nvPicPr>
            <p:cNvPr id="353" name="Picture 352" descr="A picture containing indoor, food, plastic, dessert&#10;&#10;Description automatically generated">
              <a:extLst>
                <a:ext uri="{FF2B5EF4-FFF2-40B4-BE49-F238E27FC236}">
                  <a16:creationId xmlns:a16="http://schemas.microsoft.com/office/drawing/2014/main" id="{00B04B63-F3CB-4077-97DD-550CB8AE190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354" name="Picture 353" descr="A picture containing indoor, food, plastic, dessert&#10;&#10;Description automatically generated">
              <a:extLst>
                <a:ext uri="{FF2B5EF4-FFF2-40B4-BE49-F238E27FC236}">
                  <a16:creationId xmlns:a16="http://schemas.microsoft.com/office/drawing/2014/main" id="{218C57D9-FCAE-4BD3-A931-AEC63FD0A29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355" name="Picture 354" descr="A picture containing indoor, food, plastic, dessert&#10;&#10;Description automatically generated">
              <a:extLst>
                <a:ext uri="{FF2B5EF4-FFF2-40B4-BE49-F238E27FC236}">
                  <a16:creationId xmlns:a16="http://schemas.microsoft.com/office/drawing/2014/main" id="{33821014-4351-4461-9CAA-A548F5D044F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356" name="Picture 355" descr="A picture containing indoor, food, plastic, dessert&#10;&#10;Description automatically generated">
              <a:extLst>
                <a:ext uri="{FF2B5EF4-FFF2-40B4-BE49-F238E27FC236}">
                  <a16:creationId xmlns:a16="http://schemas.microsoft.com/office/drawing/2014/main" id="{78C7399B-5E4C-46EC-95BB-D9A960C2D32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357" name="Picture 356" descr="A picture containing indoor, food, plastic, dessert&#10;&#10;Description automatically generated">
              <a:extLst>
                <a:ext uri="{FF2B5EF4-FFF2-40B4-BE49-F238E27FC236}">
                  <a16:creationId xmlns:a16="http://schemas.microsoft.com/office/drawing/2014/main" id="{10828716-6F5F-4A2F-A4CC-2F4DDE7F417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358" name="Picture 357" descr="A picture containing indoor, food, plastic, dessert&#10;&#10;Description automatically generated">
              <a:extLst>
                <a:ext uri="{FF2B5EF4-FFF2-40B4-BE49-F238E27FC236}">
                  <a16:creationId xmlns:a16="http://schemas.microsoft.com/office/drawing/2014/main" id="{D0D43459-9BA0-4A21-A51F-1FB76797580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359" name="Picture 358" descr="A picture containing indoor, food, plastic, dessert&#10;&#10;Description automatically generated">
              <a:extLst>
                <a:ext uri="{FF2B5EF4-FFF2-40B4-BE49-F238E27FC236}">
                  <a16:creationId xmlns:a16="http://schemas.microsoft.com/office/drawing/2014/main" id="{72A87310-D609-46C8-B4EC-C2584770DD9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360" name="Picture 359" descr="A picture containing indoor, food, plastic, dessert&#10;&#10;Description automatically generated">
              <a:extLst>
                <a:ext uri="{FF2B5EF4-FFF2-40B4-BE49-F238E27FC236}">
                  <a16:creationId xmlns:a16="http://schemas.microsoft.com/office/drawing/2014/main" id="{E709BC9B-1466-4294-B096-28D6056C05B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361" name="Picture 360" descr="A picture containing indoor, food, plastic, dessert&#10;&#10;Description automatically generated">
              <a:extLst>
                <a:ext uri="{FF2B5EF4-FFF2-40B4-BE49-F238E27FC236}">
                  <a16:creationId xmlns:a16="http://schemas.microsoft.com/office/drawing/2014/main" id="{1A9FC42E-A931-4371-9183-E5C885DD6AF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362" name="Picture 361" descr="A picture containing indoor, food, plastic, dessert&#10;&#10;Description automatically generated">
              <a:extLst>
                <a:ext uri="{FF2B5EF4-FFF2-40B4-BE49-F238E27FC236}">
                  <a16:creationId xmlns:a16="http://schemas.microsoft.com/office/drawing/2014/main" id="{9A2BB288-3C45-470E-855D-DD875CA6334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363" name="Picture 362" descr="A picture containing indoor, food, plastic, dessert&#10;&#10;Description automatically generated">
              <a:extLst>
                <a:ext uri="{FF2B5EF4-FFF2-40B4-BE49-F238E27FC236}">
                  <a16:creationId xmlns:a16="http://schemas.microsoft.com/office/drawing/2014/main" id="{CAFF3E9F-100A-4230-A9A0-1E2AC7F1306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364" name="Picture 363" descr="A picture containing indoor, food, plastic, dessert&#10;&#10;Description automatically generated">
              <a:extLst>
                <a:ext uri="{FF2B5EF4-FFF2-40B4-BE49-F238E27FC236}">
                  <a16:creationId xmlns:a16="http://schemas.microsoft.com/office/drawing/2014/main" id="{97BCB15A-128A-4D22-BA0D-9BCBCE3AFAE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365" name="Picture 364" descr="A picture containing indoor, food, plastic, dessert&#10;&#10;Description automatically generated">
              <a:extLst>
                <a:ext uri="{FF2B5EF4-FFF2-40B4-BE49-F238E27FC236}">
                  <a16:creationId xmlns:a16="http://schemas.microsoft.com/office/drawing/2014/main" id="{28828C1A-FE98-4684-9936-5CF37383217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366" name="Picture 365" descr="A picture containing indoor, food, plastic, dessert&#10;&#10;Description automatically generated">
              <a:extLst>
                <a:ext uri="{FF2B5EF4-FFF2-40B4-BE49-F238E27FC236}">
                  <a16:creationId xmlns:a16="http://schemas.microsoft.com/office/drawing/2014/main" id="{48650B8B-6C61-4B36-868A-A71C514A6F0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367" name="Picture 366" descr="A picture containing indoor, food, plastic, dessert&#10;&#10;Description automatically generated">
              <a:extLst>
                <a:ext uri="{FF2B5EF4-FFF2-40B4-BE49-F238E27FC236}">
                  <a16:creationId xmlns:a16="http://schemas.microsoft.com/office/drawing/2014/main" id="{99FE8C86-33E7-4E99-BB49-9FC57532C3E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368" name="Picture 367" descr="A picture containing indoor, food, plastic, dessert&#10;&#10;Description automatically generated">
              <a:extLst>
                <a:ext uri="{FF2B5EF4-FFF2-40B4-BE49-F238E27FC236}">
                  <a16:creationId xmlns:a16="http://schemas.microsoft.com/office/drawing/2014/main" id="{A2801F8F-CAD4-4CAE-BB01-924D9931D17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369" name="Picture 368" descr="A picture containing indoor, food, plastic, dessert&#10;&#10;Description automatically generated">
              <a:extLst>
                <a:ext uri="{FF2B5EF4-FFF2-40B4-BE49-F238E27FC236}">
                  <a16:creationId xmlns:a16="http://schemas.microsoft.com/office/drawing/2014/main" id="{FA78F64A-47F4-4A5D-9047-D795BF5ABDB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370" name="Picture 369" descr="A picture containing indoor, food, plastic, dessert&#10;&#10;Description automatically generated">
              <a:extLst>
                <a:ext uri="{FF2B5EF4-FFF2-40B4-BE49-F238E27FC236}">
                  <a16:creationId xmlns:a16="http://schemas.microsoft.com/office/drawing/2014/main" id="{07279BB9-C681-4D53-86F1-9693EAA4009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371" name="Picture 370" descr="A picture containing indoor, food, plastic, dessert&#10;&#10;Description automatically generated">
              <a:extLst>
                <a:ext uri="{FF2B5EF4-FFF2-40B4-BE49-F238E27FC236}">
                  <a16:creationId xmlns:a16="http://schemas.microsoft.com/office/drawing/2014/main" id="{E6C2574F-14AA-45B4-944C-9C74C715111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372" name="Picture 371" descr="A picture containing indoor, food, plastic, dessert&#10;&#10;Description automatically generated">
              <a:extLst>
                <a:ext uri="{FF2B5EF4-FFF2-40B4-BE49-F238E27FC236}">
                  <a16:creationId xmlns:a16="http://schemas.microsoft.com/office/drawing/2014/main" id="{24348A71-9789-48DC-83F8-AD1BD5A0A4B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373" name="Picture 372" descr="A picture containing indoor, food, plastic, dessert&#10;&#10;Description automatically generated">
              <a:extLst>
                <a:ext uri="{FF2B5EF4-FFF2-40B4-BE49-F238E27FC236}">
                  <a16:creationId xmlns:a16="http://schemas.microsoft.com/office/drawing/2014/main" id="{71EE9067-CAD7-47E8-A687-71B39DD9FF3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374" name="Picture 373" descr="A picture containing indoor, food, plastic, dessert&#10;&#10;Description automatically generated">
              <a:extLst>
                <a:ext uri="{FF2B5EF4-FFF2-40B4-BE49-F238E27FC236}">
                  <a16:creationId xmlns:a16="http://schemas.microsoft.com/office/drawing/2014/main" id="{4371B868-E75C-4656-87DC-9C0613958AD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375" name="Picture 374" descr="A picture containing indoor, food, plastic, dessert&#10;&#10;Description automatically generated">
              <a:extLst>
                <a:ext uri="{FF2B5EF4-FFF2-40B4-BE49-F238E27FC236}">
                  <a16:creationId xmlns:a16="http://schemas.microsoft.com/office/drawing/2014/main" id="{43ADD29D-513B-4DD0-BD57-0BB0CBC3907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376" name="Picture 375" descr="A picture containing indoor, food, plastic, dessert&#10;&#10;Description automatically generated">
              <a:extLst>
                <a:ext uri="{FF2B5EF4-FFF2-40B4-BE49-F238E27FC236}">
                  <a16:creationId xmlns:a16="http://schemas.microsoft.com/office/drawing/2014/main" id="{2B612D44-2B7F-4358-ADB4-560C3C70E9F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377" name="Picture 376" descr="A picture containing indoor, food, plastic, dessert&#10;&#10;Description automatically generated">
              <a:extLst>
                <a:ext uri="{FF2B5EF4-FFF2-40B4-BE49-F238E27FC236}">
                  <a16:creationId xmlns:a16="http://schemas.microsoft.com/office/drawing/2014/main" id="{169B5EF0-7EE0-4C14-A694-A6250577DA0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378" name="Picture 377" descr="A picture containing indoor, food, plastic, dessert&#10;&#10;Description automatically generated">
              <a:extLst>
                <a:ext uri="{FF2B5EF4-FFF2-40B4-BE49-F238E27FC236}">
                  <a16:creationId xmlns:a16="http://schemas.microsoft.com/office/drawing/2014/main" id="{E2D9CB0C-530D-47BA-80A8-DF5896FDD5F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379" name="Picture 378" descr="A picture containing indoor, food, plastic, dessert&#10;&#10;Description automatically generated">
              <a:extLst>
                <a:ext uri="{FF2B5EF4-FFF2-40B4-BE49-F238E27FC236}">
                  <a16:creationId xmlns:a16="http://schemas.microsoft.com/office/drawing/2014/main" id="{4AB4815C-3ABC-443A-9B5D-4BB7AB0078F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380" name="Picture 379" descr="A picture containing indoor, food, plastic, dessert&#10;&#10;Description automatically generated">
              <a:extLst>
                <a:ext uri="{FF2B5EF4-FFF2-40B4-BE49-F238E27FC236}">
                  <a16:creationId xmlns:a16="http://schemas.microsoft.com/office/drawing/2014/main" id="{A079226A-907D-454D-ABDB-367037C3B0F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381" name="Picture 380" descr="A picture containing indoor, food, plastic, dessert&#10;&#10;Description automatically generated">
              <a:extLst>
                <a:ext uri="{FF2B5EF4-FFF2-40B4-BE49-F238E27FC236}">
                  <a16:creationId xmlns:a16="http://schemas.microsoft.com/office/drawing/2014/main" id="{6234A12F-AD51-410A-994F-D93FCD01A6E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382" name="Picture 381" descr="A picture containing indoor, food, plastic, dessert&#10;&#10;Description automatically generated">
              <a:extLst>
                <a:ext uri="{FF2B5EF4-FFF2-40B4-BE49-F238E27FC236}">
                  <a16:creationId xmlns:a16="http://schemas.microsoft.com/office/drawing/2014/main" id="{D8519F7E-C416-44FD-A9C5-5EB2D06B38E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383" name="Picture 382" descr="A picture containing indoor, food, plastic, dessert&#10;&#10;Description automatically generated">
              <a:extLst>
                <a:ext uri="{FF2B5EF4-FFF2-40B4-BE49-F238E27FC236}">
                  <a16:creationId xmlns:a16="http://schemas.microsoft.com/office/drawing/2014/main" id="{92786C72-5A20-4497-9BAB-9579E65B7BC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384" name="Picture 383" descr="A picture containing indoor, food, plastic, dessert&#10;&#10;Description automatically generated">
              <a:extLst>
                <a:ext uri="{FF2B5EF4-FFF2-40B4-BE49-F238E27FC236}">
                  <a16:creationId xmlns:a16="http://schemas.microsoft.com/office/drawing/2014/main" id="{100FF92C-B9D4-41E4-9626-9C2CFCD232E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385" name="Picture 384" descr="A picture containing indoor, food, plastic, dessert&#10;&#10;Description automatically generated">
              <a:extLst>
                <a:ext uri="{FF2B5EF4-FFF2-40B4-BE49-F238E27FC236}">
                  <a16:creationId xmlns:a16="http://schemas.microsoft.com/office/drawing/2014/main" id="{B8F81700-665A-4659-98C9-35E4641D430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386" name="Picture 385" descr="A picture containing indoor, food, plastic, dessert&#10;&#10;Description automatically generated">
              <a:extLst>
                <a:ext uri="{FF2B5EF4-FFF2-40B4-BE49-F238E27FC236}">
                  <a16:creationId xmlns:a16="http://schemas.microsoft.com/office/drawing/2014/main" id="{7E81277B-6599-4963-AA04-5103941FB45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387" name="Picture 386" descr="A picture containing indoor, food, plastic, dessert&#10;&#10;Description automatically generated">
              <a:extLst>
                <a:ext uri="{FF2B5EF4-FFF2-40B4-BE49-F238E27FC236}">
                  <a16:creationId xmlns:a16="http://schemas.microsoft.com/office/drawing/2014/main" id="{0D0EA294-CBBA-4A55-AA02-626ABFEF3FA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388" name="Picture 387" descr="A picture containing indoor, food, plastic, dessert&#10;&#10;Description automatically generated">
              <a:extLst>
                <a:ext uri="{FF2B5EF4-FFF2-40B4-BE49-F238E27FC236}">
                  <a16:creationId xmlns:a16="http://schemas.microsoft.com/office/drawing/2014/main" id="{25122FC9-DB51-4E5C-AFBB-36BEC5F09A8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389" name="Picture 388" descr="A picture containing indoor, food, plastic, dessert&#10;&#10;Description automatically generated">
              <a:extLst>
                <a:ext uri="{FF2B5EF4-FFF2-40B4-BE49-F238E27FC236}">
                  <a16:creationId xmlns:a16="http://schemas.microsoft.com/office/drawing/2014/main" id="{B8298E76-20AF-47DC-B595-109F3261CF1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390" name="Picture 389" descr="A picture containing indoor, food, plastic, dessert&#10;&#10;Description automatically generated">
              <a:extLst>
                <a:ext uri="{FF2B5EF4-FFF2-40B4-BE49-F238E27FC236}">
                  <a16:creationId xmlns:a16="http://schemas.microsoft.com/office/drawing/2014/main" id="{5D693F1D-33B7-45E3-8622-9FADDF749CF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391" name="Picture 390" descr="A picture containing indoor, food, plastic, dessert&#10;&#10;Description automatically generated">
              <a:extLst>
                <a:ext uri="{FF2B5EF4-FFF2-40B4-BE49-F238E27FC236}">
                  <a16:creationId xmlns:a16="http://schemas.microsoft.com/office/drawing/2014/main" id="{E553D05F-61A2-4447-887C-0769F9C0F57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392" name="Picture 391" descr="A picture containing indoor, food, plastic, dessert&#10;&#10;Description automatically generated">
              <a:extLst>
                <a:ext uri="{FF2B5EF4-FFF2-40B4-BE49-F238E27FC236}">
                  <a16:creationId xmlns:a16="http://schemas.microsoft.com/office/drawing/2014/main" id="{F1632110-E5AB-48C4-B4A9-D9921F1BA89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393" name="Picture 392" descr="A picture containing indoor, food, plastic, dessert&#10;&#10;Description automatically generated">
              <a:extLst>
                <a:ext uri="{FF2B5EF4-FFF2-40B4-BE49-F238E27FC236}">
                  <a16:creationId xmlns:a16="http://schemas.microsoft.com/office/drawing/2014/main" id="{C53391B6-AE3B-4CDB-BA7C-C82238594E4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394" name="Picture 393" descr="A picture containing indoor, food, plastic, dessert&#10;&#10;Description automatically generated">
              <a:extLst>
                <a:ext uri="{FF2B5EF4-FFF2-40B4-BE49-F238E27FC236}">
                  <a16:creationId xmlns:a16="http://schemas.microsoft.com/office/drawing/2014/main" id="{28404B7B-B7AF-4024-AE62-1917325F762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395" name="Picture 394" descr="A picture containing indoor, food, plastic, dessert&#10;&#10;Description automatically generated">
              <a:extLst>
                <a:ext uri="{FF2B5EF4-FFF2-40B4-BE49-F238E27FC236}">
                  <a16:creationId xmlns:a16="http://schemas.microsoft.com/office/drawing/2014/main" id="{F2A38FBA-FA17-4099-A1B2-2E56E6E3FC6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396" name="Picture 395" descr="A picture containing indoor, food, plastic, dessert&#10;&#10;Description automatically generated">
              <a:extLst>
                <a:ext uri="{FF2B5EF4-FFF2-40B4-BE49-F238E27FC236}">
                  <a16:creationId xmlns:a16="http://schemas.microsoft.com/office/drawing/2014/main" id="{7DEA2595-FB4E-453F-9C59-B36E026D6AF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397" name="Picture 396" descr="A picture containing indoor, food, plastic, dessert&#10;&#10;Description automatically generated">
              <a:extLst>
                <a:ext uri="{FF2B5EF4-FFF2-40B4-BE49-F238E27FC236}">
                  <a16:creationId xmlns:a16="http://schemas.microsoft.com/office/drawing/2014/main" id="{F20EA04F-2E8E-4288-8ED5-694D6AC9BFC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398" name="Picture 397" descr="A picture containing indoor, food, plastic, dessert&#10;&#10;Description automatically generated">
              <a:extLst>
                <a:ext uri="{FF2B5EF4-FFF2-40B4-BE49-F238E27FC236}">
                  <a16:creationId xmlns:a16="http://schemas.microsoft.com/office/drawing/2014/main" id="{176B8FC2-3321-4E1E-A53D-FD240A272D1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399" name="Picture 398" descr="A picture containing indoor, food, plastic, dessert&#10;&#10;Description automatically generated">
              <a:extLst>
                <a:ext uri="{FF2B5EF4-FFF2-40B4-BE49-F238E27FC236}">
                  <a16:creationId xmlns:a16="http://schemas.microsoft.com/office/drawing/2014/main" id="{30841736-5353-400C-9958-4818B9F294D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400" name="Picture 399" descr="A picture containing indoor, food, plastic, dessert&#10;&#10;Description automatically generated">
              <a:extLst>
                <a:ext uri="{FF2B5EF4-FFF2-40B4-BE49-F238E27FC236}">
                  <a16:creationId xmlns:a16="http://schemas.microsoft.com/office/drawing/2014/main" id="{DD1EFCC0-F0D1-405D-A7A1-3BDA320B89A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401" name="Picture 400" descr="A picture containing indoor, food, plastic, dessert&#10;&#10;Description automatically generated">
              <a:extLst>
                <a:ext uri="{FF2B5EF4-FFF2-40B4-BE49-F238E27FC236}">
                  <a16:creationId xmlns:a16="http://schemas.microsoft.com/office/drawing/2014/main" id="{3F27FA6C-7AAF-4D82-B0C1-96E75DDE889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402" name="Group 401">
            <a:extLst>
              <a:ext uri="{FF2B5EF4-FFF2-40B4-BE49-F238E27FC236}">
                <a16:creationId xmlns:a16="http://schemas.microsoft.com/office/drawing/2014/main" id="{C4F38D7A-32DE-4066-BBA0-9F79D521E3C2}"/>
              </a:ext>
            </a:extLst>
          </p:cNvPr>
          <p:cNvGrpSpPr/>
          <p:nvPr/>
        </p:nvGrpSpPr>
        <p:grpSpPr>
          <a:xfrm>
            <a:off x="59821" y="5169415"/>
            <a:ext cx="1585226" cy="1069015"/>
            <a:chOff x="1799658" y="4188737"/>
            <a:chExt cx="1292831" cy="871835"/>
          </a:xfrm>
        </p:grpSpPr>
        <p:pic>
          <p:nvPicPr>
            <p:cNvPr id="403" name="Picture 402" descr="A picture containing indoor, food, plastic, dessert&#10;&#10;Description automatically generated">
              <a:extLst>
                <a:ext uri="{FF2B5EF4-FFF2-40B4-BE49-F238E27FC236}">
                  <a16:creationId xmlns:a16="http://schemas.microsoft.com/office/drawing/2014/main" id="{4ED8B8D3-7540-4507-AE6D-FD7BC648E5C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404" name="Picture 403" descr="A picture containing indoor, food, plastic, dessert&#10;&#10;Description automatically generated">
              <a:extLst>
                <a:ext uri="{FF2B5EF4-FFF2-40B4-BE49-F238E27FC236}">
                  <a16:creationId xmlns:a16="http://schemas.microsoft.com/office/drawing/2014/main" id="{EBC8E248-8B88-40BA-A99C-10C680283B8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405" name="Picture 404" descr="A picture containing indoor, food, plastic, dessert&#10;&#10;Description automatically generated">
              <a:extLst>
                <a:ext uri="{FF2B5EF4-FFF2-40B4-BE49-F238E27FC236}">
                  <a16:creationId xmlns:a16="http://schemas.microsoft.com/office/drawing/2014/main" id="{1EF84E4C-20CA-4037-882D-E4EA5BAABC2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406" name="Picture 405" descr="A picture containing indoor, food, plastic, dessert&#10;&#10;Description automatically generated">
              <a:extLst>
                <a:ext uri="{FF2B5EF4-FFF2-40B4-BE49-F238E27FC236}">
                  <a16:creationId xmlns:a16="http://schemas.microsoft.com/office/drawing/2014/main" id="{E356C80E-1E07-4494-98E9-CAEC1B488C0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407" name="Picture 406" descr="A picture containing indoor, food, plastic, dessert&#10;&#10;Description automatically generated">
              <a:extLst>
                <a:ext uri="{FF2B5EF4-FFF2-40B4-BE49-F238E27FC236}">
                  <a16:creationId xmlns:a16="http://schemas.microsoft.com/office/drawing/2014/main" id="{C42925EA-320A-4781-9B5E-8FF2666A703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408" name="Picture 407" descr="A picture containing indoor, food, plastic, dessert&#10;&#10;Description automatically generated">
              <a:extLst>
                <a:ext uri="{FF2B5EF4-FFF2-40B4-BE49-F238E27FC236}">
                  <a16:creationId xmlns:a16="http://schemas.microsoft.com/office/drawing/2014/main" id="{E7C4D6D9-B4D6-48B1-8F4E-6FE07D37755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409" name="Picture 408" descr="A picture containing indoor, food, plastic, dessert&#10;&#10;Description automatically generated">
              <a:extLst>
                <a:ext uri="{FF2B5EF4-FFF2-40B4-BE49-F238E27FC236}">
                  <a16:creationId xmlns:a16="http://schemas.microsoft.com/office/drawing/2014/main" id="{A7D5D048-0C63-433D-AEEC-830058622DE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410" name="Picture 409" descr="A picture containing indoor, food, plastic, dessert&#10;&#10;Description automatically generated">
              <a:extLst>
                <a:ext uri="{FF2B5EF4-FFF2-40B4-BE49-F238E27FC236}">
                  <a16:creationId xmlns:a16="http://schemas.microsoft.com/office/drawing/2014/main" id="{00D63E3C-3874-4C6D-A402-E7B3A297316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411" name="Picture 410" descr="A picture containing indoor, food, plastic, dessert&#10;&#10;Description automatically generated">
              <a:extLst>
                <a:ext uri="{FF2B5EF4-FFF2-40B4-BE49-F238E27FC236}">
                  <a16:creationId xmlns:a16="http://schemas.microsoft.com/office/drawing/2014/main" id="{538ADA67-2130-47FF-90EC-585B27BA49C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412" name="Picture 411" descr="A picture containing indoor, food, plastic, dessert&#10;&#10;Description automatically generated">
              <a:extLst>
                <a:ext uri="{FF2B5EF4-FFF2-40B4-BE49-F238E27FC236}">
                  <a16:creationId xmlns:a16="http://schemas.microsoft.com/office/drawing/2014/main" id="{7727A6E3-42E0-4E3B-B58F-F27CCC0524E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413" name="Picture 412" descr="A picture containing indoor, food, plastic, dessert&#10;&#10;Description automatically generated">
              <a:extLst>
                <a:ext uri="{FF2B5EF4-FFF2-40B4-BE49-F238E27FC236}">
                  <a16:creationId xmlns:a16="http://schemas.microsoft.com/office/drawing/2014/main" id="{81B8AD0A-9171-4FE3-80EE-57DB5324217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414" name="Picture 413" descr="A picture containing indoor, food, plastic, dessert&#10;&#10;Description automatically generated">
              <a:extLst>
                <a:ext uri="{FF2B5EF4-FFF2-40B4-BE49-F238E27FC236}">
                  <a16:creationId xmlns:a16="http://schemas.microsoft.com/office/drawing/2014/main" id="{F0BF7607-9DA4-474E-AAE7-F83002F4D8E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415" name="Picture 414" descr="A picture containing indoor, food, plastic, dessert&#10;&#10;Description automatically generated">
              <a:extLst>
                <a:ext uri="{FF2B5EF4-FFF2-40B4-BE49-F238E27FC236}">
                  <a16:creationId xmlns:a16="http://schemas.microsoft.com/office/drawing/2014/main" id="{35F8707B-6202-44C7-98AD-F16D1E62C3C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416" name="Picture 415" descr="A picture containing indoor, food, plastic, dessert&#10;&#10;Description automatically generated">
              <a:extLst>
                <a:ext uri="{FF2B5EF4-FFF2-40B4-BE49-F238E27FC236}">
                  <a16:creationId xmlns:a16="http://schemas.microsoft.com/office/drawing/2014/main" id="{9E21068A-20C0-4BE1-A8C0-909243E46A3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417" name="Picture 416" descr="A picture containing indoor, food, plastic, dessert&#10;&#10;Description automatically generated">
              <a:extLst>
                <a:ext uri="{FF2B5EF4-FFF2-40B4-BE49-F238E27FC236}">
                  <a16:creationId xmlns:a16="http://schemas.microsoft.com/office/drawing/2014/main" id="{41A36C7D-2EF9-4CA7-8E5A-6A43C66A991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418" name="Picture 417" descr="A picture containing indoor, food, plastic, dessert&#10;&#10;Description automatically generated">
              <a:extLst>
                <a:ext uri="{FF2B5EF4-FFF2-40B4-BE49-F238E27FC236}">
                  <a16:creationId xmlns:a16="http://schemas.microsoft.com/office/drawing/2014/main" id="{81943239-20D3-40C2-88DB-9C7810903BD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419" name="Picture 418" descr="A picture containing indoor, food, plastic, dessert&#10;&#10;Description automatically generated">
              <a:extLst>
                <a:ext uri="{FF2B5EF4-FFF2-40B4-BE49-F238E27FC236}">
                  <a16:creationId xmlns:a16="http://schemas.microsoft.com/office/drawing/2014/main" id="{F5205317-6830-4943-8620-F1FF00078D7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420" name="Picture 419" descr="A picture containing indoor, food, plastic, dessert&#10;&#10;Description automatically generated">
              <a:extLst>
                <a:ext uri="{FF2B5EF4-FFF2-40B4-BE49-F238E27FC236}">
                  <a16:creationId xmlns:a16="http://schemas.microsoft.com/office/drawing/2014/main" id="{561E4D49-E058-4B94-8968-6E29C449AED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421" name="Picture 420" descr="A picture containing indoor, food, plastic, dessert&#10;&#10;Description automatically generated">
              <a:extLst>
                <a:ext uri="{FF2B5EF4-FFF2-40B4-BE49-F238E27FC236}">
                  <a16:creationId xmlns:a16="http://schemas.microsoft.com/office/drawing/2014/main" id="{FAE2941F-D8C0-420C-ABFB-7E335A131D5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422" name="Picture 421" descr="A picture containing indoor, food, plastic, dessert&#10;&#10;Description automatically generated">
              <a:extLst>
                <a:ext uri="{FF2B5EF4-FFF2-40B4-BE49-F238E27FC236}">
                  <a16:creationId xmlns:a16="http://schemas.microsoft.com/office/drawing/2014/main" id="{111876AE-F21E-4F9A-BAEF-25F177BB7BA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423" name="Picture 422" descr="A picture containing indoor, food, plastic, dessert&#10;&#10;Description automatically generated">
              <a:extLst>
                <a:ext uri="{FF2B5EF4-FFF2-40B4-BE49-F238E27FC236}">
                  <a16:creationId xmlns:a16="http://schemas.microsoft.com/office/drawing/2014/main" id="{125B283B-F56B-4F1A-BC67-7F67D39C2ED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424" name="Picture 423" descr="A picture containing indoor, food, plastic, dessert&#10;&#10;Description automatically generated">
              <a:extLst>
                <a:ext uri="{FF2B5EF4-FFF2-40B4-BE49-F238E27FC236}">
                  <a16:creationId xmlns:a16="http://schemas.microsoft.com/office/drawing/2014/main" id="{13C96000-B1FA-422B-B221-42A294B53E7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425" name="Picture 424" descr="A picture containing indoor, food, plastic, dessert&#10;&#10;Description automatically generated">
              <a:extLst>
                <a:ext uri="{FF2B5EF4-FFF2-40B4-BE49-F238E27FC236}">
                  <a16:creationId xmlns:a16="http://schemas.microsoft.com/office/drawing/2014/main" id="{CE6CB553-D216-45C3-B56B-DEE33987D01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426" name="Picture 425" descr="A picture containing indoor, food, plastic, dessert&#10;&#10;Description automatically generated">
              <a:extLst>
                <a:ext uri="{FF2B5EF4-FFF2-40B4-BE49-F238E27FC236}">
                  <a16:creationId xmlns:a16="http://schemas.microsoft.com/office/drawing/2014/main" id="{048A865F-492E-428D-88AD-F5AFD598783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427" name="Picture 426" descr="A picture containing indoor, food, plastic, dessert&#10;&#10;Description automatically generated">
              <a:extLst>
                <a:ext uri="{FF2B5EF4-FFF2-40B4-BE49-F238E27FC236}">
                  <a16:creationId xmlns:a16="http://schemas.microsoft.com/office/drawing/2014/main" id="{0A9AE050-ACC4-496A-8E1C-77C179E7525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428" name="Picture 427" descr="A picture containing indoor, food, plastic, dessert&#10;&#10;Description automatically generated">
              <a:extLst>
                <a:ext uri="{FF2B5EF4-FFF2-40B4-BE49-F238E27FC236}">
                  <a16:creationId xmlns:a16="http://schemas.microsoft.com/office/drawing/2014/main" id="{B2CA646A-DAE7-49CB-B581-50CEB012E0C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429" name="Picture 428" descr="A picture containing indoor, food, plastic, dessert&#10;&#10;Description automatically generated">
              <a:extLst>
                <a:ext uri="{FF2B5EF4-FFF2-40B4-BE49-F238E27FC236}">
                  <a16:creationId xmlns:a16="http://schemas.microsoft.com/office/drawing/2014/main" id="{60EFC48B-AAE2-4450-8DED-52583164993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430" name="Picture 429" descr="A picture containing indoor, food, plastic, dessert&#10;&#10;Description automatically generated">
              <a:extLst>
                <a:ext uri="{FF2B5EF4-FFF2-40B4-BE49-F238E27FC236}">
                  <a16:creationId xmlns:a16="http://schemas.microsoft.com/office/drawing/2014/main" id="{D07DA5C6-6173-444E-A9BE-4D543045037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431" name="Picture 430" descr="A picture containing indoor, food, plastic, dessert&#10;&#10;Description automatically generated">
              <a:extLst>
                <a:ext uri="{FF2B5EF4-FFF2-40B4-BE49-F238E27FC236}">
                  <a16:creationId xmlns:a16="http://schemas.microsoft.com/office/drawing/2014/main" id="{42E9AF6F-59CE-41F3-BC86-5194F35FF9B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432" name="Picture 431" descr="A picture containing indoor, food, plastic, dessert&#10;&#10;Description automatically generated">
              <a:extLst>
                <a:ext uri="{FF2B5EF4-FFF2-40B4-BE49-F238E27FC236}">
                  <a16:creationId xmlns:a16="http://schemas.microsoft.com/office/drawing/2014/main" id="{74CBF025-D297-4A8D-8BE0-F484FD00772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433" name="Picture 432" descr="A picture containing indoor, food, plastic, dessert&#10;&#10;Description automatically generated">
              <a:extLst>
                <a:ext uri="{FF2B5EF4-FFF2-40B4-BE49-F238E27FC236}">
                  <a16:creationId xmlns:a16="http://schemas.microsoft.com/office/drawing/2014/main" id="{CD7039C6-7D39-4ABE-88BF-DD38C4B3DAE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434" name="Picture 433" descr="A picture containing indoor, food, plastic, dessert&#10;&#10;Description automatically generated">
              <a:extLst>
                <a:ext uri="{FF2B5EF4-FFF2-40B4-BE49-F238E27FC236}">
                  <a16:creationId xmlns:a16="http://schemas.microsoft.com/office/drawing/2014/main" id="{0B7AAB14-2375-44B7-B158-4A0E7A60C69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435" name="Picture 434" descr="A picture containing indoor, food, plastic, dessert&#10;&#10;Description automatically generated">
              <a:extLst>
                <a:ext uri="{FF2B5EF4-FFF2-40B4-BE49-F238E27FC236}">
                  <a16:creationId xmlns:a16="http://schemas.microsoft.com/office/drawing/2014/main" id="{7C426AFD-01EE-43CE-A304-18AA1A103E7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436" name="Picture 435" descr="A picture containing indoor, food, plastic, dessert&#10;&#10;Description automatically generated">
              <a:extLst>
                <a:ext uri="{FF2B5EF4-FFF2-40B4-BE49-F238E27FC236}">
                  <a16:creationId xmlns:a16="http://schemas.microsoft.com/office/drawing/2014/main" id="{9682BA7D-648C-4BAC-8961-E74044BFC64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437" name="Picture 436" descr="A picture containing indoor, food, plastic, dessert&#10;&#10;Description automatically generated">
              <a:extLst>
                <a:ext uri="{FF2B5EF4-FFF2-40B4-BE49-F238E27FC236}">
                  <a16:creationId xmlns:a16="http://schemas.microsoft.com/office/drawing/2014/main" id="{3F771FF2-E678-4CA8-99D5-83EBBE302C5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438" name="Picture 437" descr="A picture containing indoor, food, plastic, dessert&#10;&#10;Description automatically generated">
              <a:extLst>
                <a:ext uri="{FF2B5EF4-FFF2-40B4-BE49-F238E27FC236}">
                  <a16:creationId xmlns:a16="http://schemas.microsoft.com/office/drawing/2014/main" id="{A8AD85C6-0766-40A9-B255-CF84F50817D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439" name="Picture 438" descr="A picture containing indoor, food, plastic, dessert&#10;&#10;Description automatically generated">
              <a:extLst>
                <a:ext uri="{FF2B5EF4-FFF2-40B4-BE49-F238E27FC236}">
                  <a16:creationId xmlns:a16="http://schemas.microsoft.com/office/drawing/2014/main" id="{84806E9A-E981-48DF-A486-753B3F9BFD8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440" name="Picture 439" descr="A picture containing indoor, food, plastic, dessert&#10;&#10;Description automatically generated">
              <a:extLst>
                <a:ext uri="{FF2B5EF4-FFF2-40B4-BE49-F238E27FC236}">
                  <a16:creationId xmlns:a16="http://schemas.microsoft.com/office/drawing/2014/main" id="{325BB40C-7D62-4C79-BB49-9055E903406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441" name="Picture 440" descr="A picture containing indoor, food, plastic, dessert&#10;&#10;Description automatically generated">
              <a:extLst>
                <a:ext uri="{FF2B5EF4-FFF2-40B4-BE49-F238E27FC236}">
                  <a16:creationId xmlns:a16="http://schemas.microsoft.com/office/drawing/2014/main" id="{7BBD2CCA-25EF-46BB-AD21-64549C3173B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442" name="Picture 441" descr="A picture containing indoor, food, plastic, dessert&#10;&#10;Description automatically generated">
              <a:extLst>
                <a:ext uri="{FF2B5EF4-FFF2-40B4-BE49-F238E27FC236}">
                  <a16:creationId xmlns:a16="http://schemas.microsoft.com/office/drawing/2014/main" id="{4F7E98BD-E8BF-4CB0-B08F-2FDF4D8251C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443" name="Picture 442" descr="A picture containing indoor, food, plastic, dessert&#10;&#10;Description automatically generated">
              <a:extLst>
                <a:ext uri="{FF2B5EF4-FFF2-40B4-BE49-F238E27FC236}">
                  <a16:creationId xmlns:a16="http://schemas.microsoft.com/office/drawing/2014/main" id="{54AEBAA5-7CAD-4481-A7BC-E8853FEC63B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444" name="Picture 443" descr="A picture containing indoor, food, plastic, dessert&#10;&#10;Description automatically generated">
              <a:extLst>
                <a:ext uri="{FF2B5EF4-FFF2-40B4-BE49-F238E27FC236}">
                  <a16:creationId xmlns:a16="http://schemas.microsoft.com/office/drawing/2014/main" id="{36AFBFFF-D003-4BA8-8C01-845B5CFAC95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445" name="Picture 444" descr="A picture containing indoor, food, plastic, dessert&#10;&#10;Description automatically generated">
              <a:extLst>
                <a:ext uri="{FF2B5EF4-FFF2-40B4-BE49-F238E27FC236}">
                  <a16:creationId xmlns:a16="http://schemas.microsoft.com/office/drawing/2014/main" id="{1432D619-A8F5-4119-A622-7C437D7C30E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446" name="Picture 445" descr="A picture containing indoor, food, plastic, dessert&#10;&#10;Description automatically generated">
              <a:extLst>
                <a:ext uri="{FF2B5EF4-FFF2-40B4-BE49-F238E27FC236}">
                  <a16:creationId xmlns:a16="http://schemas.microsoft.com/office/drawing/2014/main" id="{05676AC3-7F08-4493-A84F-A024455E770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447" name="Picture 446" descr="A picture containing indoor, food, plastic, dessert&#10;&#10;Description automatically generated">
              <a:extLst>
                <a:ext uri="{FF2B5EF4-FFF2-40B4-BE49-F238E27FC236}">
                  <a16:creationId xmlns:a16="http://schemas.microsoft.com/office/drawing/2014/main" id="{2A155031-7AB8-4AE8-AA0E-D64553563CE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448" name="Picture 447" descr="A picture containing indoor, food, plastic, dessert&#10;&#10;Description automatically generated">
              <a:extLst>
                <a:ext uri="{FF2B5EF4-FFF2-40B4-BE49-F238E27FC236}">
                  <a16:creationId xmlns:a16="http://schemas.microsoft.com/office/drawing/2014/main" id="{778C507D-3774-413B-B99F-BBB21B1D2C6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449" name="Picture 448" descr="A picture containing indoor, food, plastic, dessert&#10;&#10;Description automatically generated">
              <a:extLst>
                <a:ext uri="{FF2B5EF4-FFF2-40B4-BE49-F238E27FC236}">
                  <a16:creationId xmlns:a16="http://schemas.microsoft.com/office/drawing/2014/main" id="{F0E72FCB-B8CE-4DBA-8FCD-91BF8144E2E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450" name="Picture 449" descr="A picture containing indoor, food, plastic, dessert&#10;&#10;Description automatically generated">
              <a:extLst>
                <a:ext uri="{FF2B5EF4-FFF2-40B4-BE49-F238E27FC236}">
                  <a16:creationId xmlns:a16="http://schemas.microsoft.com/office/drawing/2014/main" id="{D77B700B-C94E-414C-BFAA-B570130200D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451" name="Picture 450" descr="A picture containing indoor, food, plastic, dessert&#10;&#10;Description automatically generated">
              <a:extLst>
                <a:ext uri="{FF2B5EF4-FFF2-40B4-BE49-F238E27FC236}">
                  <a16:creationId xmlns:a16="http://schemas.microsoft.com/office/drawing/2014/main" id="{1CBE32B4-4EDF-4E02-95F9-73D1C3A2E5C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452" name="Group 451">
            <a:extLst>
              <a:ext uri="{FF2B5EF4-FFF2-40B4-BE49-F238E27FC236}">
                <a16:creationId xmlns:a16="http://schemas.microsoft.com/office/drawing/2014/main" id="{C8525AAE-BBD6-4836-97FF-F5F494FFFDE9}"/>
              </a:ext>
            </a:extLst>
          </p:cNvPr>
          <p:cNvGrpSpPr/>
          <p:nvPr/>
        </p:nvGrpSpPr>
        <p:grpSpPr>
          <a:xfrm>
            <a:off x="1350235" y="5650261"/>
            <a:ext cx="1436111" cy="968457"/>
            <a:chOff x="1799658" y="4188737"/>
            <a:chExt cx="1292831" cy="871835"/>
          </a:xfrm>
        </p:grpSpPr>
        <p:pic>
          <p:nvPicPr>
            <p:cNvPr id="453" name="Picture 452" descr="A picture containing indoor, food, plastic, dessert&#10;&#10;Description automatically generated">
              <a:extLst>
                <a:ext uri="{FF2B5EF4-FFF2-40B4-BE49-F238E27FC236}">
                  <a16:creationId xmlns:a16="http://schemas.microsoft.com/office/drawing/2014/main" id="{B05077A9-A4D6-44AA-ADC1-B36B34BFDDC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454" name="Picture 453" descr="A picture containing indoor, food, plastic, dessert&#10;&#10;Description automatically generated">
              <a:extLst>
                <a:ext uri="{FF2B5EF4-FFF2-40B4-BE49-F238E27FC236}">
                  <a16:creationId xmlns:a16="http://schemas.microsoft.com/office/drawing/2014/main" id="{6FBF13ED-180E-45C1-A207-37ECB741556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455" name="Picture 454" descr="A picture containing indoor, food, plastic, dessert&#10;&#10;Description automatically generated">
              <a:extLst>
                <a:ext uri="{FF2B5EF4-FFF2-40B4-BE49-F238E27FC236}">
                  <a16:creationId xmlns:a16="http://schemas.microsoft.com/office/drawing/2014/main" id="{907EF4D2-D706-426B-88D7-76E78970EE8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456" name="Picture 455" descr="A picture containing indoor, food, plastic, dessert&#10;&#10;Description automatically generated">
              <a:extLst>
                <a:ext uri="{FF2B5EF4-FFF2-40B4-BE49-F238E27FC236}">
                  <a16:creationId xmlns:a16="http://schemas.microsoft.com/office/drawing/2014/main" id="{FB853D25-C785-4B4D-AD0C-76456C80353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457" name="Picture 456" descr="A picture containing indoor, food, plastic, dessert&#10;&#10;Description automatically generated">
              <a:extLst>
                <a:ext uri="{FF2B5EF4-FFF2-40B4-BE49-F238E27FC236}">
                  <a16:creationId xmlns:a16="http://schemas.microsoft.com/office/drawing/2014/main" id="{43CB06C8-DD66-4378-9D5A-667D095CB4F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458" name="Picture 457" descr="A picture containing indoor, food, plastic, dessert&#10;&#10;Description automatically generated">
              <a:extLst>
                <a:ext uri="{FF2B5EF4-FFF2-40B4-BE49-F238E27FC236}">
                  <a16:creationId xmlns:a16="http://schemas.microsoft.com/office/drawing/2014/main" id="{82566A0E-286A-484A-AB4E-B6B6D0052C2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459" name="Picture 458" descr="A picture containing indoor, food, plastic, dessert&#10;&#10;Description automatically generated">
              <a:extLst>
                <a:ext uri="{FF2B5EF4-FFF2-40B4-BE49-F238E27FC236}">
                  <a16:creationId xmlns:a16="http://schemas.microsoft.com/office/drawing/2014/main" id="{C9722564-1B06-4974-9E53-96181D2DA19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460" name="Picture 459" descr="A picture containing indoor, food, plastic, dessert&#10;&#10;Description automatically generated">
              <a:extLst>
                <a:ext uri="{FF2B5EF4-FFF2-40B4-BE49-F238E27FC236}">
                  <a16:creationId xmlns:a16="http://schemas.microsoft.com/office/drawing/2014/main" id="{28F9AE47-F2EC-459C-86F7-95669AC05F2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461" name="Picture 460" descr="A picture containing indoor, food, plastic, dessert&#10;&#10;Description automatically generated">
              <a:extLst>
                <a:ext uri="{FF2B5EF4-FFF2-40B4-BE49-F238E27FC236}">
                  <a16:creationId xmlns:a16="http://schemas.microsoft.com/office/drawing/2014/main" id="{8E068E91-CE8A-46A3-A263-FF9827B9A01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462" name="Picture 461" descr="A picture containing indoor, food, plastic, dessert&#10;&#10;Description automatically generated">
              <a:extLst>
                <a:ext uri="{FF2B5EF4-FFF2-40B4-BE49-F238E27FC236}">
                  <a16:creationId xmlns:a16="http://schemas.microsoft.com/office/drawing/2014/main" id="{92E951E6-DE23-4210-8A53-BA9F4433389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463" name="Picture 462" descr="A picture containing indoor, food, plastic, dessert&#10;&#10;Description automatically generated">
              <a:extLst>
                <a:ext uri="{FF2B5EF4-FFF2-40B4-BE49-F238E27FC236}">
                  <a16:creationId xmlns:a16="http://schemas.microsoft.com/office/drawing/2014/main" id="{4B01D75C-951C-458A-A6BA-DFA306D09A3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464" name="Picture 463" descr="A picture containing indoor, food, plastic, dessert&#10;&#10;Description automatically generated">
              <a:extLst>
                <a:ext uri="{FF2B5EF4-FFF2-40B4-BE49-F238E27FC236}">
                  <a16:creationId xmlns:a16="http://schemas.microsoft.com/office/drawing/2014/main" id="{499121D4-3864-4A85-AFE2-56EFA9FE861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465" name="Picture 464" descr="A picture containing indoor, food, plastic, dessert&#10;&#10;Description automatically generated">
              <a:extLst>
                <a:ext uri="{FF2B5EF4-FFF2-40B4-BE49-F238E27FC236}">
                  <a16:creationId xmlns:a16="http://schemas.microsoft.com/office/drawing/2014/main" id="{8CCA9829-2E68-4656-BD09-34D4AB261EC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466" name="Picture 465" descr="A picture containing indoor, food, plastic, dessert&#10;&#10;Description automatically generated">
              <a:extLst>
                <a:ext uri="{FF2B5EF4-FFF2-40B4-BE49-F238E27FC236}">
                  <a16:creationId xmlns:a16="http://schemas.microsoft.com/office/drawing/2014/main" id="{D3E85F40-9FB9-4AE7-962C-11FDFB5954C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467" name="Picture 466" descr="A picture containing indoor, food, plastic, dessert&#10;&#10;Description automatically generated">
              <a:extLst>
                <a:ext uri="{FF2B5EF4-FFF2-40B4-BE49-F238E27FC236}">
                  <a16:creationId xmlns:a16="http://schemas.microsoft.com/office/drawing/2014/main" id="{4B22883F-294A-4C76-A379-FF6FFFF37DF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468" name="Picture 467" descr="A picture containing indoor, food, plastic, dessert&#10;&#10;Description automatically generated">
              <a:extLst>
                <a:ext uri="{FF2B5EF4-FFF2-40B4-BE49-F238E27FC236}">
                  <a16:creationId xmlns:a16="http://schemas.microsoft.com/office/drawing/2014/main" id="{7C8FA22B-FA09-454F-8559-793B895762F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469" name="Picture 468" descr="A picture containing indoor, food, plastic, dessert&#10;&#10;Description automatically generated">
              <a:extLst>
                <a:ext uri="{FF2B5EF4-FFF2-40B4-BE49-F238E27FC236}">
                  <a16:creationId xmlns:a16="http://schemas.microsoft.com/office/drawing/2014/main" id="{0A3F74B1-F66C-4738-AFC9-526418125BE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470" name="Picture 469" descr="A picture containing indoor, food, plastic, dessert&#10;&#10;Description automatically generated">
              <a:extLst>
                <a:ext uri="{FF2B5EF4-FFF2-40B4-BE49-F238E27FC236}">
                  <a16:creationId xmlns:a16="http://schemas.microsoft.com/office/drawing/2014/main" id="{427A44A7-7B16-41BE-8101-6146C765A47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471" name="Picture 470" descr="A picture containing indoor, food, plastic, dessert&#10;&#10;Description automatically generated">
              <a:extLst>
                <a:ext uri="{FF2B5EF4-FFF2-40B4-BE49-F238E27FC236}">
                  <a16:creationId xmlns:a16="http://schemas.microsoft.com/office/drawing/2014/main" id="{E70891E2-1BB0-4AD7-AA46-542C6477FB3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472" name="Picture 471" descr="A picture containing indoor, food, plastic, dessert&#10;&#10;Description automatically generated">
              <a:extLst>
                <a:ext uri="{FF2B5EF4-FFF2-40B4-BE49-F238E27FC236}">
                  <a16:creationId xmlns:a16="http://schemas.microsoft.com/office/drawing/2014/main" id="{9EDA96DE-311A-473D-9274-4AAC1DB78DD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473" name="Picture 472" descr="A picture containing indoor, food, plastic, dessert&#10;&#10;Description automatically generated">
              <a:extLst>
                <a:ext uri="{FF2B5EF4-FFF2-40B4-BE49-F238E27FC236}">
                  <a16:creationId xmlns:a16="http://schemas.microsoft.com/office/drawing/2014/main" id="{5F978179-00BA-494C-88E0-18C4BF99600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474" name="Picture 473" descr="A picture containing indoor, food, plastic, dessert&#10;&#10;Description automatically generated">
              <a:extLst>
                <a:ext uri="{FF2B5EF4-FFF2-40B4-BE49-F238E27FC236}">
                  <a16:creationId xmlns:a16="http://schemas.microsoft.com/office/drawing/2014/main" id="{EDFA39E7-8753-4B48-B6AA-0D600C5E9A8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475" name="Picture 474" descr="A picture containing indoor, food, plastic, dessert&#10;&#10;Description automatically generated">
              <a:extLst>
                <a:ext uri="{FF2B5EF4-FFF2-40B4-BE49-F238E27FC236}">
                  <a16:creationId xmlns:a16="http://schemas.microsoft.com/office/drawing/2014/main" id="{2087CB93-195B-4BBF-B9E2-E580365C3D6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476" name="Picture 475" descr="A picture containing indoor, food, plastic, dessert&#10;&#10;Description automatically generated">
              <a:extLst>
                <a:ext uri="{FF2B5EF4-FFF2-40B4-BE49-F238E27FC236}">
                  <a16:creationId xmlns:a16="http://schemas.microsoft.com/office/drawing/2014/main" id="{DE523465-EB0B-493C-9E4B-8ED5E64B9A2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477" name="Picture 476" descr="A picture containing indoor, food, plastic, dessert&#10;&#10;Description automatically generated">
              <a:extLst>
                <a:ext uri="{FF2B5EF4-FFF2-40B4-BE49-F238E27FC236}">
                  <a16:creationId xmlns:a16="http://schemas.microsoft.com/office/drawing/2014/main" id="{1F6A7E1B-A3D3-402D-8D66-4A88CE26D17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478" name="Picture 477" descr="A picture containing indoor, food, plastic, dessert&#10;&#10;Description automatically generated">
              <a:extLst>
                <a:ext uri="{FF2B5EF4-FFF2-40B4-BE49-F238E27FC236}">
                  <a16:creationId xmlns:a16="http://schemas.microsoft.com/office/drawing/2014/main" id="{D2DE2495-BEE8-4FEE-8FD5-3F4D3B58F90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479" name="Picture 478" descr="A picture containing indoor, food, plastic, dessert&#10;&#10;Description automatically generated">
              <a:extLst>
                <a:ext uri="{FF2B5EF4-FFF2-40B4-BE49-F238E27FC236}">
                  <a16:creationId xmlns:a16="http://schemas.microsoft.com/office/drawing/2014/main" id="{668AE8C0-046E-49A3-9159-BBEB847737C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480" name="Picture 479" descr="A picture containing indoor, food, plastic, dessert&#10;&#10;Description automatically generated">
              <a:extLst>
                <a:ext uri="{FF2B5EF4-FFF2-40B4-BE49-F238E27FC236}">
                  <a16:creationId xmlns:a16="http://schemas.microsoft.com/office/drawing/2014/main" id="{43D5FB4A-55E0-479D-90EB-650564DD06E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481" name="Picture 480" descr="A picture containing indoor, food, plastic, dessert&#10;&#10;Description automatically generated">
              <a:extLst>
                <a:ext uri="{FF2B5EF4-FFF2-40B4-BE49-F238E27FC236}">
                  <a16:creationId xmlns:a16="http://schemas.microsoft.com/office/drawing/2014/main" id="{26C95019-8F78-4506-93A0-37B59EC6768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482" name="Picture 481" descr="A picture containing indoor, food, plastic, dessert&#10;&#10;Description automatically generated">
              <a:extLst>
                <a:ext uri="{FF2B5EF4-FFF2-40B4-BE49-F238E27FC236}">
                  <a16:creationId xmlns:a16="http://schemas.microsoft.com/office/drawing/2014/main" id="{4C635268-B0D5-4C7D-8DCF-392C83DF728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483" name="Picture 482" descr="A picture containing indoor, food, plastic, dessert&#10;&#10;Description automatically generated">
              <a:extLst>
                <a:ext uri="{FF2B5EF4-FFF2-40B4-BE49-F238E27FC236}">
                  <a16:creationId xmlns:a16="http://schemas.microsoft.com/office/drawing/2014/main" id="{885A1C33-8591-415E-9B25-E7C134631C9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484" name="Picture 483" descr="A picture containing indoor, food, plastic, dessert&#10;&#10;Description automatically generated">
              <a:extLst>
                <a:ext uri="{FF2B5EF4-FFF2-40B4-BE49-F238E27FC236}">
                  <a16:creationId xmlns:a16="http://schemas.microsoft.com/office/drawing/2014/main" id="{76DBA889-A4B8-4A5B-A28D-6AA622C9AE7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485" name="Picture 484" descr="A picture containing indoor, food, plastic, dessert&#10;&#10;Description automatically generated">
              <a:extLst>
                <a:ext uri="{FF2B5EF4-FFF2-40B4-BE49-F238E27FC236}">
                  <a16:creationId xmlns:a16="http://schemas.microsoft.com/office/drawing/2014/main" id="{0BD9F8DB-BEA0-4CD9-8614-AED4DB49A20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486" name="Picture 485" descr="A picture containing indoor, food, plastic, dessert&#10;&#10;Description automatically generated">
              <a:extLst>
                <a:ext uri="{FF2B5EF4-FFF2-40B4-BE49-F238E27FC236}">
                  <a16:creationId xmlns:a16="http://schemas.microsoft.com/office/drawing/2014/main" id="{FCF54CCD-63D1-4A69-8440-58EF1CB1D31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487" name="Picture 486" descr="A picture containing indoor, food, plastic, dessert&#10;&#10;Description automatically generated">
              <a:extLst>
                <a:ext uri="{FF2B5EF4-FFF2-40B4-BE49-F238E27FC236}">
                  <a16:creationId xmlns:a16="http://schemas.microsoft.com/office/drawing/2014/main" id="{B6DEEBA7-1BD8-4F2C-B3CD-B82CC282D9F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488" name="Picture 487" descr="A picture containing indoor, food, plastic, dessert&#10;&#10;Description automatically generated">
              <a:extLst>
                <a:ext uri="{FF2B5EF4-FFF2-40B4-BE49-F238E27FC236}">
                  <a16:creationId xmlns:a16="http://schemas.microsoft.com/office/drawing/2014/main" id="{0F7CEFD2-2AE0-4511-A5B6-CB38E1A6A44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489" name="Picture 488" descr="A picture containing indoor, food, plastic, dessert&#10;&#10;Description automatically generated">
              <a:extLst>
                <a:ext uri="{FF2B5EF4-FFF2-40B4-BE49-F238E27FC236}">
                  <a16:creationId xmlns:a16="http://schemas.microsoft.com/office/drawing/2014/main" id="{EC6976B2-0C81-4029-9C3E-B7D568AC9DD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490" name="Picture 489" descr="A picture containing indoor, food, plastic, dessert&#10;&#10;Description automatically generated">
              <a:extLst>
                <a:ext uri="{FF2B5EF4-FFF2-40B4-BE49-F238E27FC236}">
                  <a16:creationId xmlns:a16="http://schemas.microsoft.com/office/drawing/2014/main" id="{510E5740-C98B-46A2-B26A-AAE48B452B9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491" name="Picture 490" descr="A picture containing indoor, food, plastic, dessert&#10;&#10;Description automatically generated">
              <a:extLst>
                <a:ext uri="{FF2B5EF4-FFF2-40B4-BE49-F238E27FC236}">
                  <a16:creationId xmlns:a16="http://schemas.microsoft.com/office/drawing/2014/main" id="{171A3E6B-1021-4674-8364-69CB90ADF9C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492" name="Picture 491" descr="A picture containing indoor, food, plastic, dessert&#10;&#10;Description automatically generated">
              <a:extLst>
                <a:ext uri="{FF2B5EF4-FFF2-40B4-BE49-F238E27FC236}">
                  <a16:creationId xmlns:a16="http://schemas.microsoft.com/office/drawing/2014/main" id="{E1BC9B4C-D2BF-45BC-8E3A-A70A79D1095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493" name="Picture 492" descr="A picture containing indoor, food, plastic, dessert&#10;&#10;Description automatically generated">
              <a:extLst>
                <a:ext uri="{FF2B5EF4-FFF2-40B4-BE49-F238E27FC236}">
                  <a16:creationId xmlns:a16="http://schemas.microsoft.com/office/drawing/2014/main" id="{0390DECB-FC0B-497F-9644-A966C47341E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494" name="Picture 493" descr="A picture containing indoor, food, plastic, dessert&#10;&#10;Description automatically generated">
              <a:extLst>
                <a:ext uri="{FF2B5EF4-FFF2-40B4-BE49-F238E27FC236}">
                  <a16:creationId xmlns:a16="http://schemas.microsoft.com/office/drawing/2014/main" id="{1C2C9B23-5597-4EF1-BAFE-5833B1CFE9F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495" name="Picture 494" descr="A picture containing indoor, food, plastic, dessert&#10;&#10;Description automatically generated">
              <a:extLst>
                <a:ext uri="{FF2B5EF4-FFF2-40B4-BE49-F238E27FC236}">
                  <a16:creationId xmlns:a16="http://schemas.microsoft.com/office/drawing/2014/main" id="{483082C4-07C0-4515-B5CF-9679B4811FB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496" name="Picture 495" descr="A picture containing indoor, food, plastic, dessert&#10;&#10;Description automatically generated">
              <a:extLst>
                <a:ext uri="{FF2B5EF4-FFF2-40B4-BE49-F238E27FC236}">
                  <a16:creationId xmlns:a16="http://schemas.microsoft.com/office/drawing/2014/main" id="{1DAFDC41-27DC-4589-9CFD-84F207F640E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497" name="Picture 496" descr="A picture containing indoor, food, plastic, dessert&#10;&#10;Description automatically generated">
              <a:extLst>
                <a:ext uri="{FF2B5EF4-FFF2-40B4-BE49-F238E27FC236}">
                  <a16:creationId xmlns:a16="http://schemas.microsoft.com/office/drawing/2014/main" id="{FCB3F145-63E1-43E3-A890-5D79E769D0E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498" name="Picture 497" descr="A picture containing indoor, food, plastic, dessert&#10;&#10;Description automatically generated">
              <a:extLst>
                <a:ext uri="{FF2B5EF4-FFF2-40B4-BE49-F238E27FC236}">
                  <a16:creationId xmlns:a16="http://schemas.microsoft.com/office/drawing/2014/main" id="{29323FFA-4FBF-4A3E-89AE-09B36B59978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499" name="Picture 498" descr="A picture containing indoor, food, plastic, dessert&#10;&#10;Description automatically generated">
              <a:extLst>
                <a:ext uri="{FF2B5EF4-FFF2-40B4-BE49-F238E27FC236}">
                  <a16:creationId xmlns:a16="http://schemas.microsoft.com/office/drawing/2014/main" id="{8403CA71-7438-4CC8-941E-35D23102417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500" name="Picture 499" descr="A picture containing indoor, food, plastic, dessert&#10;&#10;Description automatically generated">
              <a:extLst>
                <a:ext uri="{FF2B5EF4-FFF2-40B4-BE49-F238E27FC236}">
                  <a16:creationId xmlns:a16="http://schemas.microsoft.com/office/drawing/2014/main" id="{1436B8FB-DB7C-4BB9-A30B-24FE2AABDFF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501" name="Picture 500" descr="A picture containing indoor, food, plastic, dessert&#10;&#10;Description automatically generated">
              <a:extLst>
                <a:ext uri="{FF2B5EF4-FFF2-40B4-BE49-F238E27FC236}">
                  <a16:creationId xmlns:a16="http://schemas.microsoft.com/office/drawing/2014/main" id="{F791FCC3-9DDD-4EEB-95AC-D4998416DE2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502" name="Group 501">
            <a:extLst>
              <a:ext uri="{FF2B5EF4-FFF2-40B4-BE49-F238E27FC236}">
                <a16:creationId xmlns:a16="http://schemas.microsoft.com/office/drawing/2014/main" id="{3741D709-DF97-4E31-AA52-2AA318183DAE}"/>
              </a:ext>
            </a:extLst>
          </p:cNvPr>
          <p:cNvGrpSpPr/>
          <p:nvPr/>
        </p:nvGrpSpPr>
        <p:grpSpPr>
          <a:xfrm>
            <a:off x="2435552" y="4968581"/>
            <a:ext cx="1434526" cy="967389"/>
            <a:chOff x="1799658" y="4188737"/>
            <a:chExt cx="1292831" cy="871835"/>
          </a:xfrm>
        </p:grpSpPr>
        <p:pic>
          <p:nvPicPr>
            <p:cNvPr id="503" name="Picture 502" descr="A picture containing indoor, food, plastic, dessert&#10;&#10;Description automatically generated">
              <a:extLst>
                <a:ext uri="{FF2B5EF4-FFF2-40B4-BE49-F238E27FC236}">
                  <a16:creationId xmlns:a16="http://schemas.microsoft.com/office/drawing/2014/main" id="{EAF8CA3B-30CB-4BFE-810A-34AFBB27289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504" name="Picture 503" descr="A picture containing indoor, food, plastic, dessert&#10;&#10;Description automatically generated">
              <a:extLst>
                <a:ext uri="{FF2B5EF4-FFF2-40B4-BE49-F238E27FC236}">
                  <a16:creationId xmlns:a16="http://schemas.microsoft.com/office/drawing/2014/main" id="{EC401D34-75F7-4E52-86D1-4F0A268D0C5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505" name="Picture 504" descr="A picture containing indoor, food, plastic, dessert&#10;&#10;Description automatically generated">
              <a:extLst>
                <a:ext uri="{FF2B5EF4-FFF2-40B4-BE49-F238E27FC236}">
                  <a16:creationId xmlns:a16="http://schemas.microsoft.com/office/drawing/2014/main" id="{C2A6A51E-165F-42F9-930C-2D2EF9097BA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506" name="Picture 505" descr="A picture containing indoor, food, plastic, dessert&#10;&#10;Description automatically generated">
              <a:extLst>
                <a:ext uri="{FF2B5EF4-FFF2-40B4-BE49-F238E27FC236}">
                  <a16:creationId xmlns:a16="http://schemas.microsoft.com/office/drawing/2014/main" id="{02D38856-9B61-4CDB-A9B3-3E34448DB4C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507" name="Picture 506" descr="A picture containing indoor, food, plastic, dessert&#10;&#10;Description automatically generated">
              <a:extLst>
                <a:ext uri="{FF2B5EF4-FFF2-40B4-BE49-F238E27FC236}">
                  <a16:creationId xmlns:a16="http://schemas.microsoft.com/office/drawing/2014/main" id="{3C77EB31-1C2C-4626-A899-8CEC8EE09EB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508" name="Picture 507" descr="A picture containing indoor, food, plastic, dessert&#10;&#10;Description automatically generated">
              <a:extLst>
                <a:ext uri="{FF2B5EF4-FFF2-40B4-BE49-F238E27FC236}">
                  <a16:creationId xmlns:a16="http://schemas.microsoft.com/office/drawing/2014/main" id="{F51A385A-0D0F-452F-9C0D-4FB1EFAA1E1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509" name="Picture 508" descr="A picture containing indoor, food, plastic, dessert&#10;&#10;Description automatically generated">
              <a:extLst>
                <a:ext uri="{FF2B5EF4-FFF2-40B4-BE49-F238E27FC236}">
                  <a16:creationId xmlns:a16="http://schemas.microsoft.com/office/drawing/2014/main" id="{CF8B7DCC-55F4-45BB-8BFD-EC24CE720C7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510" name="Picture 509" descr="A picture containing indoor, food, plastic, dessert&#10;&#10;Description automatically generated">
              <a:extLst>
                <a:ext uri="{FF2B5EF4-FFF2-40B4-BE49-F238E27FC236}">
                  <a16:creationId xmlns:a16="http://schemas.microsoft.com/office/drawing/2014/main" id="{C162525F-FE45-40CB-89CD-418EBB5E7CA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511" name="Picture 510" descr="A picture containing indoor, food, plastic, dessert&#10;&#10;Description automatically generated">
              <a:extLst>
                <a:ext uri="{FF2B5EF4-FFF2-40B4-BE49-F238E27FC236}">
                  <a16:creationId xmlns:a16="http://schemas.microsoft.com/office/drawing/2014/main" id="{0079E1A5-55AE-4C22-8B8F-22A7B606573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512" name="Picture 511" descr="A picture containing indoor, food, plastic, dessert&#10;&#10;Description automatically generated">
              <a:extLst>
                <a:ext uri="{FF2B5EF4-FFF2-40B4-BE49-F238E27FC236}">
                  <a16:creationId xmlns:a16="http://schemas.microsoft.com/office/drawing/2014/main" id="{79BAFEC5-2309-49FB-8D5A-DF7EA2C6FE5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513" name="Picture 512" descr="A picture containing indoor, food, plastic, dessert&#10;&#10;Description automatically generated">
              <a:extLst>
                <a:ext uri="{FF2B5EF4-FFF2-40B4-BE49-F238E27FC236}">
                  <a16:creationId xmlns:a16="http://schemas.microsoft.com/office/drawing/2014/main" id="{FEB4C835-F61F-49E8-B60D-FDCDE4EE1DF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514" name="Picture 513" descr="A picture containing indoor, food, plastic, dessert&#10;&#10;Description automatically generated">
              <a:extLst>
                <a:ext uri="{FF2B5EF4-FFF2-40B4-BE49-F238E27FC236}">
                  <a16:creationId xmlns:a16="http://schemas.microsoft.com/office/drawing/2014/main" id="{6DD8E043-C716-4EEE-9CF7-A37785CED52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515" name="Picture 514" descr="A picture containing indoor, food, plastic, dessert&#10;&#10;Description automatically generated">
              <a:extLst>
                <a:ext uri="{FF2B5EF4-FFF2-40B4-BE49-F238E27FC236}">
                  <a16:creationId xmlns:a16="http://schemas.microsoft.com/office/drawing/2014/main" id="{4441D5BE-4588-4839-85F0-E229F151559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516" name="Picture 515" descr="A picture containing indoor, food, plastic, dessert&#10;&#10;Description automatically generated">
              <a:extLst>
                <a:ext uri="{FF2B5EF4-FFF2-40B4-BE49-F238E27FC236}">
                  <a16:creationId xmlns:a16="http://schemas.microsoft.com/office/drawing/2014/main" id="{8C7884EE-E437-401D-AFD1-4E141C613D4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517" name="Picture 516" descr="A picture containing indoor, food, plastic, dessert&#10;&#10;Description automatically generated">
              <a:extLst>
                <a:ext uri="{FF2B5EF4-FFF2-40B4-BE49-F238E27FC236}">
                  <a16:creationId xmlns:a16="http://schemas.microsoft.com/office/drawing/2014/main" id="{33EDC581-CE77-4D6A-8E38-D7A124288F4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518" name="Picture 517" descr="A picture containing indoor, food, plastic, dessert&#10;&#10;Description automatically generated">
              <a:extLst>
                <a:ext uri="{FF2B5EF4-FFF2-40B4-BE49-F238E27FC236}">
                  <a16:creationId xmlns:a16="http://schemas.microsoft.com/office/drawing/2014/main" id="{F660E3C6-409E-4292-B489-E72F61ABC61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519" name="Picture 518" descr="A picture containing indoor, food, plastic, dessert&#10;&#10;Description automatically generated">
              <a:extLst>
                <a:ext uri="{FF2B5EF4-FFF2-40B4-BE49-F238E27FC236}">
                  <a16:creationId xmlns:a16="http://schemas.microsoft.com/office/drawing/2014/main" id="{57F50DD3-E89C-42E6-8FE0-F2D655868F9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520" name="Picture 519" descr="A picture containing indoor, food, plastic, dessert&#10;&#10;Description automatically generated">
              <a:extLst>
                <a:ext uri="{FF2B5EF4-FFF2-40B4-BE49-F238E27FC236}">
                  <a16:creationId xmlns:a16="http://schemas.microsoft.com/office/drawing/2014/main" id="{D5F63037-A4CC-4961-9B04-18047072023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521" name="Picture 520" descr="A picture containing indoor, food, plastic, dessert&#10;&#10;Description automatically generated">
              <a:extLst>
                <a:ext uri="{FF2B5EF4-FFF2-40B4-BE49-F238E27FC236}">
                  <a16:creationId xmlns:a16="http://schemas.microsoft.com/office/drawing/2014/main" id="{A1E975B8-841F-4C11-9166-AB3212E254B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522" name="Picture 521" descr="A picture containing indoor, food, plastic, dessert&#10;&#10;Description automatically generated">
              <a:extLst>
                <a:ext uri="{FF2B5EF4-FFF2-40B4-BE49-F238E27FC236}">
                  <a16:creationId xmlns:a16="http://schemas.microsoft.com/office/drawing/2014/main" id="{B73DAB9D-2CFE-49EA-A486-BEC13D5CB25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523" name="Picture 522" descr="A picture containing indoor, food, plastic, dessert&#10;&#10;Description automatically generated">
              <a:extLst>
                <a:ext uri="{FF2B5EF4-FFF2-40B4-BE49-F238E27FC236}">
                  <a16:creationId xmlns:a16="http://schemas.microsoft.com/office/drawing/2014/main" id="{901C18B3-9767-4B92-83F6-7F0D7D95F66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524" name="Picture 523" descr="A picture containing indoor, food, plastic, dessert&#10;&#10;Description automatically generated">
              <a:extLst>
                <a:ext uri="{FF2B5EF4-FFF2-40B4-BE49-F238E27FC236}">
                  <a16:creationId xmlns:a16="http://schemas.microsoft.com/office/drawing/2014/main" id="{7691C51E-D327-411D-8A15-84192FED877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525" name="Picture 524" descr="A picture containing indoor, food, plastic, dessert&#10;&#10;Description automatically generated">
              <a:extLst>
                <a:ext uri="{FF2B5EF4-FFF2-40B4-BE49-F238E27FC236}">
                  <a16:creationId xmlns:a16="http://schemas.microsoft.com/office/drawing/2014/main" id="{40E131BD-1209-4F2C-8FC1-ADF554678C2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526" name="Picture 525" descr="A picture containing indoor, food, plastic, dessert&#10;&#10;Description automatically generated">
              <a:extLst>
                <a:ext uri="{FF2B5EF4-FFF2-40B4-BE49-F238E27FC236}">
                  <a16:creationId xmlns:a16="http://schemas.microsoft.com/office/drawing/2014/main" id="{21133816-B78F-455A-A9E8-3B3FD8F549F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527" name="Picture 526" descr="A picture containing indoor, food, plastic, dessert&#10;&#10;Description automatically generated">
              <a:extLst>
                <a:ext uri="{FF2B5EF4-FFF2-40B4-BE49-F238E27FC236}">
                  <a16:creationId xmlns:a16="http://schemas.microsoft.com/office/drawing/2014/main" id="{93E92E84-71A8-4325-AD60-0FDBA1F14E9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528" name="Picture 527" descr="A picture containing indoor, food, plastic, dessert&#10;&#10;Description automatically generated">
              <a:extLst>
                <a:ext uri="{FF2B5EF4-FFF2-40B4-BE49-F238E27FC236}">
                  <a16:creationId xmlns:a16="http://schemas.microsoft.com/office/drawing/2014/main" id="{24D2AF90-4C64-4052-95CF-30AD945984A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529" name="Picture 528" descr="A picture containing indoor, food, plastic, dessert&#10;&#10;Description automatically generated">
              <a:extLst>
                <a:ext uri="{FF2B5EF4-FFF2-40B4-BE49-F238E27FC236}">
                  <a16:creationId xmlns:a16="http://schemas.microsoft.com/office/drawing/2014/main" id="{32950696-1E89-480F-AB5F-C95B8861263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530" name="Picture 529" descr="A picture containing indoor, food, plastic, dessert&#10;&#10;Description automatically generated">
              <a:extLst>
                <a:ext uri="{FF2B5EF4-FFF2-40B4-BE49-F238E27FC236}">
                  <a16:creationId xmlns:a16="http://schemas.microsoft.com/office/drawing/2014/main" id="{BD080A90-C306-4860-9172-919660CAFB0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531" name="Picture 530" descr="A picture containing indoor, food, plastic, dessert&#10;&#10;Description automatically generated">
              <a:extLst>
                <a:ext uri="{FF2B5EF4-FFF2-40B4-BE49-F238E27FC236}">
                  <a16:creationId xmlns:a16="http://schemas.microsoft.com/office/drawing/2014/main" id="{C22949ED-1A2F-41DE-A452-16CD797EC9B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532" name="Picture 531" descr="A picture containing indoor, food, plastic, dessert&#10;&#10;Description automatically generated">
              <a:extLst>
                <a:ext uri="{FF2B5EF4-FFF2-40B4-BE49-F238E27FC236}">
                  <a16:creationId xmlns:a16="http://schemas.microsoft.com/office/drawing/2014/main" id="{3D6C7802-2524-49A4-9E68-4C89405065E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533" name="Picture 532" descr="A picture containing indoor, food, plastic, dessert&#10;&#10;Description automatically generated">
              <a:extLst>
                <a:ext uri="{FF2B5EF4-FFF2-40B4-BE49-F238E27FC236}">
                  <a16:creationId xmlns:a16="http://schemas.microsoft.com/office/drawing/2014/main" id="{1DA7F8C1-3B53-48A1-9222-7CE86C48F73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534" name="Picture 533" descr="A picture containing indoor, food, plastic, dessert&#10;&#10;Description automatically generated">
              <a:extLst>
                <a:ext uri="{FF2B5EF4-FFF2-40B4-BE49-F238E27FC236}">
                  <a16:creationId xmlns:a16="http://schemas.microsoft.com/office/drawing/2014/main" id="{A6344076-ADFC-4001-AA9D-2A80C62DF1E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535" name="Picture 534" descr="A picture containing indoor, food, plastic, dessert&#10;&#10;Description automatically generated">
              <a:extLst>
                <a:ext uri="{FF2B5EF4-FFF2-40B4-BE49-F238E27FC236}">
                  <a16:creationId xmlns:a16="http://schemas.microsoft.com/office/drawing/2014/main" id="{3F5B5467-DA71-441F-9BB6-A4C48CB0872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536" name="Picture 535" descr="A picture containing indoor, food, plastic, dessert&#10;&#10;Description automatically generated">
              <a:extLst>
                <a:ext uri="{FF2B5EF4-FFF2-40B4-BE49-F238E27FC236}">
                  <a16:creationId xmlns:a16="http://schemas.microsoft.com/office/drawing/2014/main" id="{3BC732BE-431C-4284-8187-FC6A3862480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537" name="Picture 536" descr="A picture containing indoor, food, plastic, dessert&#10;&#10;Description automatically generated">
              <a:extLst>
                <a:ext uri="{FF2B5EF4-FFF2-40B4-BE49-F238E27FC236}">
                  <a16:creationId xmlns:a16="http://schemas.microsoft.com/office/drawing/2014/main" id="{044D88B5-C397-4160-BD2A-05C533EE37C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538" name="Picture 537" descr="A picture containing indoor, food, plastic, dessert&#10;&#10;Description automatically generated">
              <a:extLst>
                <a:ext uri="{FF2B5EF4-FFF2-40B4-BE49-F238E27FC236}">
                  <a16:creationId xmlns:a16="http://schemas.microsoft.com/office/drawing/2014/main" id="{39B7F42F-AB4F-430E-B21B-D30CF98AB30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539" name="Picture 538" descr="A picture containing indoor, food, plastic, dessert&#10;&#10;Description automatically generated">
              <a:extLst>
                <a:ext uri="{FF2B5EF4-FFF2-40B4-BE49-F238E27FC236}">
                  <a16:creationId xmlns:a16="http://schemas.microsoft.com/office/drawing/2014/main" id="{B2C35A8C-BFD4-4D42-AB32-C54E070B725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540" name="Picture 539" descr="A picture containing indoor, food, plastic, dessert&#10;&#10;Description automatically generated">
              <a:extLst>
                <a:ext uri="{FF2B5EF4-FFF2-40B4-BE49-F238E27FC236}">
                  <a16:creationId xmlns:a16="http://schemas.microsoft.com/office/drawing/2014/main" id="{DFFCA41A-15AC-4F2D-A7D3-B2A328C5382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541" name="Picture 540" descr="A picture containing indoor, food, plastic, dessert&#10;&#10;Description automatically generated">
              <a:extLst>
                <a:ext uri="{FF2B5EF4-FFF2-40B4-BE49-F238E27FC236}">
                  <a16:creationId xmlns:a16="http://schemas.microsoft.com/office/drawing/2014/main" id="{DD4AE2E3-B16D-4E1F-9BD7-AD83C6BED40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542" name="Picture 541" descr="A picture containing indoor, food, plastic, dessert&#10;&#10;Description automatically generated">
              <a:extLst>
                <a:ext uri="{FF2B5EF4-FFF2-40B4-BE49-F238E27FC236}">
                  <a16:creationId xmlns:a16="http://schemas.microsoft.com/office/drawing/2014/main" id="{5F7F3B1E-9596-4476-A481-DA88912CB59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543" name="Picture 542" descr="A picture containing indoor, food, plastic, dessert&#10;&#10;Description automatically generated">
              <a:extLst>
                <a:ext uri="{FF2B5EF4-FFF2-40B4-BE49-F238E27FC236}">
                  <a16:creationId xmlns:a16="http://schemas.microsoft.com/office/drawing/2014/main" id="{FC1F09B9-F511-4B11-9B40-01C0CB2A5B6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544" name="Picture 543" descr="A picture containing indoor, food, plastic, dessert&#10;&#10;Description automatically generated">
              <a:extLst>
                <a:ext uri="{FF2B5EF4-FFF2-40B4-BE49-F238E27FC236}">
                  <a16:creationId xmlns:a16="http://schemas.microsoft.com/office/drawing/2014/main" id="{27268893-BDA7-4C4A-9C27-2A81892E05B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545" name="Picture 544" descr="A picture containing indoor, food, plastic, dessert&#10;&#10;Description automatically generated">
              <a:extLst>
                <a:ext uri="{FF2B5EF4-FFF2-40B4-BE49-F238E27FC236}">
                  <a16:creationId xmlns:a16="http://schemas.microsoft.com/office/drawing/2014/main" id="{0CD2FADB-ECD5-4599-95F2-F628C151AFD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546" name="Picture 545" descr="A picture containing indoor, food, plastic, dessert&#10;&#10;Description automatically generated">
              <a:extLst>
                <a:ext uri="{FF2B5EF4-FFF2-40B4-BE49-F238E27FC236}">
                  <a16:creationId xmlns:a16="http://schemas.microsoft.com/office/drawing/2014/main" id="{B996DF29-AED9-453C-843C-A8EFDEFB807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547" name="Picture 546" descr="A picture containing indoor, food, plastic, dessert&#10;&#10;Description automatically generated">
              <a:extLst>
                <a:ext uri="{FF2B5EF4-FFF2-40B4-BE49-F238E27FC236}">
                  <a16:creationId xmlns:a16="http://schemas.microsoft.com/office/drawing/2014/main" id="{223B9860-993C-47E1-B583-01B30B02130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548" name="Picture 547" descr="A picture containing indoor, food, plastic, dessert&#10;&#10;Description automatically generated">
              <a:extLst>
                <a:ext uri="{FF2B5EF4-FFF2-40B4-BE49-F238E27FC236}">
                  <a16:creationId xmlns:a16="http://schemas.microsoft.com/office/drawing/2014/main" id="{6EE7D7DF-43B6-4625-BDD6-1EC2DF527BF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549" name="Picture 548" descr="A picture containing indoor, food, plastic, dessert&#10;&#10;Description automatically generated">
              <a:extLst>
                <a:ext uri="{FF2B5EF4-FFF2-40B4-BE49-F238E27FC236}">
                  <a16:creationId xmlns:a16="http://schemas.microsoft.com/office/drawing/2014/main" id="{9FF4D692-DEB2-4F4A-96C6-037B7ED638F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550" name="Picture 549" descr="A picture containing indoor, food, plastic, dessert&#10;&#10;Description automatically generated">
              <a:extLst>
                <a:ext uri="{FF2B5EF4-FFF2-40B4-BE49-F238E27FC236}">
                  <a16:creationId xmlns:a16="http://schemas.microsoft.com/office/drawing/2014/main" id="{9A1ED063-DB83-43BE-A88C-F63548498C5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551" name="Picture 550" descr="A picture containing indoor, food, plastic, dessert&#10;&#10;Description automatically generated">
              <a:extLst>
                <a:ext uri="{FF2B5EF4-FFF2-40B4-BE49-F238E27FC236}">
                  <a16:creationId xmlns:a16="http://schemas.microsoft.com/office/drawing/2014/main" id="{1D3FFECB-87B1-48FE-A284-8120B44A959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552" name="Group 551">
            <a:extLst>
              <a:ext uri="{FF2B5EF4-FFF2-40B4-BE49-F238E27FC236}">
                <a16:creationId xmlns:a16="http://schemas.microsoft.com/office/drawing/2014/main" id="{58C2FD06-A4DD-47EF-8FF4-E52F7F22CD68}"/>
              </a:ext>
            </a:extLst>
          </p:cNvPr>
          <p:cNvGrpSpPr/>
          <p:nvPr/>
        </p:nvGrpSpPr>
        <p:grpSpPr>
          <a:xfrm>
            <a:off x="3978412" y="5135145"/>
            <a:ext cx="1439622" cy="970825"/>
            <a:chOff x="1799658" y="4188737"/>
            <a:chExt cx="1292831" cy="871835"/>
          </a:xfrm>
        </p:grpSpPr>
        <p:pic>
          <p:nvPicPr>
            <p:cNvPr id="553" name="Picture 552" descr="A picture containing indoor, food, plastic, dessert&#10;&#10;Description automatically generated">
              <a:extLst>
                <a:ext uri="{FF2B5EF4-FFF2-40B4-BE49-F238E27FC236}">
                  <a16:creationId xmlns:a16="http://schemas.microsoft.com/office/drawing/2014/main" id="{FBBD5DE6-ADF6-4689-AD8E-8C887F1E57C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554" name="Picture 553" descr="A picture containing indoor, food, plastic, dessert&#10;&#10;Description automatically generated">
              <a:extLst>
                <a:ext uri="{FF2B5EF4-FFF2-40B4-BE49-F238E27FC236}">
                  <a16:creationId xmlns:a16="http://schemas.microsoft.com/office/drawing/2014/main" id="{6B059C40-6616-4010-961C-D3C16A752C4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555" name="Picture 554" descr="A picture containing indoor, food, plastic, dessert&#10;&#10;Description automatically generated">
              <a:extLst>
                <a:ext uri="{FF2B5EF4-FFF2-40B4-BE49-F238E27FC236}">
                  <a16:creationId xmlns:a16="http://schemas.microsoft.com/office/drawing/2014/main" id="{AA2B68A3-20A3-44CF-B188-45BC5733999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556" name="Picture 555" descr="A picture containing indoor, food, plastic, dessert&#10;&#10;Description automatically generated">
              <a:extLst>
                <a:ext uri="{FF2B5EF4-FFF2-40B4-BE49-F238E27FC236}">
                  <a16:creationId xmlns:a16="http://schemas.microsoft.com/office/drawing/2014/main" id="{44EB2F3C-60F7-4BB8-BB2F-EF5D27F66A3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557" name="Picture 556" descr="A picture containing indoor, food, plastic, dessert&#10;&#10;Description automatically generated">
              <a:extLst>
                <a:ext uri="{FF2B5EF4-FFF2-40B4-BE49-F238E27FC236}">
                  <a16:creationId xmlns:a16="http://schemas.microsoft.com/office/drawing/2014/main" id="{440A97D3-E0D1-4A61-9558-ABC1A930F4C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558" name="Picture 557" descr="A picture containing indoor, food, plastic, dessert&#10;&#10;Description automatically generated">
              <a:extLst>
                <a:ext uri="{FF2B5EF4-FFF2-40B4-BE49-F238E27FC236}">
                  <a16:creationId xmlns:a16="http://schemas.microsoft.com/office/drawing/2014/main" id="{F7C8A5A2-E4A2-4C71-949A-4430007A784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559" name="Picture 558" descr="A picture containing indoor, food, plastic, dessert&#10;&#10;Description automatically generated">
              <a:extLst>
                <a:ext uri="{FF2B5EF4-FFF2-40B4-BE49-F238E27FC236}">
                  <a16:creationId xmlns:a16="http://schemas.microsoft.com/office/drawing/2014/main" id="{CD424263-4784-4472-A641-97BA88354BD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560" name="Picture 559" descr="A picture containing indoor, food, plastic, dessert&#10;&#10;Description automatically generated">
              <a:extLst>
                <a:ext uri="{FF2B5EF4-FFF2-40B4-BE49-F238E27FC236}">
                  <a16:creationId xmlns:a16="http://schemas.microsoft.com/office/drawing/2014/main" id="{6BCE5757-361B-42FE-BBE5-27DA32674A4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561" name="Picture 560" descr="A picture containing indoor, food, plastic, dessert&#10;&#10;Description automatically generated">
              <a:extLst>
                <a:ext uri="{FF2B5EF4-FFF2-40B4-BE49-F238E27FC236}">
                  <a16:creationId xmlns:a16="http://schemas.microsoft.com/office/drawing/2014/main" id="{C7F630DA-1319-4BF1-904C-D9A3500F10C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562" name="Picture 561" descr="A picture containing indoor, food, plastic, dessert&#10;&#10;Description automatically generated">
              <a:extLst>
                <a:ext uri="{FF2B5EF4-FFF2-40B4-BE49-F238E27FC236}">
                  <a16:creationId xmlns:a16="http://schemas.microsoft.com/office/drawing/2014/main" id="{F38B1D2F-A0BF-40C0-A9AC-BBD129B25EA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563" name="Picture 562" descr="A picture containing indoor, food, plastic, dessert&#10;&#10;Description automatically generated">
              <a:extLst>
                <a:ext uri="{FF2B5EF4-FFF2-40B4-BE49-F238E27FC236}">
                  <a16:creationId xmlns:a16="http://schemas.microsoft.com/office/drawing/2014/main" id="{6E6FB11F-CC57-43D9-8389-EDCE032A666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564" name="Picture 563" descr="A picture containing indoor, food, plastic, dessert&#10;&#10;Description automatically generated">
              <a:extLst>
                <a:ext uri="{FF2B5EF4-FFF2-40B4-BE49-F238E27FC236}">
                  <a16:creationId xmlns:a16="http://schemas.microsoft.com/office/drawing/2014/main" id="{3AA3F9F7-4D52-48F2-879E-36B22F3E275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565" name="Picture 564" descr="A picture containing indoor, food, plastic, dessert&#10;&#10;Description automatically generated">
              <a:extLst>
                <a:ext uri="{FF2B5EF4-FFF2-40B4-BE49-F238E27FC236}">
                  <a16:creationId xmlns:a16="http://schemas.microsoft.com/office/drawing/2014/main" id="{86050F6A-4BA3-4115-80A0-EC4F22F6205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566" name="Picture 565" descr="A picture containing indoor, food, plastic, dessert&#10;&#10;Description automatically generated">
              <a:extLst>
                <a:ext uri="{FF2B5EF4-FFF2-40B4-BE49-F238E27FC236}">
                  <a16:creationId xmlns:a16="http://schemas.microsoft.com/office/drawing/2014/main" id="{51F7893F-3153-4294-8872-1329FE21844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567" name="Picture 566" descr="A picture containing indoor, food, plastic, dessert&#10;&#10;Description automatically generated">
              <a:extLst>
                <a:ext uri="{FF2B5EF4-FFF2-40B4-BE49-F238E27FC236}">
                  <a16:creationId xmlns:a16="http://schemas.microsoft.com/office/drawing/2014/main" id="{96142BDC-8FC7-49CC-B1A2-1479A2A68BB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568" name="Picture 567" descr="A picture containing indoor, food, plastic, dessert&#10;&#10;Description automatically generated">
              <a:extLst>
                <a:ext uri="{FF2B5EF4-FFF2-40B4-BE49-F238E27FC236}">
                  <a16:creationId xmlns:a16="http://schemas.microsoft.com/office/drawing/2014/main" id="{3BAEC855-E302-43E3-BCE2-996BBF86C11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569" name="Picture 568" descr="A picture containing indoor, food, plastic, dessert&#10;&#10;Description automatically generated">
              <a:extLst>
                <a:ext uri="{FF2B5EF4-FFF2-40B4-BE49-F238E27FC236}">
                  <a16:creationId xmlns:a16="http://schemas.microsoft.com/office/drawing/2014/main" id="{B7D83282-9CE6-4E75-9D01-B0C9CA53E8C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570" name="Picture 569" descr="A picture containing indoor, food, plastic, dessert&#10;&#10;Description automatically generated">
              <a:extLst>
                <a:ext uri="{FF2B5EF4-FFF2-40B4-BE49-F238E27FC236}">
                  <a16:creationId xmlns:a16="http://schemas.microsoft.com/office/drawing/2014/main" id="{571E716C-9D95-4A8E-84E8-F30E4D6165A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571" name="Picture 570" descr="A picture containing indoor, food, plastic, dessert&#10;&#10;Description automatically generated">
              <a:extLst>
                <a:ext uri="{FF2B5EF4-FFF2-40B4-BE49-F238E27FC236}">
                  <a16:creationId xmlns:a16="http://schemas.microsoft.com/office/drawing/2014/main" id="{6DE761D5-66B5-4CEE-8B59-522E7A95407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572" name="Picture 571" descr="A picture containing indoor, food, plastic, dessert&#10;&#10;Description automatically generated">
              <a:extLst>
                <a:ext uri="{FF2B5EF4-FFF2-40B4-BE49-F238E27FC236}">
                  <a16:creationId xmlns:a16="http://schemas.microsoft.com/office/drawing/2014/main" id="{41161A61-667D-4EA0-8403-8B1F2BBBB4E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573" name="Picture 572" descr="A picture containing indoor, food, plastic, dessert&#10;&#10;Description automatically generated">
              <a:extLst>
                <a:ext uri="{FF2B5EF4-FFF2-40B4-BE49-F238E27FC236}">
                  <a16:creationId xmlns:a16="http://schemas.microsoft.com/office/drawing/2014/main" id="{F641FFFE-2272-457E-B09B-118BDF2B14D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574" name="Picture 573" descr="A picture containing indoor, food, plastic, dessert&#10;&#10;Description automatically generated">
              <a:extLst>
                <a:ext uri="{FF2B5EF4-FFF2-40B4-BE49-F238E27FC236}">
                  <a16:creationId xmlns:a16="http://schemas.microsoft.com/office/drawing/2014/main" id="{F302C4E6-206F-43F2-BB80-35082186E8F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575" name="Picture 574" descr="A picture containing indoor, food, plastic, dessert&#10;&#10;Description automatically generated">
              <a:extLst>
                <a:ext uri="{FF2B5EF4-FFF2-40B4-BE49-F238E27FC236}">
                  <a16:creationId xmlns:a16="http://schemas.microsoft.com/office/drawing/2014/main" id="{4BEC2147-B784-4232-B42D-0431DF5DA4E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576" name="Picture 575" descr="A picture containing indoor, food, plastic, dessert&#10;&#10;Description automatically generated">
              <a:extLst>
                <a:ext uri="{FF2B5EF4-FFF2-40B4-BE49-F238E27FC236}">
                  <a16:creationId xmlns:a16="http://schemas.microsoft.com/office/drawing/2014/main" id="{D0324CB1-35E3-4928-A0E8-4BAAE84E9B2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577" name="Picture 576" descr="A picture containing indoor, food, plastic, dessert&#10;&#10;Description automatically generated">
              <a:extLst>
                <a:ext uri="{FF2B5EF4-FFF2-40B4-BE49-F238E27FC236}">
                  <a16:creationId xmlns:a16="http://schemas.microsoft.com/office/drawing/2014/main" id="{DE6D0B1B-9799-4E34-BDFC-CF62DE42982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578" name="Picture 577" descr="A picture containing indoor, food, plastic, dessert&#10;&#10;Description automatically generated">
              <a:extLst>
                <a:ext uri="{FF2B5EF4-FFF2-40B4-BE49-F238E27FC236}">
                  <a16:creationId xmlns:a16="http://schemas.microsoft.com/office/drawing/2014/main" id="{0FCEDB74-ACC2-4358-B00D-AD4EF1148A6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579" name="Picture 578" descr="A picture containing indoor, food, plastic, dessert&#10;&#10;Description automatically generated">
              <a:extLst>
                <a:ext uri="{FF2B5EF4-FFF2-40B4-BE49-F238E27FC236}">
                  <a16:creationId xmlns:a16="http://schemas.microsoft.com/office/drawing/2014/main" id="{9A0A9A2E-C54E-494E-8189-B96F21755DB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580" name="Picture 579" descr="A picture containing indoor, food, plastic, dessert&#10;&#10;Description automatically generated">
              <a:extLst>
                <a:ext uri="{FF2B5EF4-FFF2-40B4-BE49-F238E27FC236}">
                  <a16:creationId xmlns:a16="http://schemas.microsoft.com/office/drawing/2014/main" id="{5BB1E829-AE34-437B-BBE3-3A6D23F46B0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581" name="Picture 580" descr="A picture containing indoor, food, plastic, dessert&#10;&#10;Description automatically generated">
              <a:extLst>
                <a:ext uri="{FF2B5EF4-FFF2-40B4-BE49-F238E27FC236}">
                  <a16:creationId xmlns:a16="http://schemas.microsoft.com/office/drawing/2014/main" id="{F5BBA76D-29C0-4EFC-872E-71570C05844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582" name="Picture 581" descr="A picture containing indoor, food, plastic, dessert&#10;&#10;Description automatically generated">
              <a:extLst>
                <a:ext uri="{FF2B5EF4-FFF2-40B4-BE49-F238E27FC236}">
                  <a16:creationId xmlns:a16="http://schemas.microsoft.com/office/drawing/2014/main" id="{9E7868DE-9469-4631-AF53-5ABF717A8AE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583" name="Picture 582" descr="A picture containing indoor, food, plastic, dessert&#10;&#10;Description automatically generated">
              <a:extLst>
                <a:ext uri="{FF2B5EF4-FFF2-40B4-BE49-F238E27FC236}">
                  <a16:creationId xmlns:a16="http://schemas.microsoft.com/office/drawing/2014/main" id="{8A924C07-CE44-49AC-9E69-DFF5415EB23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584" name="Picture 583" descr="A picture containing indoor, food, plastic, dessert&#10;&#10;Description automatically generated">
              <a:extLst>
                <a:ext uri="{FF2B5EF4-FFF2-40B4-BE49-F238E27FC236}">
                  <a16:creationId xmlns:a16="http://schemas.microsoft.com/office/drawing/2014/main" id="{10B43D84-3856-491B-8C7E-4F473A25971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585" name="Picture 584" descr="A picture containing indoor, food, plastic, dessert&#10;&#10;Description automatically generated">
              <a:extLst>
                <a:ext uri="{FF2B5EF4-FFF2-40B4-BE49-F238E27FC236}">
                  <a16:creationId xmlns:a16="http://schemas.microsoft.com/office/drawing/2014/main" id="{220054B6-7E4A-4F94-AF0B-88D469AA17C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586" name="Picture 585" descr="A picture containing indoor, food, plastic, dessert&#10;&#10;Description automatically generated">
              <a:extLst>
                <a:ext uri="{FF2B5EF4-FFF2-40B4-BE49-F238E27FC236}">
                  <a16:creationId xmlns:a16="http://schemas.microsoft.com/office/drawing/2014/main" id="{4CCA94EA-5920-40F0-8005-99A3920B874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587" name="Picture 586" descr="A picture containing indoor, food, plastic, dessert&#10;&#10;Description automatically generated">
              <a:extLst>
                <a:ext uri="{FF2B5EF4-FFF2-40B4-BE49-F238E27FC236}">
                  <a16:creationId xmlns:a16="http://schemas.microsoft.com/office/drawing/2014/main" id="{279D567F-BF2B-4268-ADF7-E0EA6BD4953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588" name="Picture 587" descr="A picture containing indoor, food, plastic, dessert&#10;&#10;Description automatically generated">
              <a:extLst>
                <a:ext uri="{FF2B5EF4-FFF2-40B4-BE49-F238E27FC236}">
                  <a16:creationId xmlns:a16="http://schemas.microsoft.com/office/drawing/2014/main" id="{72C65652-FBB0-4D79-9B4D-89AD1C5D91C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589" name="Picture 588" descr="A picture containing indoor, food, plastic, dessert&#10;&#10;Description automatically generated">
              <a:extLst>
                <a:ext uri="{FF2B5EF4-FFF2-40B4-BE49-F238E27FC236}">
                  <a16:creationId xmlns:a16="http://schemas.microsoft.com/office/drawing/2014/main" id="{CFF5DF99-7E7C-4936-9BE2-932CE86FD85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590" name="Picture 589" descr="A picture containing indoor, food, plastic, dessert&#10;&#10;Description automatically generated">
              <a:extLst>
                <a:ext uri="{FF2B5EF4-FFF2-40B4-BE49-F238E27FC236}">
                  <a16:creationId xmlns:a16="http://schemas.microsoft.com/office/drawing/2014/main" id="{E1A8B8D0-33F9-4F58-8DE1-338021D6CC9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591" name="Picture 590" descr="A picture containing indoor, food, plastic, dessert&#10;&#10;Description automatically generated">
              <a:extLst>
                <a:ext uri="{FF2B5EF4-FFF2-40B4-BE49-F238E27FC236}">
                  <a16:creationId xmlns:a16="http://schemas.microsoft.com/office/drawing/2014/main" id="{84EB5CE9-140F-47EE-B61C-2AA5A31F91C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592" name="Picture 591" descr="A picture containing indoor, food, plastic, dessert&#10;&#10;Description automatically generated">
              <a:extLst>
                <a:ext uri="{FF2B5EF4-FFF2-40B4-BE49-F238E27FC236}">
                  <a16:creationId xmlns:a16="http://schemas.microsoft.com/office/drawing/2014/main" id="{6AB8B026-5A27-4A71-B654-1B688ECDB53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593" name="Picture 592" descr="A picture containing indoor, food, plastic, dessert&#10;&#10;Description automatically generated">
              <a:extLst>
                <a:ext uri="{FF2B5EF4-FFF2-40B4-BE49-F238E27FC236}">
                  <a16:creationId xmlns:a16="http://schemas.microsoft.com/office/drawing/2014/main" id="{BA83DD84-D7EA-4205-AB05-8CA57105546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594" name="Picture 593" descr="A picture containing indoor, food, plastic, dessert&#10;&#10;Description automatically generated">
              <a:extLst>
                <a:ext uri="{FF2B5EF4-FFF2-40B4-BE49-F238E27FC236}">
                  <a16:creationId xmlns:a16="http://schemas.microsoft.com/office/drawing/2014/main" id="{57589F87-4756-4372-93BC-0584F2FF92B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595" name="Picture 594" descr="A picture containing indoor, food, plastic, dessert&#10;&#10;Description automatically generated">
              <a:extLst>
                <a:ext uri="{FF2B5EF4-FFF2-40B4-BE49-F238E27FC236}">
                  <a16:creationId xmlns:a16="http://schemas.microsoft.com/office/drawing/2014/main" id="{343A9E53-A831-47FF-871C-51F8BF7B97E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596" name="Picture 595" descr="A picture containing indoor, food, plastic, dessert&#10;&#10;Description automatically generated">
              <a:extLst>
                <a:ext uri="{FF2B5EF4-FFF2-40B4-BE49-F238E27FC236}">
                  <a16:creationId xmlns:a16="http://schemas.microsoft.com/office/drawing/2014/main" id="{46D8D078-AB81-45D4-AB88-073E4D7929C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597" name="Picture 596" descr="A picture containing indoor, food, plastic, dessert&#10;&#10;Description automatically generated">
              <a:extLst>
                <a:ext uri="{FF2B5EF4-FFF2-40B4-BE49-F238E27FC236}">
                  <a16:creationId xmlns:a16="http://schemas.microsoft.com/office/drawing/2014/main" id="{E597CA64-4B33-4667-8B7A-463934FC193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598" name="Picture 597" descr="A picture containing indoor, food, plastic, dessert&#10;&#10;Description automatically generated">
              <a:extLst>
                <a:ext uri="{FF2B5EF4-FFF2-40B4-BE49-F238E27FC236}">
                  <a16:creationId xmlns:a16="http://schemas.microsoft.com/office/drawing/2014/main" id="{AB7C4841-BD8E-4D56-AD74-3B11D44205B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599" name="Picture 598" descr="A picture containing indoor, food, plastic, dessert&#10;&#10;Description automatically generated">
              <a:extLst>
                <a:ext uri="{FF2B5EF4-FFF2-40B4-BE49-F238E27FC236}">
                  <a16:creationId xmlns:a16="http://schemas.microsoft.com/office/drawing/2014/main" id="{00499B4F-8CEB-4EFA-94DA-7ABFA3CD091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600" name="Picture 599" descr="A picture containing indoor, food, plastic, dessert&#10;&#10;Description automatically generated">
              <a:extLst>
                <a:ext uri="{FF2B5EF4-FFF2-40B4-BE49-F238E27FC236}">
                  <a16:creationId xmlns:a16="http://schemas.microsoft.com/office/drawing/2014/main" id="{6A4BB681-1E9F-49C0-AB30-379BA4CC3E4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601" name="Picture 600" descr="A picture containing indoor, food, plastic, dessert&#10;&#10;Description automatically generated">
              <a:extLst>
                <a:ext uri="{FF2B5EF4-FFF2-40B4-BE49-F238E27FC236}">
                  <a16:creationId xmlns:a16="http://schemas.microsoft.com/office/drawing/2014/main" id="{33587141-E03C-4EC4-89A0-8DABF8849E1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602" name="Group 601">
            <a:extLst>
              <a:ext uri="{FF2B5EF4-FFF2-40B4-BE49-F238E27FC236}">
                <a16:creationId xmlns:a16="http://schemas.microsoft.com/office/drawing/2014/main" id="{673C4071-F221-49DB-9BAD-33CA2DECBF5F}"/>
              </a:ext>
            </a:extLst>
          </p:cNvPr>
          <p:cNvGrpSpPr/>
          <p:nvPr/>
        </p:nvGrpSpPr>
        <p:grpSpPr>
          <a:xfrm>
            <a:off x="3076487" y="5702504"/>
            <a:ext cx="1535344" cy="1035376"/>
            <a:chOff x="1799658" y="4188737"/>
            <a:chExt cx="1292831" cy="871835"/>
          </a:xfrm>
        </p:grpSpPr>
        <p:pic>
          <p:nvPicPr>
            <p:cNvPr id="603" name="Picture 602" descr="A picture containing indoor, food, plastic, dessert&#10;&#10;Description automatically generated">
              <a:extLst>
                <a:ext uri="{FF2B5EF4-FFF2-40B4-BE49-F238E27FC236}">
                  <a16:creationId xmlns:a16="http://schemas.microsoft.com/office/drawing/2014/main" id="{55885A50-F6A4-4C87-91ED-A4F5EB19E13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604" name="Picture 603" descr="A picture containing indoor, food, plastic, dessert&#10;&#10;Description automatically generated">
              <a:extLst>
                <a:ext uri="{FF2B5EF4-FFF2-40B4-BE49-F238E27FC236}">
                  <a16:creationId xmlns:a16="http://schemas.microsoft.com/office/drawing/2014/main" id="{CE85D0DF-ADF1-4502-BE4E-8B645A1A263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605" name="Picture 604" descr="A picture containing indoor, food, plastic, dessert&#10;&#10;Description automatically generated">
              <a:extLst>
                <a:ext uri="{FF2B5EF4-FFF2-40B4-BE49-F238E27FC236}">
                  <a16:creationId xmlns:a16="http://schemas.microsoft.com/office/drawing/2014/main" id="{715B06D9-87FC-45FC-B169-AF7A1C8EFBB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606" name="Picture 605" descr="A picture containing indoor, food, plastic, dessert&#10;&#10;Description automatically generated">
              <a:extLst>
                <a:ext uri="{FF2B5EF4-FFF2-40B4-BE49-F238E27FC236}">
                  <a16:creationId xmlns:a16="http://schemas.microsoft.com/office/drawing/2014/main" id="{DB38B6AD-53F5-479C-9BA1-8A9C02839B2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607" name="Picture 606" descr="A picture containing indoor, food, plastic, dessert&#10;&#10;Description automatically generated">
              <a:extLst>
                <a:ext uri="{FF2B5EF4-FFF2-40B4-BE49-F238E27FC236}">
                  <a16:creationId xmlns:a16="http://schemas.microsoft.com/office/drawing/2014/main" id="{02A3C6D5-7217-4BAD-B58C-316B6CE14BF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608" name="Picture 607" descr="A picture containing indoor, food, plastic, dessert&#10;&#10;Description automatically generated">
              <a:extLst>
                <a:ext uri="{FF2B5EF4-FFF2-40B4-BE49-F238E27FC236}">
                  <a16:creationId xmlns:a16="http://schemas.microsoft.com/office/drawing/2014/main" id="{0AC8AABA-4AA1-4A3B-B650-0DC9132EF61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609" name="Picture 608" descr="A picture containing indoor, food, plastic, dessert&#10;&#10;Description automatically generated">
              <a:extLst>
                <a:ext uri="{FF2B5EF4-FFF2-40B4-BE49-F238E27FC236}">
                  <a16:creationId xmlns:a16="http://schemas.microsoft.com/office/drawing/2014/main" id="{E40EC7C0-79B5-4ACA-9988-13FA32E244A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610" name="Picture 609" descr="A picture containing indoor, food, plastic, dessert&#10;&#10;Description automatically generated">
              <a:extLst>
                <a:ext uri="{FF2B5EF4-FFF2-40B4-BE49-F238E27FC236}">
                  <a16:creationId xmlns:a16="http://schemas.microsoft.com/office/drawing/2014/main" id="{C69F6036-897C-465A-B96E-71446899655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611" name="Picture 610" descr="A picture containing indoor, food, plastic, dessert&#10;&#10;Description automatically generated">
              <a:extLst>
                <a:ext uri="{FF2B5EF4-FFF2-40B4-BE49-F238E27FC236}">
                  <a16:creationId xmlns:a16="http://schemas.microsoft.com/office/drawing/2014/main" id="{79E0735F-29F7-40D6-9E75-0D208CE64E3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612" name="Picture 611" descr="A picture containing indoor, food, plastic, dessert&#10;&#10;Description automatically generated">
              <a:extLst>
                <a:ext uri="{FF2B5EF4-FFF2-40B4-BE49-F238E27FC236}">
                  <a16:creationId xmlns:a16="http://schemas.microsoft.com/office/drawing/2014/main" id="{3038B17A-EC59-47E0-8249-96692FE6FD9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613" name="Picture 612" descr="A picture containing indoor, food, plastic, dessert&#10;&#10;Description automatically generated">
              <a:extLst>
                <a:ext uri="{FF2B5EF4-FFF2-40B4-BE49-F238E27FC236}">
                  <a16:creationId xmlns:a16="http://schemas.microsoft.com/office/drawing/2014/main" id="{CD6895B2-4C06-4CAE-BF06-C6C2CA75884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614" name="Picture 613" descr="A picture containing indoor, food, plastic, dessert&#10;&#10;Description automatically generated">
              <a:extLst>
                <a:ext uri="{FF2B5EF4-FFF2-40B4-BE49-F238E27FC236}">
                  <a16:creationId xmlns:a16="http://schemas.microsoft.com/office/drawing/2014/main" id="{AE7E4559-A611-434D-AAC2-5E341916A39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615" name="Picture 614" descr="A picture containing indoor, food, plastic, dessert&#10;&#10;Description automatically generated">
              <a:extLst>
                <a:ext uri="{FF2B5EF4-FFF2-40B4-BE49-F238E27FC236}">
                  <a16:creationId xmlns:a16="http://schemas.microsoft.com/office/drawing/2014/main" id="{C720019D-7CD8-4782-816D-D5C53AB0320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616" name="Picture 615" descr="A picture containing indoor, food, plastic, dessert&#10;&#10;Description automatically generated">
              <a:extLst>
                <a:ext uri="{FF2B5EF4-FFF2-40B4-BE49-F238E27FC236}">
                  <a16:creationId xmlns:a16="http://schemas.microsoft.com/office/drawing/2014/main" id="{14B8D61A-A32F-405A-8710-E51A173BE1A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617" name="Picture 616" descr="A picture containing indoor, food, plastic, dessert&#10;&#10;Description automatically generated">
              <a:extLst>
                <a:ext uri="{FF2B5EF4-FFF2-40B4-BE49-F238E27FC236}">
                  <a16:creationId xmlns:a16="http://schemas.microsoft.com/office/drawing/2014/main" id="{C567D723-7811-4D0C-9B7D-9DFAEADA46D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618" name="Picture 617" descr="A picture containing indoor, food, plastic, dessert&#10;&#10;Description automatically generated">
              <a:extLst>
                <a:ext uri="{FF2B5EF4-FFF2-40B4-BE49-F238E27FC236}">
                  <a16:creationId xmlns:a16="http://schemas.microsoft.com/office/drawing/2014/main" id="{1D8D5196-9432-4420-BE48-0D16186BC71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619" name="Picture 618" descr="A picture containing indoor, food, plastic, dessert&#10;&#10;Description automatically generated">
              <a:extLst>
                <a:ext uri="{FF2B5EF4-FFF2-40B4-BE49-F238E27FC236}">
                  <a16:creationId xmlns:a16="http://schemas.microsoft.com/office/drawing/2014/main" id="{1D33C772-059A-4CE2-BEED-8DBAFAF3ECF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620" name="Picture 619" descr="A picture containing indoor, food, plastic, dessert&#10;&#10;Description automatically generated">
              <a:extLst>
                <a:ext uri="{FF2B5EF4-FFF2-40B4-BE49-F238E27FC236}">
                  <a16:creationId xmlns:a16="http://schemas.microsoft.com/office/drawing/2014/main" id="{9FEBC8E5-69CC-4035-A23B-B5AF2EBD795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621" name="Picture 620" descr="A picture containing indoor, food, plastic, dessert&#10;&#10;Description automatically generated">
              <a:extLst>
                <a:ext uri="{FF2B5EF4-FFF2-40B4-BE49-F238E27FC236}">
                  <a16:creationId xmlns:a16="http://schemas.microsoft.com/office/drawing/2014/main" id="{AD9DEAF1-186B-43AC-AD86-36370E59DFB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622" name="Picture 621" descr="A picture containing indoor, food, plastic, dessert&#10;&#10;Description automatically generated">
              <a:extLst>
                <a:ext uri="{FF2B5EF4-FFF2-40B4-BE49-F238E27FC236}">
                  <a16:creationId xmlns:a16="http://schemas.microsoft.com/office/drawing/2014/main" id="{EECEF8DA-E8D5-4F52-88F4-6D1F193678B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623" name="Picture 622" descr="A picture containing indoor, food, plastic, dessert&#10;&#10;Description automatically generated">
              <a:extLst>
                <a:ext uri="{FF2B5EF4-FFF2-40B4-BE49-F238E27FC236}">
                  <a16:creationId xmlns:a16="http://schemas.microsoft.com/office/drawing/2014/main" id="{2FC79F4D-37A5-4F34-9D00-9968758EDD8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624" name="Picture 623" descr="A picture containing indoor, food, plastic, dessert&#10;&#10;Description automatically generated">
              <a:extLst>
                <a:ext uri="{FF2B5EF4-FFF2-40B4-BE49-F238E27FC236}">
                  <a16:creationId xmlns:a16="http://schemas.microsoft.com/office/drawing/2014/main" id="{43CF3C48-42FF-424D-AF35-26FDF6BCB3B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625" name="Picture 624" descr="A picture containing indoor, food, plastic, dessert&#10;&#10;Description automatically generated">
              <a:extLst>
                <a:ext uri="{FF2B5EF4-FFF2-40B4-BE49-F238E27FC236}">
                  <a16:creationId xmlns:a16="http://schemas.microsoft.com/office/drawing/2014/main" id="{4E354190-B108-458C-8BB1-95B0927DE43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626" name="Picture 625" descr="A picture containing indoor, food, plastic, dessert&#10;&#10;Description automatically generated">
              <a:extLst>
                <a:ext uri="{FF2B5EF4-FFF2-40B4-BE49-F238E27FC236}">
                  <a16:creationId xmlns:a16="http://schemas.microsoft.com/office/drawing/2014/main" id="{D419229F-400B-4B01-9C64-D11F0B533D3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627" name="Picture 626" descr="A picture containing indoor, food, plastic, dessert&#10;&#10;Description automatically generated">
              <a:extLst>
                <a:ext uri="{FF2B5EF4-FFF2-40B4-BE49-F238E27FC236}">
                  <a16:creationId xmlns:a16="http://schemas.microsoft.com/office/drawing/2014/main" id="{D9CFD074-646C-45C1-BEAC-D06EDF3685B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628" name="Picture 627" descr="A picture containing indoor, food, plastic, dessert&#10;&#10;Description automatically generated">
              <a:extLst>
                <a:ext uri="{FF2B5EF4-FFF2-40B4-BE49-F238E27FC236}">
                  <a16:creationId xmlns:a16="http://schemas.microsoft.com/office/drawing/2014/main" id="{B589641D-11A7-4F03-832D-03C16F54CB4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629" name="Picture 628" descr="A picture containing indoor, food, plastic, dessert&#10;&#10;Description automatically generated">
              <a:extLst>
                <a:ext uri="{FF2B5EF4-FFF2-40B4-BE49-F238E27FC236}">
                  <a16:creationId xmlns:a16="http://schemas.microsoft.com/office/drawing/2014/main" id="{30FB1918-62D8-45A7-80E5-9273460A1FA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630" name="Picture 629" descr="A picture containing indoor, food, plastic, dessert&#10;&#10;Description automatically generated">
              <a:extLst>
                <a:ext uri="{FF2B5EF4-FFF2-40B4-BE49-F238E27FC236}">
                  <a16:creationId xmlns:a16="http://schemas.microsoft.com/office/drawing/2014/main" id="{653B73C8-BA99-4D4B-829E-6711F754A62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631" name="Picture 630" descr="A picture containing indoor, food, plastic, dessert&#10;&#10;Description automatically generated">
              <a:extLst>
                <a:ext uri="{FF2B5EF4-FFF2-40B4-BE49-F238E27FC236}">
                  <a16:creationId xmlns:a16="http://schemas.microsoft.com/office/drawing/2014/main" id="{B4DF6D1B-327C-4FEB-9B82-AA3FD155B11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632" name="Picture 631" descr="A picture containing indoor, food, plastic, dessert&#10;&#10;Description automatically generated">
              <a:extLst>
                <a:ext uri="{FF2B5EF4-FFF2-40B4-BE49-F238E27FC236}">
                  <a16:creationId xmlns:a16="http://schemas.microsoft.com/office/drawing/2014/main" id="{706CF163-03DA-4BCF-AF5B-96BA81B4E66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633" name="Picture 632" descr="A picture containing indoor, food, plastic, dessert&#10;&#10;Description automatically generated">
              <a:extLst>
                <a:ext uri="{FF2B5EF4-FFF2-40B4-BE49-F238E27FC236}">
                  <a16:creationId xmlns:a16="http://schemas.microsoft.com/office/drawing/2014/main" id="{F9B1C66B-CF0B-4C72-90D2-B73958BF082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634" name="Picture 633" descr="A picture containing indoor, food, plastic, dessert&#10;&#10;Description automatically generated">
              <a:extLst>
                <a:ext uri="{FF2B5EF4-FFF2-40B4-BE49-F238E27FC236}">
                  <a16:creationId xmlns:a16="http://schemas.microsoft.com/office/drawing/2014/main" id="{FA6C04FB-7394-4140-89F7-ADAE9465A9A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635" name="Picture 634" descr="A picture containing indoor, food, plastic, dessert&#10;&#10;Description automatically generated">
              <a:extLst>
                <a:ext uri="{FF2B5EF4-FFF2-40B4-BE49-F238E27FC236}">
                  <a16:creationId xmlns:a16="http://schemas.microsoft.com/office/drawing/2014/main" id="{CC554599-EE5A-4E1C-AD9E-C652467A29C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636" name="Picture 635" descr="A picture containing indoor, food, plastic, dessert&#10;&#10;Description automatically generated">
              <a:extLst>
                <a:ext uri="{FF2B5EF4-FFF2-40B4-BE49-F238E27FC236}">
                  <a16:creationId xmlns:a16="http://schemas.microsoft.com/office/drawing/2014/main" id="{D8B338EF-A4D7-4266-B27C-8FB180AADC7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637" name="Picture 636" descr="A picture containing indoor, food, plastic, dessert&#10;&#10;Description automatically generated">
              <a:extLst>
                <a:ext uri="{FF2B5EF4-FFF2-40B4-BE49-F238E27FC236}">
                  <a16:creationId xmlns:a16="http://schemas.microsoft.com/office/drawing/2014/main" id="{CE85E10A-44EE-400B-A60D-60463AD73ED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638" name="Picture 637" descr="A picture containing indoor, food, plastic, dessert&#10;&#10;Description automatically generated">
              <a:extLst>
                <a:ext uri="{FF2B5EF4-FFF2-40B4-BE49-F238E27FC236}">
                  <a16:creationId xmlns:a16="http://schemas.microsoft.com/office/drawing/2014/main" id="{9DEF1ABA-59B5-498B-8D8B-907F756E104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639" name="Picture 638" descr="A picture containing indoor, food, plastic, dessert&#10;&#10;Description automatically generated">
              <a:extLst>
                <a:ext uri="{FF2B5EF4-FFF2-40B4-BE49-F238E27FC236}">
                  <a16:creationId xmlns:a16="http://schemas.microsoft.com/office/drawing/2014/main" id="{5AA44823-4527-4395-9A70-C37AB157188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640" name="Picture 639" descr="A picture containing indoor, food, plastic, dessert&#10;&#10;Description automatically generated">
              <a:extLst>
                <a:ext uri="{FF2B5EF4-FFF2-40B4-BE49-F238E27FC236}">
                  <a16:creationId xmlns:a16="http://schemas.microsoft.com/office/drawing/2014/main" id="{5EDAF1D4-49B8-42FE-AAAB-72E1010048E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641" name="Picture 640" descr="A picture containing indoor, food, plastic, dessert&#10;&#10;Description automatically generated">
              <a:extLst>
                <a:ext uri="{FF2B5EF4-FFF2-40B4-BE49-F238E27FC236}">
                  <a16:creationId xmlns:a16="http://schemas.microsoft.com/office/drawing/2014/main" id="{4B8BD2B1-565F-48FA-BEB2-D300AB8460C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642" name="Picture 641" descr="A picture containing indoor, food, plastic, dessert&#10;&#10;Description automatically generated">
              <a:extLst>
                <a:ext uri="{FF2B5EF4-FFF2-40B4-BE49-F238E27FC236}">
                  <a16:creationId xmlns:a16="http://schemas.microsoft.com/office/drawing/2014/main" id="{062139FF-FEF9-4E97-88C9-CB8FAB3B5B3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643" name="Picture 642" descr="A picture containing indoor, food, plastic, dessert&#10;&#10;Description automatically generated">
              <a:extLst>
                <a:ext uri="{FF2B5EF4-FFF2-40B4-BE49-F238E27FC236}">
                  <a16:creationId xmlns:a16="http://schemas.microsoft.com/office/drawing/2014/main" id="{F9CA9714-21B1-480F-B93E-0375BA28DB7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644" name="Picture 643" descr="A picture containing indoor, food, plastic, dessert&#10;&#10;Description automatically generated">
              <a:extLst>
                <a:ext uri="{FF2B5EF4-FFF2-40B4-BE49-F238E27FC236}">
                  <a16:creationId xmlns:a16="http://schemas.microsoft.com/office/drawing/2014/main" id="{3E4D3662-BD0D-482A-A8FB-3EF3FA0B58B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645" name="Picture 644" descr="A picture containing indoor, food, plastic, dessert&#10;&#10;Description automatically generated">
              <a:extLst>
                <a:ext uri="{FF2B5EF4-FFF2-40B4-BE49-F238E27FC236}">
                  <a16:creationId xmlns:a16="http://schemas.microsoft.com/office/drawing/2014/main" id="{1EE90B50-06A6-4F20-BBAC-B5A6A89705D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646" name="Picture 645" descr="A picture containing indoor, food, plastic, dessert&#10;&#10;Description automatically generated">
              <a:extLst>
                <a:ext uri="{FF2B5EF4-FFF2-40B4-BE49-F238E27FC236}">
                  <a16:creationId xmlns:a16="http://schemas.microsoft.com/office/drawing/2014/main" id="{76A9FD5D-76E3-4FC9-8C50-AAAC998251A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647" name="Picture 646" descr="A picture containing indoor, food, plastic, dessert&#10;&#10;Description automatically generated">
              <a:extLst>
                <a:ext uri="{FF2B5EF4-FFF2-40B4-BE49-F238E27FC236}">
                  <a16:creationId xmlns:a16="http://schemas.microsoft.com/office/drawing/2014/main" id="{01882A89-05C5-426C-9DA1-5F33F781733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648" name="Picture 647" descr="A picture containing indoor, food, plastic, dessert&#10;&#10;Description automatically generated">
              <a:extLst>
                <a:ext uri="{FF2B5EF4-FFF2-40B4-BE49-F238E27FC236}">
                  <a16:creationId xmlns:a16="http://schemas.microsoft.com/office/drawing/2014/main" id="{F57159B7-1794-4F96-BE7A-D88C4E17A2A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649" name="Picture 648" descr="A picture containing indoor, food, plastic, dessert&#10;&#10;Description automatically generated">
              <a:extLst>
                <a:ext uri="{FF2B5EF4-FFF2-40B4-BE49-F238E27FC236}">
                  <a16:creationId xmlns:a16="http://schemas.microsoft.com/office/drawing/2014/main" id="{867774E1-490C-4838-AF1E-3A54CED99D6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650" name="Picture 649" descr="A picture containing indoor, food, plastic, dessert&#10;&#10;Description automatically generated">
              <a:extLst>
                <a:ext uri="{FF2B5EF4-FFF2-40B4-BE49-F238E27FC236}">
                  <a16:creationId xmlns:a16="http://schemas.microsoft.com/office/drawing/2014/main" id="{B0CE8988-4D1C-402C-A678-D07851A82D7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651" name="Picture 650" descr="A picture containing indoor, food, plastic, dessert&#10;&#10;Description automatically generated">
              <a:extLst>
                <a:ext uri="{FF2B5EF4-FFF2-40B4-BE49-F238E27FC236}">
                  <a16:creationId xmlns:a16="http://schemas.microsoft.com/office/drawing/2014/main" id="{F8C2DF9A-5BC0-4198-85D5-46D55D7BDF6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652" name="Group 651">
            <a:extLst>
              <a:ext uri="{FF2B5EF4-FFF2-40B4-BE49-F238E27FC236}">
                <a16:creationId xmlns:a16="http://schemas.microsoft.com/office/drawing/2014/main" id="{63D10C8E-8F5D-47BB-B94A-D7F37DB2EF81}"/>
              </a:ext>
            </a:extLst>
          </p:cNvPr>
          <p:cNvGrpSpPr/>
          <p:nvPr/>
        </p:nvGrpSpPr>
        <p:grpSpPr>
          <a:xfrm>
            <a:off x="5270122" y="4755570"/>
            <a:ext cx="1292831" cy="871835"/>
            <a:chOff x="1799658" y="4188737"/>
            <a:chExt cx="1292831" cy="871835"/>
          </a:xfrm>
        </p:grpSpPr>
        <p:pic>
          <p:nvPicPr>
            <p:cNvPr id="653" name="Picture 652" descr="A picture containing indoor, food, plastic, dessert&#10;&#10;Description automatically generated">
              <a:extLst>
                <a:ext uri="{FF2B5EF4-FFF2-40B4-BE49-F238E27FC236}">
                  <a16:creationId xmlns:a16="http://schemas.microsoft.com/office/drawing/2014/main" id="{7215A65B-01A8-4073-88CD-B3FAAA5475C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654" name="Picture 653" descr="A picture containing indoor, food, plastic, dessert&#10;&#10;Description automatically generated">
              <a:extLst>
                <a:ext uri="{FF2B5EF4-FFF2-40B4-BE49-F238E27FC236}">
                  <a16:creationId xmlns:a16="http://schemas.microsoft.com/office/drawing/2014/main" id="{BCCE64E3-4A72-4A14-930E-CBCC607B392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655" name="Picture 654" descr="A picture containing indoor, food, plastic, dessert&#10;&#10;Description automatically generated">
              <a:extLst>
                <a:ext uri="{FF2B5EF4-FFF2-40B4-BE49-F238E27FC236}">
                  <a16:creationId xmlns:a16="http://schemas.microsoft.com/office/drawing/2014/main" id="{2AE21E31-88F1-4640-9F9A-D2CA72416FC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656" name="Picture 655" descr="A picture containing indoor, food, plastic, dessert&#10;&#10;Description automatically generated">
              <a:extLst>
                <a:ext uri="{FF2B5EF4-FFF2-40B4-BE49-F238E27FC236}">
                  <a16:creationId xmlns:a16="http://schemas.microsoft.com/office/drawing/2014/main" id="{9BBE39E2-0B02-4932-80B0-D3FEB968717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657" name="Picture 656" descr="A picture containing indoor, food, plastic, dessert&#10;&#10;Description automatically generated">
              <a:extLst>
                <a:ext uri="{FF2B5EF4-FFF2-40B4-BE49-F238E27FC236}">
                  <a16:creationId xmlns:a16="http://schemas.microsoft.com/office/drawing/2014/main" id="{5B49A763-7B8A-4E55-9C24-4E10405EC5E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658" name="Picture 657" descr="A picture containing indoor, food, plastic, dessert&#10;&#10;Description automatically generated">
              <a:extLst>
                <a:ext uri="{FF2B5EF4-FFF2-40B4-BE49-F238E27FC236}">
                  <a16:creationId xmlns:a16="http://schemas.microsoft.com/office/drawing/2014/main" id="{B94FEA44-2C69-479D-83E4-620577EF906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659" name="Picture 658" descr="A picture containing indoor, food, plastic, dessert&#10;&#10;Description automatically generated">
              <a:extLst>
                <a:ext uri="{FF2B5EF4-FFF2-40B4-BE49-F238E27FC236}">
                  <a16:creationId xmlns:a16="http://schemas.microsoft.com/office/drawing/2014/main" id="{8F7E4928-F0EB-4BAF-B030-63EA55D15C1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660" name="Picture 659" descr="A picture containing indoor, food, plastic, dessert&#10;&#10;Description automatically generated">
              <a:extLst>
                <a:ext uri="{FF2B5EF4-FFF2-40B4-BE49-F238E27FC236}">
                  <a16:creationId xmlns:a16="http://schemas.microsoft.com/office/drawing/2014/main" id="{96D25B0A-A86A-45D2-A8A4-E0221F71A50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661" name="Picture 660" descr="A picture containing indoor, food, plastic, dessert&#10;&#10;Description automatically generated">
              <a:extLst>
                <a:ext uri="{FF2B5EF4-FFF2-40B4-BE49-F238E27FC236}">
                  <a16:creationId xmlns:a16="http://schemas.microsoft.com/office/drawing/2014/main" id="{1E92E419-48F7-4190-98D8-DD11A8D5408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662" name="Picture 661" descr="A picture containing indoor, food, plastic, dessert&#10;&#10;Description automatically generated">
              <a:extLst>
                <a:ext uri="{FF2B5EF4-FFF2-40B4-BE49-F238E27FC236}">
                  <a16:creationId xmlns:a16="http://schemas.microsoft.com/office/drawing/2014/main" id="{19A1D1F8-F1BC-4834-A7F9-1BF1E3A4E01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663" name="Picture 662" descr="A picture containing indoor, food, plastic, dessert&#10;&#10;Description automatically generated">
              <a:extLst>
                <a:ext uri="{FF2B5EF4-FFF2-40B4-BE49-F238E27FC236}">
                  <a16:creationId xmlns:a16="http://schemas.microsoft.com/office/drawing/2014/main" id="{F51DF39E-388A-40CE-A043-44083B673AE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664" name="Picture 663" descr="A picture containing indoor, food, plastic, dessert&#10;&#10;Description automatically generated">
              <a:extLst>
                <a:ext uri="{FF2B5EF4-FFF2-40B4-BE49-F238E27FC236}">
                  <a16:creationId xmlns:a16="http://schemas.microsoft.com/office/drawing/2014/main" id="{EEA81351-A924-4CDD-B1C4-3474C425BF3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665" name="Picture 664" descr="A picture containing indoor, food, plastic, dessert&#10;&#10;Description automatically generated">
              <a:extLst>
                <a:ext uri="{FF2B5EF4-FFF2-40B4-BE49-F238E27FC236}">
                  <a16:creationId xmlns:a16="http://schemas.microsoft.com/office/drawing/2014/main" id="{46CAD12F-6B29-404C-B8DC-39324126924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666" name="Picture 665" descr="A picture containing indoor, food, plastic, dessert&#10;&#10;Description automatically generated">
              <a:extLst>
                <a:ext uri="{FF2B5EF4-FFF2-40B4-BE49-F238E27FC236}">
                  <a16:creationId xmlns:a16="http://schemas.microsoft.com/office/drawing/2014/main" id="{D3493AC9-640B-44A5-9EFE-0FA36931107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667" name="Picture 666" descr="A picture containing indoor, food, plastic, dessert&#10;&#10;Description automatically generated">
              <a:extLst>
                <a:ext uri="{FF2B5EF4-FFF2-40B4-BE49-F238E27FC236}">
                  <a16:creationId xmlns:a16="http://schemas.microsoft.com/office/drawing/2014/main" id="{92076E9A-06F7-4527-B084-117F2ED2326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668" name="Picture 667" descr="A picture containing indoor, food, plastic, dessert&#10;&#10;Description automatically generated">
              <a:extLst>
                <a:ext uri="{FF2B5EF4-FFF2-40B4-BE49-F238E27FC236}">
                  <a16:creationId xmlns:a16="http://schemas.microsoft.com/office/drawing/2014/main" id="{C904A8E2-72EF-4121-B68A-6C45D05C473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669" name="Picture 668" descr="A picture containing indoor, food, plastic, dessert&#10;&#10;Description automatically generated">
              <a:extLst>
                <a:ext uri="{FF2B5EF4-FFF2-40B4-BE49-F238E27FC236}">
                  <a16:creationId xmlns:a16="http://schemas.microsoft.com/office/drawing/2014/main" id="{A7D2D4DF-6509-4A8D-93BC-0004AC971CB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670" name="Picture 669" descr="A picture containing indoor, food, plastic, dessert&#10;&#10;Description automatically generated">
              <a:extLst>
                <a:ext uri="{FF2B5EF4-FFF2-40B4-BE49-F238E27FC236}">
                  <a16:creationId xmlns:a16="http://schemas.microsoft.com/office/drawing/2014/main" id="{78CC1B03-2E2F-454A-AE22-380190AD286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671" name="Picture 670" descr="A picture containing indoor, food, plastic, dessert&#10;&#10;Description automatically generated">
              <a:extLst>
                <a:ext uri="{FF2B5EF4-FFF2-40B4-BE49-F238E27FC236}">
                  <a16:creationId xmlns:a16="http://schemas.microsoft.com/office/drawing/2014/main" id="{15BEC8DB-579B-41EC-8272-569832EFE7C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672" name="Picture 671" descr="A picture containing indoor, food, plastic, dessert&#10;&#10;Description automatically generated">
              <a:extLst>
                <a:ext uri="{FF2B5EF4-FFF2-40B4-BE49-F238E27FC236}">
                  <a16:creationId xmlns:a16="http://schemas.microsoft.com/office/drawing/2014/main" id="{DFD8B888-6527-403B-8CFD-2D0D0F3D22B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673" name="Picture 672" descr="A picture containing indoor, food, plastic, dessert&#10;&#10;Description automatically generated">
              <a:extLst>
                <a:ext uri="{FF2B5EF4-FFF2-40B4-BE49-F238E27FC236}">
                  <a16:creationId xmlns:a16="http://schemas.microsoft.com/office/drawing/2014/main" id="{4AAD0373-E0B6-43BD-8B95-3138BC108E9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674" name="Picture 673" descr="A picture containing indoor, food, plastic, dessert&#10;&#10;Description automatically generated">
              <a:extLst>
                <a:ext uri="{FF2B5EF4-FFF2-40B4-BE49-F238E27FC236}">
                  <a16:creationId xmlns:a16="http://schemas.microsoft.com/office/drawing/2014/main" id="{208BFD32-9AC8-4D62-AAC0-7121CD46721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675" name="Picture 674" descr="A picture containing indoor, food, plastic, dessert&#10;&#10;Description automatically generated">
              <a:extLst>
                <a:ext uri="{FF2B5EF4-FFF2-40B4-BE49-F238E27FC236}">
                  <a16:creationId xmlns:a16="http://schemas.microsoft.com/office/drawing/2014/main" id="{A7A3844E-B6BE-48DD-99BF-7EF5B44E06D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676" name="Picture 675" descr="A picture containing indoor, food, plastic, dessert&#10;&#10;Description automatically generated">
              <a:extLst>
                <a:ext uri="{FF2B5EF4-FFF2-40B4-BE49-F238E27FC236}">
                  <a16:creationId xmlns:a16="http://schemas.microsoft.com/office/drawing/2014/main" id="{9349E1DF-9421-4105-97C3-33F2DEDBFD7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677" name="Picture 676" descr="A picture containing indoor, food, plastic, dessert&#10;&#10;Description automatically generated">
              <a:extLst>
                <a:ext uri="{FF2B5EF4-FFF2-40B4-BE49-F238E27FC236}">
                  <a16:creationId xmlns:a16="http://schemas.microsoft.com/office/drawing/2014/main" id="{DF01B197-16A2-4A3C-B8C5-9623EB1B8D2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678" name="Picture 677" descr="A picture containing indoor, food, plastic, dessert&#10;&#10;Description automatically generated">
              <a:extLst>
                <a:ext uri="{FF2B5EF4-FFF2-40B4-BE49-F238E27FC236}">
                  <a16:creationId xmlns:a16="http://schemas.microsoft.com/office/drawing/2014/main" id="{E67A3B95-EEFD-46C7-8BE7-33AB0F94C3F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679" name="Picture 678" descr="A picture containing indoor, food, plastic, dessert&#10;&#10;Description automatically generated">
              <a:extLst>
                <a:ext uri="{FF2B5EF4-FFF2-40B4-BE49-F238E27FC236}">
                  <a16:creationId xmlns:a16="http://schemas.microsoft.com/office/drawing/2014/main" id="{B6D24167-7005-42D4-BE9D-2A6BEC79693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680" name="Picture 679" descr="A picture containing indoor, food, plastic, dessert&#10;&#10;Description automatically generated">
              <a:extLst>
                <a:ext uri="{FF2B5EF4-FFF2-40B4-BE49-F238E27FC236}">
                  <a16:creationId xmlns:a16="http://schemas.microsoft.com/office/drawing/2014/main" id="{E0C1FADF-1EF3-4485-AB44-FBDD8988110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681" name="Picture 680" descr="A picture containing indoor, food, plastic, dessert&#10;&#10;Description automatically generated">
              <a:extLst>
                <a:ext uri="{FF2B5EF4-FFF2-40B4-BE49-F238E27FC236}">
                  <a16:creationId xmlns:a16="http://schemas.microsoft.com/office/drawing/2014/main" id="{8C6E72B5-9B61-4F9A-B2F6-4EC1970B046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682" name="Picture 681" descr="A picture containing indoor, food, plastic, dessert&#10;&#10;Description automatically generated">
              <a:extLst>
                <a:ext uri="{FF2B5EF4-FFF2-40B4-BE49-F238E27FC236}">
                  <a16:creationId xmlns:a16="http://schemas.microsoft.com/office/drawing/2014/main" id="{B81A412C-D43A-40D9-AB3D-2AD360492A4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683" name="Picture 682" descr="A picture containing indoor, food, plastic, dessert&#10;&#10;Description automatically generated">
              <a:extLst>
                <a:ext uri="{FF2B5EF4-FFF2-40B4-BE49-F238E27FC236}">
                  <a16:creationId xmlns:a16="http://schemas.microsoft.com/office/drawing/2014/main" id="{1EF590E3-7538-4367-A832-38C3BB956EF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684" name="Picture 683" descr="A picture containing indoor, food, plastic, dessert&#10;&#10;Description automatically generated">
              <a:extLst>
                <a:ext uri="{FF2B5EF4-FFF2-40B4-BE49-F238E27FC236}">
                  <a16:creationId xmlns:a16="http://schemas.microsoft.com/office/drawing/2014/main" id="{E7D1B65C-FD52-46B2-9F3C-2B104A3618D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685" name="Picture 684" descr="A picture containing indoor, food, plastic, dessert&#10;&#10;Description automatically generated">
              <a:extLst>
                <a:ext uri="{FF2B5EF4-FFF2-40B4-BE49-F238E27FC236}">
                  <a16:creationId xmlns:a16="http://schemas.microsoft.com/office/drawing/2014/main" id="{D0B07443-89AF-4EE1-910F-B8496FEA0DC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686" name="Picture 685" descr="A picture containing indoor, food, plastic, dessert&#10;&#10;Description automatically generated">
              <a:extLst>
                <a:ext uri="{FF2B5EF4-FFF2-40B4-BE49-F238E27FC236}">
                  <a16:creationId xmlns:a16="http://schemas.microsoft.com/office/drawing/2014/main" id="{89314309-6BB5-454F-9F91-2E5DF298D76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687" name="Picture 686" descr="A picture containing indoor, food, plastic, dessert&#10;&#10;Description automatically generated">
              <a:extLst>
                <a:ext uri="{FF2B5EF4-FFF2-40B4-BE49-F238E27FC236}">
                  <a16:creationId xmlns:a16="http://schemas.microsoft.com/office/drawing/2014/main" id="{586252D6-E7D1-42E8-A904-67018EE3D9F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688" name="Picture 687" descr="A picture containing indoor, food, plastic, dessert&#10;&#10;Description automatically generated">
              <a:extLst>
                <a:ext uri="{FF2B5EF4-FFF2-40B4-BE49-F238E27FC236}">
                  <a16:creationId xmlns:a16="http://schemas.microsoft.com/office/drawing/2014/main" id="{AAC48279-3C9F-43EE-B8C1-D5C7FE46E0D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689" name="Picture 688" descr="A picture containing indoor, food, plastic, dessert&#10;&#10;Description automatically generated">
              <a:extLst>
                <a:ext uri="{FF2B5EF4-FFF2-40B4-BE49-F238E27FC236}">
                  <a16:creationId xmlns:a16="http://schemas.microsoft.com/office/drawing/2014/main" id="{5B0BD862-C181-4029-8187-DEC41A82453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690" name="Picture 689" descr="A picture containing indoor, food, plastic, dessert&#10;&#10;Description automatically generated">
              <a:extLst>
                <a:ext uri="{FF2B5EF4-FFF2-40B4-BE49-F238E27FC236}">
                  <a16:creationId xmlns:a16="http://schemas.microsoft.com/office/drawing/2014/main" id="{32A331F9-F801-469F-9389-DD7A01C3CFA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691" name="Picture 690" descr="A picture containing indoor, food, plastic, dessert&#10;&#10;Description automatically generated">
              <a:extLst>
                <a:ext uri="{FF2B5EF4-FFF2-40B4-BE49-F238E27FC236}">
                  <a16:creationId xmlns:a16="http://schemas.microsoft.com/office/drawing/2014/main" id="{1C6067CE-6986-44A4-ADFD-EA318E3E133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692" name="Picture 691" descr="A picture containing indoor, food, plastic, dessert&#10;&#10;Description automatically generated">
              <a:extLst>
                <a:ext uri="{FF2B5EF4-FFF2-40B4-BE49-F238E27FC236}">
                  <a16:creationId xmlns:a16="http://schemas.microsoft.com/office/drawing/2014/main" id="{8D14C5A7-1CAF-431D-9272-C725F4D976C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693" name="Picture 692" descr="A picture containing indoor, food, plastic, dessert&#10;&#10;Description automatically generated">
              <a:extLst>
                <a:ext uri="{FF2B5EF4-FFF2-40B4-BE49-F238E27FC236}">
                  <a16:creationId xmlns:a16="http://schemas.microsoft.com/office/drawing/2014/main" id="{A3CC4485-847C-49EE-994F-5FC30AF7D86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694" name="Picture 693" descr="A picture containing indoor, food, plastic, dessert&#10;&#10;Description automatically generated">
              <a:extLst>
                <a:ext uri="{FF2B5EF4-FFF2-40B4-BE49-F238E27FC236}">
                  <a16:creationId xmlns:a16="http://schemas.microsoft.com/office/drawing/2014/main" id="{6D2D6F96-6FFC-4D2E-9068-16623A1E6BF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695" name="Picture 694" descr="A picture containing indoor, food, plastic, dessert&#10;&#10;Description automatically generated">
              <a:extLst>
                <a:ext uri="{FF2B5EF4-FFF2-40B4-BE49-F238E27FC236}">
                  <a16:creationId xmlns:a16="http://schemas.microsoft.com/office/drawing/2014/main" id="{9B3313BD-AE57-4911-8F90-D36636B5AA1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696" name="Picture 695" descr="A picture containing indoor, food, plastic, dessert&#10;&#10;Description automatically generated">
              <a:extLst>
                <a:ext uri="{FF2B5EF4-FFF2-40B4-BE49-F238E27FC236}">
                  <a16:creationId xmlns:a16="http://schemas.microsoft.com/office/drawing/2014/main" id="{5A7B26EF-D592-4034-A1DA-8F956F3CCE1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697" name="Picture 696" descr="A picture containing indoor, food, plastic, dessert&#10;&#10;Description automatically generated">
              <a:extLst>
                <a:ext uri="{FF2B5EF4-FFF2-40B4-BE49-F238E27FC236}">
                  <a16:creationId xmlns:a16="http://schemas.microsoft.com/office/drawing/2014/main" id="{000A015B-925D-4E91-B51A-82A51E7C51E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698" name="Picture 697" descr="A picture containing indoor, food, plastic, dessert&#10;&#10;Description automatically generated">
              <a:extLst>
                <a:ext uri="{FF2B5EF4-FFF2-40B4-BE49-F238E27FC236}">
                  <a16:creationId xmlns:a16="http://schemas.microsoft.com/office/drawing/2014/main" id="{6D1FA787-4A6F-48CE-ABD4-999AD4F5CF1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699" name="Picture 698" descr="A picture containing indoor, food, plastic, dessert&#10;&#10;Description automatically generated">
              <a:extLst>
                <a:ext uri="{FF2B5EF4-FFF2-40B4-BE49-F238E27FC236}">
                  <a16:creationId xmlns:a16="http://schemas.microsoft.com/office/drawing/2014/main" id="{623D9C31-25F7-4AA9-938B-81CC458A14C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700" name="Picture 699" descr="A picture containing indoor, food, plastic, dessert&#10;&#10;Description automatically generated">
              <a:extLst>
                <a:ext uri="{FF2B5EF4-FFF2-40B4-BE49-F238E27FC236}">
                  <a16:creationId xmlns:a16="http://schemas.microsoft.com/office/drawing/2014/main" id="{B332F4F3-FCB9-41AD-A304-0B1D419ADF8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701" name="Picture 700" descr="A picture containing indoor, food, plastic, dessert&#10;&#10;Description automatically generated">
              <a:extLst>
                <a:ext uri="{FF2B5EF4-FFF2-40B4-BE49-F238E27FC236}">
                  <a16:creationId xmlns:a16="http://schemas.microsoft.com/office/drawing/2014/main" id="{1DC01AA8-B045-4D42-8356-53687506492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702" name="Group 701">
            <a:extLst>
              <a:ext uri="{FF2B5EF4-FFF2-40B4-BE49-F238E27FC236}">
                <a16:creationId xmlns:a16="http://schemas.microsoft.com/office/drawing/2014/main" id="{C76365DD-A7C9-4FD2-86A6-AA1707494302}"/>
              </a:ext>
            </a:extLst>
          </p:cNvPr>
          <p:cNvGrpSpPr/>
          <p:nvPr/>
        </p:nvGrpSpPr>
        <p:grpSpPr>
          <a:xfrm>
            <a:off x="6022153" y="5199952"/>
            <a:ext cx="1292831" cy="871835"/>
            <a:chOff x="1799658" y="4188737"/>
            <a:chExt cx="1292831" cy="871835"/>
          </a:xfrm>
        </p:grpSpPr>
        <p:pic>
          <p:nvPicPr>
            <p:cNvPr id="703" name="Picture 702" descr="A picture containing indoor, food, plastic, dessert&#10;&#10;Description automatically generated">
              <a:extLst>
                <a:ext uri="{FF2B5EF4-FFF2-40B4-BE49-F238E27FC236}">
                  <a16:creationId xmlns:a16="http://schemas.microsoft.com/office/drawing/2014/main" id="{11F27BC8-7C1A-492F-B3D2-470DA990039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704" name="Picture 703" descr="A picture containing indoor, food, plastic, dessert&#10;&#10;Description automatically generated">
              <a:extLst>
                <a:ext uri="{FF2B5EF4-FFF2-40B4-BE49-F238E27FC236}">
                  <a16:creationId xmlns:a16="http://schemas.microsoft.com/office/drawing/2014/main" id="{68E613F6-AF8F-4BFD-AC14-77AEFEAE818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705" name="Picture 704" descr="A picture containing indoor, food, plastic, dessert&#10;&#10;Description automatically generated">
              <a:extLst>
                <a:ext uri="{FF2B5EF4-FFF2-40B4-BE49-F238E27FC236}">
                  <a16:creationId xmlns:a16="http://schemas.microsoft.com/office/drawing/2014/main" id="{DEC449CC-05E6-4E24-9EA4-DA4BC24228D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706" name="Picture 705" descr="A picture containing indoor, food, plastic, dessert&#10;&#10;Description automatically generated">
              <a:extLst>
                <a:ext uri="{FF2B5EF4-FFF2-40B4-BE49-F238E27FC236}">
                  <a16:creationId xmlns:a16="http://schemas.microsoft.com/office/drawing/2014/main" id="{85FB921D-31E7-47AB-8B2C-6261D5E632B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707" name="Picture 706" descr="A picture containing indoor, food, plastic, dessert&#10;&#10;Description automatically generated">
              <a:extLst>
                <a:ext uri="{FF2B5EF4-FFF2-40B4-BE49-F238E27FC236}">
                  <a16:creationId xmlns:a16="http://schemas.microsoft.com/office/drawing/2014/main" id="{B5D535B1-2A46-4256-BD7E-1FDC25221DC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708" name="Picture 707" descr="A picture containing indoor, food, plastic, dessert&#10;&#10;Description automatically generated">
              <a:extLst>
                <a:ext uri="{FF2B5EF4-FFF2-40B4-BE49-F238E27FC236}">
                  <a16:creationId xmlns:a16="http://schemas.microsoft.com/office/drawing/2014/main" id="{9933F6FA-B856-4567-A271-3B5AB5F72AC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709" name="Picture 708" descr="A picture containing indoor, food, plastic, dessert&#10;&#10;Description automatically generated">
              <a:extLst>
                <a:ext uri="{FF2B5EF4-FFF2-40B4-BE49-F238E27FC236}">
                  <a16:creationId xmlns:a16="http://schemas.microsoft.com/office/drawing/2014/main" id="{264BCE58-450A-47C9-82C0-97C77E09621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710" name="Picture 709" descr="A picture containing indoor, food, plastic, dessert&#10;&#10;Description automatically generated">
              <a:extLst>
                <a:ext uri="{FF2B5EF4-FFF2-40B4-BE49-F238E27FC236}">
                  <a16:creationId xmlns:a16="http://schemas.microsoft.com/office/drawing/2014/main" id="{C3731BEB-FD2E-423F-911A-E667E22D91C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711" name="Picture 710" descr="A picture containing indoor, food, plastic, dessert&#10;&#10;Description automatically generated">
              <a:extLst>
                <a:ext uri="{FF2B5EF4-FFF2-40B4-BE49-F238E27FC236}">
                  <a16:creationId xmlns:a16="http://schemas.microsoft.com/office/drawing/2014/main" id="{570C94CF-8B15-4708-B297-D22B7799F9E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712" name="Picture 711" descr="A picture containing indoor, food, plastic, dessert&#10;&#10;Description automatically generated">
              <a:extLst>
                <a:ext uri="{FF2B5EF4-FFF2-40B4-BE49-F238E27FC236}">
                  <a16:creationId xmlns:a16="http://schemas.microsoft.com/office/drawing/2014/main" id="{64219F35-F4C5-4BB1-BFC8-37BEFCC46BB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713" name="Picture 712" descr="A picture containing indoor, food, plastic, dessert&#10;&#10;Description automatically generated">
              <a:extLst>
                <a:ext uri="{FF2B5EF4-FFF2-40B4-BE49-F238E27FC236}">
                  <a16:creationId xmlns:a16="http://schemas.microsoft.com/office/drawing/2014/main" id="{6B5F89A4-77C3-4FCD-8C9C-3B9FFB77FAC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714" name="Picture 713" descr="A picture containing indoor, food, plastic, dessert&#10;&#10;Description automatically generated">
              <a:extLst>
                <a:ext uri="{FF2B5EF4-FFF2-40B4-BE49-F238E27FC236}">
                  <a16:creationId xmlns:a16="http://schemas.microsoft.com/office/drawing/2014/main" id="{F57222D5-B376-43FC-8236-70BB2DAB6C6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715" name="Picture 714" descr="A picture containing indoor, food, plastic, dessert&#10;&#10;Description automatically generated">
              <a:extLst>
                <a:ext uri="{FF2B5EF4-FFF2-40B4-BE49-F238E27FC236}">
                  <a16:creationId xmlns:a16="http://schemas.microsoft.com/office/drawing/2014/main" id="{40642BEC-ADB8-40AB-A0E5-802955ADD22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716" name="Picture 715" descr="A picture containing indoor, food, plastic, dessert&#10;&#10;Description automatically generated">
              <a:extLst>
                <a:ext uri="{FF2B5EF4-FFF2-40B4-BE49-F238E27FC236}">
                  <a16:creationId xmlns:a16="http://schemas.microsoft.com/office/drawing/2014/main" id="{A609C475-67B5-4BA1-BCEB-275A32E7062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717" name="Picture 716" descr="A picture containing indoor, food, plastic, dessert&#10;&#10;Description automatically generated">
              <a:extLst>
                <a:ext uri="{FF2B5EF4-FFF2-40B4-BE49-F238E27FC236}">
                  <a16:creationId xmlns:a16="http://schemas.microsoft.com/office/drawing/2014/main" id="{9EA521B3-43FF-403C-A4E9-585C0B7886C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718" name="Picture 717" descr="A picture containing indoor, food, plastic, dessert&#10;&#10;Description automatically generated">
              <a:extLst>
                <a:ext uri="{FF2B5EF4-FFF2-40B4-BE49-F238E27FC236}">
                  <a16:creationId xmlns:a16="http://schemas.microsoft.com/office/drawing/2014/main" id="{0C051DB1-7D39-468B-A843-0F777AD06FF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719" name="Picture 718" descr="A picture containing indoor, food, plastic, dessert&#10;&#10;Description automatically generated">
              <a:extLst>
                <a:ext uri="{FF2B5EF4-FFF2-40B4-BE49-F238E27FC236}">
                  <a16:creationId xmlns:a16="http://schemas.microsoft.com/office/drawing/2014/main" id="{08ABF480-47FF-46A0-B8D9-3DE9BFF9A14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720" name="Picture 719" descr="A picture containing indoor, food, plastic, dessert&#10;&#10;Description automatically generated">
              <a:extLst>
                <a:ext uri="{FF2B5EF4-FFF2-40B4-BE49-F238E27FC236}">
                  <a16:creationId xmlns:a16="http://schemas.microsoft.com/office/drawing/2014/main" id="{CA25FC6A-9EE6-47CB-AFD3-55D4670731E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721" name="Picture 720" descr="A picture containing indoor, food, plastic, dessert&#10;&#10;Description automatically generated">
              <a:extLst>
                <a:ext uri="{FF2B5EF4-FFF2-40B4-BE49-F238E27FC236}">
                  <a16:creationId xmlns:a16="http://schemas.microsoft.com/office/drawing/2014/main" id="{59A54CA2-4514-4F73-8CAF-55323147BC6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722" name="Picture 721" descr="A picture containing indoor, food, plastic, dessert&#10;&#10;Description automatically generated">
              <a:extLst>
                <a:ext uri="{FF2B5EF4-FFF2-40B4-BE49-F238E27FC236}">
                  <a16:creationId xmlns:a16="http://schemas.microsoft.com/office/drawing/2014/main" id="{93BEBA0E-5266-4F78-862D-CB0B5B883C0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723" name="Picture 722" descr="A picture containing indoor, food, plastic, dessert&#10;&#10;Description automatically generated">
              <a:extLst>
                <a:ext uri="{FF2B5EF4-FFF2-40B4-BE49-F238E27FC236}">
                  <a16:creationId xmlns:a16="http://schemas.microsoft.com/office/drawing/2014/main" id="{67DD97A1-E37E-4DB6-B6D0-62584F49E93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724" name="Picture 723" descr="A picture containing indoor, food, plastic, dessert&#10;&#10;Description automatically generated">
              <a:extLst>
                <a:ext uri="{FF2B5EF4-FFF2-40B4-BE49-F238E27FC236}">
                  <a16:creationId xmlns:a16="http://schemas.microsoft.com/office/drawing/2014/main" id="{B416FAF9-D552-400E-AEDB-9BCF66F62D3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725" name="Picture 724" descr="A picture containing indoor, food, plastic, dessert&#10;&#10;Description automatically generated">
              <a:extLst>
                <a:ext uri="{FF2B5EF4-FFF2-40B4-BE49-F238E27FC236}">
                  <a16:creationId xmlns:a16="http://schemas.microsoft.com/office/drawing/2014/main" id="{7D0B99DA-733A-482B-A2DF-E5E59275E9A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726" name="Picture 725" descr="A picture containing indoor, food, plastic, dessert&#10;&#10;Description automatically generated">
              <a:extLst>
                <a:ext uri="{FF2B5EF4-FFF2-40B4-BE49-F238E27FC236}">
                  <a16:creationId xmlns:a16="http://schemas.microsoft.com/office/drawing/2014/main" id="{60636D84-5081-44CA-8C37-ADFF950E7D0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727" name="Picture 726" descr="A picture containing indoor, food, plastic, dessert&#10;&#10;Description automatically generated">
              <a:extLst>
                <a:ext uri="{FF2B5EF4-FFF2-40B4-BE49-F238E27FC236}">
                  <a16:creationId xmlns:a16="http://schemas.microsoft.com/office/drawing/2014/main" id="{B5C6B153-A47B-4AAD-8A2B-C7A65264976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728" name="Picture 727" descr="A picture containing indoor, food, plastic, dessert&#10;&#10;Description automatically generated">
              <a:extLst>
                <a:ext uri="{FF2B5EF4-FFF2-40B4-BE49-F238E27FC236}">
                  <a16:creationId xmlns:a16="http://schemas.microsoft.com/office/drawing/2014/main" id="{73F3FB58-E852-4A49-9B5E-44543EAC18F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729" name="Picture 728" descr="A picture containing indoor, food, plastic, dessert&#10;&#10;Description automatically generated">
              <a:extLst>
                <a:ext uri="{FF2B5EF4-FFF2-40B4-BE49-F238E27FC236}">
                  <a16:creationId xmlns:a16="http://schemas.microsoft.com/office/drawing/2014/main" id="{24D698D9-02F2-4C31-A886-2DC9C722775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730" name="Picture 729" descr="A picture containing indoor, food, plastic, dessert&#10;&#10;Description automatically generated">
              <a:extLst>
                <a:ext uri="{FF2B5EF4-FFF2-40B4-BE49-F238E27FC236}">
                  <a16:creationId xmlns:a16="http://schemas.microsoft.com/office/drawing/2014/main" id="{729FC25B-BCBF-4BB6-B522-6B2EDB5DAA2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731" name="Picture 730" descr="A picture containing indoor, food, plastic, dessert&#10;&#10;Description automatically generated">
              <a:extLst>
                <a:ext uri="{FF2B5EF4-FFF2-40B4-BE49-F238E27FC236}">
                  <a16:creationId xmlns:a16="http://schemas.microsoft.com/office/drawing/2014/main" id="{7AFEC440-437F-4E2A-BF86-7F805562327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732" name="Picture 731" descr="A picture containing indoor, food, plastic, dessert&#10;&#10;Description automatically generated">
              <a:extLst>
                <a:ext uri="{FF2B5EF4-FFF2-40B4-BE49-F238E27FC236}">
                  <a16:creationId xmlns:a16="http://schemas.microsoft.com/office/drawing/2014/main" id="{3E27866D-D28E-4BA9-A864-79B1BA8BCA7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733" name="Picture 732" descr="A picture containing indoor, food, plastic, dessert&#10;&#10;Description automatically generated">
              <a:extLst>
                <a:ext uri="{FF2B5EF4-FFF2-40B4-BE49-F238E27FC236}">
                  <a16:creationId xmlns:a16="http://schemas.microsoft.com/office/drawing/2014/main" id="{B44E7DB5-3F71-4C40-83E0-28B5AADE5AA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734" name="Picture 733" descr="A picture containing indoor, food, plastic, dessert&#10;&#10;Description automatically generated">
              <a:extLst>
                <a:ext uri="{FF2B5EF4-FFF2-40B4-BE49-F238E27FC236}">
                  <a16:creationId xmlns:a16="http://schemas.microsoft.com/office/drawing/2014/main" id="{99742878-9CD1-4119-A522-FBADBF35753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735" name="Picture 734" descr="A picture containing indoor, food, plastic, dessert&#10;&#10;Description automatically generated">
              <a:extLst>
                <a:ext uri="{FF2B5EF4-FFF2-40B4-BE49-F238E27FC236}">
                  <a16:creationId xmlns:a16="http://schemas.microsoft.com/office/drawing/2014/main" id="{5A338DCB-0F67-4998-9DEE-7B3C1C3675A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736" name="Picture 735" descr="A picture containing indoor, food, plastic, dessert&#10;&#10;Description automatically generated">
              <a:extLst>
                <a:ext uri="{FF2B5EF4-FFF2-40B4-BE49-F238E27FC236}">
                  <a16:creationId xmlns:a16="http://schemas.microsoft.com/office/drawing/2014/main" id="{C287B9D5-AD01-471C-93BE-71AB6E4CB2F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737" name="Picture 736" descr="A picture containing indoor, food, plastic, dessert&#10;&#10;Description automatically generated">
              <a:extLst>
                <a:ext uri="{FF2B5EF4-FFF2-40B4-BE49-F238E27FC236}">
                  <a16:creationId xmlns:a16="http://schemas.microsoft.com/office/drawing/2014/main" id="{BBADD32A-DC75-41C6-97B8-80D690FC186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738" name="Picture 737" descr="A picture containing indoor, food, plastic, dessert&#10;&#10;Description automatically generated">
              <a:extLst>
                <a:ext uri="{FF2B5EF4-FFF2-40B4-BE49-F238E27FC236}">
                  <a16:creationId xmlns:a16="http://schemas.microsoft.com/office/drawing/2014/main" id="{3E76978F-C04E-4CA0-895A-3171424C937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739" name="Picture 738" descr="A picture containing indoor, food, plastic, dessert&#10;&#10;Description automatically generated">
              <a:extLst>
                <a:ext uri="{FF2B5EF4-FFF2-40B4-BE49-F238E27FC236}">
                  <a16:creationId xmlns:a16="http://schemas.microsoft.com/office/drawing/2014/main" id="{CA0B4D43-8C12-40D6-9EB7-07FC8B637A8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740" name="Picture 739" descr="A picture containing indoor, food, plastic, dessert&#10;&#10;Description automatically generated">
              <a:extLst>
                <a:ext uri="{FF2B5EF4-FFF2-40B4-BE49-F238E27FC236}">
                  <a16:creationId xmlns:a16="http://schemas.microsoft.com/office/drawing/2014/main" id="{5A326E9F-5038-4E26-8517-A89C9DD8317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741" name="Picture 740" descr="A picture containing indoor, food, plastic, dessert&#10;&#10;Description automatically generated">
              <a:extLst>
                <a:ext uri="{FF2B5EF4-FFF2-40B4-BE49-F238E27FC236}">
                  <a16:creationId xmlns:a16="http://schemas.microsoft.com/office/drawing/2014/main" id="{6DE0B5AA-936D-4A02-ABF2-BF62B51E511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742" name="Picture 741" descr="A picture containing indoor, food, plastic, dessert&#10;&#10;Description automatically generated">
              <a:extLst>
                <a:ext uri="{FF2B5EF4-FFF2-40B4-BE49-F238E27FC236}">
                  <a16:creationId xmlns:a16="http://schemas.microsoft.com/office/drawing/2014/main" id="{0EC545B3-8A5E-468E-9CC0-DAA06182FF6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743" name="Picture 742" descr="A picture containing indoor, food, plastic, dessert&#10;&#10;Description automatically generated">
              <a:extLst>
                <a:ext uri="{FF2B5EF4-FFF2-40B4-BE49-F238E27FC236}">
                  <a16:creationId xmlns:a16="http://schemas.microsoft.com/office/drawing/2014/main" id="{B059557E-8713-4A00-92C3-327E24C05C4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744" name="Picture 743" descr="A picture containing indoor, food, plastic, dessert&#10;&#10;Description automatically generated">
              <a:extLst>
                <a:ext uri="{FF2B5EF4-FFF2-40B4-BE49-F238E27FC236}">
                  <a16:creationId xmlns:a16="http://schemas.microsoft.com/office/drawing/2014/main" id="{15D3FDE0-4AA8-4961-8779-03E8A0AD54F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745" name="Picture 744" descr="A picture containing indoor, food, plastic, dessert&#10;&#10;Description automatically generated">
              <a:extLst>
                <a:ext uri="{FF2B5EF4-FFF2-40B4-BE49-F238E27FC236}">
                  <a16:creationId xmlns:a16="http://schemas.microsoft.com/office/drawing/2014/main" id="{DD28B62B-DD19-4D6C-8C3F-31F3339E5A0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746" name="Picture 745" descr="A picture containing indoor, food, plastic, dessert&#10;&#10;Description automatically generated">
              <a:extLst>
                <a:ext uri="{FF2B5EF4-FFF2-40B4-BE49-F238E27FC236}">
                  <a16:creationId xmlns:a16="http://schemas.microsoft.com/office/drawing/2014/main" id="{1B707AF7-F217-40E6-B496-F9709B8D43F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747" name="Picture 746" descr="A picture containing indoor, food, plastic, dessert&#10;&#10;Description automatically generated">
              <a:extLst>
                <a:ext uri="{FF2B5EF4-FFF2-40B4-BE49-F238E27FC236}">
                  <a16:creationId xmlns:a16="http://schemas.microsoft.com/office/drawing/2014/main" id="{3BDC35FC-575C-44F1-88FB-66CA42E7094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748" name="Picture 747" descr="A picture containing indoor, food, plastic, dessert&#10;&#10;Description automatically generated">
              <a:extLst>
                <a:ext uri="{FF2B5EF4-FFF2-40B4-BE49-F238E27FC236}">
                  <a16:creationId xmlns:a16="http://schemas.microsoft.com/office/drawing/2014/main" id="{2B6A2CAE-2A91-4402-8421-13D6D7E2624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749" name="Picture 748" descr="A picture containing indoor, food, plastic, dessert&#10;&#10;Description automatically generated">
              <a:extLst>
                <a:ext uri="{FF2B5EF4-FFF2-40B4-BE49-F238E27FC236}">
                  <a16:creationId xmlns:a16="http://schemas.microsoft.com/office/drawing/2014/main" id="{95B237EE-39B2-41B9-A3CE-972174DC93D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750" name="Picture 749" descr="A picture containing indoor, food, plastic, dessert&#10;&#10;Description automatically generated">
              <a:extLst>
                <a:ext uri="{FF2B5EF4-FFF2-40B4-BE49-F238E27FC236}">
                  <a16:creationId xmlns:a16="http://schemas.microsoft.com/office/drawing/2014/main" id="{8F8D7DD4-4000-40BF-AEF4-A7FFB97CDE1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751" name="Picture 750" descr="A picture containing indoor, food, plastic, dessert&#10;&#10;Description automatically generated">
              <a:extLst>
                <a:ext uri="{FF2B5EF4-FFF2-40B4-BE49-F238E27FC236}">
                  <a16:creationId xmlns:a16="http://schemas.microsoft.com/office/drawing/2014/main" id="{1364AA36-DFC7-4ED7-B414-E4C8F638445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752" name="Group 751">
            <a:extLst>
              <a:ext uri="{FF2B5EF4-FFF2-40B4-BE49-F238E27FC236}">
                <a16:creationId xmlns:a16="http://schemas.microsoft.com/office/drawing/2014/main" id="{A0F755F8-EEAE-45AA-B8B8-F4632313B1AC}"/>
              </a:ext>
            </a:extLst>
          </p:cNvPr>
          <p:cNvGrpSpPr/>
          <p:nvPr/>
        </p:nvGrpSpPr>
        <p:grpSpPr>
          <a:xfrm>
            <a:off x="6731994" y="5712699"/>
            <a:ext cx="1292831" cy="871835"/>
            <a:chOff x="1799658" y="4188737"/>
            <a:chExt cx="1292831" cy="871835"/>
          </a:xfrm>
        </p:grpSpPr>
        <p:pic>
          <p:nvPicPr>
            <p:cNvPr id="753" name="Picture 752" descr="A picture containing indoor, food, plastic, dessert&#10;&#10;Description automatically generated">
              <a:extLst>
                <a:ext uri="{FF2B5EF4-FFF2-40B4-BE49-F238E27FC236}">
                  <a16:creationId xmlns:a16="http://schemas.microsoft.com/office/drawing/2014/main" id="{001ECE19-7723-4716-995A-ABF486CDAB9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754" name="Picture 753" descr="A picture containing indoor, food, plastic, dessert&#10;&#10;Description automatically generated">
              <a:extLst>
                <a:ext uri="{FF2B5EF4-FFF2-40B4-BE49-F238E27FC236}">
                  <a16:creationId xmlns:a16="http://schemas.microsoft.com/office/drawing/2014/main" id="{908E0AB0-C8D8-45C2-81A4-A5E2276745C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755" name="Picture 754" descr="A picture containing indoor, food, plastic, dessert&#10;&#10;Description automatically generated">
              <a:extLst>
                <a:ext uri="{FF2B5EF4-FFF2-40B4-BE49-F238E27FC236}">
                  <a16:creationId xmlns:a16="http://schemas.microsoft.com/office/drawing/2014/main" id="{55526BF0-9339-49DE-AEE7-5D8FAE7D3BC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756" name="Picture 755" descr="A picture containing indoor, food, plastic, dessert&#10;&#10;Description automatically generated">
              <a:extLst>
                <a:ext uri="{FF2B5EF4-FFF2-40B4-BE49-F238E27FC236}">
                  <a16:creationId xmlns:a16="http://schemas.microsoft.com/office/drawing/2014/main" id="{42855C5A-39B2-429E-89C9-BD0BE31BCB4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757" name="Picture 756" descr="A picture containing indoor, food, plastic, dessert&#10;&#10;Description automatically generated">
              <a:extLst>
                <a:ext uri="{FF2B5EF4-FFF2-40B4-BE49-F238E27FC236}">
                  <a16:creationId xmlns:a16="http://schemas.microsoft.com/office/drawing/2014/main" id="{76E97F47-4468-4B3C-9EE7-B8C0B5C58E1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758" name="Picture 757" descr="A picture containing indoor, food, plastic, dessert&#10;&#10;Description automatically generated">
              <a:extLst>
                <a:ext uri="{FF2B5EF4-FFF2-40B4-BE49-F238E27FC236}">
                  <a16:creationId xmlns:a16="http://schemas.microsoft.com/office/drawing/2014/main" id="{85C1CE2A-03DB-499A-B28C-BE179F15540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759" name="Picture 758" descr="A picture containing indoor, food, plastic, dessert&#10;&#10;Description automatically generated">
              <a:extLst>
                <a:ext uri="{FF2B5EF4-FFF2-40B4-BE49-F238E27FC236}">
                  <a16:creationId xmlns:a16="http://schemas.microsoft.com/office/drawing/2014/main" id="{6CB15CEE-6F69-4F08-94FB-52E6AFF1EAC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760" name="Picture 759" descr="A picture containing indoor, food, plastic, dessert&#10;&#10;Description automatically generated">
              <a:extLst>
                <a:ext uri="{FF2B5EF4-FFF2-40B4-BE49-F238E27FC236}">
                  <a16:creationId xmlns:a16="http://schemas.microsoft.com/office/drawing/2014/main" id="{66A67BBF-8962-432E-BA01-727A53225A0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761" name="Picture 760" descr="A picture containing indoor, food, plastic, dessert&#10;&#10;Description automatically generated">
              <a:extLst>
                <a:ext uri="{FF2B5EF4-FFF2-40B4-BE49-F238E27FC236}">
                  <a16:creationId xmlns:a16="http://schemas.microsoft.com/office/drawing/2014/main" id="{466CBE76-6F79-499B-8FED-02BF7B26ABA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762" name="Picture 761" descr="A picture containing indoor, food, plastic, dessert&#10;&#10;Description automatically generated">
              <a:extLst>
                <a:ext uri="{FF2B5EF4-FFF2-40B4-BE49-F238E27FC236}">
                  <a16:creationId xmlns:a16="http://schemas.microsoft.com/office/drawing/2014/main" id="{677960D9-D21C-403A-AD92-5A4B5F0AB2D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763" name="Picture 762" descr="A picture containing indoor, food, plastic, dessert&#10;&#10;Description automatically generated">
              <a:extLst>
                <a:ext uri="{FF2B5EF4-FFF2-40B4-BE49-F238E27FC236}">
                  <a16:creationId xmlns:a16="http://schemas.microsoft.com/office/drawing/2014/main" id="{83F724BE-4D6E-42DF-9F39-AA907AEBE2D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764" name="Picture 763" descr="A picture containing indoor, food, plastic, dessert&#10;&#10;Description automatically generated">
              <a:extLst>
                <a:ext uri="{FF2B5EF4-FFF2-40B4-BE49-F238E27FC236}">
                  <a16:creationId xmlns:a16="http://schemas.microsoft.com/office/drawing/2014/main" id="{B561ADD5-9F26-410B-8A4F-CAF8FE6ACF8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765" name="Picture 764" descr="A picture containing indoor, food, plastic, dessert&#10;&#10;Description automatically generated">
              <a:extLst>
                <a:ext uri="{FF2B5EF4-FFF2-40B4-BE49-F238E27FC236}">
                  <a16:creationId xmlns:a16="http://schemas.microsoft.com/office/drawing/2014/main" id="{EF4571C2-9AE2-4096-A8AE-893342ECD63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766" name="Picture 765" descr="A picture containing indoor, food, plastic, dessert&#10;&#10;Description automatically generated">
              <a:extLst>
                <a:ext uri="{FF2B5EF4-FFF2-40B4-BE49-F238E27FC236}">
                  <a16:creationId xmlns:a16="http://schemas.microsoft.com/office/drawing/2014/main" id="{3CB53F82-39E1-4467-9DB8-CF21BA9903A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767" name="Picture 766" descr="A picture containing indoor, food, plastic, dessert&#10;&#10;Description automatically generated">
              <a:extLst>
                <a:ext uri="{FF2B5EF4-FFF2-40B4-BE49-F238E27FC236}">
                  <a16:creationId xmlns:a16="http://schemas.microsoft.com/office/drawing/2014/main" id="{EA5CE9D7-A136-4360-AE23-E1B26A088BD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768" name="Picture 767" descr="A picture containing indoor, food, plastic, dessert&#10;&#10;Description automatically generated">
              <a:extLst>
                <a:ext uri="{FF2B5EF4-FFF2-40B4-BE49-F238E27FC236}">
                  <a16:creationId xmlns:a16="http://schemas.microsoft.com/office/drawing/2014/main" id="{2B303645-1519-4389-9296-9C88EE457FF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769" name="Picture 768" descr="A picture containing indoor, food, plastic, dessert&#10;&#10;Description automatically generated">
              <a:extLst>
                <a:ext uri="{FF2B5EF4-FFF2-40B4-BE49-F238E27FC236}">
                  <a16:creationId xmlns:a16="http://schemas.microsoft.com/office/drawing/2014/main" id="{11BB9129-74EC-451A-A33A-74341087FA5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770" name="Picture 769" descr="A picture containing indoor, food, plastic, dessert&#10;&#10;Description automatically generated">
              <a:extLst>
                <a:ext uri="{FF2B5EF4-FFF2-40B4-BE49-F238E27FC236}">
                  <a16:creationId xmlns:a16="http://schemas.microsoft.com/office/drawing/2014/main" id="{C84EB005-EF82-4763-8F85-F260FEBC4F3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771" name="Picture 770" descr="A picture containing indoor, food, plastic, dessert&#10;&#10;Description automatically generated">
              <a:extLst>
                <a:ext uri="{FF2B5EF4-FFF2-40B4-BE49-F238E27FC236}">
                  <a16:creationId xmlns:a16="http://schemas.microsoft.com/office/drawing/2014/main" id="{335E7BEC-2BB3-4CD3-9AC8-368476BE865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772" name="Picture 771" descr="A picture containing indoor, food, plastic, dessert&#10;&#10;Description automatically generated">
              <a:extLst>
                <a:ext uri="{FF2B5EF4-FFF2-40B4-BE49-F238E27FC236}">
                  <a16:creationId xmlns:a16="http://schemas.microsoft.com/office/drawing/2014/main" id="{41F7AAF8-7855-40BC-BFFA-3758421353B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773" name="Picture 772" descr="A picture containing indoor, food, plastic, dessert&#10;&#10;Description automatically generated">
              <a:extLst>
                <a:ext uri="{FF2B5EF4-FFF2-40B4-BE49-F238E27FC236}">
                  <a16:creationId xmlns:a16="http://schemas.microsoft.com/office/drawing/2014/main" id="{1191A65A-C887-4BE7-9FD6-329F8FAF2C8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774" name="Picture 773" descr="A picture containing indoor, food, plastic, dessert&#10;&#10;Description automatically generated">
              <a:extLst>
                <a:ext uri="{FF2B5EF4-FFF2-40B4-BE49-F238E27FC236}">
                  <a16:creationId xmlns:a16="http://schemas.microsoft.com/office/drawing/2014/main" id="{4C7CA849-B78B-4358-8086-0D3FCB9F037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775" name="Picture 774" descr="A picture containing indoor, food, plastic, dessert&#10;&#10;Description automatically generated">
              <a:extLst>
                <a:ext uri="{FF2B5EF4-FFF2-40B4-BE49-F238E27FC236}">
                  <a16:creationId xmlns:a16="http://schemas.microsoft.com/office/drawing/2014/main" id="{71064812-84AE-4F74-A506-816A6FA73ED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776" name="Picture 775" descr="A picture containing indoor, food, plastic, dessert&#10;&#10;Description automatically generated">
              <a:extLst>
                <a:ext uri="{FF2B5EF4-FFF2-40B4-BE49-F238E27FC236}">
                  <a16:creationId xmlns:a16="http://schemas.microsoft.com/office/drawing/2014/main" id="{236CCE93-B76D-4F8D-A072-B71DC45FF0D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777" name="Picture 776" descr="A picture containing indoor, food, plastic, dessert&#10;&#10;Description automatically generated">
              <a:extLst>
                <a:ext uri="{FF2B5EF4-FFF2-40B4-BE49-F238E27FC236}">
                  <a16:creationId xmlns:a16="http://schemas.microsoft.com/office/drawing/2014/main" id="{D97EA6B4-54A7-41BC-B93C-6807B0E977C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778" name="Picture 777" descr="A picture containing indoor, food, plastic, dessert&#10;&#10;Description automatically generated">
              <a:extLst>
                <a:ext uri="{FF2B5EF4-FFF2-40B4-BE49-F238E27FC236}">
                  <a16:creationId xmlns:a16="http://schemas.microsoft.com/office/drawing/2014/main" id="{DA30D0C4-882C-4C8F-843F-64CFD5A3DB4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779" name="Picture 778" descr="A picture containing indoor, food, plastic, dessert&#10;&#10;Description automatically generated">
              <a:extLst>
                <a:ext uri="{FF2B5EF4-FFF2-40B4-BE49-F238E27FC236}">
                  <a16:creationId xmlns:a16="http://schemas.microsoft.com/office/drawing/2014/main" id="{AB3921AA-F905-4933-A827-48F33A7DA92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780" name="Picture 779" descr="A picture containing indoor, food, plastic, dessert&#10;&#10;Description automatically generated">
              <a:extLst>
                <a:ext uri="{FF2B5EF4-FFF2-40B4-BE49-F238E27FC236}">
                  <a16:creationId xmlns:a16="http://schemas.microsoft.com/office/drawing/2014/main" id="{348EA529-87BF-471A-B2A9-83DCEF22EDD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781" name="Picture 780" descr="A picture containing indoor, food, plastic, dessert&#10;&#10;Description automatically generated">
              <a:extLst>
                <a:ext uri="{FF2B5EF4-FFF2-40B4-BE49-F238E27FC236}">
                  <a16:creationId xmlns:a16="http://schemas.microsoft.com/office/drawing/2014/main" id="{C424E4F2-5E31-4E88-8CB7-8E89C97D196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782" name="Picture 781" descr="A picture containing indoor, food, plastic, dessert&#10;&#10;Description automatically generated">
              <a:extLst>
                <a:ext uri="{FF2B5EF4-FFF2-40B4-BE49-F238E27FC236}">
                  <a16:creationId xmlns:a16="http://schemas.microsoft.com/office/drawing/2014/main" id="{2625B26A-A7AF-4324-9743-F86CDA8E0B8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783" name="Picture 782" descr="A picture containing indoor, food, plastic, dessert&#10;&#10;Description automatically generated">
              <a:extLst>
                <a:ext uri="{FF2B5EF4-FFF2-40B4-BE49-F238E27FC236}">
                  <a16:creationId xmlns:a16="http://schemas.microsoft.com/office/drawing/2014/main" id="{56683AB2-35C5-4C88-A00C-53ECA5E6C6D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784" name="Picture 783" descr="A picture containing indoor, food, plastic, dessert&#10;&#10;Description automatically generated">
              <a:extLst>
                <a:ext uri="{FF2B5EF4-FFF2-40B4-BE49-F238E27FC236}">
                  <a16:creationId xmlns:a16="http://schemas.microsoft.com/office/drawing/2014/main" id="{EAF8C991-3AA4-4EB7-8014-E4D8C1243C3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785" name="Picture 784" descr="A picture containing indoor, food, plastic, dessert&#10;&#10;Description automatically generated">
              <a:extLst>
                <a:ext uri="{FF2B5EF4-FFF2-40B4-BE49-F238E27FC236}">
                  <a16:creationId xmlns:a16="http://schemas.microsoft.com/office/drawing/2014/main" id="{0A418F3E-8611-46E6-922A-722263A3D52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786" name="Picture 785" descr="A picture containing indoor, food, plastic, dessert&#10;&#10;Description automatically generated">
              <a:extLst>
                <a:ext uri="{FF2B5EF4-FFF2-40B4-BE49-F238E27FC236}">
                  <a16:creationId xmlns:a16="http://schemas.microsoft.com/office/drawing/2014/main" id="{7921BD03-BF3F-44A5-B305-EC6CADF96A4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787" name="Picture 786" descr="A picture containing indoor, food, plastic, dessert&#10;&#10;Description automatically generated">
              <a:extLst>
                <a:ext uri="{FF2B5EF4-FFF2-40B4-BE49-F238E27FC236}">
                  <a16:creationId xmlns:a16="http://schemas.microsoft.com/office/drawing/2014/main" id="{234C8904-57F9-43DB-B0D8-3A4715CE560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788" name="Picture 787" descr="A picture containing indoor, food, plastic, dessert&#10;&#10;Description automatically generated">
              <a:extLst>
                <a:ext uri="{FF2B5EF4-FFF2-40B4-BE49-F238E27FC236}">
                  <a16:creationId xmlns:a16="http://schemas.microsoft.com/office/drawing/2014/main" id="{F9BBB44E-7F41-4F51-925E-49F60E76380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789" name="Picture 788" descr="A picture containing indoor, food, plastic, dessert&#10;&#10;Description automatically generated">
              <a:extLst>
                <a:ext uri="{FF2B5EF4-FFF2-40B4-BE49-F238E27FC236}">
                  <a16:creationId xmlns:a16="http://schemas.microsoft.com/office/drawing/2014/main" id="{90578618-FD16-4C62-BF96-51AAD8E99B2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790" name="Picture 789" descr="A picture containing indoor, food, plastic, dessert&#10;&#10;Description automatically generated">
              <a:extLst>
                <a:ext uri="{FF2B5EF4-FFF2-40B4-BE49-F238E27FC236}">
                  <a16:creationId xmlns:a16="http://schemas.microsoft.com/office/drawing/2014/main" id="{79124EAD-0D38-49B0-8D79-17CAE2AA02E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791" name="Picture 790" descr="A picture containing indoor, food, plastic, dessert&#10;&#10;Description automatically generated">
              <a:extLst>
                <a:ext uri="{FF2B5EF4-FFF2-40B4-BE49-F238E27FC236}">
                  <a16:creationId xmlns:a16="http://schemas.microsoft.com/office/drawing/2014/main" id="{805B98A2-F255-4B8B-80D9-E070206AC2D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792" name="Picture 791" descr="A picture containing indoor, food, plastic, dessert&#10;&#10;Description automatically generated">
              <a:extLst>
                <a:ext uri="{FF2B5EF4-FFF2-40B4-BE49-F238E27FC236}">
                  <a16:creationId xmlns:a16="http://schemas.microsoft.com/office/drawing/2014/main" id="{B1BBB5CE-26BA-4A55-A129-C10BBBDDA96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793" name="Picture 792" descr="A picture containing indoor, food, plastic, dessert&#10;&#10;Description automatically generated">
              <a:extLst>
                <a:ext uri="{FF2B5EF4-FFF2-40B4-BE49-F238E27FC236}">
                  <a16:creationId xmlns:a16="http://schemas.microsoft.com/office/drawing/2014/main" id="{88EE67C5-1969-4A32-9748-720C650E9F9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794" name="Picture 793" descr="A picture containing indoor, food, plastic, dessert&#10;&#10;Description automatically generated">
              <a:extLst>
                <a:ext uri="{FF2B5EF4-FFF2-40B4-BE49-F238E27FC236}">
                  <a16:creationId xmlns:a16="http://schemas.microsoft.com/office/drawing/2014/main" id="{F5F87F1C-F94B-46F4-BA26-85B8E95245B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795" name="Picture 794" descr="A picture containing indoor, food, plastic, dessert&#10;&#10;Description automatically generated">
              <a:extLst>
                <a:ext uri="{FF2B5EF4-FFF2-40B4-BE49-F238E27FC236}">
                  <a16:creationId xmlns:a16="http://schemas.microsoft.com/office/drawing/2014/main" id="{2028B461-5622-4D28-9A61-03D665C678A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796" name="Picture 795" descr="A picture containing indoor, food, plastic, dessert&#10;&#10;Description automatically generated">
              <a:extLst>
                <a:ext uri="{FF2B5EF4-FFF2-40B4-BE49-F238E27FC236}">
                  <a16:creationId xmlns:a16="http://schemas.microsoft.com/office/drawing/2014/main" id="{E1CEDC99-D046-4267-91E1-7F6E7291C56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797" name="Picture 796" descr="A picture containing indoor, food, plastic, dessert&#10;&#10;Description automatically generated">
              <a:extLst>
                <a:ext uri="{FF2B5EF4-FFF2-40B4-BE49-F238E27FC236}">
                  <a16:creationId xmlns:a16="http://schemas.microsoft.com/office/drawing/2014/main" id="{CD24BCB5-7308-44BD-A050-2887645718C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798" name="Picture 797" descr="A picture containing indoor, food, plastic, dessert&#10;&#10;Description automatically generated">
              <a:extLst>
                <a:ext uri="{FF2B5EF4-FFF2-40B4-BE49-F238E27FC236}">
                  <a16:creationId xmlns:a16="http://schemas.microsoft.com/office/drawing/2014/main" id="{90F93AA9-5FE1-4C1F-B1F3-A0FF418CBB4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799" name="Picture 798" descr="A picture containing indoor, food, plastic, dessert&#10;&#10;Description automatically generated">
              <a:extLst>
                <a:ext uri="{FF2B5EF4-FFF2-40B4-BE49-F238E27FC236}">
                  <a16:creationId xmlns:a16="http://schemas.microsoft.com/office/drawing/2014/main" id="{F35A12EF-D9B0-4E9C-926A-14195514841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800" name="Picture 799" descr="A picture containing indoor, food, plastic, dessert&#10;&#10;Description automatically generated">
              <a:extLst>
                <a:ext uri="{FF2B5EF4-FFF2-40B4-BE49-F238E27FC236}">
                  <a16:creationId xmlns:a16="http://schemas.microsoft.com/office/drawing/2014/main" id="{2DC1A423-EEB6-4CC6-93B5-8E3444231CB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801" name="Picture 800" descr="A picture containing indoor, food, plastic, dessert&#10;&#10;Description automatically generated">
              <a:extLst>
                <a:ext uri="{FF2B5EF4-FFF2-40B4-BE49-F238E27FC236}">
                  <a16:creationId xmlns:a16="http://schemas.microsoft.com/office/drawing/2014/main" id="{11754B00-028B-481A-ABBD-D38FF96F1F0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802" name="Group 801">
            <a:extLst>
              <a:ext uri="{FF2B5EF4-FFF2-40B4-BE49-F238E27FC236}">
                <a16:creationId xmlns:a16="http://schemas.microsoft.com/office/drawing/2014/main" id="{B120E3AF-C448-4D2F-AA13-F2507392A073}"/>
              </a:ext>
            </a:extLst>
          </p:cNvPr>
          <p:cNvGrpSpPr/>
          <p:nvPr/>
        </p:nvGrpSpPr>
        <p:grpSpPr>
          <a:xfrm>
            <a:off x="7686740" y="5302502"/>
            <a:ext cx="1292831" cy="871835"/>
            <a:chOff x="1799658" y="4188737"/>
            <a:chExt cx="1292831" cy="871835"/>
          </a:xfrm>
        </p:grpSpPr>
        <p:pic>
          <p:nvPicPr>
            <p:cNvPr id="803" name="Picture 802" descr="A picture containing indoor, food, plastic, dessert&#10;&#10;Description automatically generated">
              <a:extLst>
                <a:ext uri="{FF2B5EF4-FFF2-40B4-BE49-F238E27FC236}">
                  <a16:creationId xmlns:a16="http://schemas.microsoft.com/office/drawing/2014/main" id="{910564B1-ECA5-48FB-B79C-E5905E3DB67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804" name="Picture 803" descr="A picture containing indoor, food, plastic, dessert&#10;&#10;Description automatically generated">
              <a:extLst>
                <a:ext uri="{FF2B5EF4-FFF2-40B4-BE49-F238E27FC236}">
                  <a16:creationId xmlns:a16="http://schemas.microsoft.com/office/drawing/2014/main" id="{83E24E61-711B-4484-9802-ED45EA11846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805" name="Picture 804" descr="A picture containing indoor, food, plastic, dessert&#10;&#10;Description automatically generated">
              <a:extLst>
                <a:ext uri="{FF2B5EF4-FFF2-40B4-BE49-F238E27FC236}">
                  <a16:creationId xmlns:a16="http://schemas.microsoft.com/office/drawing/2014/main" id="{45F59064-9A27-43D7-B9E5-D69EBA5CF98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806" name="Picture 805" descr="A picture containing indoor, food, plastic, dessert&#10;&#10;Description automatically generated">
              <a:extLst>
                <a:ext uri="{FF2B5EF4-FFF2-40B4-BE49-F238E27FC236}">
                  <a16:creationId xmlns:a16="http://schemas.microsoft.com/office/drawing/2014/main" id="{CF522A06-7FE1-4C8B-98BC-7E53AA1778E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807" name="Picture 806" descr="A picture containing indoor, food, plastic, dessert&#10;&#10;Description automatically generated">
              <a:extLst>
                <a:ext uri="{FF2B5EF4-FFF2-40B4-BE49-F238E27FC236}">
                  <a16:creationId xmlns:a16="http://schemas.microsoft.com/office/drawing/2014/main" id="{10EEB186-2053-4AF5-9CA6-E67B89B4D5D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808" name="Picture 807" descr="A picture containing indoor, food, plastic, dessert&#10;&#10;Description automatically generated">
              <a:extLst>
                <a:ext uri="{FF2B5EF4-FFF2-40B4-BE49-F238E27FC236}">
                  <a16:creationId xmlns:a16="http://schemas.microsoft.com/office/drawing/2014/main" id="{39959D9F-DE1E-41BB-B162-F2CA4842BF2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809" name="Picture 808" descr="A picture containing indoor, food, plastic, dessert&#10;&#10;Description automatically generated">
              <a:extLst>
                <a:ext uri="{FF2B5EF4-FFF2-40B4-BE49-F238E27FC236}">
                  <a16:creationId xmlns:a16="http://schemas.microsoft.com/office/drawing/2014/main" id="{A4F56923-2186-4D40-982F-490D373E8E7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810" name="Picture 809" descr="A picture containing indoor, food, plastic, dessert&#10;&#10;Description automatically generated">
              <a:extLst>
                <a:ext uri="{FF2B5EF4-FFF2-40B4-BE49-F238E27FC236}">
                  <a16:creationId xmlns:a16="http://schemas.microsoft.com/office/drawing/2014/main" id="{2F96DA21-4B2B-4E8B-BEBA-79601C1E30D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811" name="Picture 810" descr="A picture containing indoor, food, plastic, dessert&#10;&#10;Description automatically generated">
              <a:extLst>
                <a:ext uri="{FF2B5EF4-FFF2-40B4-BE49-F238E27FC236}">
                  <a16:creationId xmlns:a16="http://schemas.microsoft.com/office/drawing/2014/main" id="{0B6F08E2-1811-4D46-88D7-5DCD8E60971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812" name="Picture 811" descr="A picture containing indoor, food, plastic, dessert&#10;&#10;Description automatically generated">
              <a:extLst>
                <a:ext uri="{FF2B5EF4-FFF2-40B4-BE49-F238E27FC236}">
                  <a16:creationId xmlns:a16="http://schemas.microsoft.com/office/drawing/2014/main" id="{380DC1A8-789B-4668-9DEF-36C7FE72611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813" name="Picture 812" descr="A picture containing indoor, food, plastic, dessert&#10;&#10;Description automatically generated">
              <a:extLst>
                <a:ext uri="{FF2B5EF4-FFF2-40B4-BE49-F238E27FC236}">
                  <a16:creationId xmlns:a16="http://schemas.microsoft.com/office/drawing/2014/main" id="{7116FA92-33F6-491F-967D-73CA2C85569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814" name="Picture 813" descr="A picture containing indoor, food, plastic, dessert&#10;&#10;Description automatically generated">
              <a:extLst>
                <a:ext uri="{FF2B5EF4-FFF2-40B4-BE49-F238E27FC236}">
                  <a16:creationId xmlns:a16="http://schemas.microsoft.com/office/drawing/2014/main" id="{1E893B88-C036-4D1A-B31A-60A676A57A9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815" name="Picture 814" descr="A picture containing indoor, food, plastic, dessert&#10;&#10;Description automatically generated">
              <a:extLst>
                <a:ext uri="{FF2B5EF4-FFF2-40B4-BE49-F238E27FC236}">
                  <a16:creationId xmlns:a16="http://schemas.microsoft.com/office/drawing/2014/main" id="{ED8564F9-8217-4C55-AF17-1338FCE2E68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816" name="Picture 815" descr="A picture containing indoor, food, plastic, dessert&#10;&#10;Description automatically generated">
              <a:extLst>
                <a:ext uri="{FF2B5EF4-FFF2-40B4-BE49-F238E27FC236}">
                  <a16:creationId xmlns:a16="http://schemas.microsoft.com/office/drawing/2014/main" id="{0AB695D2-42A5-4ECB-ABB2-2366157B020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817" name="Picture 816" descr="A picture containing indoor, food, plastic, dessert&#10;&#10;Description automatically generated">
              <a:extLst>
                <a:ext uri="{FF2B5EF4-FFF2-40B4-BE49-F238E27FC236}">
                  <a16:creationId xmlns:a16="http://schemas.microsoft.com/office/drawing/2014/main" id="{307FB547-D7FF-4015-93A4-0FA210FD89F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818" name="Picture 817" descr="A picture containing indoor, food, plastic, dessert&#10;&#10;Description automatically generated">
              <a:extLst>
                <a:ext uri="{FF2B5EF4-FFF2-40B4-BE49-F238E27FC236}">
                  <a16:creationId xmlns:a16="http://schemas.microsoft.com/office/drawing/2014/main" id="{4DE99953-5261-42FC-B5C8-F1E3454753D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819" name="Picture 818" descr="A picture containing indoor, food, plastic, dessert&#10;&#10;Description automatically generated">
              <a:extLst>
                <a:ext uri="{FF2B5EF4-FFF2-40B4-BE49-F238E27FC236}">
                  <a16:creationId xmlns:a16="http://schemas.microsoft.com/office/drawing/2014/main" id="{BCA7487E-9A89-4325-8348-7C1081DE665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820" name="Picture 819" descr="A picture containing indoor, food, plastic, dessert&#10;&#10;Description automatically generated">
              <a:extLst>
                <a:ext uri="{FF2B5EF4-FFF2-40B4-BE49-F238E27FC236}">
                  <a16:creationId xmlns:a16="http://schemas.microsoft.com/office/drawing/2014/main" id="{A74CBA45-F82A-4041-A619-CF4C3E08681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821" name="Picture 820" descr="A picture containing indoor, food, plastic, dessert&#10;&#10;Description automatically generated">
              <a:extLst>
                <a:ext uri="{FF2B5EF4-FFF2-40B4-BE49-F238E27FC236}">
                  <a16:creationId xmlns:a16="http://schemas.microsoft.com/office/drawing/2014/main" id="{D8ADB2BB-BBD2-4811-B282-5000E612A4D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822" name="Picture 821" descr="A picture containing indoor, food, plastic, dessert&#10;&#10;Description automatically generated">
              <a:extLst>
                <a:ext uri="{FF2B5EF4-FFF2-40B4-BE49-F238E27FC236}">
                  <a16:creationId xmlns:a16="http://schemas.microsoft.com/office/drawing/2014/main" id="{F95141CD-F1E5-4BD4-805D-5418DF307DC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823" name="Picture 822" descr="A picture containing indoor, food, plastic, dessert&#10;&#10;Description automatically generated">
              <a:extLst>
                <a:ext uri="{FF2B5EF4-FFF2-40B4-BE49-F238E27FC236}">
                  <a16:creationId xmlns:a16="http://schemas.microsoft.com/office/drawing/2014/main" id="{903E7AE0-27EC-4460-9848-0F1163AE5E7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824" name="Picture 823" descr="A picture containing indoor, food, plastic, dessert&#10;&#10;Description automatically generated">
              <a:extLst>
                <a:ext uri="{FF2B5EF4-FFF2-40B4-BE49-F238E27FC236}">
                  <a16:creationId xmlns:a16="http://schemas.microsoft.com/office/drawing/2014/main" id="{CEBC4B24-B562-4496-96FE-5186E99387E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825" name="Picture 824" descr="A picture containing indoor, food, plastic, dessert&#10;&#10;Description automatically generated">
              <a:extLst>
                <a:ext uri="{FF2B5EF4-FFF2-40B4-BE49-F238E27FC236}">
                  <a16:creationId xmlns:a16="http://schemas.microsoft.com/office/drawing/2014/main" id="{3732282B-0E7E-413D-94AA-DB66C62A07C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826" name="Picture 825" descr="A picture containing indoor, food, plastic, dessert&#10;&#10;Description automatically generated">
              <a:extLst>
                <a:ext uri="{FF2B5EF4-FFF2-40B4-BE49-F238E27FC236}">
                  <a16:creationId xmlns:a16="http://schemas.microsoft.com/office/drawing/2014/main" id="{2B62628B-BA67-4B63-866E-8435AB16C22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827" name="Picture 826" descr="A picture containing indoor, food, plastic, dessert&#10;&#10;Description automatically generated">
              <a:extLst>
                <a:ext uri="{FF2B5EF4-FFF2-40B4-BE49-F238E27FC236}">
                  <a16:creationId xmlns:a16="http://schemas.microsoft.com/office/drawing/2014/main" id="{B806B3AB-5E77-43D6-A9B1-7DE00DBAB2D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828" name="Picture 827" descr="A picture containing indoor, food, plastic, dessert&#10;&#10;Description automatically generated">
              <a:extLst>
                <a:ext uri="{FF2B5EF4-FFF2-40B4-BE49-F238E27FC236}">
                  <a16:creationId xmlns:a16="http://schemas.microsoft.com/office/drawing/2014/main" id="{60AD7B21-71DE-4DE5-A0EA-670E83A3F6A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829" name="Picture 828" descr="A picture containing indoor, food, plastic, dessert&#10;&#10;Description automatically generated">
              <a:extLst>
                <a:ext uri="{FF2B5EF4-FFF2-40B4-BE49-F238E27FC236}">
                  <a16:creationId xmlns:a16="http://schemas.microsoft.com/office/drawing/2014/main" id="{61900B08-CE67-4128-AAE4-07512481ABB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830" name="Picture 829" descr="A picture containing indoor, food, plastic, dessert&#10;&#10;Description automatically generated">
              <a:extLst>
                <a:ext uri="{FF2B5EF4-FFF2-40B4-BE49-F238E27FC236}">
                  <a16:creationId xmlns:a16="http://schemas.microsoft.com/office/drawing/2014/main" id="{2317D6B4-5328-4B5A-8BC7-C4944CDB7D4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831" name="Picture 830" descr="A picture containing indoor, food, plastic, dessert&#10;&#10;Description automatically generated">
              <a:extLst>
                <a:ext uri="{FF2B5EF4-FFF2-40B4-BE49-F238E27FC236}">
                  <a16:creationId xmlns:a16="http://schemas.microsoft.com/office/drawing/2014/main" id="{DAF97694-1333-4E67-A41E-8C436B166F8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832" name="Picture 831" descr="A picture containing indoor, food, plastic, dessert&#10;&#10;Description automatically generated">
              <a:extLst>
                <a:ext uri="{FF2B5EF4-FFF2-40B4-BE49-F238E27FC236}">
                  <a16:creationId xmlns:a16="http://schemas.microsoft.com/office/drawing/2014/main" id="{87815613-037A-4383-A88A-F084996A996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833" name="Picture 832" descr="A picture containing indoor, food, plastic, dessert&#10;&#10;Description automatically generated">
              <a:extLst>
                <a:ext uri="{FF2B5EF4-FFF2-40B4-BE49-F238E27FC236}">
                  <a16:creationId xmlns:a16="http://schemas.microsoft.com/office/drawing/2014/main" id="{323F7CDA-387E-4C02-BA87-BE420B758ED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834" name="Picture 833" descr="A picture containing indoor, food, plastic, dessert&#10;&#10;Description automatically generated">
              <a:extLst>
                <a:ext uri="{FF2B5EF4-FFF2-40B4-BE49-F238E27FC236}">
                  <a16:creationId xmlns:a16="http://schemas.microsoft.com/office/drawing/2014/main" id="{A726C280-4D28-4A1B-A746-7431BB42F9A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835" name="Picture 834" descr="A picture containing indoor, food, plastic, dessert&#10;&#10;Description automatically generated">
              <a:extLst>
                <a:ext uri="{FF2B5EF4-FFF2-40B4-BE49-F238E27FC236}">
                  <a16:creationId xmlns:a16="http://schemas.microsoft.com/office/drawing/2014/main" id="{541375D5-119C-4730-9989-7DD6F62983B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836" name="Picture 835" descr="A picture containing indoor, food, plastic, dessert&#10;&#10;Description automatically generated">
              <a:extLst>
                <a:ext uri="{FF2B5EF4-FFF2-40B4-BE49-F238E27FC236}">
                  <a16:creationId xmlns:a16="http://schemas.microsoft.com/office/drawing/2014/main" id="{BB9A2921-2763-4CAC-B6A1-28CCB6EDEE1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837" name="Picture 836" descr="A picture containing indoor, food, plastic, dessert&#10;&#10;Description automatically generated">
              <a:extLst>
                <a:ext uri="{FF2B5EF4-FFF2-40B4-BE49-F238E27FC236}">
                  <a16:creationId xmlns:a16="http://schemas.microsoft.com/office/drawing/2014/main" id="{57D36C67-FC6F-40E2-8407-171231F6D4C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838" name="Picture 837" descr="A picture containing indoor, food, plastic, dessert&#10;&#10;Description automatically generated">
              <a:extLst>
                <a:ext uri="{FF2B5EF4-FFF2-40B4-BE49-F238E27FC236}">
                  <a16:creationId xmlns:a16="http://schemas.microsoft.com/office/drawing/2014/main" id="{D346C33F-3A68-4FD1-AA2E-887507C3679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839" name="Picture 838" descr="A picture containing indoor, food, plastic, dessert&#10;&#10;Description automatically generated">
              <a:extLst>
                <a:ext uri="{FF2B5EF4-FFF2-40B4-BE49-F238E27FC236}">
                  <a16:creationId xmlns:a16="http://schemas.microsoft.com/office/drawing/2014/main" id="{537D80DD-BC82-4E9C-A7BD-3B6B0E2DC06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840" name="Picture 839" descr="A picture containing indoor, food, plastic, dessert&#10;&#10;Description automatically generated">
              <a:extLst>
                <a:ext uri="{FF2B5EF4-FFF2-40B4-BE49-F238E27FC236}">
                  <a16:creationId xmlns:a16="http://schemas.microsoft.com/office/drawing/2014/main" id="{C2573C80-FE45-4744-83D2-DBC0E5CA9ED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841" name="Picture 840" descr="A picture containing indoor, food, plastic, dessert&#10;&#10;Description automatically generated">
              <a:extLst>
                <a:ext uri="{FF2B5EF4-FFF2-40B4-BE49-F238E27FC236}">
                  <a16:creationId xmlns:a16="http://schemas.microsoft.com/office/drawing/2014/main" id="{3D4BE352-2A60-47C9-82AC-5F592610039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842" name="Picture 841" descr="A picture containing indoor, food, plastic, dessert&#10;&#10;Description automatically generated">
              <a:extLst>
                <a:ext uri="{FF2B5EF4-FFF2-40B4-BE49-F238E27FC236}">
                  <a16:creationId xmlns:a16="http://schemas.microsoft.com/office/drawing/2014/main" id="{FDB3941F-65C7-4A6C-803D-E37EAE21708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843" name="Picture 842" descr="A picture containing indoor, food, plastic, dessert&#10;&#10;Description automatically generated">
              <a:extLst>
                <a:ext uri="{FF2B5EF4-FFF2-40B4-BE49-F238E27FC236}">
                  <a16:creationId xmlns:a16="http://schemas.microsoft.com/office/drawing/2014/main" id="{87298763-B0EA-4A44-9C61-7573689FD3E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844" name="Picture 843" descr="A picture containing indoor, food, plastic, dessert&#10;&#10;Description automatically generated">
              <a:extLst>
                <a:ext uri="{FF2B5EF4-FFF2-40B4-BE49-F238E27FC236}">
                  <a16:creationId xmlns:a16="http://schemas.microsoft.com/office/drawing/2014/main" id="{81FEF3E9-E220-44AD-A868-B7DFFDE6ED2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845" name="Picture 844" descr="A picture containing indoor, food, plastic, dessert&#10;&#10;Description automatically generated">
              <a:extLst>
                <a:ext uri="{FF2B5EF4-FFF2-40B4-BE49-F238E27FC236}">
                  <a16:creationId xmlns:a16="http://schemas.microsoft.com/office/drawing/2014/main" id="{61753A61-DCB8-4EC8-8C9B-D8189C1B2E7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846" name="Picture 845" descr="A picture containing indoor, food, plastic, dessert&#10;&#10;Description automatically generated">
              <a:extLst>
                <a:ext uri="{FF2B5EF4-FFF2-40B4-BE49-F238E27FC236}">
                  <a16:creationId xmlns:a16="http://schemas.microsoft.com/office/drawing/2014/main" id="{52277F90-B654-48CD-B2B8-CDAFA3A5A92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847" name="Picture 846" descr="A picture containing indoor, food, plastic, dessert&#10;&#10;Description automatically generated">
              <a:extLst>
                <a:ext uri="{FF2B5EF4-FFF2-40B4-BE49-F238E27FC236}">
                  <a16:creationId xmlns:a16="http://schemas.microsoft.com/office/drawing/2014/main" id="{898DCC6D-5235-43FA-950B-B57D5291ADF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848" name="Picture 847" descr="A picture containing indoor, food, plastic, dessert&#10;&#10;Description automatically generated">
              <a:extLst>
                <a:ext uri="{FF2B5EF4-FFF2-40B4-BE49-F238E27FC236}">
                  <a16:creationId xmlns:a16="http://schemas.microsoft.com/office/drawing/2014/main" id="{49A7F19B-2DAD-47BE-B8F3-FAC0263F707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849" name="Picture 848" descr="A picture containing indoor, food, plastic, dessert&#10;&#10;Description automatically generated">
              <a:extLst>
                <a:ext uri="{FF2B5EF4-FFF2-40B4-BE49-F238E27FC236}">
                  <a16:creationId xmlns:a16="http://schemas.microsoft.com/office/drawing/2014/main" id="{FAF4A605-1BD2-4958-9B51-DEE7D6CE9ED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850" name="Picture 849" descr="A picture containing indoor, food, plastic, dessert&#10;&#10;Description automatically generated">
              <a:extLst>
                <a:ext uri="{FF2B5EF4-FFF2-40B4-BE49-F238E27FC236}">
                  <a16:creationId xmlns:a16="http://schemas.microsoft.com/office/drawing/2014/main" id="{06A1783E-B9E1-4A84-96D3-C90A5C09B2D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851" name="Picture 850" descr="A picture containing indoor, food, plastic, dessert&#10;&#10;Description automatically generated">
              <a:extLst>
                <a:ext uri="{FF2B5EF4-FFF2-40B4-BE49-F238E27FC236}">
                  <a16:creationId xmlns:a16="http://schemas.microsoft.com/office/drawing/2014/main" id="{A346EDF9-CF23-4CAF-ABBC-727F5C79932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852" name="Group 851">
            <a:extLst>
              <a:ext uri="{FF2B5EF4-FFF2-40B4-BE49-F238E27FC236}">
                <a16:creationId xmlns:a16="http://schemas.microsoft.com/office/drawing/2014/main" id="{87A294C4-DD99-4E25-B509-7BEFC2F461AB}"/>
              </a:ext>
            </a:extLst>
          </p:cNvPr>
          <p:cNvGrpSpPr/>
          <p:nvPr/>
        </p:nvGrpSpPr>
        <p:grpSpPr>
          <a:xfrm>
            <a:off x="9140577" y="4644476"/>
            <a:ext cx="1292831" cy="871835"/>
            <a:chOff x="1799658" y="4188737"/>
            <a:chExt cx="1292831" cy="871835"/>
          </a:xfrm>
        </p:grpSpPr>
        <p:pic>
          <p:nvPicPr>
            <p:cNvPr id="853" name="Picture 852" descr="A picture containing indoor, food, plastic, dessert&#10;&#10;Description automatically generated">
              <a:extLst>
                <a:ext uri="{FF2B5EF4-FFF2-40B4-BE49-F238E27FC236}">
                  <a16:creationId xmlns:a16="http://schemas.microsoft.com/office/drawing/2014/main" id="{D1EE9C07-0030-4615-AACF-28F437905D8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854" name="Picture 853" descr="A picture containing indoor, food, plastic, dessert&#10;&#10;Description automatically generated">
              <a:extLst>
                <a:ext uri="{FF2B5EF4-FFF2-40B4-BE49-F238E27FC236}">
                  <a16:creationId xmlns:a16="http://schemas.microsoft.com/office/drawing/2014/main" id="{5A1C15E0-89BA-4B24-A2B3-D867E1EB30A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855" name="Picture 854" descr="A picture containing indoor, food, plastic, dessert&#10;&#10;Description automatically generated">
              <a:extLst>
                <a:ext uri="{FF2B5EF4-FFF2-40B4-BE49-F238E27FC236}">
                  <a16:creationId xmlns:a16="http://schemas.microsoft.com/office/drawing/2014/main" id="{1A2B6B20-EEF4-4DF0-A433-A49F63C144B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856" name="Picture 855" descr="A picture containing indoor, food, plastic, dessert&#10;&#10;Description automatically generated">
              <a:extLst>
                <a:ext uri="{FF2B5EF4-FFF2-40B4-BE49-F238E27FC236}">
                  <a16:creationId xmlns:a16="http://schemas.microsoft.com/office/drawing/2014/main" id="{A753AE61-D8B4-47C2-A953-5CC78E8A326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857" name="Picture 856" descr="A picture containing indoor, food, plastic, dessert&#10;&#10;Description automatically generated">
              <a:extLst>
                <a:ext uri="{FF2B5EF4-FFF2-40B4-BE49-F238E27FC236}">
                  <a16:creationId xmlns:a16="http://schemas.microsoft.com/office/drawing/2014/main" id="{C08F3F7E-9756-4607-BA35-9FB7F4155C0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858" name="Picture 857" descr="A picture containing indoor, food, plastic, dessert&#10;&#10;Description automatically generated">
              <a:extLst>
                <a:ext uri="{FF2B5EF4-FFF2-40B4-BE49-F238E27FC236}">
                  <a16:creationId xmlns:a16="http://schemas.microsoft.com/office/drawing/2014/main" id="{F9D4BED2-1F6E-40BB-9056-00E546A6277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859" name="Picture 858" descr="A picture containing indoor, food, plastic, dessert&#10;&#10;Description automatically generated">
              <a:extLst>
                <a:ext uri="{FF2B5EF4-FFF2-40B4-BE49-F238E27FC236}">
                  <a16:creationId xmlns:a16="http://schemas.microsoft.com/office/drawing/2014/main" id="{BF605F24-941A-421D-BC1D-8185912F935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860" name="Picture 859" descr="A picture containing indoor, food, plastic, dessert&#10;&#10;Description automatically generated">
              <a:extLst>
                <a:ext uri="{FF2B5EF4-FFF2-40B4-BE49-F238E27FC236}">
                  <a16:creationId xmlns:a16="http://schemas.microsoft.com/office/drawing/2014/main" id="{75DA3126-2FD2-4F16-92D2-5C1B4DF23CE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861" name="Picture 860" descr="A picture containing indoor, food, plastic, dessert&#10;&#10;Description automatically generated">
              <a:extLst>
                <a:ext uri="{FF2B5EF4-FFF2-40B4-BE49-F238E27FC236}">
                  <a16:creationId xmlns:a16="http://schemas.microsoft.com/office/drawing/2014/main" id="{D6CE3F06-93FC-446C-BC82-0068196BD2C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862" name="Picture 861" descr="A picture containing indoor, food, plastic, dessert&#10;&#10;Description automatically generated">
              <a:extLst>
                <a:ext uri="{FF2B5EF4-FFF2-40B4-BE49-F238E27FC236}">
                  <a16:creationId xmlns:a16="http://schemas.microsoft.com/office/drawing/2014/main" id="{CDDEA49E-2661-442D-87BB-41770E55957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863" name="Picture 862" descr="A picture containing indoor, food, plastic, dessert&#10;&#10;Description automatically generated">
              <a:extLst>
                <a:ext uri="{FF2B5EF4-FFF2-40B4-BE49-F238E27FC236}">
                  <a16:creationId xmlns:a16="http://schemas.microsoft.com/office/drawing/2014/main" id="{4DE133A4-AA77-4F81-8F4E-411460209A7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864" name="Picture 863" descr="A picture containing indoor, food, plastic, dessert&#10;&#10;Description automatically generated">
              <a:extLst>
                <a:ext uri="{FF2B5EF4-FFF2-40B4-BE49-F238E27FC236}">
                  <a16:creationId xmlns:a16="http://schemas.microsoft.com/office/drawing/2014/main" id="{362C9812-6B6E-409E-A532-D88833A5055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865" name="Picture 864" descr="A picture containing indoor, food, plastic, dessert&#10;&#10;Description automatically generated">
              <a:extLst>
                <a:ext uri="{FF2B5EF4-FFF2-40B4-BE49-F238E27FC236}">
                  <a16:creationId xmlns:a16="http://schemas.microsoft.com/office/drawing/2014/main" id="{EB74EF6D-4A35-4D2D-9541-4028C36347C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866" name="Picture 865" descr="A picture containing indoor, food, plastic, dessert&#10;&#10;Description automatically generated">
              <a:extLst>
                <a:ext uri="{FF2B5EF4-FFF2-40B4-BE49-F238E27FC236}">
                  <a16:creationId xmlns:a16="http://schemas.microsoft.com/office/drawing/2014/main" id="{89BB6F2F-4072-46E0-92ED-98B5050F7B8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867" name="Picture 866" descr="A picture containing indoor, food, plastic, dessert&#10;&#10;Description automatically generated">
              <a:extLst>
                <a:ext uri="{FF2B5EF4-FFF2-40B4-BE49-F238E27FC236}">
                  <a16:creationId xmlns:a16="http://schemas.microsoft.com/office/drawing/2014/main" id="{726D869D-5D9E-4BA7-8D7B-9E5B2A21543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868" name="Picture 867" descr="A picture containing indoor, food, plastic, dessert&#10;&#10;Description automatically generated">
              <a:extLst>
                <a:ext uri="{FF2B5EF4-FFF2-40B4-BE49-F238E27FC236}">
                  <a16:creationId xmlns:a16="http://schemas.microsoft.com/office/drawing/2014/main" id="{37C10C7B-A810-45B5-BD85-0A1EFF2455B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869" name="Picture 868" descr="A picture containing indoor, food, plastic, dessert&#10;&#10;Description automatically generated">
              <a:extLst>
                <a:ext uri="{FF2B5EF4-FFF2-40B4-BE49-F238E27FC236}">
                  <a16:creationId xmlns:a16="http://schemas.microsoft.com/office/drawing/2014/main" id="{167B96D7-046F-474B-863B-7969FCFB5EF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870" name="Picture 869" descr="A picture containing indoor, food, plastic, dessert&#10;&#10;Description automatically generated">
              <a:extLst>
                <a:ext uri="{FF2B5EF4-FFF2-40B4-BE49-F238E27FC236}">
                  <a16:creationId xmlns:a16="http://schemas.microsoft.com/office/drawing/2014/main" id="{8420D287-E225-471D-9C93-1DC0AE8F1E5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871" name="Picture 870" descr="A picture containing indoor, food, plastic, dessert&#10;&#10;Description automatically generated">
              <a:extLst>
                <a:ext uri="{FF2B5EF4-FFF2-40B4-BE49-F238E27FC236}">
                  <a16:creationId xmlns:a16="http://schemas.microsoft.com/office/drawing/2014/main" id="{6C658A05-B660-4DA4-A51C-C6E3FB109B2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872" name="Picture 871" descr="A picture containing indoor, food, plastic, dessert&#10;&#10;Description automatically generated">
              <a:extLst>
                <a:ext uri="{FF2B5EF4-FFF2-40B4-BE49-F238E27FC236}">
                  <a16:creationId xmlns:a16="http://schemas.microsoft.com/office/drawing/2014/main" id="{60D0EEF6-6781-42D0-AC9A-8CFF8A95CDB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873" name="Picture 872" descr="A picture containing indoor, food, plastic, dessert&#10;&#10;Description automatically generated">
              <a:extLst>
                <a:ext uri="{FF2B5EF4-FFF2-40B4-BE49-F238E27FC236}">
                  <a16:creationId xmlns:a16="http://schemas.microsoft.com/office/drawing/2014/main" id="{D69008FB-E63E-417B-9C9A-32A3873025D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874" name="Picture 873" descr="A picture containing indoor, food, plastic, dessert&#10;&#10;Description automatically generated">
              <a:extLst>
                <a:ext uri="{FF2B5EF4-FFF2-40B4-BE49-F238E27FC236}">
                  <a16:creationId xmlns:a16="http://schemas.microsoft.com/office/drawing/2014/main" id="{4D9CBD5C-D7EF-4D0A-8D03-A603F7A5C49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875" name="Picture 874" descr="A picture containing indoor, food, plastic, dessert&#10;&#10;Description automatically generated">
              <a:extLst>
                <a:ext uri="{FF2B5EF4-FFF2-40B4-BE49-F238E27FC236}">
                  <a16:creationId xmlns:a16="http://schemas.microsoft.com/office/drawing/2014/main" id="{557FB497-980D-4F11-95BC-02F00E21C37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876" name="Picture 875" descr="A picture containing indoor, food, plastic, dessert&#10;&#10;Description automatically generated">
              <a:extLst>
                <a:ext uri="{FF2B5EF4-FFF2-40B4-BE49-F238E27FC236}">
                  <a16:creationId xmlns:a16="http://schemas.microsoft.com/office/drawing/2014/main" id="{558371F3-0689-473A-B477-64D7450DFDD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877" name="Picture 876" descr="A picture containing indoor, food, plastic, dessert&#10;&#10;Description automatically generated">
              <a:extLst>
                <a:ext uri="{FF2B5EF4-FFF2-40B4-BE49-F238E27FC236}">
                  <a16:creationId xmlns:a16="http://schemas.microsoft.com/office/drawing/2014/main" id="{330F80EB-95A2-41E5-A66F-3F5916B56E1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878" name="Picture 877" descr="A picture containing indoor, food, plastic, dessert&#10;&#10;Description automatically generated">
              <a:extLst>
                <a:ext uri="{FF2B5EF4-FFF2-40B4-BE49-F238E27FC236}">
                  <a16:creationId xmlns:a16="http://schemas.microsoft.com/office/drawing/2014/main" id="{8D02CDEC-A805-4737-A2BD-0DC3AB7DB1B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879" name="Picture 878" descr="A picture containing indoor, food, plastic, dessert&#10;&#10;Description automatically generated">
              <a:extLst>
                <a:ext uri="{FF2B5EF4-FFF2-40B4-BE49-F238E27FC236}">
                  <a16:creationId xmlns:a16="http://schemas.microsoft.com/office/drawing/2014/main" id="{0C5F5E9B-E868-40A3-ABD6-A9922D4C259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880" name="Picture 879" descr="A picture containing indoor, food, plastic, dessert&#10;&#10;Description automatically generated">
              <a:extLst>
                <a:ext uri="{FF2B5EF4-FFF2-40B4-BE49-F238E27FC236}">
                  <a16:creationId xmlns:a16="http://schemas.microsoft.com/office/drawing/2014/main" id="{DE215775-D2CF-418B-AEE6-E8A6C77845A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881" name="Picture 880" descr="A picture containing indoor, food, plastic, dessert&#10;&#10;Description automatically generated">
              <a:extLst>
                <a:ext uri="{FF2B5EF4-FFF2-40B4-BE49-F238E27FC236}">
                  <a16:creationId xmlns:a16="http://schemas.microsoft.com/office/drawing/2014/main" id="{5BBB1021-D63C-4E52-9316-0AD9B7AD84E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882" name="Picture 881" descr="A picture containing indoor, food, plastic, dessert&#10;&#10;Description automatically generated">
              <a:extLst>
                <a:ext uri="{FF2B5EF4-FFF2-40B4-BE49-F238E27FC236}">
                  <a16:creationId xmlns:a16="http://schemas.microsoft.com/office/drawing/2014/main" id="{CBF4389B-11B0-417B-AB74-9072446C99F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883" name="Picture 882" descr="A picture containing indoor, food, plastic, dessert&#10;&#10;Description automatically generated">
              <a:extLst>
                <a:ext uri="{FF2B5EF4-FFF2-40B4-BE49-F238E27FC236}">
                  <a16:creationId xmlns:a16="http://schemas.microsoft.com/office/drawing/2014/main" id="{A153C5E6-DE63-480D-A378-912EB95607E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884" name="Picture 883" descr="A picture containing indoor, food, plastic, dessert&#10;&#10;Description automatically generated">
              <a:extLst>
                <a:ext uri="{FF2B5EF4-FFF2-40B4-BE49-F238E27FC236}">
                  <a16:creationId xmlns:a16="http://schemas.microsoft.com/office/drawing/2014/main" id="{C5F38715-47B6-474D-9D54-AC85E81C1CA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885" name="Picture 884" descr="A picture containing indoor, food, plastic, dessert&#10;&#10;Description automatically generated">
              <a:extLst>
                <a:ext uri="{FF2B5EF4-FFF2-40B4-BE49-F238E27FC236}">
                  <a16:creationId xmlns:a16="http://schemas.microsoft.com/office/drawing/2014/main" id="{D4DC6220-A77A-4878-A558-6FCA35E3B22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886" name="Picture 885" descr="A picture containing indoor, food, plastic, dessert&#10;&#10;Description automatically generated">
              <a:extLst>
                <a:ext uri="{FF2B5EF4-FFF2-40B4-BE49-F238E27FC236}">
                  <a16:creationId xmlns:a16="http://schemas.microsoft.com/office/drawing/2014/main" id="{2C4A2B6A-FC69-4A8C-AFC5-065A69AA4CB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887" name="Picture 886" descr="A picture containing indoor, food, plastic, dessert&#10;&#10;Description automatically generated">
              <a:extLst>
                <a:ext uri="{FF2B5EF4-FFF2-40B4-BE49-F238E27FC236}">
                  <a16:creationId xmlns:a16="http://schemas.microsoft.com/office/drawing/2014/main" id="{D2B7A2A1-E46A-442E-820D-4EF228F2331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888" name="Picture 887" descr="A picture containing indoor, food, plastic, dessert&#10;&#10;Description automatically generated">
              <a:extLst>
                <a:ext uri="{FF2B5EF4-FFF2-40B4-BE49-F238E27FC236}">
                  <a16:creationId xmlns:a16="http://schemas.microsoft.com/office/drawing/2014/main" id="{DE030665-8322-4B53-BB3A-D88A9076BF4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889" name="Picture 888" descr="A picture containing indoor, food, plastic, dessert&#10;&#10;Description automatically generated">
              <a:extLst>
                <a:ext uri="{FF2B5EF4-FFF2-40B4-BE49-F238E27FC236}">
                  <a16:creationId xmlns:a16="http://schemas.microsoft.com/office/drawing/2014/main" id="{E4670D9D-D47B-498A-A427-515C370AEED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890" name="Picture 889" descr="A picture containing indoor, food, plastic, dessert&#10;&#10;Description automatically generated">
              <a:extLst>
                <a:ext uri="{FF2B5EF4-FFF2-40B4-BE49-F238E27FC236}">
                  <a16:creationId xmlns:a16="http://schemas.microsoft.com/office/drawing/2014/main" id="{5AA09577-FA5B-48FC-9AD1-E0BFC044393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891" name="Picture 890" descr="A picture containing indoor, food, plastic, dessert&#10;&#10;Description automatically generated">
              <a:extLst>
                <a:ext uri="{FF2B5EF4-FFF2-40B4-BE49-F238E27FC236}">
                  <a16:creationId xmlns:a16="http://schemas.microsoft.com/office/drawing/2014/main" id="{64B86082-5555-4FB8-BEB8-57E5BD9ACA3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892" name="Picture 891" descr="A picture containing indoor, food, plastic, dessert&#10;&#10;Description automatically generated">
              <a:extLst>
                <a:ext uri="{FF2B5EF4-FFF2-40B4-BE49-F238E27FC236}">
                  <a16:creationId xmlns:a16="http://schemas.microsoft.com/office/drawing/2014/main" id="{A9073497-B7BF-4F52-9595-6603644264F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893" name="Picture 892" descr="A picture containing indoor, food, plastic, dessert&#10;&#10;Description automatically generated">
              <a:extLst>
                <a:ext uri="{FF2B5EF4-FFF2-40B4-BE49-F238E27FC236}">
                  <a16:creationId xmlns:a16="http://schemas.microsoft.com/office/drawing/2014/main" id="{4C1D9534-1CEA-4255-91E9-EE9451B09FD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894" name="Picture 893" descr="A picture containing indoor, food, plastic, dessert&#10;&#10;Description automatically generated">
              <a:extLst>
                <a:ext uri="{FF2B5EF4-FFF2-40B4-BE49-F238E27FC236}">
                  <a16:creationId xmlns:a16="http://schemas.microsoft.com/office/drawing/2014/main" id="{4E53543C-A0F8-4F3D-A809-09A8597B168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895" name="Picture 894" descr="A picture containing indoor, food, plastic, dessert&#10;&#10;Description automatically generated">
              <a:extLst>
                <a:ext uri="{FF2B5EF4-FFF2-40B4-BE49-F238E27FC236}">
                  <a16:creationId xmlns:a16="http://schemas.microsoft.com/office/drawing/2014/main" id="{C4DE3546-8780-4BB5-AD0C-EE515968144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896" name="Picture 895" descr="A picture containing indoor, food, plastic, dessert&#10;&#10;Description automatically generated">
              <a:extLst>
                <a:ext uri="{FF2B5EF4-FFF2-40B4-BE49-F238E27FC236}">
                  <a16:creationId xmlns:a16="http://schemas.microsoft.com/office/drawing/2014/main" id="{4CA37CC6-3D2A-4B43-B186-0D00B738EF6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897" name="Picture 896" descr="A picture containing indoor, food, plastic, dessert&#10;&#10;Description automatically generated">
              <a:extLst>
                <a:ext uri="{FF2B5EF4-FFF2-40B4-BE49-F238E27FC236}">
                  <a16:creationId xmlns:a16="http://schemas.microsoft.com/office/drawing/2014/main" id="{2DC0D6DE-B4B7-426B-91EB-B4CC9CBC661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898" name="Picture 897" descr="A picture containing indoor, food, plastic, dessert&#10;&#10;Description automatically generated">
              <a:extLst>
                <a:ext uri="{FF2B5EF4-FFF2-40B4-BE49-F238E27FC236}">
                  <a16:creationId xmlns:a16="http://schemas.microsoft.com/office/drawing/2014/main" id="{1E02BD6F-37E1-41CE-AF49-DA29BF253A6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899" name="Picture 898" descr="A picture containing indoor, food, plastic, dessert&#10;&#10;Description automatically generated">
              <a:extLst>
                <a:ext uri="{FF2B5EF4-FFF2-40B4-BE49-F238E27FC236}">
                  <a16:creationId xmlns:a16="http://schemas.microsoft.com/office/drawing/2014/main" id="{A31717DB-663E-4FA8-BA3E-9EDAD1A71C1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900" name="Picture 899" descr="A picture containing indoor, food, plastic, dessert&#10;&#10;Description automatically generated">
              <a:extLst>
                <a:ext uri="{FF2B5EF4-FFF2-40B4-BE49-F238E27FC236}">
                  <a16:creationId xmlns:a16="http://schemas.microsoft.com/office/drawing/2014/main" id="{A65B794C-D97C-49DA-A34B-7EA935B99CD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901" name="Picture 900" descr="A picture containing indoor, food, plastic, dessert&#10;&#10;Description automatically generated">
              <a:extLst>
                <a:ext uri="{FF2B5EF4-FFF2-40B4-BE49-F238E27FC236}">
                  <a16:creationId xmlns:a16="http://schemas.microsoft.com/office/drawing/2014/main" id="{97B2899E-1A42-4FB5-948B-689B9D080AB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902" name="Group 901">
            <a:extLst>
              <a:ext uri="{FF2B5EF4-FFF2-40B4-BE49-F238E27FC236}">
                <a16:creationId xmlns:a16="http://schemas.microsoft.com/office/drawing/2014/main" id="{8BDD20DA-9F66-4F22-8C3E-829FCE8D478C}"/>
              </a:ext>
            </a:extLst>
          </p:cNvPr>
          <p:cNvGrpSpPr/>
          <p:nvPr/>
        </p:nvGrpSpPr>
        <p:grpSpPr>
          <a:xfrm>
            <a:off x="10191711" y="4439377"/>
            <a:ext cx="1292831" cy="871835"/>
            <a:chOff x="1799658" y="4188737"/>
            <a:chExt cx="1292831" cy="871835"/>
          </a:xfrm>
        </p:grpSpPr>
        <p:pic>
          <p:nvPicPr>
            <p:cNvPr id="903" name="Picture 902" descr="A picture containing indoor, food, plastic, dessert&#10;&#10;Description automatically generated">
              <a:extLst>
                <a:ext uri="{FF2B5EF4-FFF2-40B4-BE49-F238E27FC236}">
                  <a16:creationId xmlns:a16="http://schemas.microsoft.com/office/drawing/2014/main" id="{7BC0C733-7EDC-493D-9ECC-0E8ECF889B7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904" name="Picture 903" descr="A picture containing indoor, food, plastic, dessert&#10;&#10;Description automatically generated">
              <a:extLst>
                <a:ext uri="{FF2B5EF4-FFF2-40B4-BE49-F238E27FC236}">
                  <a16:creationId xmlns:a16="http://schemas.microsoft.com/office/drawing/2014/main" id="{D26E62F4-EB04-456F-8F8E-D7B78C00571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905" name="Picture 904" descr="A picture containing indoor, food, plastic, dessert&#10;&#10;Description automatically generated">
              <a:extLst>
                <a:ext uri="{FF2B5EF4-FFF2-40B4-BE49-F238E27FC236}">
                  <a16:creationId xmlns:a16="http://schemas.microsoft.com/office/drawing/2014/main" id="{3AF15BB5-A4E7-4B3C-BBDF-0AEB5CE41C7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906" name="Picture 905" descr="A picture containing indoor, food, plastic, dessert&#10;&#10;Description automatically generated">
              <a:extLst>
                <a:ext uri="{FF2B5EF4-FFF2-40B4-BE49-F238E27FC236}">
                  <a16:creationId xmlns:a16="http://schemas.microsoft.com/office/drawing/2014/main" id="{24C8D33A-0C17-4093-B99C-FD212563E84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907" name="Picture 906" descr="A picture containing indoor, food, plastic, dessert&#10;&#10;Description automatically generated">
              <a:extLst>
                <a:ext uri="{FF2B5EF4-FFF2-40B4-BE49-F238E27FC236}">
                  <a16:creationId xmlns:a16="http://schemas.microsoft.com/office/drawing/2014/main" id="{906EF1F9-E4E4-479C-B920-96CC66613EA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908" name="Picture 907" descr="A picture containing indoor, food, plastic, dessert&#10;&#10;Description automatically generated">
              <a:extLst>
                <a:ext uri="{FF2B5EF4-FFF2-40B4-BE49-F238E27FC236}">
                  <a16:creationId xmlns:a16="http://schemas.microsoft.com/office/drawing/2014/main" id="{2A5E14B1-747D-4A9D-A6C8-3A963E34D63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909" name="Picture 908" descr="A picture containing indoor, food, plastic, dessert&#10;&#10;Description automatically generated">
              <a:extLst>
                <a:ext uri="{FF2B5EF4-FFF2-40B4-BE49-F238E27FC236}">
                  <a16:creationId xmlns:a16="http://schemas.microsoft.com/office/drawing/2014/main" id="{F8A22263-1B04-4FCE-BED7-FD21D856976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910" name="Picture 909" descr="A picture containing indoor, food, plastic, dessert&#10;&#10;Description automatically generated">
              <a:extLst>
                <a:ext uri="{FF2B5EF4-FFF2-40B4-BE49-F238E27FC236}">
                  <a16:creationId xmlns:a16="http://schemas.microsoft.com/office/drawing/2014/main" id="{ACB6C098-08E1-426E-AF2F-D5393247B3A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911" name="Picture 910" descr="A picture containing indoor, food, plastic, dessert&#10;&#10;Description automatically generated">
              <a:extLst>
                <a:ext uri="{FF2B5EF4-FFF2-40B4-BE49-F238E27FC236}">
                  <a16:creationId xmlns:a16="http://schemas.microsoft.com/office/drawing/2014/main" id="{CB48DED3-0301-4A10-8B91-F9ADDB2A990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912" name="Picture 911" descr="A picture containing indoor, food, plastic, dessert&#10;&#10;Description automatically generated">
              <a:extLst>
                <a:ext uri="{FF2B5EF4-FFF2-40B4-BE49-F238E27FC236}">
                  <a16:creationId xmlns:a16="http://schemas.microsoft.com/office/drawing/2014/main" id="{F457ACD6-729B-4D97-89ED-F82A15967B1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913" name="Picture 912" descr="A picture containing indoor, food, plastic, dessert&#10;&#10;Description automatically generated">
              <a:extLst>
                <a:ext uri="{FF2B5EF4-FFF2-40B4-BE49-F238E27FC236}">
                  <a16:creationId xmlns:a16="http://schemas.microsoft.com/office/drawing/2014/main" id="{F4F81112-748A-4D7A-B04E-528633132EA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914" name="Picture 913" descr="A picture containing indoor, food, plastic, dessert&#10;&#10;Description automatically generated">
              <a:extLst>
                <a:ext uri="{FF2B5EF4-FFF2-40B4-BE49-F238E27FC236}">
                  <a16:creationId xmlns:a16="http://schemas.microsoft.com/office/drawing/2014/main" id="{1E753471-2D93-4AD5-A626-4D582BE7A4B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915" name="Picture 914" descr="A picture containing indoor, food, plastic, dessert&#10;&#10;Description automatically generated">
              <a:extLst>
                <a:ext uri="{FF2B5EF4-FFF2-40B4-BE49-F238E27FC236}">
                  <a16:creationId xmlns:a16="http://schemas.microsoft.com/office/drawing/2014/main" id="{74B75758-F8A4-4491-8E53-59263A54424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916" name="Picture 915" descr="A picture containing indoor, food, plastic, dessert&#10;&#10;Description automatically generated">
              <a:extLst>
                <a:ext uri="{FF2B5EF4-FFF2-40B4-BE49-F238E27FC236}">
                  <a16:creationId xmlns:a16="http://schemas.microsoft.com/office/drawing/2014/main" id="{E3A39841-07CB-4F13-8CBC-ECAACB1C216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917" name="Picture 916" descr="A picture containing indoor, food, plastic, dessert&#10;&#10;Description automatically generated">
              <a:extLst>
                <a:ext uri="{FF2B5EF4-FFF2-40B4-BE49-F238E27FC236}">
                  <a16:creationId xmlns:a16="http://schemas.microsoft.com/office/drawing/2014/main" id="{8EF60DBB-0FAF-4617-BA50-C865DB64A58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918" name="Picture 917" descr="A picture containing indoor, food, plastic, dessert&#10;&#10;Description automatically generated">
              <a:extLst>
                <a:ext uri="{FF2B5EF4-FFF2-40B4-BE49-F238E27FC236}">
                  <a16:creationId xmlns:a16="http://schemas.microsoft.com/office/drawing/2014/main" id="{9067F7EA-FDF1-4F52-A313-849BC98930F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919" name="Picture 918" descr="A picture containing indoor, food, plastic, dessert&#10;&#10;Description automatically generated">
              <a:extLst>
                <a:ext uri="{FF2B5EF4-FFF2-40B4-BE49-F238E27FC236}">
                  <a16:creationId xmlns:a16="http://schemas.microsoft.com/office/drawing/2014/main" id="{DD166BB5-C424-413D-9AFE-C78F2879879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920" name="Picture 919" descr="A picture containing indoor, food, plastic, dessert&#10;&#10;Description automatically generated">
              <a:extLst>
                <a:ext uri="{FF2B5EF4-FFF2-40B4-BE49-F238E27FC236}">
                  <a16:creationId xmlns:a16="http://schemas.microsoft.com/office/drawing/2014/main" id="{74F83823-09ED-47DB-ADBB-C5765423C45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921" name="Picture 920" descr="A picture containing indoor, food, plastic, dessert&#10;&#10;Description automatically generated">
              <a:extLst>
                <a:ext uri="{FF2B5EF4-FFF2-40B4-BE49-F238E27FC236}">
                  <a16:creationId xmlns:a16="http://schemas.microsoft.com/office/drawing/2014/main" id="{F919D0D7-A6A7-40C4-84A9-03C209D4598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922" name="Picture 921" descr="A picture containing indoor, food, plastic, dessert&#10;&#10;Description automatically generated">
              <a:extLst>
                <a:ext uri="{FF2B5EF4-FFF2-40B4-BE49-F238E27FC236}">
                  <a16:creationId xmlns:a16="http://schemas.microsoft.com/office/drawing/2014/main" id="{CD442270-4A36-4595-944E-1A65D7E154F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923" name="Picture 922" descr="A picture containing indoor, food, plastic, dessert&#10;&#10;Description automatically generated">
              <a:extLst>
                <a:ext uri="{FF2B5EF4-FFF2-40B4-BE49-F238E27FC236}">
                  <a16:creationId xmlns:a16="http://schemas.microsoft.com/office/drawing/2014/main" id="{49B89944-665A-41B2-8327-9928BD6ABEC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924" name="Picture 923" descr="A picture containing indoor, food, plastic, dessert&#10;&#10;Description automatically generated">
              <a:extLst>
                <a:ext uri="{FF2B5EF4-FFF2-40B4-BE49-F238E27FC236}">
                  <a16:creationId xmlns:a16="http://schemas.microsoft.com/office/drawing/2014/main" id="{1EB07F43-C2F3-4FF5-A8CA-2F13E23E04F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925" name="Picture 924" descr="A picture containing indoor, food, plastic, dessert&#10;&#10;Description automatically generated">
              <a:extLst>
                <a:ext uri="{FF2B5EF4-FFF2-40B4-BE49-F238E27FC236}">
                  <a16:creationId xmlns:a16="http://schemas.microsoft.com/office/drawing/2014/main" id="{82C75F8B-01E8-4C73-B140-8EE40C5E260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926" name="Picture 925" descr="A picture containing indoor, food, plastic, dessert&#10;&#10;Description automatically generated">
              <a:extLst>
                <a:ext uri="{FF2B5EF4-FFF2-40B4-BE49-F238E27FC236}">
                  <a16:creationId xmlns:a16="http://schemas.microsoft.com/office/drawing/2014/main" id="{7988950C-F7B0-4FE2-B729-A81E1AD6C30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927" name="Picture 926" descr="A picture containing indoor, food, plastic, dessert&#10;&#10;Description automatically generated">
              <a:extLst>
                <a:ext uri="{FF2B5EF4-FFF2-40B4-BE49-F238E27FC236}">
                  <a16:creationId xmlns:a16="http://schemas.microsoft.com/office/drawing/2014/main" id="{C87B2C25-1CFC-40DC-B27C-7ABA1FBBDE1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928" name="Picture 927" descr="A picture containing indoor, food, plastic, dessert&#10;&#10;Description automatically generated">
              <a:extLst>
                <a:ext uri="{FF2B5EF4-FFF2-40B4-BE49-F238E27FC236}">
                  <a16:creationId xmlns:a16="http://schemas.microsoft.com/office/drawing/2014/main" id="{ED19E261-39E1-4A2F-B540-59E9024A45A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929" name="Picture 928" descr="A picture containing indoor, food, plastic, dessert&#10;&#10;Description automatically generated">
              <a:extLst>
                <a:ext uri="{FF2B5EF4-FFF2-40B4-BE49-F238E27FC236}">
                  <a16:creationId xmlns:a16="http://schemas.microsoft.com/office/drawing/2014/main" id="{A8B81E71-BA0E-475D-BCA8-1CB56D8EC5C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930" name="Picture 929" descr="A picture containing indoor, food, plastic, dessert&#10;&#10;Description automatically generated">
              <a:extLst>
                <a:ext uri="{FF2B5EF4-FFF2-40B4-BE49-F238E27FC236}">
                  <a16:creationId xmlns:a16="http://schemas.microsoft.com/office/drawing/2014/main" id="{8377F4F7-BD9F-4DFF-8EAC-D243A6B4E14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931" name="Picture 930" descr="A picture containing indoor, food, plastic, dessert&#10;&#10;Description automatically generated">
              <a:extLst>
                <a:ext uri="{FF2B5EF4-FFF2-40B4-BE49-F238E27FC236}">
                  <a16:creationId xmlns:a16="http://schemas.microsoft.com/office/drawing/2014/main" id="{8E098A8D-CBD8-4040-AA36-A2BFE9C9801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932" name="Picture 931" descr="A picture containing indoor, food, plastic, dessert&#10;&#10;Description automatically generated">
              <a:extLst>
                <a:ext uri="{FF2B5EF4-FFF2-40B4-BE49-F238E27FC236}">
                  <a16:creationId xmlns:a16="http://schemas.microsoft.com/office/drawing/2014/main" id="{8B189CC5-978C-4758-8EB3-7330AF3BB34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933" name="Picture 932" descr="A picture containing indoor, food, plastic, dessert&#10;&#10;Description automatically generated">
              <a:extLst>
                <a:ext uri="{FF2B5EF4-FFF2-40B4-BE49-F238E27FC236}">
                  <a16:creationId xmlns:a16="http://schemas.microsoft.com/office/drawing/2014/main" id="{AE164AB1-4FB7-45C2-AD94-0F1B39BE961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934" name="Picture 933" descr="A picture containing indoor, food, plastic, dessert&#10;&#10;Description automatically generated">
              <a:extLst>
                <a:ext uri="{FF2B5EF4-FFF2-40B4-BE49-F238E27FC236}">
                  <a16:creationId xmlns:a16="http://schemas.microsoft.com/office/drawing/2014/main" id="{2D3DED40-7122-4FC0-8B44-B5FCD8F336E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935" name="Picture 934" descr="A picture containing indoor, food, plastic, dessert&#10;&#10;Description automatically generated">
              <a:extLst>
                <a:ext uri="{FF2B5EF4-FFF2-40B4-BE49-F238E27FC236}">
                  <a16:creationId xmlns:a16="http://schemas.microsoft.com/office/drawing/2014/main" id="{6A8C36B0-1D31-456B-B80D-3B93B978184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936" name="Picture 935" descr="A picture containing indoor, food, plastic, dessert&#10;&#10;Description automatically generated">
              <a:extLst>
                <a:ext uri="{FF2B5EF4-FFF2-40B4-BE49-F238E27FC236}">
                  <a16:creationId xmlns:a16="http://schemas.microsoft.com/office/drawing/2014/main" id="{FE724E5A-FA38-4F1A-A054-84BB1400C31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937" name="Picture 936" descr="A picture containing indoor, food, plastic, dessert&#10;&#10;Description automatically generated">
              <a:extLst>
                <a:ext uri="{FF2B5EF4-FFF2-40B4-BE49-F238E27FC236}">
                  <a16:creationId xmlns:a16="http://schemas.microsoft.com/office/drawing/2014/main" id="{1D0322B5-E8C0-465D-9CA7-48C8F05C1B2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938" name="Picture 937" descr="A picture containing indoor, food, plastic, dessert&#10;&#10;Description automatically generated">
              <a:extLst>
                <a:ext uri="{FF2B5EF4-FFF2-40B4-BE49-F238E27FC236}">
                  <a16:creationId xmlns:a16="http://schemas.microsoft.com/office/drawing/2014/main" id="{B56B8DB4-DD84-4AEA-B99A-666473FFD8B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939" name="Picture 938" descr="A picture containing indoor, food, plastic, dessert&#10;&#10;Description automatically generated">
              <a:extLst>
                <a:ext uri="{FF2B5EF4-FFF2-40B4-BE49-F238E27FC236}">
                  <a16:creationId xmlns:a16="http://schemas.microsoft.com/office/drawing/2014/main" id="{114DD252-D5E2-4FAF-AED8-97090E39B4B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940" name="Picture 939" descr="A picture containing indoor, food, plastic, dessert&#10;&#10;Description automatically generated">
              <a:extLst>
                <a:ext uri="{FF2B5EF4-FFF2-40B4-BE49-F238E27FC236}">
                  <a16:creationId xmlns:a16="http://schemas.microsoft.com/office/drawing/2014/main" id="{37826A56-8186-4A45-86C7-3634F928A61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941" name="Picture 940" descr="A picture containing indoor, food, plastic, dessert&#10;&#10;Description automatically generated">
              <a:extLst>
                <a:ext uri="{FF2B5EF4-FFF2-40B4-BE49-F238E27FC236}">
                  <a16:creationId xmlns:a16="http://schemas.microsoft.com/office/drawing/2014/main" id="{71A2632E-F7A1-457A-B0A6-6E8C9F4966F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942" name="Picture 941" descr="A picture containing indoor, food, plastic, dessert&#10;&#10;Description automatically generated">
              <a:extLst>
                <a:ext uri="{FF2B5EF4-FFF2-40B4-BE49-F238E27FC236}">
                  <a16:creationId xmlns:a16="http://schemas.microsoft.com/office/drawing/2014/main" id="{8879590A-3E90-434B-B47C-E231C06C4F4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943" name="Picture 942" descr="A picture containing indoor, food, plastic, dessert&#10;&#10;Description automatically generated">
              <a:extLst>
                <a:ext uri="{FF2B5EF4-FFF2-40B4-BE49-F238E27FC236}">
                  <a16:creationId xmlns:a16="http://schemas.microsoft.com/office/drawing/2014/main" id="{6C5E47FD-039A-4726-98ED-4AD01785D46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944" name="Picture 943" descr="A picture containing indoor, food, plastic, dessert&#10;&#10;Description automatically generated">
              <a:extLst>
                <a:ext uri="{FF2B5EF4-FFF2-40B4-BE49-F238E27FC236}">
                  <a16:creationId xmlns:a16="http://schemas.microsoft.com/office/drawing/2014/main" id="{11AA116B-09C0-45A2-8A22-53001391132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945" name="Picture 944" descr="A picture containing indoor, food, plastic, dessert&#10;&#10;Description automatically generated">
              <a:extLst>
                <a:ext uri="{FF2B5EF4-FFF2-40B4-BE49-F238E27FC236}">
                  <a16:creationId xmlns:a16="http://schemas.microsoft.com/office/drawing/2014/main" id="{3B99A2FB-46E7-46F8-819A-25A333EE410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946" name="Picture 945" descr="A picture containing indoor, food, plastic, dessert&#10;&#10;Description automatically generated">
              <a:extLst>
                <a:ext uri="{FF2B5EF4-FFF2-40B4-BE49-F238E27FC236}">
                  <a16:creationId xmlns:a16="http://schemas.microsoft.com/office/drawing/2014/main" id="{1B5A9C28-0C45-4F99-A2BA-87AF29236E4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947" name="Picture 946" descr="A picture containing indoor, food, plastic, dessert&#10;&#10;Description automatically generated">
              <a:extLst>
                <a:ext uri="{FF2B5EF4-FFF2-40B4-BE49-F238E27FC236}">
                  <a16:creationId xmlns:a16="http://schemas.microsoft.com/office/drawing/2014/main" id="{5D64C69F-EF16-4FBC-A0BA-6DA91BCAD60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948" name="Picture 947" descr="A picture containing indoor, food, plastic, dessert&#10;&#10;Description automatically generated">
              <a:extLst>
                <a:ext uri="{FF2B5EF4-FFF2-40B4-BE49-F238E27FC236}">
                  <a16:creationId xmlns:a16="http://schemas.microsoft.com/office/drawing/2014/main" id="{F4FDFE40-62D5-4AEB-96F3-13F451C2989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949" name="Picture 948" descr="A picture containing indoor, food, plastic, dessert&#10;&#10;Description automatically generated">
              <a:extLst>
                <a:ext uri="{FF2B5EF4-FFF2-40B4-BE49-F238E27FC236}">
                  <a16:creationId xmlns:a16="http://schemas.microsoft.com/office/drawing/2014/main" id="{42D3F676-C8A9-4C32-8075-33BA6D9272B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950" name="Picture 949" descr="A picture containing indoor, food, plastic, dessert&#10;&#10;Description automatically generated">
              <a:extLst>
                <a:ext uri="{FF2B5EF4-FFF2-40B4-BE49-F238E27FC236}">
                  <a16:creationId xmlns:a16="http://schemas.microsoft.com/office/drawing/2014/main" id="{3D3D4F45-3400-4730-AB0E-829950020A0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951" name="Picture 950" descr="A picture containing indoor, food, plastic, dessert&#10;&#10;Description automatically generated">
              <a:extLst>
                <a:ext uri="{FF2B5EF4-FFF2-40B4-BE49-F238E27FC236}">
                  <a16:creationId xmlns:a16="http://schemas.microsoft.com/office/drawing/2014/main" id="{3E645393-600E-4490-9187-A1CA05CDAF6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952" name="Group 951">
            <a:extLst>
              <a:ext uri="{FF2B5EF4-FFF2-40B4-BE49-F238E27FC236}">
                <a16:creationId xmlns:a16="http://schemas.microsoft.com/office/drawing/2014/main" id="{9935E190-8ED0-47F3-BB7C-0F6366D82879}"/>
              </a:ext>
            </a:extLst>
          </p:cNvPr>
          <p:cNvGrpSpPr/>
          <p:nvPr/>
        </p:nvGrpSpPr>
        <p:grpSpPr>
          <a:xfrm>
            <a:off x="10601910" y="5362321"/>
            <a:ext cx="1292831" cy="871835"/>
            <a:chOff x="1799658" y="4188737"/>
            <a:chExt cx="1292831" cy="871835"/>
          </a:xfrm>
        </p:grpSpPr>
        <p:pic>
          <p:nvPicPr>
            <p:cNvPr id="953" name="Picture 952" descr="A picture containing indoor, food, plastic, dessert&#10;&#10;Description automatically generated">
              <a:extLst>
                <a:ext uri="{FF2B5EF4-FFF2-40B4-BE49-F238E27FC236}">
                  <a16:creationId xmlns:a16="http://schemas.microsoft.com/office/drawing/2014/main" id="{A01C50B4-FA69-4BE2-AACD-E3656A16985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954" name="Picture 953" descr="A picture containing indoor, food, plastic, dessert&#10;&#10;Description automatically generated">
              <a:extLst>
                <a:ext uri="{FF2B5EF4-FFF2-40B4-BE49-F238E27FC236}">
                  <a16:creationId xmlns:a16="http://schemas.microsoft.com/office/drawing/2014/main" id="{7863BE8B-CE80-4810-B3BE-3FBEEE86C4D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955" name="Picture 954" descr="A picture containing indoor, food, plastic, dessert&#10;&#10;Description automatically generated">
              <a:extLst>
                <a:ext uri="{FF2B5EF4-FFF2-40B4-BE49-F238E27FC236}">
                  <a16:creationId xmlns:a16="http://schemas.microsoft.com/office/drawing/2014/main" id="{214BC164-FFB5-40EC-9E89-7426D81F320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956" name="Picture 955" descr="A picture containing indoor, food, plastic, dessert&#10;&#10;Description automatically generated">
              <a:extLst>
                <a:ext uri="{FF2B5EF4-FFF2-40B4-BE49-F238E27FC236}">
                  <a16:creationId xmlns:a16="http://schemas.microsoft.com/office/drawing/2014/main" id="{2B81C9AE-C7CD-4BD5-98BB-FB008037C78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957" name="Picture 956" descr="A picture containing indoor, food, plastic, dessert&#10;&#10;Description automatically generated">
              <a:extLst>
                <a:ext uri="{FF2B5EF4-FFF2-40B4-BE49-F238E27FC236}">
                  <a16:creationId xmlns:a16="http://schemas.microsoft.com/office/drawing/2014/main" id="{338BDBED-E667-468B-95D8-AB5227026E1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958" name="Picture 957" descr="A picture containing indoor, food, plastic, dessert&#10;&#10;Description automatically generated">
              <a:extLst>
                <a:ext uri="{FF2B5EF4-FFF2-40B4-BE49-F238E27FC236}">
                  <a16:creationId xmlns:a16="http://schemas.microsoft.com/office/drawing/2014/main" id="{EE982F94-F757-4B4C-AC50-BDE8B8BEA85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959" name="Picture 958" descr="A picture containing indoor, food, plastic, dessert&#10;&#10;Description automatically generated">
              <a:extLst>
                <a:ext uri="{FF2B5EF4-FFF2-40B4-BE49-F238E27FC236}">
                  <a16:creationId xmlns:a16="http://schemas.microsoft.com/office/drawing/2014/main" id="{C89ABFF3-B790-4915-AEDB-B5AAAAD1D54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960" name="Picture 959" descr="A picture containing indoor, food, plastic, dessert&#10;&#10;Description automatically generated">
              <a:extLst>
                <a:ext uri="{FF2B5EF4-FFF2-40B4-BE49-F238E27FC236}">
                  <a16:creationId xmlns:a16="http://schemas.microsoft.com/office/drawing/2014/main" id="{3A8C3921-B243-413B-8B8A-1D8A710E05A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961" name="Picture 960" descr="A picture containing indoor, food, plastic, dessert&#10;&#10;Description automatically generated">
              <a:extLst>
                <a:ext uri="{FF2B5EF4-FFF2-40B4-BE49-F238E27FC236}">
                  <a16:creationId xmlns:a16="http://schemas.microsoft.com/office/drawing/2014/main" id="{F523E113-AB2B-4EFF-BF21-170E0758D27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962" name="Picture 961" descr="A picture containing indoor, food, plastic, dessert&#10;&#10;Description automatically generated">
              <a:extLst>
                <a:ext uri="{FF2B5EF4-FFF2-40B4-BE49-F238E27FC236}">
                  <a16:creationId xmlns:a16="http://schemas.microsoft.com/office/drawing/2014/main" id="{276A4D28-3E29-4F82-ADB7-F9DB7548710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963" name="Picture 962" descr="A picture containing indoor, food, plastic, dessert&#10;&#10;Description automatically generated">
              <a:extLst>
                <a:ext uri="{FF2B5EF4-FFF2-40B4-BE49-F238E27FC236}">
                  <a16:creationId xmlns:a16="http://schemas.microsoft.com/office/drawing/2014/main" id="{FC61D2A7-3F3B-4257-AB04-95F801AADE0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964" name="Picture 963" descr="A picture containing indoor, food, plastic, dessert&#10;&#10;Description automatically generated">
              <a:extLst>
                <a:ext uri="{FF2B5EF4-FFF2-40B4-BE49-F238E27FC236}">
                  <a16:creationId xmlns:a16="http://schemas.microsoft.com/office/drawing/2014/main" id="{C4AB5C6E-7B0F-4CF8-92EC-5940C896371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965" name="Picture 964" descr="A picture containing indoor, food, plastic, dessert&#10;&#10;Description automatically generated">
              <a:extLst>
                <a:ext uri="{FF2B5EF4-FFF2-40B4-BE49-F238E27FC236}">
                  <a16:creationId xmlns:a16="http://schemas.microsoft.com/office/drawing/2014/main" id="{E60F2CF3-4DD2-462A-BA59-3E9C57A6464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966" name="Picture 965" descr="A picture containing indoor, food, plastic, dessert&#10;&#10;Description automatically generated">
              <a:extLst>
                <a:ext uri="{FF2B5EF4-FFF2-40B4-BE49-F238E27FC236}">
                  <a16:creationId xmlns:a16="http://schemas.microsoft.com/office/drawing/2014/main" id="{7DE4A439-20CC-43B8-BD28-35FB32C3617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967" name="Picture 966" descr="A picture containing indoor, food, plastic, dessert&#10;&#10;Description automatically generated">
              <a:extLst>
                <a:ext uri="{FF2B5EF4-FFF2-40B4-BE49-F238E27FC236}">
                  <a16:creationId xmlns:a16="http://schemas.microsoft.com/office/drawing/2014/main" id="{BAFE85AA-488A-4F68-8783-FBEA186B908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968" name="Picture 967" descr="A picture containing indoor, food, plastic, dessert&#10;&#10;Description automatically generated">
              <a:extLst>
                <a:ext uri="{FF2B5EF4-FFF2-40B4-BE49-F238E27FC236}">
                  <a16:creationId xmlns:a16="http://schemas.microsoft.com/office/drawing/2014/main" id="{4217064D-7131-4CA3-9DED-AAB7A28D12E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969" name="Picture 968" descr="A picture containing indoor, food, plastic, dessert&#10;&#10;Description automatically generated">
              <a:extLst>
                <a:ext uri="{FF2B5EF4-FFF2-40B4-BE49-F238E27FC236}">
                  <a16:creationId xmlns:a16="http://schemas.microsoft.com/office/drawing/2014/main" id="{45FA2B42-45EE-45F1-83F3-E33E585CFD1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970" name="Picture 969" descr="A picture containing indoor, food, plastic, dessert&#10;&#10;Description automatically generated">
              <a:extLst>
                <a:ext uri="{FF2B5EF4-FFF2-40B4-BE49-F238E27FC236}">
                  <a16:creationId xmlns:a16="http://schemas.microsoft.com/office/drawing/2014/main" id="{C71DB2FE-60B9-4105-BF0E-5ACD4B331C9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971" name="Picture 970" descr="A picture containing indoor, food, plastic, dessert&#10;&#10;Description automatically generated">
              <a:extLst>
                <a:ext uri="{FF2B5EF4-FFF2-40B4-BE49-F238E27FC236}">
                  <a16:creationId xmlns:a16="http://schemas.microsoft.com/office/drawing/2014/main" id="{E368E6B7-E93C-4FD8-9342-AC9A89A7DC0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972" name="Picture 971" descr="A picture containing indoor, food, plastic, dessert&#10;&#10;Description automatically generated">
              <a:extLst>
                <a:ext uri="{FF2B5EF4-FFF2-40B4-BE49-F238E27FC236}">
                  <a16:creationId xmlns:a16="http://schemas.microsoft.com/office/drawing/2014/main" id="{603E65E9-2146-424E-90AC-243B6AF056E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973" name="Picture 972" descr="A picture containing indoor, food, plastic, dessert&#10;&#10;Description automatically generated">
              <a:extLst>
                <a:ext uri="{FF2B5EF4-FFF2-40B4-BE49-F238E27FC236}">
                  <a16:creationId xmlns:a16="http://schemas.microsoft.com/office/drawing/2014/main" id="{73343518-A52E-4D6A-9D49-1E262FA267B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974" name="Picture 973" descr="A picture containing indoor, food, plastic, dessert&#10;&#10;Description automatically generated">
              <a:extLst>
                <a:ext uri="{FF2B5EF4-FFF2-40B4-BE49-F238E27FC236}">
                  <a16:creationId xmlns:a16="http://schemas.microsoft.com/office/drawing/2014/main" id="{4F4A1646-3D95-41B3-AE5B-B4DE8D1667B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975" name="Picture 974" descr="A picture containing indoor, food, plastic, dessert&#10;&#10;Description automatically generated">
              <a:extLst>
                <a:ext uri="{FF2B5EF4-FFF2-40B4-BE49-F238E27FC236}">
                  <a16:creationId xmlns:a16="http://schemas.microsoft.com/office/drawing/2014/main" id="{7E6635DC-4399-4BCA-9BA5-043732644BD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976" name="Picture 975" descr="A picture containing indoor, food, plastic, dessert&#10;&#10;Description automatically generated">
              <a:extLst>
                <a:ext uri="{FF2B5EF4-FFF2-40B4-BE49-F238E27FC236}">
                  <a16:creationId xmlns:a16="http://schemas.microsoft.com/office/drawing/2014/main" id="{28978ADA-4859-4988-9795-ADB08D93EF6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977" name="Picture 976" descr="A picture containing indoor, food, plastic, dessert&#10;&#10;Description automatically generated">
              <a:extLst>
                <a:ext uri="{FF2B5EF4-FFF2-40B4-BE49-F238E27FC236}">
                  <a16:creationId xmlns:a16="http://schemas.microsoft.com/office/drawing/2014/main" id="{0B4C3ECF-8BF1-4B1E-8D7A-78807394299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978" name="Picture 977" descr="A picture containing indoor, food, plastic, dessert&#10;&#10;Description automatically generated">
              <a:extLst>
                <a:ext uri="{FF2B5EF4-FFF2-40B4-BE49-F238E27FC236}">
                  <a16:creationId xmlns:a16="http://schemas.microsoft.com/office/drawing/2014/main" id="{E3D7E232-4736-4DE6-BBCE-4E9F05E0231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979" name="Picture 978" descr="A picture containing indoor, food, plastic, dessert&#10;&#10;Description automatically generated">
              <a:extLst>
                <a:ext uri="{FF2B5EF4-FFF2-40B4-BE49-F238E27FC236}">
                  <a16:creationId xmlns:a16="http://schemas.microsoft.com/office/drawing/2014/main" id="{F1595859-F1FA-40E6-862C-31CF124A67C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980" name="Picture 979" descr="A picture containing indoor, food, plastic, dessert&#10;&#10;Description automatically generated">
              <a:extLst>
                <a:ext uri="{FF2B5EF4-FFF2-40B4-BE49-F238E27FC236}">
                  <a16:creationId xmlns:a16="http://schemas.microsoft.com/office/drawing/2014/main" id="{272784F7-DF79-4D70-8B7D-1A61613E1F4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981" name="Picture 980" descr="A picture containing indoor, food, plastic, dessert&#10;&#10;Description automatically generated">
              <a:extLst>
                <a:ext uri="{FF2B5EF4-FFF2-40B4-BE49-F238E27FC236}">
                  <a16:creationId xmlns:a16="http://schemas.microsoft.com/office/drawing/2014/main" id="{98E38930-9240-46D1-81F1-46E4ACD9967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982" name="Picture 981" descr="A picture containing indoor, food, plastic, dessert&#10;&#10;Description automatically generated">
              <a:extLst>
                <a:ext uri="{FF2B5EF4-FFF2-40B4-BE49-F238E27FC236}">
                  <a16:creationId xmlns:a16="http://schemas.microsoft.com/office/drawing/2014/main" id="{32E60344-1C12-4325-A9DE-5EBD1A407B5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983" name="Picture 982" descr="A picture containing indoor, food, plastic, dessert&#10;&#10;Description automatically generated">
              <a:extLst>
                <a:ext uri="{FF2B5EF4-FFF2-40B4-BE49-F238E27FC236}">
                  <a16:creationId xmlns:a16="http://schemas.microsoft.com/office/drawing/2014/main" id="{5B362F89-6764-4130-9CAD-BB9404382D8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984" name="Picture 983" descr="A picture containing indoor, food, plastic, dessert&#10;&#10;Description automatically generated">
              <a:extLst>
                <a:ext uri="{FF2B5EF4-FFF2-40B4-BE49-F238E27FC236}">
                  <a16:creationId xmlns:a16="http://schemas.microsoft.com/office/drawing/2014/main" id="{AD615B7B-2538-4941-939F-7B64AAFD593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985" name="Picture 984" descr="A picture containing indoor, food, plastic, dessert&#10;&#10;Description automatically generated">
              <a:extLst>
                <a:ext uri="{FF2B5EF4-FFF2-40B4-BE49-F238E27FC236}">
                  <a16:creationId xmlns:a16="http://schemas.microsoft.com/office/drawing/2014/main" id="{9201FB08-60C7-4824-AFD3-7F6E6E473D5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986" name="Picture 985" descr="A picture containing indoor, food, plastic, dessert&#10;&#10;Description automatically generated">
              <a:extLst>
                <a:ext uri="{FF2B5EF4-FFF2-40B4-BE49-F238E27FC236}">
                  <a16:creationId xmlns:a16="http://schemas.microsoft.com/office/drawing/2014/main" id="{B039769C-1B3C-47E0-9F3D-68FF1EF4B33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987" name="Picture 986" descr="A picture containing indoor, food, plastic, dessert&#10;&#10;Description automatically generated">
              <a:extLst>
                <a:ext uri="{FF2B5EF4-FFF2-40B4-BE49-F238E27FC236}">
                  <a16:creationId xmlns:a16="http://schemas.microsoft.com/office/drawing/2014/main" id="{5B9C3BE7-8C2E-4123-9BD4-1A57A1D193C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988" name="Picture 987" descr="A picture containing indoor, food, plastic, dessert&#10;&#10;Description automatically generated">
              <a:extLst>
                <a:ext uri="{FF2B5EF4-FFF2-40B4-BE49-F238E27FC236}">
                  <a16:creationId xmlns:a16="http://schemas.microsoft.com/office/drawing/2014/main" id="{6F85CB05-8E37-4035-820B-82B9F5CB8F9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989" name="Picture 988" descr="A picture containing indoor, food, plastic, dessert&#10;&#10;Description automatically generated">
              <a:extLst>
                <a:ext uri="{FF2B5EF4-FFF2-40B4-BE49-F238E27FC236}">
                  <a16:creationId xmlns:a16="http://schemas.microsoft.com/office/drawing/2014/main" id="{F9AEF438-B040-4313-B27F-9FD3DF70171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990" name="Picture 989" descr="A picture containing indoor, food, plastic, dessert&#10;&#10;Description automatically generated">
              <a:extLst>
                <a:ext uri="{FF2B5EF4-FFF2-40B4-BE49-F238E27FC236}">
                  <a16:creationId xmlns:a16="http://schemas.microsoft.com/office/drawing/2014/main" id="{E8144D00-FDCD-4C63-8911-79A7FBA6A58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991" name="Picture 990" descr="A picture containing indoor, food, plastic, dessert&#10;&#10;Description automatically generated">
              <a:extLst>
                <a:ext uri="{FF2B5EF4-FFF2-40B4-BE49-F238E27FC236}">
                  <a16:creationId xmlns:a16="http://schemas.microsoft.com/office/drawing/2014/main" id="{17159EBE-107B-429B-8567-54267F4918F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992" name="Picture 991" descr="A picture containing indoor, food, plastic, dessert&#10;&#10;Description automatically generated">
              <a:extLst>
                <a:ext uri="{FF2B5EF4-FFF2-40B4-BE49-F238E27FC236}">
                  <a16:creationId xmlns:a16="http://schemas.microsoft.com/office/drawing/2014/main" id="{D3D0CA60-2537-429B-98E2-253847538CB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993" name="Picture 992" descr="A picture containing indoor, food, plastic, dessert&#10;&#10;Description automatically generated">
              <a:extLst>
                <a:ext uri="{FF2B5EF4-FFF2-40B4-BE49-F238E27FC236}">
                  <a16:creationId xmlns:a16="http://schemas.microsoft.com/office/drawing/2014/main" id="{E26E74B2-9F3E-4CBD-9F8B-074F5E6928D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994" name="Picture 993" descr="A picture containing indoor, food, plastic, dessert&#10;&#10;Description automatically generated">
              <a:extLst>
                <a:ext uri="{FF2B5EF4-FFF2-40B4-BE49-F238E27FC236}">
                  <a16:creationId xmlns:a16="http://schemas.microsoft.com/office/drawing/2014/main" id="{F468CAFD-1F59-4643-B1F7-36FA5CB9708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995" name="Picture 994" descr="A picture containing indoor, food, plastic, dessert&#10;&#10;Description automatically generated">
              <a:extLst>
                <a:ext uri="{FF2B5EF4-FFF2-40B4-BE49-F238E27FC236}">
                  <a16:creationId xmlns:a16="http://schemas.microsoft.com/office/drawing/2014/main" id="{83909D43-D323-4019-8890-2ED857A7D81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996" name="Picture 995" descr="A picture containing indoor, food, plastic, dessert&#10;&#10;Description automatically generated">
              <a:extLst>
                <a:ext uri="{FF2B5EF4-FFF2-40B4-BE49-F238E27FC236}">
                  <a16:creationId xmlns:a16="http://schemas.microsoft.com/office/drawing/2014/main" id="{30A67149-0770-40BC-9D8B-B12CBFA3E33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997" name="Picture 996" descr="A picture containing indoor, food, plastic, dessert&#10;&#10;Description automatically generated">
              <a:extLst>
                <a:ext uri="{FF2B5EF4-FFF2-40B4-BE49-F238E27FC236}">
                  <a16:creationId xmlns:a16="http://schemas.microsoft.com/office/drawing/2014/main" id="{D2CC80B3-BFB2-4D83-AB46-79DFF082B76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998" name="Picture 997" descr="A picture containing indoor, food, plastic, dessert&#10;&#10;Description automatically generated">
              <a:extLst>
                <a:ext uri="{FF2B5EF4-FFF2-40B4-BE49-F238E27FC236}">
                  <a16:creationId xmlns:a16="http://schemas.microsoft.com/office/drawing/2014/main" id="{30D84640-0C67-4665-8F87-342D52767ED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999" name="Picture 998" descr="A picture containing indoor, food, plastic, dessert&#10;&#10;Description automatically generated">
              <a:extLst>
                <a:ext uri="{FF2B5EF4-FFF2-40B4-BE49-F238E27FC236}">
                  <a16:creationId xmlns:a16="http://schemas.microsoft.com/office/drawing/2014/main" id="{D85AEFCC-45F3-42C7-A745-441A008E104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1000" name="Picture 999" descr="A picture containing indoor, food, plastic, dessert&#10;&#10;Description automatically generated">
              <a:extLst>
                <a:ext uri="{FF2B5EF4-FFF2-40B4-BE49-F238E27FC236}">
                  <a16:creationId xmlns:a16="http://schemas.microsoft.com/office/drawing/2014/main" id="{9BA5D8F5-ABE5-4D83-9E0F-0C400CE91A4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1001" name="Picture 1000" descr="A picture containing indoor, food, plastic, dessert&#10;&#10;Description automatically generated">
              <a:extLst>
                <a:ext uri="{FF2B5EF4-FFF2-40B4-BE49-F238E27FC236}">
                  <a16:creationId xmlns:a16="http://schemas.microsoft.com/office/drawing/2014/main" id="{94EF1CCE-C128-4782-8842-D08FAFAFBFA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1002" name="Group 1001">
            <a:extLst>
              <a:ext uri="{FF2B5EF4-FFF2-40B4-BE49-F238E27FC236}">
                <a16:creationId xmlns:a16="http://schemas.microsoft.com/office/drawing/2014/main" id="{59597B76-0D30-4685-939B-00B877993882}"/>
              </a:ext>
            </a:extLst>
          </p:cNvPr>
          <p:cNvGrpSpPr/>
          <p:nvPr/>
        </p:nvGrpSpPr>
        <p:grpSpPr>
          <a:xfrm>
            <a:off x="9198555" y="5362322"/>
            <a:ext cx="1292831" cy="871835"/>
            <a:chOff x="1799658" y="4188737"/>
            <a:chExt cx="1292831" cy="871835"/>
          </a:xfrm>
        </p:grpSpPr>
        <p:pic>
          <p:nvPicPr>
            <p:cNvPr id="1003" name="Picture 1002" descr="A picture containing indoor, food, plastic, dessert&#10;&#10;Description automatically generated">
              <a:extLst>
                <a:ext uri="{FF2B5EF4-FFF2-40B4-BE49-F238E27FC236}">
                  <a16:creationId xmlns:a16="http://schemas.microsoft.com/office/drawing/2014/main" id="{E02DE6A5-EA7F-48C8-B6E2-A4763945541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1004" name="Picture 1003" descr="A picture containing indoor, food, plastic, dessert&#10;&#10;Description automatically generated">
              <a:extLst>
                <a:ext uri="{FF2B5EF4-FFF2-40B4-BE49-F238E27FC236}">
                  <a16:creationId xmlns:a16="http://schemas.microsoft.com/office/drawing/2014/main" id="{8109BEF1-15FA-44F3-9849-A9C8978EE3E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1005" name="Picture 1004" descr="A picture containing indoor, food, plastic, dessert&#10;&#10;Description automatically generated">
              <a:extLst>
                <a:ext uri="{FF2B5EF4-FFF2-40B4-BE49-F238E27FC236}">
                  <a16:creationId xmlns:a16="http://schemas.microsoft.com/office/drawing/2014/main" id="{B3C79159-B177-4FF9-ACEF-AE9B613FC34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1006" name="Picture 1005" descr="A picture containing indoor, food, plastic, dessert&#10;&#10;Description automatically generated">
              <a:extLst>
                <a:ext uri="{FF2B5EF4-FFF2-40B4-BE49-F238E27FC236}">
                  <a16:creationId xmlns:a16="http://schemas.microsoft.com/office/drawing/2014/main" id="{3D6D536C-75C5-4291-970F-B3498BD30F4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1007" name="Picture 1006" descr="A picture containing indoor, food, plastic, dessert&#10;&#10;Description automatically generated">
              <a:extLst>
                <a:ext uri="{FF2B5EF4-FFF2-40B4-BE49-F238E27FC236}">
                  <a16:creationId xmlns:a16="http://schemas.microsoft.com/office/drawing/2014/main" id="{9C381A57-BB8C-46D6-9EB2-5C4F1913DB4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1008" name="Picture 1007" descr="A picture containing indoor, food, plastic, dessert&#10;&#10;Description automatically generated">
              <a:extLst>
                <a:ext uri="{FF2B5EF4-FFF2-40B4-BE49-F238E27FC236}">
                  <a16:creationId xmlns:a16="http://schemas.microsoft.com/office/drawing/2014/main" id="{53C7AF64-F807-4C52-B7C5-C0A2C3FD8BA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1009" name="Picture 1008" descr="A picture containing indoor, food, plastic, dessert&#10;&#10;Description automatically generated">
              <a:extLst>
                <a:ext uri="{FF2B5EF4-FFF2-40B4-BE49-F238E27FC236}">
                  <a16:creationId xmlns:a16="http://schemas.microsoft.com/office/drawing/2014/main" id="{9F74BCE5-7642-4EB2-A08A-3D4537B9BF6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1010" name="Picture 1009" descr="A picture containing indoor, food, plastic, dessert&#10;&#10;Description automatically generated">
              <a:extLst>
                <a:ext uri="{FF2B5EF4-FFF2-40B4-BE49-F238E27FC236}">
                  <a16:creationId xmlns:a16="http://schemas.microsoft.com/office/drawing/2014/main" id="{C80E7ABA-8C8B-4A3A-9702-5010E38F8D8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1011" name="Picture 1010" descr="A picture containing indoor, food, plastic, dessert&#10;&#10;Description automatically generated">
              <a:extLst>
                <a:ext uri="{FF2B5EF4-FFF2-40B4-BE49-F238E27FC236}">
                  <a16:creationId xmlns:a16="http://schemas.microsoft.com/office/drawing/2014/main" id="{B8531A7A-F28C-4DC1-B2F6-5E564943849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1012" name="Picture 1011" descr="A picture containing indoor, food, plastic, dessert&#10;&#10;Description automatically generated">
              <a:extLst>
                <a:ext uri="{FF2B5EF4-FFF2-40B4-BE49-F238E27FC236}">
                  <a16:creationId xmlns:a16="http://schemas.microsoft.com/office/drawing/2014/main" id="{0699F4C0-B7BB-414E-BEA2-E1290749AD9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1013" name="Picture 1012" descr="A picture containing indoor, food, plastic, dessert&#10;&#10;Description automatically generated">
              <a:extLst>
                <a:ext uri="{FF2B5EF4-FFF2-40B4-BE49-F238E27FC236}">
                  <a16:creationId xmlns:a16="http://schemas.microsoft.com/office/drawing/2014/main" id="{0F363CAF-8C8B-45B7-97B0-2F6D3542FA0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1014" name="Picture 1013" descr="A picture containing indoor, food, plastic, dessert&#10;&#10;Description automatically generated">
              <a:extLst>
                <a:ext uri="{FF2B5EF4-FFF2-40B4-BE49-F238E27FC236}">
                  <a16:creationId xmlns:a16="http://schemas.microsoft.com/office/drawing/2014/main" id="{350DBAA4-85F9-4E1E-932D-CA503709793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1015" name="Picture 1014" descr="A picture containing indoor, food, plastic, dessert&#10;&#10;Description automatically generated">
              <a:extLst>
                <a:ext uri="{FF2B5EF4-FFF2-40B4-BE49-F238E27FC236}">
                  <a16:creationId xmlns:a16="http://schemas.microsoft.com/office/drawing/2014/main" id="{8E316F78-3D60-45E0-A9CA-1B89CA79A25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1016" name="Picture 1015" descr="A picture containing indoor, food, plastic, dessert&#10;&#10;Description automatically generated">
              <a:extLst>
                <a:ext uri="{FF2B5EF4-FFF2-40B4-BE49-F238E27FC236}">
                  <a16:creationId xmlns:a16="http://schemas.microsoft.com/office/drawing/2014/main" id="{F6090C10-9220-417E-927D-28496068BFD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1017" name="Picture 1016" descr="A picture containing indoor, food, plastic, dessert&#10;&#10;Description automatically generated">
              <a:extLst>
                <a:ext uri="{FF2B5EF4-FFF2-40B4-BE49-F238E27FC236}">
                  <a16:creationId xmlns:a16="http://schemas.microsoft.com/office/drawing/2014/main" id="{167E4009-BFB6-4A59-BBF0-3EE1D7DD5B1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1018" name="Picture 1017" descr="A picture containing indoor, food, plastic, dessert&#10;&#10;Description automatically generated">
              <a:extLst>
                <a:ext uri="{FF2B5EF4-FFF2-40B4-BE49-F238E27FC236}">
                  <a16:creationId xmlns:a16="http://schemas.microsoft.com/office/drawing/2014/main" id="{F32117ED-C942-4A32-858A-A1E02E66DF2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1019" name="Picture 1018" descr="A picture containing indoor, food, plastic, dessert&#10;&#10;Description automatically generated">
              <a:extLst>
                <a:ext uri="{FF2B5EF4-FFF2-40B4-BE49-F238E27FC236}">
                  <a16:creationId xmlns:a16="http://schemas.microsoft.com/office/drawing/2014/main" id="{E2032ABE-794C-472B-8128-DC0BAB02659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1020" name="Picture 1019" descr="A picture containing indoor, food, plastic, dessert&#10;&#10;Description automatically generated">
              <a:extLst>
                <a:ext uri="{FF2B5EF4-FFF2-40B4-BE49-F238E27FC236}">
                  <a16:creationId xmlns:a16="http://schemas.microsoft.com/office/drawing/2014/main" id="{37FF0F09-D7F8-4129-A274-0D0C5B4A4EB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1021" name="Picture 1020" descr="A picture containing indoor, food, plastic, dessert&#10;&#10;Description automatically generated">
              <a:extLst>
                <a:ext uri="{FF2B5EF4-FFF2-40B4-BE49-F238E27FC236}">
                  <a16:creationId xmlns:a16="http://schemas.microsoft.com/office/drawing/2014/main" id="{3A65C855-6631-4C1F-B80A-6583F1FBC4E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1022" name="Picture 1021" descr="A picture containing indoor, food, plastic, dessert&#10;&#10;Description automatically generated">
              <a:extLst>
                <a:ext uri="{FF2B5EF4-FFF2-40B4-BE49-F238E27FC236}">
                  <a16:creationId xmlns:a16="http://schemas.microsoft.com/office/drawing/2014/main" id="{505DB03C-BAAE-4BDB-A8B5-AC9E1CA9820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1023" name="Picture 1022" descr="A picture containing indoor, food, plastic, dessert&#10;&#10;Description automatically generated">
              <a:extLst>
                <a:ext uri="{FF2B5EF4-FFF2-40B4-BE49-F238E27FC236}">
                  <a16:creationId xmlns:a16="http://schemas.microsoft.com/office/drawing/2014/main" id="{9D115EE4-FE69-4507-B80C-C714C543AD7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1024" name="Picture 1023" descr="A picture containing indoor, food, plastic, dessert&#10;&#10;Description automatically generated">
              <a:extLst>
                <a:ext uri="{FF2B5EF4-FFF2-40B4-BE49-F238E27FC236}">
                  <a16:creationId xmlns:a16="http://schemas.microsoft.com/office/drawing/2014/main" id="{2CD6A0D3-48D1-4FDF-942C-7CEB66420B2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1025" name="Picture 1024" descr="A picture containing indoor, food, plastic, dessert&#10;&#10;Description automatically generated">
              <a:extLst>
                <a:ext uri="{FF2B5EF4-FFF2-40B4-BE49-F238E27FC236}">
                  <a16:creationId xmlns:a16="http://schemas.microsoft.com/office/drawing/2014/main" id="{DD41C86A-6EC5-418C-8940-22CD17346ED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1026" name="Picture 1025" descr="A picture containing indoor, food, plastic, dessert&#10;&#10;Description automatically generated">
              <a:extLst>
                <a:ext uri="{FF2B5EF4-FFF2-40B4-BE49-F238E27FC236}">
                  <a16:creationId xmlns:a16="http://schemas.microsoft.com/office/drawing/2014/main" id="{742C5632-AF72-4479-A740-9B0BB3A27B8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1027" name="Picture 1026" descr="A picture containing indoor, food, plastic, dessert&#10;&#10;Description automatically generated">
              <a:extLst>
                <a:ext uri="{FF2B5EF4-FFF2-40B4-BE49-F238E27FC236}">
                  <a16:creationId xmlns:a16="http://schemas.microsoft.com/office/drawing/2014/main" id="{420645EF-1433-4E41-8F3D-71A85F8C94B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1028" name="Picture 1027" descr="A picture containing indoor, food, plastic, dessert&#10;&#10;Description automatically generated">
              <a:extLst>
                <a:ext uri="{FF2B5EF4-FFF2-40B4-BE49-F238E27FC236}">
                  <a16:creationId xmlns:a16="http://schemas.microsoft.com/office/drawing/2014/main" id="{276E1D78-570A-402E-AFA0-C1E7E6976BD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1029" name="Picture 1028" descr="A picture containing indoor, food, plastic, dessert&#10;&#10;Description automatically generated">
              <a:extLst>
                <a:ext uri="{FF2B5EF4-FFF2-40B4-BE49-F238E27FC236}">
                  <a16:creationId xmlns:a16="http://schemas.microsoft.com/office/drawing/2014/main" id="{DE8A1492-E683-474F-A579-6B46CC306D3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1030" name="Picture 1029" descr="A picture containing indoor, food, plastic, dessert&#10;&#10;Description automatically generated">
              <a:extLst>
                <a:ext uri="{FF2B5EF4-FFF2-40B4-BE49-F238E27FC236}">
                  <a16:creationId xmlns:a16="http://schemas.microsoft.com/office/drawing/2014/main" id="{7D26D9EA-FE49-41DC-8D57-49E6880D9C5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1031" name="Picture 1030" descr="A picture containing indoor, food, plastic, dessert&#10;&#10;Description automatically generated">
              <a:extLst>
                <a:ext uri="{FF2B5EF4-FFF2-40B4-BE49-F238E27FC236}">
                  <a16:creationId xmlns:a16="http://schemas.microsoft.com/office/drawing/2014/main" id="{3E3A54EC-C34E-4DC9-9621-637B8563374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1032" name="Picture 1031" descr="A picture containing indoor, food, plastic, dessert&#10;&#10;Description automatically generated">
              <a:extLst>
                <a:ext uri="{FF2B5EF4-FFF2-40B4-BE49-F238E27FC236}">
                  <a16:creationId xmlns:a16="http://schemas.microsoft.com/office/drawing/2014/main" id="{8EE77540-E6C7-4B4A-B090-CD27C0B0C1F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1033" name="Picture 1032" descr="A picture containing indoor, food, plastic, dessert&#10;&#10;Description automatically generated">
              <a:extLst>
                <a:ext uri="{FF2B5EF4-FFF2-40B4-BE49-F238E27FC236}">
                  <a16:creationId xmlns:a16="http://schemas.microsoft.com/office/drawing/2014/main" id="{6E87CDB2-1767-468D-9191-9B31A032C87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1034" name="Picture 1033" descr="A picture containing indoor, food, plastic, dessert&#10;&#10;Description automatically generated">
              <a:extLst>
                <a:ext uri="{FF2B5EF4-FFF2-40B4-BE49-F238E27FC236}">
                  <a16:creationId xmlns:a16="http://schemas.microsoft.com/office/drawing/2014/main" id="{EC6B67B9-D471-4409-84E3-0584961A2A2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1035" name="Picture 1034" descr="A picture containing indoor, food, plastic, dessert&#10;&#10;Description automatically generated">
              <a:extLst>
                <a:ext uri="{FF2B5EF4-FFF2-40B4-BE49-F238E27FC236}">
                  <a16:creationId xmlns:a16="http://schemas.microsoft.com/office/drawing/2014/main" id="{F170A1DB-9962-467E-A898-A0A2CC441F5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1036" name="Picture 1035" descr="A picture containing indoor, food, plastic, dessert&#10;&#10;Description automatically generated">
              <a:extLst>
                <a:ext uri="{FF2B5EF4-FFF2-40B4-BE49-F238E27FC236}">
                  <a16:creationId xmlns:a16="http://schemas.microsoft.com/office/drawing/2014/main" id="{CD3FA91A-9CB3-4D78-BA37-9C818E21C6F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1037" name="Picture 1036" descr="A picture containing indoor, food, plastic, dessert&#10;&#10;Description automatically generated">
              <a:extLst>
                <a:ext uri="{FF2B5EF4-FFF2-40B4-BE49-F238E27FC236}">
                  <a16:creationId xmlns:a16="http://schemas.microsoft.com/office/drawing/2014/main" id="{4B003DB2-DBC2-446E-AAF1-5846F26B0BE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1038" name="Picture 1037" descr="A picture containing indoor, food, plastic, dessert&#10;&#10;Description automatically generated">
              <a:extLst>
                <a:ext uri="{FF2B5EF4-FFF2-40B4-BE49-F238E27FC236}">
                  <a16:creationId xmlns:a16="http://schemas.microsoft.com/office/drawing/2014/main" id="{0EC3697A-39A9-474B-A0B3-57054441F07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1039" name="Picture 1038" descr="A picture containing indoor, food, plastic, dessert&#10;&#10;Description automatically generated">
              <a:extLst>
                <a:ext uri="{FF2B5EF4-FFF2-40B4-BE49-F238E27FC236}">
                  <a16:creationId xmlns:a16="http://schemas.microsoft.com/office/drawing/2014/main" id="{E32D0734-DA91-4F63-AFCE-8923A98C60B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1040" name="Picture 1039" descr="A picture containing indoor, food, plastic, dessert&#10;&#10;Description automatically generated">
              <a:extLst>
                <a:ext uri="{FF2B5EF4-FFF2-40B4-BE49-F238E27FC236}">
                  <a16:creationId xmlns:a16="http://schemas.microsoft.com/office/drawing/2014/main" id="{FDA8178C-283B-44D4-A31A-3EC66E40F56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1041" name="Picture 1040" descr="A picture containing indoor, food, plastic, dessert&#10;&#10;Description automatically generated">
              <a:extLst>
                <a:ext uri="{FF2B5EF4-FFF2-40B4-BE49-F238E27FC236}">
                  <a16:creationId xmlns:a16="http://schemas.microsoft.com/office/drawing/2014/main" id="{C029EFFC-7AAC-41CF-BF6F-C737AEDB23D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1042" name="Picture 1041" descr="A picture containing indoor, food, plastic, dessert&#10;&#10;Description automatically generated">
              <a:extLst>
                <a:ext uri="{FF2B5EF4-FFF2-40B4-BE49-F238E27FC236}">
                  <a16:creationId xmlns:a16="http://schemas.microsoft.com/office/drawing/2014/main" id="{549EAF68-49BC-44CF-A088-264F75E4B04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1043" name="Picture 1042" descr="A picture containing indoor, food, plastic, dessert&#10;&#10;Description automatically generated">
              <a:extLst>
                <a:ext uri="{FF2B5EF4-FFF2-40B4-BE49-F238E27FC236}">
                  <a16:creationId xmlns:a16="http://schemas.microsoft.com/office/drawing/2014/main" id="{23FF0934-C547-4FD6-AAD0-2DD8441C7B2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1044" name="Picture 1043" descr="A picture containing indoor, food, plastic, dessert&#10;&#10;Description automatically generated">
              <a:extLst>
                <a:ext uri="{FF2B5EF4-FFF2-40B4-BE49-F238E27FC236}">
                  <a16:creationId xmlns:a16="http://schemas.microsoft.com/office/drawing/2014/main" id="{AFE64C00-56D3-4747-BA42-817454DE5EA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1045" name="Picture 1044" descr="A picture containing indoor, food, plastic, dessert&#10;&#10;Description automatically generated">
              <a:extLst>
                <a:ext uri="{FF2B5EF4-FFF2-40B4-BE49-F238E27FC236}">
                  <a16:creationId xmlns:a16="http://schemas.microsoft.com/office/drawing/2014/main" id="{B5B7899D-5291-4E28-882E-6D67C1267E2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1046" name="Picture 1045" descr="A picture containing indoor, food, plastic, dessert&#10;&#10;Description automatically generated">
              <a:extLst>
                <a:ext uri="{FF2B5EF4-FFF2-40B4-BE49-F238E27FC236}">
                  <a16:creationId xmlns:a16="http://schemas.microsoft.com/office/drawing/2014/main" id="{17B7C577-6503-432C-8E52-96A6C3475BD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1047" name="Picture 1046" descr="A picture containing indoor, food, plastic, dessert&#10;&#10;Description automatically generated">
              <a:extLst>
                <a:ext uri="{FF2B5EF4-FFF2-40B4-BE49-F238E27FC236}">
                  <a16:creationId xmlns:a16="http://schemas.microsoft.com/office/drawing/2014/main" id="{F4B2856E-D284-419F-A251-41075D41FC4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1048" name="Picture 1047" descr="A picture containing indoor, food, plastic, dessert&#10;&#10;Description automatically generated">
              <a:extLst>
                <a:ext uri="{FF2B5EF4-FFF2-40B4-BE49-F238E27FC236}">
                  <a16:creationId xmlns:a16="http://schemas.microsoft.com/office/drawing/2014/main" id="{A5173A10-5153-45B3-B130-A842E06CF81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1049" name="Picture 1048" descr="A picture containing indoor, food, plastic, dessert&#10;&#10;Description automatically generated">
              <a:extLst>
                <a:ext uri="{FF2B5EF4-FFF2-40B4-BE49-F238E27FC236}">
                  <a16:creationId xmlns:a16="http://schemas.microsoft.com/office/drawing/2014/main" id="{854BF11E-C2A8-484E-BB2C-90857B1A1EF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1050" name="Picture 1049" descr="A picture containing indoor, food, plastic, dessert&#10;&#10;Description automatically generated">
              <a:extLst>
                <a:ext uri="{FF2B5EF4-FFF2-40B4-BE49-F238E27FC236}">
                  <a16:creationId xmlns:a16="http://schemas.microsoft.com/office/drawing/2014/main" id="{A7231FA5-DB1E-4305-8681-6268A1F9AC3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1051" name="Picture 1050" descr="A picture containing indoor, food, plastic, dessert&#10;&#10;Description automatically generated">
              <a:extLst>
                <a:ext uri="{FF2B5EF4-FFF2-40B4-BE49-F238E27FC236}">
                  <a16:creationId xmlns:a16="http://schemas.microsoft.com/office/drawing/2014/main" id="{AD104208-3C65-4641-A54B-397264D239B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grpSp>
        <p:nvGrpSpPr>
          <p:cNvPr id="1066" name="Group 1065">
            <a:extLst>
              <a:ext uri="{FF2B5EF4-FFF2-40B4-BE49-F238E27FC236}">
                <a16:creationId xmlns:a16="http://schemas.microsoft.com/office/drawing/2014/main" id="{38830ECA-C60E-4DB3-BEA5-5C1A3D25DFD7}"/>
              </a:ext>
            </a:extLst>
          </p:cNvPr>
          <p:cNvGrpSpPr/>
          <p:nvPr/>
        </p:nvGrpSpPr>
        <p:grpSpPr>
          <a:xfrm>
            <a:off x="5207616" y="3246742"/>
            <a:ext cx="1546044" cy="1884513"/>
            <a:chOff x="5207616" y="3246742"/>
            <a:chExt cx="1546044" cy="1884513"/>
          </a:xfrm>
        </p:grpSpPr>
        <p:grpSp>
          <p:nvGrpSpPr>
            <p:cNvPr id="64" name="Group 63">
              <a:extLst>
                <a:ext uri="{FF2B5EF4-FFF2-40B4-BE49-F238E27FC236}">
                  <a16:creationId xmlns:a16="http://schemas.microsoft.com/office/drawing/2014/main" id="{91B73998-E025-4F04-AE37-A198E73C3BD9}"/>
                </a:ext>
              </a:extLst>
            </p:cNvPr>
            <p:cNvGrpSpPr/>
            <p:nvPr/>
          </p:nvGrpSpPr>
          <p:grpSpPr>
            <a:xfrm>
              <a:off x="6348110" y="4835522"/>
              <a:ext cx="405550" cy="295733"/>
              <a:chOff x="864541" y="4655510"/>
              <a:chExt cx="405550" cy="295733"/>
            </a:xfrm>
          </p:grpSpPr>
          <p:pic>
            <p:nvPicPr>
              <p:cNvPr id="29" name="Picture 28" descr="A picture containing indoor, food, plastic, dessert&#10;&#10;Description automatically generated">
                <a:extLst>
                  <a:ext uri="{FF2B5EF4-FFF2-40B4-BE49-F238E27FC236}">
                    <a16:creationId xmlns:a16="http://schemas.microsoft.com/office/drawing/2014/main" id="{3991C0DA-7A41-465A-AAAE-896D36C37F6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864541" y="4727843"/>
                <a:ext cx="161896" cy="161896"/>
              </a:xfrm>
              <a:prstGeom prst="rect">
                <a:avLst/>
              </a:prstGeom>
            </p:spPr>
          </p:pic>
          <p:pic>
            <p:nvPicPr>
              <p:cNvPr id="30" name="Picture 29" descr="A picture containing indoor, food, plastic, dessert&#10;&#10;Description automatically generated">
                <a:extLst>
                  <a:ext uri="{FF2B5EF4-FFF2-40B4-BE49-F238E27FC236}">
                    <a16:creationId xmlns:a16="http://schemas.microsoft.com/office/drawing/2014/main" id="{58EB5295-E4E4-47AF-A87C-E250241BEE0E}"/>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007445" y="4727843"/>
                <a:ext cx="161896" cy="161896"/>
              </a:xfrm>
              <a:prstGeom prst="rect">
                <a:avLst/>
              </a:prstGeom>
            </p:spPr>
          </p:pic>
          <p:pic>
            <p:nvPicPr>
              <p:cNvPr id="31" name="Picture 30" descr="A picture containing indoor, food, plastic, dessert&#10;&#10;Description automatically generated">
                <a:extLst>
                  <a:ext uri="{FF2B5EF4-FFF2-40B4-BE49-F238E27FC236}">
                    <a16:creationId xmlns:a16="http://schemas.microsoft.com/office/drawing/2014/main" id="{2A9050B0-410F-426B-B35C-1214C55EA19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108195" y="4758595"/>
                <a:ext cx="161896" cy="161896"/>
              </a:xfrm>
              <a:prstGeom prst="rect">
                <a:avLst/>
              </a:prstGeom>
            </p:spPr>
          </p:pic>
          <p:pic>
            <p:nvPicPr>
              <p:cNvPr id="32" name="Picture 31" descr="A picture containing indoor, food, plastic, dessert&#10;&#10;Description automatically generated">
                <a:extLst>
                  <a:ext uri="{FF2B5EF4-FFF2-40B4-BE49-F238E27FC236}">
                    <a16:creationId xmlns:a16="http://schemas.microsoft.com/office/drawing/2014/main" id="{76F4E7D4-3E92-46A2-A636-078D30C4999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000619" y="4655510"/>
                <a:ext cx="161896" cy="161896"/>
              </a:xfrm>
              <a:prstGeom prst="rect">
                <a:avLst/>
              </a:prstGeom>
            </p:spPr>
          </p:pic>
          <p:pic>
            <p:nvPicPr>
              <p:cNvPr id="33" name="Picture 32" descr="A picture containing indoor, food, plastic, dessert&#10;&#10;Description automatically generated">
                <a:extLst>
                  <a:ext uri="{FF2B5EF4-FFF2-40B4-BE49-F238E27FC236}">
                    <a16:creationId xmlns:a16="http://schemas.microsoft.com/office/drawing/2014/main" id="{12523848-6611-443F-9705-BCF77FAA6D9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977710" y="4789347"/>
                <a:ext cx="161896" cy="161896"/>
              </a:xfrm>
              <a:prstGeom prst="rect">
                <a:avLst/>
              </a:prstGeom>
            </p:spPr>
          </p:pic>
        </p:grpSp>
        <p:sp>
          <p:nvSpPr>
            <p:cNvPr id="1052" name="TextBox 1051">
              <a:extLst>
                <a:ext uri="{FF2B5EF4-FFF2-40B4-BE49-F238E27FC236}">
                  <a16:creationId xmlns:a16="http://schemas.microsoft.com/office/drawing/2014/main" id="{43283863-F90F-4564-9560-B8D81E30861A}"/>
                </a:ext>
              </a:extLst>
            </p:cNvPr>
            <p:cNvSpPr txBox="1"/>
            <p:nvPr/>
          </p:nvSpPr>
          <p:spPr>
            <a:xfrm>
              <a:off x="5207616" y="3246742"/>
              <a:ext cx="1284262"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1 day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1.5 kg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5 ‘footballs’</a:t>
              </a:r>
            </a:p>
          </p:txBody>
        </p:sp>
        <p:cxnSp>
          <p:nvCxnSpPr>
            <p:cNvPr id="1056" name="Straight Arrow Connector 1055">
              <a:extLst>
                <a:ext uri="{FF2B5EF4-FFF2-40B4-BE49-F238E27FC236}">
                  <a16:creationId xmlns:a16="http://schemas.microsoft.com/office/drawing/2014/main" id="{D65256FA-4D14-4106-9B6C-542FBDD9AA5F}"/>
                </a:ext>
              </a:extLst>
            </p:cNvPr>
            <p:cNvCxnSpPr>
              <a:cxnSpLocks/>
              <a:endCxn id="32" idx="0"/>
            </p:cNvCxnSpPr>
            <p:nvPr/>
          </p:nvCxnSpPr>
          <p:spPr>
            <a:xfrm>
              <a:off x="6096000" y="4110527"/>
              <a:ext cx="469136" cy="724995"/>
            </a:xfrm>
            <a:prstGeom prst="straightConnector1">
              <a:avLst/>
            </a:prstGeom>
            <a:ln w="28575">
              <a:solidFill>
                <a:srgbClr val="FFFFFF"/>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67" name="Group 1066">
            <a:extLst>
              <a:ext uri="{FF2B5EF4-FFF2-40B4-BE49-F238E27FC236}">
                <a16:creationId xmlns:a16="http://schemas.microsoft.com/office/drawing/2014/main" id="{8025EA98-2D2F-4CF5-A639-B095E589DAC0}"/>
              </a:ext>
            </a:extLst>
          </p:cNvPr>
          <p:cNvGrpSpPr/>
          <p:nvPr/>
        </p:nvGrpSpPr>
        <p:grpSpPr>
          <a:xfrm>
            <a:off x="6660289" y="3448426"/>
            <a:ext cx="1401281" cy="1849888"/>
            <a:chOff x="6660289" y="3448426"/>
            <a:chExt cx="1401281" cy="1849888"/>
          </a:xfrm>
        </p:grpSpPr>
        <p:grpSp>
          <p:nvGrpSpPr>
            <p:cNvPr id="63" name="Group 62">
              <a:extLst>
                <a:ext uri="{FF2B5EF4-FFF2-40B4-BE49-F238E27FC236}">
                  <a16:creationId xmlns:a16="http://schemas.microsoft.com/office/drawing/2014/main" id="{21A19025-79E3-4C34-BA1B-6A527B16B350}"/>
                </a:ext>
              </a:extLst>
            </p:cNvPr>
            <p:cNvGrpSpPr/>
            <p:nvPr/>
          </p:nvGrpSpPr>
          <p:grpSpPr>
            <a:xfrm>
              <a:off x="6976466" y="4783922"/>
              <a:ext cx="791240" cy="514392"/>
              <a:chOff x="1255762" y="4233333"/>
              <a:chExt cx="791240" cy="514392"/>
            </a:xfrm>
          </p:grpSpPr>
          <p:pic>
            <p:nvPicPr>
              <p:cNvPr id="41" name="Picture 40" descr="A picture containing indoor, food, plastic, dessert&#10;&#10;Description automatically generated">
                <a:extLst>
                  <a:ext uri="{FF2B5EF4-FFF2-40B4-BE49-F238E27FC236}">
                    <a16:creationId xmlns:a16="http://schemas.microsoft.com/office/drawing/2014/main" id="{5194FE1A-F8C1-4F4A-8D34-F22D15B29EB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255762" y="4442081"/>
                <a:ext cx="161896" cy="161896"/>
              </a:xfrm>
              <a:prstGeom prst="rect">
                <a:avLst/>
              </a:prstGeom>
            </p:spPr>
          </p:pic>
          <p:pic>
            <p:nvPicPr>
              <p:cNvPr id="42" name="Picture 41" descr="A picture containing indoor, food, plastic, dessert&#10;&#10;Description automatically generated">
                <a:extLst>
                  <a:ext uri="{FF2B5EF4-FFF2-40B4-BE49-F238E27FC236}">
                    <a16:creationId xmlns:a16="http://schemas.microsoft.com/office/drawing/2014/main" id="{E1E2417F-51F7-4E53-994B-552314D6E8A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325762" y="4496182"/>
                <a:ext cx="161896" cy="161896"/>
              </a:xfrm>
              <a:prstGeom prst="rect">
                <a:avLst/>
              </a:prstGeom>
            </p:spPr>
          </p:pic>
          <p:pic>
            <p:nvPicPr>
              <p:cNvPr id="43" name="Picture 42" descr="A picture containing indoor, food, plastic, dessert&#10;&#10;Description automatically generated">
                <a:extLst>
                  <a:ext uri="{FF2B5EF4-FFF2-40B4-BE49-F238E27FC236}">
                    <a16:creationId xmlns:a16="http://schemas.microsoft.com/office/drawing/2014/main" id="{9D3C1741-2032-46B0-9C2F-1F47628A747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417658" y="4546096"/>
                <a:ext cx="161896" cy="161896"/>
              </a:xfrm>
              <a:prstGeom prst="rect">
                <a:avLst/>
              </a:prstGeom>
            </p:spPr>
          </p:pic>
          <p:pic>
            <p:nvPicPr>
              <p:cNvPr id="44" name="Picture 43" descr="A picture containing indoor, food, plastic, dessert&#10;&#10;Description automatically generated">
                <a:extLst>
                  <a:ext uri="{FF2B5EF4-FFF2-40B4-BE49-F238E27FC236}">
                    <a16:creationId xmlns:a16="http://schemas.microsoft.com/office/drawing/2014/main" id="{A0AF5745-6D60-462D-88E5-6C67F0176D3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5106" y="4455448"/>
                <a:ext cx="161896" cy="161896"/>
              </a:xfrm>
              <a:prstGeom prst="rect">
                <a:avLst/>
              </a:prstGeom>
            </p:spPr>
          </p:pic>
          <p:pic>
            <p:nvPicPr>
              <p:cNvPr id="45" name="Picture 44" descr="A picture containing indoor, food, plastic, dessert&#10;&#10;Description automatically generated">
                <a:extLst>
                  <a:ext uri="{FF2B5EF4-FFF2-40B4-BE49-F238E27FC236}">
                    <a16:creationId xmlns:a16="http://schemas.microsoft.com/office/drawing/2014/main" id="{2E6FE652-E992-4145-96A9-922C1F3B94D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66985" y="4500772"/>
                <a:ext cx="161896" cy="161896"/>
              </a:xfrm>
              <a:prstGeom prst="rect">
                <a:avLst/>
              </a:prstGeom>
            </p:spPr>
          </p:pic>
          <p:pic>
            <p:nvPicPr>
              <p:cNvPr id="46" name="Picture 45" descr="A picture containing indoor, food, plastic, dessert&#10;&#10;Description automatically generated">
                <a:extLst>
                  <a:ext uri="{FF2B5EF4-FFF2-40B4-BE49-F238E27FC236}">
                    <a16:creationId xmlns:a16="http://schemas.microsoft.com/office/drawing/2014/main" id="{5C1E2946-2975-4105-B1F7-E67F7FAC60F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633577" y="4546096"/>
                <a:ext cx="161896" cy="161896"/>
              </a:xfrm>
              <a:prstGeom prst="rect">
                <a:avLst/>
              </a:prstGeom>
            </p:spPr>
          </p:pic>
          <p:pic>
            <p:nvPicPr>
              <p:cNvPr id="47" name="Picture 46" descr="A picture containing indoor, food, plastic, dessert&#10;&#10;Description automatically generated">
                <a:extLst>
                  <a:ext uri="{FF2B5EF4-FFF2-40B4-BE49-F238E27FC236}">
                    <a16:creationId xmlns:a16="http://schemas.microsoft.com/office/drawing/2014/main" id="{70ADD3AF-ABE2-4611-BF69-5AB98CDD150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506016" y="4585829"/>
                <a:ext cx="161896" cy="161896"/>
              </a:xfrm>
              <a:prstGeom prst="rect">
                <a:avLst/>
              </a:prstGeom>
            </p:spPr>
          </p:pic>
          <p:pic>
            <p:nvPicPr>
              <p:cNvPr id="48" name="Picture 47" descr="A picture containing indoor, food, plastic, dessert&#10;&#10;Description automatically generated">
                <a:extLst>
                  <a:ext uri="{FF2B5EF4-FFF2-40B4-BE49-F238E27FC236}">
                    <a16:creationId xmlns:a16="http://schemas.microsoft.com/office/drawing/2014/main" id="{353C8597-7782-48AE-AD48-05F81E44C71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362181" y="4384200"/>
                <a:ext cx="161896" cy="161896"/>
              </a:xfrm>
              <a:prstGeom prst="rect">
                <a:avLst/>
              </a:prstGeom>
            </p:spPr>
          </p:pic>
          <p:pic>
            <p:nvPicPr>
              <p:cNvPr id="49" name="Picture 48" descr="A picture containing indoor, food, plastic, dessert&#10;&#10;Description automatically generated">
                <a:extLst>
                  <a:ext uri="{FF2B5EF4-FFF2-40B4-BE49-F238E27FC236}">
                    <a16:creationId xmlns:a16="http://schemas.microsoft.com/office/drawing/2014/main" id="{216433CA-5A3A-47B3-829E-D46C83FF693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2341" y="4384200"/>
                <a:ext cx="161896" cy="161896"/>
              </a:xfrm>
              <a:prstGeom prst="rect">
                <a:avLst/>
              </a:prstGeom>
            </p:spPr>
          </p:pic>
          <p:pic>
            <p:nvPicPr>
              <p:cNvPr id="50" name="Picture 49" descr="A picture containing indoor, food, plastic, dessert&#10;&#10;Description automatically generated">
                <a:extLst>
                  <a:ext uri="{FF2B5EF4-FFF2-40B4-BE49-F238E27FC236}">
                    <a16:creationId xmlns:a16="http://schemas.microsoft.com/office/drawing/2014/main" id="{BC853C28-EC32-47E1-BE7A-ED1E89E3078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446325" y="4429251"/>
                <a:ext cx="161896" cy="161896"/>
              </a:xfrm>
              <a:prstGeom prst="rect">
                <a:avLst/>
              </a:prstGeom>
            </p:spPr>
          </p:pic>
          <p:pic>
            <p:nvPicPr>
              <p:cNvPr id="53" name="Picture 52" descr="A picture containing indoor, food, plastic, dessert&#10;&#10;Description automatically generated">
                <a:extLst>
                  <a:ext uri="{FF2B5EF4-FFF2-40B4-BE49-F238E27FC236}">
                    <a16:creationId xmlns:a16="http://schemas.microsoft.com/office/drawing/2014/main" id="{4B815DA2-8D10-4714-A78E-9E40B3AB9D3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471796" y="4307088"/>
                <a:ext cx="161896" cy="161896"/>
              </a:xfrm>
              <a:prstGeom prst="rect">
                <a:avLst/>
              </a:prstGeom>
            </p:spPr>
          </p:pic>
          <p:pic>
            <p:nvPicPr>
              <p:cNvPr id="55" name="Picture 54" descr="A picture containing indoor, food, plastic, dessert&#10;&#10;Description automatically generated">
                <a:extLst>
                  <a:ext uri="{FF2B5EF4-FFF2-40B4-BE49-F238E27FC236}">
                    <a16:creationId xmlns:a16="http://schemas.microsoft.com/office/drawing/2014/main" id="{B8230767-4A82-41B8-AD0F-E8BB69F6B5D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532989" y="4463573"/>
                <a:ext cx="161896" cy="161896"/>
              </a:xfrm>
              <a:prstGeom prst="rect">
                <a:avLst/>
              </a:prstGeom>
            </p:spPr>
          </p:pic>
          <p:pic>
            <p:nvPicPr>
              <p:cNvPr id="56" name="Picture 55" descr="A picture containing indoor, food, plastic, dessert&#10;&#10;Description automatically generated">
                <a:extLst>
                  <a:ext uri="{FF2B5EF4-FFF2-40B4-BE49-F238E27FC236}">
                    <a16:creationId xmlns:a16="http://schemas.microsoft.com/office/drawing/2014/main" id="{3E04563E-1288-468B-8DA9-FBEE4E1B343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664327" y="4418522"/>
                <a:ext cx="161896" cy="161896"/>
              </a:xfrm>
              <a:prstGeom prst="rect">
                <a:avLst/>
              </a:prstGeom>
            </p:spPr>
          </p:pic>
          <p:pic>
            <p:nvPicPr>
              <p:cNvPr id="57" name="Picture 56" descr="A picture containing indoor, food, plastic, dessert&#10;&#10;Description automatically generated">
                <a:extLst>
                  <a:ext uri="{FF2B5EF4-FFF2-40B4-BE49-F238E27FC236}">
                    <a16:creationId xmlns:a16="http://schemas.microsoft.com/office/drawing/2014/main" id="{52EB4177-A753-43EE-84C7-2CE1AF3F1D2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692913" y="4307088"/>
                <a:ext cx="161896" cy="161896"/>
              </a:xfrm>
              <a:prstGeom prst="rect">
                <a:avLst/>
              </a:prstGeom>
            </p:spPr>
          </p:pic>
          <p:pic>
            <p:nvPicPr>
              <p:cNvPr id="58" name="Picture 57" descr="A picture containing indoor, food, plastic, dessert&#10;&#10;Description automatically generated">
                <a:extLst>
                  <a:ext uri="{FF2B5EF4-FFF2-40B4-BE49-F238E27FC236}">
                    <a16:creationId xmlns:a16="http://schemas.microsoft.com/office/drawing/2014/main" id="{7E52C81C-5EBD-4E02-8F78-2866FD42179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565802" y="4341410"/>
                <a:ext cx="161896" cy="161896"/>
              </a:xfrm>
              <a:prstGeom prst="rect">
                <a:avLst/>
              </a:prstGeom>
            </p:spPr>
          </p:pic>
          <p:pic>
            <p:nvPicPr>
              <p:cNvPr id="59" name="Picture 58" descr="A picture containing indoor, food, plastic, dessert&#10;&#10;Description automatically generated">
                <a:extLst>
                  <a:ext uri="{FF2B5EF4-FFF2-40B4-BE49-F238E27FC236}">
                    <a16:creationId xmlns:a16="http://schemas.microsoft.com/office/drawing/2014/main" id="{E2B7FBED-16B9-4D0C-B3C7-049563942E2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586033" y="4233333"/>
                <a:ext cx="161896" cy="161896"/>
              </a:xfrm>
              <a:prstGeom prst="rect">
                <a:avLst/>
              </a:prstGeom>
            </p:spPr>
          </p:pic>
        </p:grpSp>
        <p:sp>
          <p:nvSpPr>
            <p:cNvPr id="1053" name="TextBox 1052">
              <a:extLst>
                <a:ext uri="{FF2B5EF4-FFF2-40B4-BE49-F238E27FC236}">
                  <a16:creationId xmlns:a16="http://schemas.microsoft.com/office/drawing/2014/main" id="{736B3771-C84E-464C-ABD4-938D6592812F}"/>
                </a:ext>
              </a:extLst>
            </p:cNvPr>
            <p:cNvSpPr txBox="1"/>
            <p:nvPr/>
          </p:nvSpPr>
          <p:spPr>
            <a:xfrm>
              <a:off x="6660289" y="3448426"/>
              <a:ext cx="1401281"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7 days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10 kg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32 ‘footballs’</a:t>
              </a:r>
            </a:p>
          </p:txBody>
        </p:sp>
        <p:cxnSp>
          <p:nvCxnSpPr>
            <p:cNvPr id="1057" name="Straight Arrow Connector 1056">
              <a:extLst>
                <a:ext uri="{FF2B5EF4-FFF2-40B4-BE49-F238E27FC236}">
                  <a16:creationId xmlns:a16="http://schemas.microsoft.com/office/drawing/2014/main" id="{813B0B9E-D944-42B6-B461-EAD2CC27F245}"/>
                </a:ext>
              </a:extLst>
            </p:cNvPr>
            <p:cNvCxnSpPr>
              <a:cxnSpLocks/>
            </p:cNvCxnSpPr>
            <p:nvPr/>
          </p:nvCxnSpPr>
          <p:spPr>
            <a:xfrm>
              <a:off x="7386566" y="4358355"/>
              <a:ext cx="0" cy="415922"/>
            </a:xfrm>
            <a:prstGeom prst="straightConnector1">
              <a:avLst/>
            </a:prstGeom>
            <a:ln w="28575">
              <a:solidFill>
                <a:srgbClr val="FFFFFF"/>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68" name="Group 1067">
            <a:extLst>
              <a:ext uri="{FF2B5EF4-FFF2-40B4-BE49-F238E27FC236}">
                <a16:creationId xmlns:a16="http://schemas.microsoft.com/office/drawing/2014/main" id="{03A9CF6E-F3BF-4E6E-8A98-00105AA688D2}"/>
              </a:ext>
            </a:extLst>
          </p:cNvPr>
          <p:cNvGrpSpPr/>
          <p:nvPr/>
        </p:nvGrpSpPr>
        <p:grpSpPr>
          <a:xfrm>
            <a:off x="7865241" y="3246742"/>
            <a:ext cx="2404560" cy="2203337"/>
            <a:chOff x="7865241" y="3246742"/>
            <a:chExt cx="2404560" cy="2203337"/>
          </a:xfrm>
        </p:grpSpPr>
        <p:grpSp>
          <p:nvGrpSpPr>
            <p:cNvPr id="151" name="Group 150">
              <a:extLst>
                <a:ext uri="{FF2B5EF4-FFF2-40B4-BE49-F238E27FC236}">
                  <a16:creationId xmlns:a16="http://schemas.microsoft.com/office/drawing/2014/main" id="{1179BF74-2E2C-4760-9EC8-7D7C4112A74F}"/>
                </a:ext>
              </a:extLst>
            </p:cNvPr>
            <p:cNvGrpSpPr/>
            <p:nvPr/>
          </p:nvGrpSpPr>
          <p:grpSpPr>
            <a:xfrm>
              <a:off x="7865241" y="4578244"/>
              <a:ext cx="1292831" cy="871835"/>
              <a:chOff x="1799658" y="4188737"/>
              <a:chExt cx="1292831" cy="871835"/>
            </a:xfrm>
          </p:grpSpPr>
          <p:pic>
            <p:nvPicPr>
              <p:cNvPr id="66" name="Picture 65" descr="A picture containing indoor, food, plastic, dessert&#10;&#10;Description automatically generated">
                <a:extLst>
                  <a:ext uri="{FF2B5EF4-FFF2-40B4-BE49-F238E27FC236}">
                    <a16:creationId xmlns:a16="http://schemas.microsoft.com/office/drawing/2014/main" id="{C24EB004-6802-469F-BC15-FF3E85D7D36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799658" y="4646564"/>
                <a:ext cx="161896" cy="161896"/>
              </a:xfrm>
              <a:prstGeom prst="rect">
                <a:avLst/>
              </a:prstGeom>
            </p:spPr>
          </p:pic>
          <p:pic>
            <p:nvPicPr>
              <p:cNvPr id="67" name="Picture 66" descr="A picture containing indoor, food, plastic, dessert&#10;&#10;Description automatically generated">
                <a:extLst>
                  <a:ext uri="{FF2B5EF4-FFF2-40B4-BE49-F238E27FC236}">
                    <a16:creationId xmlns:a16="http://schemas.microsoft.com/office/drawing/2014/main" id="{6DEB8665-CDB4-4E1A-8CAE-9874973B41C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75233" y="4679829"/>
                <a:ext cx="161896" cy="161896"/>
              </a:xfrm>
              <a:prstGeom prst="rect">
                <a:avLst/>
              </a:prstGeom>
            </p:spPr>
          </p:pic>
          <p:pic>
            <p:nvPicPr>
              <p:cNvPr id="68" name="Picture 67" descr="A picture containing indoor, food, plastic, dessert&#10;&#10;Description automatically generated">
                <a:extLst>
                  <a:ext uri="{FF2B5EF4-FFF2-40B4-BE49-F238E27FC236}">
                    <a16:creationId xmlns:a16="http://schemas.microsoft.com/office/drawing/2014/main" id="{BB050F6E-DEF2-4187-913B-9695D7A20EE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49563" y="4716632"/>
                <a:ext cx="161896" cy="161896"/>
              </a:xfrm>
              <a:prstGeom prst="rect">
                <a:avLst/>
              </a:prstGeom>
            </p:spPr>
          </p:pic>
          <p:pic>
            <p:nvPicPr>
              <p:cNvPr id="69" name="Picture 68" descr="A picture containing indoor, food, plastic, dessert&#10;&#10;Description automatically generated">
                <a:extLst>
                  <a:ext uri="{FF2B5EF4-FFF2-40B4-BE49-F238E27FC236}">
                    <a16:creationId xmlns:a16="http://schemas.microsoft.com/office/drawing/2014/main" id="{523A8B82-3CB6-41DA-9BE3-52939AD8D43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930593" y="4679829"/>
                <a:ext cx="161896" cy="161896"/>
              </a:xfrm>
              <a:prstGeom prst="rect">
                <a:avLst/>
              </a:prstGeom>
            </p:spPr>
          </p:pic>
          <p:pic>
            <p:nvPicPr>
              <p:cNvPr id="70" name="Picture 69" descr="A picture containing indoor, food, plastic, dessert&#10;&#10;Description automatically generated">
                <a:extLst>
                  <a:ext uri="{FF2B5EF4-FFF2-40B4-BE49-F238E27FC236}">
                    <a16:creationId xmlns:a16="http://schemas.microsoft.com/office/drawing/2014/main" id="{B9474D7B-DA95-4CC8-B200-B2C45DFC7EF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31719" y="4719387"/>
                <a:ext cx="161896" cy="161896"/>
              </a:xfrm>
              <a:prstGeom prst="rect">
                <a:avLst/>
              </a:prstGeom>
            </p:spPr>
          </p:pic>
          <p:pic>
            <p:nvPicPr>
              <p:cNvPr id="71" name="Picture 70" descr="A picture containing indoor, food, plastic, dessert&#10;&#10;Description automatically generated">
                <a:extLst>
                  <a:ext uri="{FF2B5EF4-FFF2-40B4-BE49-F238E27FC236}">
                    <a16:creationId xmlns:a16="http://schemas.microsoft.com/office/drawing/2014/main" id="{9F1A59CD-92AC-4E0E-BD6E-5F9130AB363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50915" y="4762217"/>
                <a:ext cx="161896" cy="161896"/>
              </a:xfrm>
              <a:prstGeom prst="rect">
                <a:avLst/>
              </a:prstGeom>
            </p:spPr>
          </p:pic>
          <p:pic>
            <p:nvPicPr>
              <p:cNvPr id="72" name="Picture 71" descr="A picture containing indoor, food, plastic, dessert&#10;&#10;Description automatically generated">
                <a:extLst>
                  <a:ext uri="{FF2B5EF4-FFF2-40B4-BE49-F238E27FC236}">
                    <a16:creationId xmlns:a16="http://schemas.microsoft.com/office/drawing/2014/main" id="{B81F09E3-0D76-4C46-BD12-4F71B3EEB94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730" y="4810190"/>
                <a:ext cx="161896" cy="161896"/>
              </a:xfrm>
              <a:prstGeom prst="rect">
                <a:avLst/>
              </a:prstGeom>
            </p:spPr>
          </p:pic>
          <p:pic>
            <p:nvPicPr>
              <p:cNvPr id="73" name="Picture 72" descr="A picture containing indoor, food, plastic, dessert&#10;&#10;Description automatically generated">
                <a:extLst>
                  <a:ext uri="{FF2B5EF4-FFF2-40B4-BE49-F238E27FC236}">
                    <a16:creationId xmlns:a16="http://schemas.microsoft.com/office/drawing/2014/main" id="{2C67DC0E-4C04-4200-816D-95ED94E2326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26681" y="4854426"/>
                <a:ext cx="161896" cy="161896"/>
              </a:xfrm>
              <a:prstGeom prst="rect">
                <a:avLst/>
              </a:prstGeom>
            </p:spPr>
          </p:pic>
          <p:pic>
            <p:nvPicPr>
              <p:cNvPr id="74" name="Picture 73" descr="A picture containing indoor, food, plastic, dessert&#10;&#10;Description automatically generated">
                <a:extLst>
                  <a:ext uri="{FF2B5EF4-FFF2-40B4-BE49-F238E27FC236}">
                    <a16:creationId xmlns:a16="http://schemas.microsoft.com/office/drawing/2014/main" id="{D4958754-56EA-430E-8506-E4FDFBAAA58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766685"/>
                <a:ext cx="161896" cy="161896"/>
              </a:xfrm>
              <a:prstGeom prst="rect">
                <a:avLst/>
              </a:prstGeom>
            </p:spPr>
          </p:pic>
          <p:pic>
            <p:nvPicPr>
              <p:cNvPr id="75" name="Picture 74" descr="A picture containing indoor, food, plastic, dessert&#10;&#10;Description automatically generated">
                <a:extLst>
                  <a:ext uri="{FF2B5EF4-FFF2-40B4-BE49-F238E27FC236}">
                    <a16:creationId xmlns:a16="http://schemas.microsoft.com/office/drawing/2014/main" id="{8B7B4278-24E0-4132-AE55-C7D0B267C0F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41355" y="4805420"/>
                <a:ext cx="161896" cy="161896"/>
              </a:xfrm>
              <a:prstGeom prst="rect">
                <a:avLst/>
              </a:prstGeom>
            </p:spPr>
          </p:pic>
          <p:pic>
            <p:nvPicPr>
              <p:cNvPr id="76" name="Picture 75" descr="A picture containing indoor, food, plastic, dessert&#10;&#10;Description automatically generated">
                <a:extLst>
                  <a:ext uri="{FF2B5EF4-FFF2-40B4-BE49-F238E27FC236}">
                    <a16:creationId xmlns:a16="http://schemas.microsoft.com/office/drawing/2014/main" id="{E4D793DC-DA6E-43F2-B6B8-5C86F25912D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51384" y="4835416"/>
                <a:ext cx="161896" cy="161896"/>
              </a:xfrm>
              <a:prstGeom prst="rect">
                <a:avLst/>
              </a:prstGeom>
            </p:spPr>
          </p:pic>
          <p:pic>
            <p:nvPicPr>
              <p:cNvPr id="77" name="Picture 76" descr="A picture containing indoor, food, plastic, dessert&#10;&#10;Description automatically generated">
                <a:extLst>
                  <a:ext uri="{FF2B5EF4-FFF2-40B4-BE49-F238E27FC236}">
                    <a16:creationId xmlns:a16="http://schemas.microsoft.com/office/drawing/2014/main" id="{FD42336C-C437-4D93-92C4-6FBE81F4957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3875" y="4861154"/>
                <a:ext cx="161896" cy="161896"/>
              </a:xfrm>
              <a:prstGeom prst="rect">
                <a:avLst/>
              </a:prstGeom>
            </p:spPr>
          </p:pic>
          <p:pic>
            <p:nvPicPr>
              <p:cNvPr id="78" name="Picture 77" descr="A picture containing indoor, food, plastic, dessert&#10;&#10;Description automatically generated">
                <a:extLst>
                  <a:ext uri="{FF2B5EF4-FFF2-40B4-BE49-F238E27FC236}">
                    <a16:creationId xmlns:a16="http://schemas.microsoft.com/office/drawing/2014/main" id="{473B0499-F568-46E5-BE3B-24D8224F72E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0478" y="4898676"/>
                <a:ext cx="161896" cy="161896"/>
              </a:xfrm>
              <a:prstGeom prst="rect">
                <a:avLst/>
              </a:prstGeom>
            </p:spPr>
          </p:pic>
          <p:pic>
            <p:nvPicPr>
              <p:cNvPr id="79" name="Picture 78" descr="A picture containing indoor, food, plastic, dessert&#10;&#10;Description automatically generated">
                <a:extLst>
                  <a:ext uri="{FF2B5EF4-FFF2-40B4-BE49-F238E27FC236}">
                    <a16:creationId xmlns:a16="http://schemas.microsoft.com/office/drawing/2014/main" id="{68104CDE-B34D-434B-B006-887A2F8A5F9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842995" y="4607693"/>
                <a:ext cx="161896" cy="161896"/>
              </a:xfrm>
              <a:prstGeom prst="rect">
                <a:avLst/>
              </a:prstGeom>
            </p:spPr>
          </p:pic>
          <p:pic>
            <p:nvPicPr>
              <p:cNvPr id="80" name="Picture 79" descr="A picture containing indoor, food, plastic, dessert&#10;&#10;Description automatically generated">
                <a:extLst>
                  <a:ext uri="{FF2B5EF4-FFF2-40B4-BE49-F238E27FC236}">
                    <a16:creationId xmlns:a16="http://schemas.microsoft.com/office/drawing/2014/main" id="{E0FA5419-DE96-4B5C-8073-0A5525A236D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32845" y="4649539"/>
                <a:ext cx="161896" cy="161896"/>
              </a:xfrm>
              <a:prstGeom prst="rect">
                <a:avLst/>
              </a:prstGeom>
            </p:spPr>
          </p:pic>
          <p:pic>
            <p:nvPicPr>
              <p:cNvPr id="81" name="Picture 80" descr="A picture containing indoor, food, plastic, dessert&#10;&#10;Description automatically generated">
                <a:extLst>
                  <a:ext uri="{FF2B5EF4-FFF2-40B4-BE49-F238E27FC236}">
                    <a16:creationId xmlns:a16="http://schemas.microsoft.com/office/drawing/2014/main" id="{FA6F4123-07BE-4F53-B3B0-F7724F40533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19343" y="4690866"/>
                <a:ext cx="161896" cy="161896"/>
              </a:xfrm>
              <a:prstGeom prst="rect">
                <a:avLst/>
              </a:prstGeom>
            </p:spPr>
          </p:pic>
          <p:pic>
            <p:nvPicPr>
              <p:cNvPr id="83" name="Picture 82" descr="A picture containing indoor, food, plastic, dessert&#10;&#10;Description automatically generated">
                <a:extLst>
                  <a:ext uri="{FF2B5EF4-FFF2-40B4-BE49-F238E27FC236}">
                    <a16:creationId xmlns:a16="http://schemas.microsoft.com/office/drawing/2014/main" id="{C1055498-FB2F-4CEF-A827-AB8EF68E335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883784" y="4571027"/>
                <a:ext cx="161896" cy="161896"/>
              </a:xfrm>
              <a:prstGeom prst="rect">
                <a:avLst/>
              </a:prstGeom>
            </p:spPr>
          </p:pic>
          <p:pic>
            <p:nvPicPr>
              <p:cNvPr id="84" name="Picture 83" descr="A picture containing indoor, food, plastic, dessert&#10;&#10;Description automatically generated">
                <a:extLst>
                  <a:ext uri="{FF2B5EF4-FFF2-40B4-BE49-F238E27FC236}">
                    <a16:creationId xmlns:a16="http://schemas.microsoft.com/office/drawing/2014/main" id="{44600762-64C0-4DED-B886-147EB4240C88}"/>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66383" y="4612242"/>
                <a:ext cx="161896" cy="161896"/>
              </a:xfrm>
              <a:prstGeom prst="rect">
                <a:avLst/>
              </a:prstGeom>
            </p:spPr>
          </p:pic>
          <p:pic>
            <p:nvPicPr>
              <p:cNvPr id="85" name="Picture 84" descr="A picture containing indoor, food, plastic, dessert&#10;&#10;Description automatically generated">
                <a:extLst>
                  <a:ext uri="{FF2B5EF4-FFF2-40B4-BE49-F238E27FC236}">
                    <a16:creationId xmlns:a16="http://schemas.microsoft.com/office/drawing/2014/main" id="{75FEB0BA-2EE9-4E3B-8340-60A6C8009E3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40170" y="4654730"/>
                <a:ext cx="161896" cy="161896"/>
              </a:xfrm>
              <a:prstGeom prst="rect">
                <a:avLst/>
              </a:prstGeom>
            </p:spPr>
          </p:pic>
          <p:pic>
            <p:nvPicPr>
              <p:cNvPr id="86" name="Picture 85" descr="A picture containing indoor, food, plastic, dessert&#10;&#10;Description automatically generated">
                <a:extLst>
                  <a:ext uri="{FF2B5EF4-FFF2-40B4-BE49-F238E27FC236}">
                    <a16:creationId xmlns:a16="http://schemas.microsoft.com/office/drawing/2014/main" id="{7213EA54-DC60-4739-8EE4-F43591B7C66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32497" y="4695657"/>
                <a:ext cx="161896" cy="161896"/>
              </a:xfrm>
              <a:prstGeom prst="rect">
                <a:avLst/>
              </a:prstGeom>
            </p:spPr>
          </p:pic>
          <p:pic>
            <p:nvPicPr>
              <p:cNvPr id="87" name="Picture 86" descr="A picture containing indoor, food, plastic, dessert&#10;&#10;Description automatically generated">
                <a:extLst>
                  <a:ext uri="{FF2B5EF4-FFF2-40B4-BE49-F238E27FC236}">
                    <a16:creationId xmlns:a16="http://schemas.microsoft.com/office/drawing/2014/main" id="{04345FCA-07A4-4A80-A591-42A5BFDDEA8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9665" y="4726409"/>
                <a:ext cx="161896" cy="161896"/>
              </a:xfrm>
              <a:prstGeom prst="rect">
                <a:avLst/>
              </a:prstGeom>
            </p:spPr>
          </p:pic>
          <p:pic>
            <p:nvPicPr>
              <p:cNvPr id="88" name="Picture 87" descr="A picture containing indoor, food, plastic, dessert&#10;&#10;Description automatically generated">
                <a:extLst>
                  <a:ext uri="{FF2B5EF4-FFF2-40B4-BE49-F238E27FC236}">
                    <a16:creationId xmlns:a16="http://schemas.microsoft.com/office/drawing/2014/main" id="{389ADFCC-EB84-47D8-80B8-ED2D046E467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30464" y="4741631"/>
                <a:ext cx="161896" cy="161896"/>
              </a:xfrm>
              <a:prstGeom prst="rect">
                <a:avLst/>
              </a:prstGeom>
            </p:spPr>
          </p:pic>
          <p:pic>
            <p:nvPicPr>
              <p:cNvPr id="89" name="Picture 88" descr="A picture containing indoor, food, plastic, dessert&#10;&#10;Description automatically generated">
                <a:extLst>
                  <a:ext uri="{FF2B5EF4-FFF2-40B4-BE49-F238E27FC236}">
                    <a16:creationId xmlns:a16="http://schemas.microsoft.com/office/drawing/2014/main" id="{4FC076C1-4EBA-4AE0-AF49-3419125CA8E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21026" y="4745853"/>
                <a:ext cx="161896" cy="161896"/>
              </a:xfrm>
              <a:prstGeom prst="rect">
                <a:avLst/>
              </a:prstGeom>
            </p:spPr>
          </p:pic>
          <p:pic>
            <p:nvPicPr>
              <p:cNvPr id="90" name="Picture 89" descr="A picture containing indoor, food, plastic, dessert&#10;&#10;Description automatically generated">
                <a:extLst>
                  <a:ext uri="{FF2B5EF4-FFF2-40B4-BE49-F238E27FC236}">
                    <a16:creationId xmlns:a16="http://schemas.microsoft.com/office/drawing/2014/main" id="{7015CEC0-152C-4A6B-8AC7-18573EF029D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28271" y="4783375"/>
                <a:ext cx="161896" cy="161896"/>
              </a:xfrm>
              <a:prstGeom prst="rect">
                <a:avLst/>
              </a:prstGeom>
            </p:spPr>
          </p:pic>
          <p:pic>
            <p:nvPicPr>
              <p:cNvPr id="91" name="Picture 90" descr="A picture containing indoor, food, plastic, dessert&#10;&#10;Description automatically generated">
                <a:extLst>
                  <a:ext uri="{FF2B5EF4-FFF2-40B4-BE49-F238E27FC236}">
                    <a16:creationId xmlns:a16="http://schemas.microsoft.com/office/drawing/2014/main" id="{E960515E-9295-4846-8F96-50EEE8ACC73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744121" y="4531620"/>
                <a:ext cx="161896" cy="161896"/>
              </a:xfrm>
              <a:prstGeom prst="rect">
                <a:avLst/>
              </a:prstGeom>
            </p:spPr>
          </p:pic>
          <p:pic>
            <p:nvPicPr>
              <p:cNvPr id="92" name="Picture 91" descr="A picture containing indoor, food, plastic, dessert&#10;&#10;Description automatically generated">
                <a:extLst>
                  <a:ext uri="{FF2B5EF4-FFF2-40B4-BE49-F238E27FC236}">
                    <a16:creationId xmlns:a16="http://schemas.microsoft.com/office/drawing/2014/main" id="{9A3B0628-1429-49A9-9588-2362FF932ED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1997361" y="4499439"/>
                <a:ext cx="161896" cy="161896"/>
              </a:xfrm>
              <a:prstGeom prst="rect">
                <a:avLst/>
              </a:prstGeom>
            </p:spPr>
          </p:pic>
          <p:pic>
            <p:nvPicPr>
              <p:cNvPr id="93" name="Picture 92" descr="A picture containing indoor, food, plastic, dessert&#10;&#10;Description automatically generated">
                <a:extLst>
                  <a:ext uri="{FF2B5EF4-FFF2-40B4-BE49-F238E27FC236}">
                    <a16:creationId xmlns:a16="http://schemas.microsoft.com/office/drawing/2014/main" id="{99FAA6DB-0225-4CBC-A86E-DA55EF1FDCC6}"/>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82427" y="4537575"/>
                <a:ext cx="161896" cy="161896"/>
              </a:xfrm>
              <a:prstGeom prst="rect">
                <a:avLst/>
              </a:prstGeom>
            </p:spPr>
          </p:pic>
          <p:pic>
            <p:nvPicPr>
              <p:cNvPr id="94" name="Picture 93" descr="A picture containing indoor, food, plastic, dessert&#10;&#10;Description automatically generated">
                <a:extLst>
                  <a:ext uri="{FF2B5EF4-FFF2-40B4-BE49-F238E27FC236}">
                    <a16:creationId xmlns:a16="http://schemas.microsoft.com/office/drawing/2014/main" id="{A7A50BE1-66AD-45F6-BA73-7A86AA7002B0}"/>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34626" y="4577574"/>
                <a:ext cx="161896" cy="161896"/>
              </a:xfrm>
              <a:prstGeom prst="rect">
                <a:avLst/>
              </a:prstGeom>
            </p:spPr>
          </p:pic>
          <p:pic>
            <p:nvPicPr>
              <p:cNvPr id="95" name="Picture 94" descr="A picture containing indoor, food, plastic, dessert&#10;&#10;Description automatically generated">
                <a:extLst>
                  <a:ext uri="{FF2B5EF4-FFF2-40B4-BE49-F238E27FC236}">
                    <a16:creationId xmlns:a16="http://schemas.microsoft.com/office/drawing/2014/main" id="{02BDF188-1697-4BA7-A805-C12D08D6014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76910" y="4586171"/>
                <a:ext cx="161896" cy="161896"/>
              </a:xfrm>
              <a:prstGeom prst="rect">
                <a:avLst/>
              </a:prstGeom>
            </p:spPr>
          </p:pic>
          <p:pic>
            <p:nvPicPr>
              <p:cNvPr id="96" name="Picture 95" descr="A picture containing indoor, food, plastic, dessert&#10;&#10;Description automatically generated">
                <a:extLst>
                  <a:ext uri="{FF2B5EF4-FFF2-40B4-BE49-F238E27FC236}">
                    <a16:creationId xmlns:a16="http://schemas.microsoft.com/office/drawing/2014/main" id="{E89CD0E0-7FFC-44E9-A097-BC877C815C4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67401" y="4627951"/>
                <a:ext cx="161896" cy="161896"/>
              </a:xfrm>
              <a:prstGeom prst="rect">
                <a:avLst/>
              </a:prstGeom>
            </p:spPr>
          </p:pic>
          <p:pic>
            <p:nvPicPr>
              <p:cNvPr id="97" name="Picture 96" descr="A picture containing indoor, food, plastic, dessert&#10;&#10;Description automatically generated">
                <a:extLst>
                  <a:ext uri="{FF2B5EF4-FFF2-40B4-BE49-F238E27FC236}">
                    <a16:creationId xmlns:a16="http://schemas.microsoft.com/office/drawing/2014/main" id="{00562F36-12CE-4047-A42D-34E13CB3F611}"/>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12834" y="4614709"/>
                <a:ext cx="161896" cy="161896"/>
              </a:xfrm>
              <a:prstGeom prst="rect">
                <a:avLst/>
              </a:prstGeom>
            </p:spPr>
          </p:pic>
          <p:pic>
            <p:nvPicPr>
              <p:cNvPr id="98" name="Picture 97" descr="A picture containing indoor, food, plastic, dessert&#10;&#10;Description automatically generated">
                <a:extLst>
                  <a:ext uri="{FF2B5EF4-FFF2-40B4-BE49-F238E27FC236}">
                    <a16:creationId xmlns:a16="http://schemas.microsoft.com/office/drawing/2014/main" id="{E3C2ADEA-EE39-4DC6-A529-19F5FB300ED7}"/>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8829" y="4657378"/>
                <a:ext cx="161896" cy="161896"/>
              </a:xfrm>
              <a:prstGeom prst="rect">
                <a:avLst/>
              </a:prstGeom>
            </p:spPr>
          </p:pic>
          <p:pic>
            <p:nvPicPr>
              <p:cNvPr id="100" name="Picture 99" descr="A picture containing indoor, food, plastic, dessert&#10;&#10;Description automatically generated">
                <a:extLst>
                  <a:ext uri="{FF2B5EF4-FFF2-40B4-BE49-F238E27FC236}">
                    <a16:creationId xmlns:a16="http://schemas.microsoft.com/office/drawing/2014/main" id="{0D8B8FC3-8648-4E07-B6A8-1EBAFEC3AFD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35110" y="4657378"/>
                <a:ext cx="161896" cy="161896"/>
              </a:xfrm>
              <a:prstGeom prst="rect">
                <a:avLst/>
              </a:prstGeom>
            </p:spPr>
          </p:pic>
          <p:pic>
            <p:nvPicPr>
              <p:cNvPr id="101" name="Picture 100" descr="A picture containing indoor, food, plastic, dessert&#10;&#10;Description automatically generated">
                <a:extLst>
                  <a:ext uri="{FF2B5EF4-FFF2-40B4-BE49-F238E27FC236}">
                    <a16:creationId xmlns:a16="http://schemas.microsoft.com/office/drawing/2014/main" id="{E24D3106-F28D-48E1-B2B0-2C8AC9B9779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093592" y="4415678"/>
                <a:ext cx="161896" cy="161896"/>
              </a:xfrm>
              <a:prstGeom prst="rect">
                <a:avLst/>
              </a:prstGeom>
            </p:spPr>
          </p:pic>
          <p:pic>
            <p:nvPicPr>
              <p:cNvPr id="102" name="Picture 101" descr="A picture containing indoor, food, plastic, dessert&#10;&#10;Description automatically generated">
                <a:extLst>
                  <a:ext uri="{FF2B5EF4-FFF2-40B4-BE49-F238E27FC236}">
                    <a16:creationId xmlns:a16="http://schemas.microsoft.com/office/drawing/2014/main" id="{009E7E60-A91D-4F00-BB2F-B0675E3E6FE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2178" y="4461629"/>
                <a:ext cx="161896" cy="161896"/>
              </a:xfrm>
              <a:prstGeom prst="rect">
                <a:avLst/>
              </a:prstGeom>
            </p:spPr>
          </p:pic>
          <p:pic>
            <p:nvPicPr>
              <p:cNvPr id="103" name="Picture 102" descr="A picture containing indoor, food, plastic, dessert&#10;&#10;Description automatically generated">
                <a:extLst>
                  <a:ext uri="{FF2B5EF4-FFF2-40B4-BE49-F238E27FC236}">
                    <a16:creationId xmlns:a16="http://schemas.microsoft.com/office/drawing/2014/main" id="{19B62CCF-7695-42F3-A894-B1CEEF63156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87913" y="4502224"/>
                <a:ext cx="161896" cy="161896"/>
              </a:xfrm>
              <a:prstGeom prst="rect">
                <a:avLst/>
              </a:prstGeom>
            </p:spPr>
          </p:pic>
          <p:pic>
            <p:nvPicPr>
              <p:cNvPr id="104" name="Picture 103" descr="A picture containing indoor, food, plastic, dessert&#10;&#10;Description automatically generated">
                <a:extLst>
                  <a:ext uri="{FF2B5EF4-FFF2-40B4-BE49-F238E27FC236}">
                    <a16:creationId xmlns:a16="http://schemas.microsoft.com/office/drawing/2014/main" id="{81FD55A0-F531-4EEB-B675-7DF30141F4BC}"/>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655738" y="4457871"/>
                <a:ext cx="161896" cy="161896"/>
              </a:xfrm>
              <a:prstGeom prst="rect">
                <a:avLst/>
              </a:prstGeom>
            </p:spPr>
          </p:pic>
          <p:pic>
            <p:nvPicPr>
              <p:cNvPr id="105" name="Picture 104" descr="A picture containing indoor, food, plastic, dessert&#10;&#10;Description automatically generated">
                <a:extLst>
                  <a:ext uri="{FF2B5EF4-FFF2-40B4-BE49-F238E27FC236}">
                    <a16:creationId xmlns:a16="http://schemas.microsoft.com/office/drawing/2014/main" id="{E922BC58-6AA5-4AA1-8C42-6BB2AA7D8CB2}"/>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42469" y="4493421"/>
                <a:ext cx="161896" cy="161896"/>
              </a:xfrm>
              <a:prstGeom prst="rect">
                <a:avLst/>
              </a:prstGeom>
            </p:spPr>
          </p:pic>
          <p:pic>
            <p:nvPicPr>
              <p:cNvPr id="106" name="Picture 105" descr="A picture containing indoor, food, plastic, dessert&#10;&#10;Description automatically generated">
                <a:extLst>
                  <a:ext uri="{FF2B5EF4-FFF2-40B4-BE49-F238E27FC236}">
                    <a16:creationId xmlns:a16="http://schemas.microsoft.com/office/drawing/2014/main" id="{B95A030B-63CD-447D-9F19-1DE3050A1D8A}"/>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42554" y="4527352"/>
                <a:ext cx="161896" cy="161896"/>
              </a:xfrm>
              <a:prstGeom prst="rect">
                <a:avLst/>
              </a:prstGeom>
            </p:spPr>
          </p:pic>
          <p:pic>
            <p:nvPicPr>
              <p:cNvPr id="107" name="Picture 106" descr="A picture containing indoor, food, plastic, dessert&#10;&#10;Description automatically generated">
                <a:extLst>
                  <a:ext uri="{FF2B5EF4-FFF2-40B4-BE49-F238E27FC236}">
                    <a16:creationId xmlns:a16="http://schemas.microsoft.com/office/drawing/2014/main" id="{0024F7BF-C4FC-43D4-BE98-C06B803F00C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66375" y="4545920"/>
                <a:ext cx="161896" cy="161896"/>
              </a:xfrm>
              <a:prstGeom prst="rect">
                <a:avLst/>
              </a:prstGeom>
            </p:spPr>
          </p:pic>
          <p:pic>
            <p:nvPicPr>
              <p:cNvPr id="108" name="Picture 107" descr="A picture containing indoor, food, plastic, dessert&#10;&#10;Description automatically generated">
                <a:extLst>
                  <a:ext uri="{FF2B5EF4-FFF2-40B4-BE49-F238E27FC236}">
                    <a16:creationId xmlns:a16="http://schemas.microsoft.com/office/drawing/2014/main" id="{080D34A6-591D-4F60-91B6-8A053A5CC30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185705" y="4339626"/>
                <a:ext cx="161896" cy="161896"/>
              </a:xfrm>
              <a:prstGeom prst="rect">
                <a:avLst/>
              </a:prstGeom>
            </p:spPr>
          </p:pic>
          <p:pic>
            <p:nvPicPr>
              <p:cNvPr id="109" name="Picture 108" descr="A picture containing indoor, food, plastic, dessert&#10;&#10;Description automatically generated">
                <a:extLst>
                  <a:ext uri="{FF2B5EF4-FFF2-40B4-BE49-F238E27FC236}">
                    <a16:creationId xmlns:a16="http://schemas.microsoft.com/office/drawing/2014/main" id="{28BF28FC-3DC1-409E-B062-0ED61A88D43D}"/>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91987" y="4376351"/>
                <a:ext cx="161896" cy="161896"/>
              </a:xfrm>
              <a:prstGeom prst="rect">
                <a:avLst/>
              </a:prstGeom>
            </p:spPr>
          </p:pic>
          <p:pic>
            <p:nvPicPr>
              <p:cNvPr id="110" name="Picture 109" descr="A picture containing indoor, food, plastic, dessert&#10;&#10;Description automatically generated">
                <a:extLst>
                  <a:ext uri="{FF2B5EF4-FFF2-40B4-BE49-F238E27FC236}">
                    <a16:creationId xmlns:a16="http://schemas.microsoft.com/office/drawing/2014/main" id="{EF182963-D188-48E6-88FD-B932991D3D33}"/>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73368" y="4382965"/>
                <a:ext cx="161896" cy="161896"/>
              </a:xfrm>
              <a:prstGeom prst="rect">
                <a:avLst/>
              </a:prstGeom>
            </p:spPr>
          </p:pic>
          <p:pic>
            <p:nvPicPr>
              <p:cNvPr id="111" name="Picture 110" descr="A picture containing indoor, food, plastic, dessert&#10;&#10;Description automatically generated">
                <a:extLst>
                  <a:ext uri="{FF2B5EF4-FFF2-40B4-BE49-F238E27FC236}">
                    <a16:creationId xmlns:a16="http://schemas.microsoft.com/office/drawing/2014/main" id="{595070CB-CAEB-4E5F-BB0C-D8D007E7F50F}"/>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85611" y="4413274"/>
                <a:ext cx="161896" cy="161896"/>
              </a:xfrm>
              <a:prstGeom prst="rect">
                <a:avLst/>
              </a:prstGeom>
            </p:spPr>
          </p:pic>
          <p:pic>
            <p:nvPicPr>
              <p:cNvPr id="112" name="Picture 111" descr="A picture containing indoor, food, plastic, dessert&#10;&#10;Description automatically generated">
                <a:extLst>
                  <a:ext uri="{FF2B5EF4-FFF2-40B4-BE49-F238E27FC236}">
                    <a16:creationId xmlns:a16="http://schemas.microsoft.com/office/drawing/2014/main" id="{435C505C-D99D-4F75-9402-A043FC733354}"/>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84973" y="4422250"/>
                <a:ext cx="161896" cy="161896"/>
              </a:xfrm>
              <a:prstGeom prst="rect">
                <a:avLst/>
              </a:prstGeom>
            </p:spPr>
          </p:pic>
          <p:pic>
            <p:nvPicPr>
              <p:cNvPr id="113" name="Picture 112" descr="A picture containing indoor, food, plastic, dessert&#10;&#10;Description automatically generated">
                <a:extLst>
                  <a:ext uri="{FF2B5EF4-FFF2-40B4-BE49-F238E27FC236}">
                    <a16:creationId xmlns:a16="http://schemas.microsoft.com/office/drawing/2014/main" id="{2244EE2E-0480-4137-86E6-CDBA0064AF8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273338" y="4266640"/>
                <a:ext cx="161896" cy="161896"/>
              </a:xfrm>
              <a:prstGeom prst="rect">
                <a:avLst/>
              </a:prstGeom>
            </p:spPr>
          </p:pic>
          <p:pic>
            <p:nvPicPr>
              <p:cNvPr id="114" name="Picture 113" descr="A picture containing indoor, food, plastic, dessert&#10;&#10;Description automatically generated">
                <a:extLst>
                  <a:ext uri="{FF2B5EF4-FFF2-40B4-BE49-F238E27FC236}">
                    <a16:creationId xmlns:a16="http://schemas.microsoft.com/office/drawing/2014/main" id="{06EAAC8B-51D6-463A-BD7C-22E50869C4A9}"/>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524339" y="4298250"/>
                <a:ext cx="161896" cy="161896"/>
              </a:xfrm>
              <a:prstGeom prst="rect">
                <a:avLst/>
              </a:prstGeom>
            </p:spPr>
          </p:pic>
          <p:pic>
            <p:nvPicPr>
              <p:cNvPr id="115" name="Picture 114" descr="A picture containing indoor, food, plastic, dessert&#10;&#10;Description automatically generated">
                <a:extLst>
                  <a:ext uri="{FF2B5EF4-FFF2-40B4-BE49-F238E27FC236}">
                    <a16:creationId xmlns:a16="http://schemas.microsoft.com/office/drawing/2014/main" id="{3D607542-D7C6-4776-8137-2BA0C094D6B5}"/>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392470" y="4299733"/>
                <a:ext cx="161896" cy="161896"/>
              </a:xfrm>
              <a:prstGeom prst="rect">
                <a:avLst/>
              </a:prstGeom>
            </p:spPr>
          </p:pic>
          <p:pic>
            <p:nvPicPr>
              <p:cNvPr id="150" name="Picture 149" descr="A picture containing indoor, food, plastic, dessert&#10;&#10;Description automatically generated">
                <a:extLst>
                  <a:ext uri="{FF2B5EF4-FFF2-40B4-BE49-F238E27FC236}">
                    <a16:creationId xmlns:a16="http://schemas.microsoft.com/office/drawing/2014/main" id="{8EB28299-AE49-4913-B7E0-9F9776E9A41B}"/>
                  </a:ext>
                </a:extLst>
              </p:cNvPr>
              <p:cNvPicPr>
                <a:picLocks noChangeAspect="1"/>
              </p:cNvPicPr>
              <p:nvPr/>
            </p:nvPicPr>
            <p:blipFill>
              <a:blip r:embed="rId3">
                <a:clrChange>
                  <a:clrFrom>
                    <a:srgbClr val="000000"/>
                  </a:clrFrom>
                  <a:clrTo>
                    <a:srgbClr val="000000">
                      <a:alpha val="0"/>
                    </a:srgbClr>
                  </a:clrTo>
                </a:clrChange>
                <a:duotone>
                  <a:prstClr val="black"/>
                  <a:srgbClr val="EFAC32">
                    <a:tint val="45000"/>
                    <a:satMod val="400000"/>
                  </a:srgbClr>
                </a:duotone>
                <a:extLst>
                  <a:ext uri="{28A0092B-C50C-407E-A947-70E740481C1C}">
                    <a14:useLocalDpi xmlns:a14="http://schemas.microsoft.com/office/drawing/2010/main" val="0"/>
                  </a:ext>
                </a:extLst>
              </a:blip>
              <a:stretch>
                <a:fillRect/>
              </a:stretch>
            </p:blipFill>
            <p:spPr>
              <a:xfrm>
                <a:off x="2411203" y="4188737"/>
                <a:ext cx="161896" cy="161896"/>
              </a:xfrm>
              <a:prstGeom prst="rect">
                <a:avLst/>
              </a:prstGeom>
            </p:spPr>
          </p:pic>
        </p:grpSp>
        <p:sp>
          <p:nvSpPr>
            <p:cNvPr id="1054" name="TextBox 1053">
              <a:extLst>
                <a:ext uri="{FF2B5EF4-FFF2-40B4-BE49-F238E27FC236}">
                  <a16:creationId xmlns:a16="http://schemas.microsoft.com/office/drawing/2014/main" id="{26013474-0BBD-4F65-A1F2-9C2BF8ABB98A}"/>
                </a:ext>
              </a:extLst>
            </p:cNvPr>
            <p:cNvSpPr txBox="1"/>
            <p:nvPr/>
          </p:nvSpPr>
          <p:spPr>
            <a:xfrm>
              <a:off x="8751500" y="3246742"/>
              <a:ext cx="1518301"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30 days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43.5 kg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138 ‘footballs’</a:t>
              </a:r>
            </a:p>
          </p:txBody>
        </p:sp>
        <p:cxnSp>
          <p:nvCxnSpPr>
            <p:cNvPr id="1059" name="Straight Arrow Connector 1058">
              <a:extLst>
                <a:ext uri="{FF2B5EF4-FFF2-40B4-BE49-F238E27FC236}">
                  <a16:creationId xmlns:a16="http://schemas.microsoft.com/office/drawing/2014/main" id="{80172D2C-E444-4A8B-A453-73AEF2FBAC02}"/>
                </a:ext>
              </a:extLst>
            </p:cNvPr>
            <p:cNvCxnSpPr>
              <a:cxnSpLocks/>
              <a:endCxn id="150" idx="3"/>
            </p:cNvCxnSpPr>
            <p:nvPr/>
          </p:nvCxnSpPr>
          <p:spPr>
            <a:xfrm flipH="1">
              <a:off x="8638682" y="4119073"/>
              <a:ext cx="342948" cy="540119"/>
            </a:xfrm>
            <a:prstGeom prst="straightConnector1">
              <a:avLst/>
            </a:prstGeom>
            <a:ln w="28575">
              <a:solidFill>
                <a:srgbClr val="FFFFFF"/>
              </a:solidFill>
              <a:tailEnd type="triangle"/>
            </a:ln>
          </p:spPr>
          <p:style>
            <a:lnRef idx="1">
              <a:schemeClr val="accent1"/>
            </a:lnRef>
            <a:fillRef idx="0">
              <a:schemeClr val="accent1"/>
            </a:fillRef>
            <a:effectRef idx="0">
              <a:schemeClr val="accent1"/>
            </a:effectRef>
            <a:fontRef idx="minor">
              <a:schemeClr val="tx1"/>
            </a:fontRef>
          </p:style>
        </p:cxnSp>
      </p:grpSp>
      <p:sp>
        <p:nvSpPr>
          <p:cNvPr id="1061" name="TextBox 1060">
            <a:extLst>
              <a:ext uri="{FF2B5EF4-FFF2-40B4-BE49-F238E27FC236}">
                <a16:creationId xmlns:a16="http://schemas.microsoft.com/office/drawing/2014/main" id="{4FC63768-D98E-4631-945F-85C9C487FCA6}"/>
              </a:ext>
            </a:extLst>
          </p:cNvPr>
          <p:cNvSpPr txBox="1"/>
          <p:nvPr/>
        </p:nvSpPr>
        <p:spPr>
          <a:xfrm>
            <a:off x="95694" y="141290"/>
            <a:ext cx="682347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FFFF"/>
                </a:solidFill>
                <a:effectLst/>
                <a:uLnTx/>
                <a:uFillTx/>
                <a:latin typeface="Calibri" panose="020F0502020204030204"/>
                <a:ea typeface="+mn-ea"/>
                <a:cs typeface="+mn-cs"/>
              </a:rPr>
              <a:t>One Astronaut’s Trash Production</a:t>
            </a:r>
          </a:p>
        </p:txBody>
      </p:sp>
      <p:grpSp>
        <p:nvGrpSpPr>
          <p:cNvPr id="1069" name="Group 1068">
            <a:extLst>
              <a:ext uri="{FF2B5EF4-FFF2-40B4-BE49-F238E27FC236}">
                <a16:creationId xmlns:a16="http://schemas.microsoft.com/office/drawing/2014/main" id="{0A849767-AE13-4A90-A485-5B788528BC81}"/>
              </a:ext>
            </a:extLst>
          </p:cNvPr>
          <p:cNvGrpSpPr/>
          <p:nvPr/>
        </p:nvGrpSpPr>
        <p:grpSpPr>
          <a:xfrm>
            <a:off x="91020" y="1689118"/>
            <a:ext cx="11728286" cy="1701142"/>
            <a:chOff x="91020" y="1689118"/>
            <a:chExt cx="11728286" cy="1701142"/>
          </a:xfrm>
        </p:grpSpPr>
        <p:sp>
          <p:nvSpPr>
            <p:cNvPr id="1062" name="TextBox 1061">
              <a:extLst>
                <a:ext uri="{FF2B5EF4-FFF2-40B4-BE49-F238E27FC236}">
                  <a16:creationId xmlns:a16="http://schemas.microsoft.com/office/drawing/2014/main" id="{08A9E6E5-0A60-4C1E-832A-9E986CEC9469}"/>
                </a:ext>
              </a:extLst>
            </p:cNvPr>
            <p:cNvSpPr txBox="1"/>
            <p:nvPr/>
          </p:nvSpPr>
          <p:spPr>
            <a:xfrm>
              <a:off x="4654136" y="1689118"/>
              <a:ext cx="2442528"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550 days (Mars mission)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800 kg of waste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2536 ‘footballs’</a:t>
              </a:r>
            </a:p>
          </p:txBody>
        </p:sp>
        <p:sp>
          <p:nvSpPr>
            <p:cNvPr id="1065" name="Left Brace 1064">
              <a:extLst>
                <a:ext uri="{FF2B5EF4-FFF2-40B4-BE49-F238E27FC236}">
                  <a16:creationId xmlns:a16="http://schemas.microsoft.com/office/drawing/2014/main" id="{EEC25474-73E2-4ECB-916B-B30CEA37CFC1}"/>
                </a:ext>
              </a:extLst>
            </p:cNvPr>
            <p:cNvSpPr/>
            <p:nvPr/>
          </p:nvSpPr>
          <p:spPr>
            <a:xfrm rot="5400000">
              <a:off x="5616376" y="-2812670"/>
              <a:ext cx="677574" cy="11728286"/>
            </a:xfrm>
            <a:prstGeom prst="leftBrace">
              <a:avLst/>
            </a:prstGeom>
            <a:ln w="28575">
              <a:solidFill>
                <a:srgbClr val="FFFFFF"/>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49995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66"/>
                                        </p:tgtEl>
                                        <p:attrNameLst>
                                          <p:attrName>style.visibility</p:attrName>
                                        </p:attrNameLst>
                                      </p:cBhvr>
                                      <p:to>
                                        <p:strVal val="visible"/>
                                      </p:to>
                                    </p:set>
                                    <p:animEffect transition="in" filter="fade">
                                      <p:cBhvr>
                                        <p:cTn id="7" dur="500"/>
                                        <p:tgtEl>
                                          <p:spTgt spid="106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67"/>
                                        </p:tgtEl>
                                        <p:attrNameLst>
                                          <p:attrName>style.visibility</p:attrName>
                                        </p:attrNameLst>
                                      </p:cBhvr>
                                      <p:to>
                                        <p:strVal val="visible"/>
                                      </p:to>
                                    </p:set>
                                    <p:animEffect transition="in" filter="fade">
                                      <p:cBhvr>
                                        <p:cTn id="12" dur="400"/>
                                        <p:tgtEl>
                                          <p:spTgt spid="106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68"/>
                                        </p:tgtEl>
                                        <p:attrNameLst>
                                          <p:attrName>style.visibility</p:attrName>
                                        </p:attrNameLst>
                                      </p:cBhvr>
                                      <p:to>
                                        <p:strVal val="visible"/>
                                      </p:to>
                                    </p:set>
                                    <p:animEffect transition="in" filter="fade">
                                      <p:cBhvr>
                                        <p:cTn id="17" dur="500"/>
                                        <p:tgtEl>
                                          <p:spTgt spid="106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52"/>
                                        </p:tgtEl>
                                        <p:attrNameLst>
                                          <p:attrName>style.visibility</p:attrName>
                                        </p:attrNameLst>
                                      </p:cBhvr>
                                      <p:to>
                                        <p:strVal val="visible"/>
                                      </p:to>
                                    </p:set>
                                    <p:animEffect transition="in" filter="fade">
                                      <p:cBhvr>
                                        <p:cTn id="22" dur="250"/>
                                        <p:tgtEl>
                                          <p:spTgt spid="852"/>
                                        </p:tgtEl>
                                      </p:cBhvr>
                                    </p:animEffect>
                                  </p:childTnLst>
                                </p:cTn>
                              </p:par>
                            </p:childTnLst>
                          </p:cTn>
                        </p:par>
                        <p:par>
                          <p:cTn id="23" fill="hold">
                            <p:stCondLst>
                              <p:cond delay="250"/>
                            </p:stCondLst>
                            <p:childTnLst>
                              <p:par>
                                <p:cTn id="24" presetID="10" presetClass="entr" presetSubtype="0" fill="hold" nodeType="afterEffect">
                                  <p:stCondLst>
                                    <p:cond delay="0"/>
                                  </p:stCondLst>
                                  <p:childTnLst>
                                    <p:set>
                                      <p:cBhvr>
                                        <p:cTn id="25" dur="1" fill="hold">
                                          <p:stCondLst>
                                            <p:cond delay="0"/>
                                          </p:stCondLst>
                                        </p:cTn>
                                        <p:tgtEl>
                                          <p:spTgt spid="902"/>
                                        </p:tgtEl>
                                        <p:attrNameLst>
                                          <p:attrName>style.visibility</p:attrName>
                                        </p:attrNameLst>
                                      </p:cBhvr>
                                      <p:to>
                                        <p:strVal val="visible"/>
                                      </p:to>
                                    </p:set>
                                    <p:animEffect transition="in" filter="fade">
                                      <p:cBhvr>
                                        <p:cTn id="26" dur="250"/>
                                        <p:tgtEl>
                                          <p:spTgt spid="902"/>
                                        </p:tgtEl>
                                      </p:cBhvr>
                                    </p:animEffec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952"/>
                                        </p:tgtEl>
                                        <p:attrNameLst>
                                          <p:attrName>style.visibility</p:attrName>
                                        </p:attrNameLst>
                                      </p:cBhvr>
                                      <p:to>
                                        <p:strVal val="visible"/>
                                      </p:to>
                                    </p:set>
                                    <p:animEffect transition="in" filter="fade">
                                      <p:cBhvr>
                                        <p:cTn id="30" dur="250"/>
                                        <p:tgtEl>
                                          <p:spTgt spid="952"/>
                                        </p:tgtEl>
                                      </p:cBhvr>
                                    </p:animEffect>
                                  </p:childTnLst>
                                </p:cTn>
                              </p:par>
                            </p:childTnLst>
                          </p:cTn>
                        </p:par>
                        <p:par>
                          <p:cTn id="31" fill="hold">
                            <p:stCondLst>
                              <p:cond delay="750"/>
                            </p:stCondLst>
                            <p:childTnLst>
                              <p:par>
                                <p:cTn id="32" presetID="10" presetClass="entr" presetSubtype="0" fill="hold" nodeType="afterEffect">
                                  <p:stCondLst>
                                    <p:cond delay="0"/>
                                  </p:stCondLst>
                                  <p:childTnLst>
                                    <p:set>
                                      <p:cBhvr>
                                        <p:cTn id="33" dur="1" fill="hold">
                                          <p:stCondLst>
                                            <p:cond delay="0"/>
                                          </p:stCondLst>
                                        </p:cTn>
                                        <p:tgtEl>
                                          <p:spTgt spid="1002"/>
                                        </p:tgtEl>
                                        <p:attrNameLst>
                                          <p:attrName>style.visibility</p:attrName>
                                        </p:attrNameLst>
                                      </p:cBhvr>
                                      <p:to>
                                        <p:strVal val="visible"/>
                                      </p:to>
                                    </p:set>
                                    <p:animEffect transition="in" filter="fade">
                                      <p:cBhvr>
                                        <p:cTn id="34" dur="250"/>
                                        <p:tgtEl>
                                          <p:spTgt spid="1002"/>
                                        </p:tgtEl>
                                      </p:cBhvr>
                                    </p:animEffect>
                                  </p:childTnLst>
                                </p:cTn>
                              </p:par>
                            </p:childTnLst>
                          </p:cTn>
                        </p:par>
                        <p:par>
                          <p:cTn id="35" fill="hold">
                            <p:stCondLst>
                              <p:cond delay="1000"/>
                            </p:stCondLst>
                            <p:childTnLst>
                              <p:par>
                                <p:cTn id="36" presetID="10" presetClass="entr" presetSubtype="0" fill="hold" nodeType="afterEffect">
                                  <p:stCondLst>
                                    <p:cond delay="0"/>
                                  </p:stCondLst>
                                  <p:childTnLst>
                                    <p:set>
                                      <p:cBhvr>
                                        <p:cTn id="37" dur="1" fill="hold">
                                          <p:stCondLst>
                                            <p:cond delay="0"/>
                                          </p:stCondLst>
                                        </p:cTn>
                                        <p:tgtEl>
                                          <p:spTgt spid="802"/>
                                        </p:tgtEl>
                                        <p:attrNameLst>
                                          <p:attrName>style.visibility</p:attrName>
                                        </p:attrNameLst>
                                      </p:cBhvr>
                                      <p:to>
                                        <p:strVal val="visible"/>
                                      </p:to>
                                    </p:set>
                                    <p:animEffect transition="in" filter="fade">
                                      <p:cBhvr>
                                        <p:cTn id="38" dur="250"/>
                                        <p:tgtEl>
                                          <p:spTgt spid="802"/>
                                        </p:tgtEl>
                                      </p:cBhvr>
                                    </p:animEffect>
                                  </p:childTnLst>
                                </p:cTn>
                              </p:par>
                            </p:childTnLst>
                          </p:cTn>
                        </p:par>
                        <p:par>
                          <p:cTn id="39" fill="hold">
                            <p:stCondLst>
                              <p:cond delay="1250"/>
                            </p:stCondLst>
                            <p:childTnLst>
                              <p:par>
                                <p:cTn id="40" presetID="10" presetClass="entr" presetSubtype="0" fill="hold" nodeType="afterEffect">
                                  <p:stCondLst>
                                    <p:cond delay="0"/>
                                  </p:stCondLst>
                                  <p:childTnLst>
                                    <p:set>
                                      <p:cBhvr>
                                        <p:cTn id="41" dur="1" fill="hold">
                                          <p:stCondLst>
                                            <p:cond delay="0"/>
                                          </p:stCondLst>
                                        </p:cTn>
                                        <p:tgtEl>
                                          <p:spTgt spid="752"/>
                                        </p:tgtEl>
                                        <p:attrNameLst>
                                          <p:attrName>style.visibility</p:attrName>
                                        </p:attrNameLst>
                                      </p:cBhvr>
                                      <p:to>
                                        <p:strVal val="visible"/>
                                      </p:to>
                                    </p:set>
                                    <p:animEffect transition="in" filter="fade">
                                      <p:cBhvr>
                                        <p:cTn id="42" dur="250"/>
                                        <p:tgtEl>
                                          <p:spTgt spid="752"/>
                                        </p:tgtEl>
                                      </p:cBhvr>
                                    </p:animEffect>
                                  </p:childTnLst>
                                </p:cTn>
                              </p:par>
                            </p:childTnLst>
                          </p:cTn>
                        </p:par>
                        <p:par>
                          <p:cTn id="43" fill="hold">
                            <p:stCondLst>
                              <p:cond delay="1500"/>
                            </p:stCondLst>
                            <p:childTnLst>
                              <p:par>
                                <p:cTn id="44" presetID="10" presetClass="entr" presetSubtype="0" fill="hold" nodeType="afterEffect">
                                  <p:stCondLst>
                                    <p:cond delay="0"/>
                                  </p:stCondLst>
                                  <p:childTnLst>
                                    <p:set>
                                      <p:cBhvr>
                                        <p:cTn id="45" dur="1" fill="hold">
                                          <p:stCondLst>
                                            <p:cond delay="0"/>
                                          </p:stCondLst>
                                        </p:cTn>
                                        <p:tgtEl>
                                          <p:spTgt spid="702"/>
                                        </p:tgtEl>
                                        <p:attrNameLst>
                                          <p:attrName>style.visibility</p:attrName>
                                        </p:attrNameLst>
                                      </p:cBhvr>
                                      <p:to>
                                        <p:strVal val="visible"/>
                                      </p:to>
                                    </p:set>
                                    <p:animEffect transition="in" filter="fade">
                                      <p:cBhvr>
                                        <p:cTn id="46" dur="250"/>
                                        <p:tgtEl>
                                          <p:spTgt spid="702"/>
                                        </p:tgtEl>
                                      </p:cBhvr>
                                    </p:animEffect>
                                  </p:childTnLst>
                                </p:cTn>
                              </p:par>
                            </p:childTnLst>
                          </p:cTn>
                        </p:par>
                        <p:par>
                          <p:cTn id="47" fill="hold">
                            <p:stCondLst>
                              <p:cond delay="1750"/>
                            </p:stCondLst>
                            <p:childTnLst>
                              <p:par>
                                <p:cTn id="48" presetID="10" presetClass="entr" presetSubtype="0" fill="hold" nodeType="afterEffect">
                                  <p:stCondLst>
                                    <p:cond delay="0"/>
                                  </p:stCondLst>
                                  <p:childTnLst>
                                    <p:set>
                                      <p:cBhvr>
                                        <p:cTn id="49" dur="1" fill="hold">
                                          <p:stCondLst>
                                            <p:cond delay="0"/>
                                          </p:stCondLst>
                                        </p:cTn>
                                        <p:tgtEl>
                                          <p:spTgt spid="652"/>
                                        </p:tgtEl>
                                        <p:attrNameLst>
                                          <p:attrName>style.visibility</p:attrName>
                                        </p:attrNameLst>
                                      </p:cBhvr>
                                      <p:to>
                                        <p:strVal val="visible"/>
                                      </p:to>
                                    </p:set>
                                    <p:animEffect transition="in" filter="fade">
                                      <p:cBhvr>
                                        <p:cTn id="50" dur="250"/>
                                        <p:tgtEl>
                                          <p:spTgt spid="652"/>
                                        </p:tgtEl>
                                      </p:cBhvr>
                                    </p:animEffect>
                                  </p:childTnLst>
                                </p:cTn>
                              </p:par>
                            </p:childTnLst>
                          </p:cTn>
                        </p:par>
                        <p:par>
                          <p:cTn id="51" fill="hold">
                            <p:stCondLst>
                              <p:cond delay="2000"/>
                            </p:stCondLst>
                            <p:childTnLst>
                              <p:par>
                                <p:cTn id="52" presetID="10" presetClass="entr" presetSubtype="0" fill="hold" nodeType="afterEffect">
                                  <p:stCondLst>
                                    <p:cond delay="0"/>
                                  </p:stCondLst>
                                  <p:childTnLst>
                                    <p:set>
                                      <p:cBhvr>
                                        <p:cTn id="53" dur="1" fill="hold">
                                          <p:stCondLst>
                                            <p:cond delay="0"/>
                                          </p:stCondLst>
                                        </p:cTn>
                                        <p:tgtEl>
                                          <p:spTgt spid="552"/>
                                        </p:tgtEl>
                                        <p:attrNameLst>
                                          <p:attrName>style.visibility</p:attrName>
                                        </p:attrNameLst>
                                      </p:cBhvr>
                                      <p:to>
                                        <p:strVal val="visible"/>
                                      </p:to>
                                    </p:set>
                                    <p:animEffect transition="in" filter="fade">
                                      <p:cBhvr>
                                        <p:cTn id="54" dur="250"/>
                                        <p:tgtEl>
                                          <p:spTgt spid="552"/>
                                        </p:tgtEl>
                                      </p:cBhvr>
                                    </p:animEffect>
                                  </p:childTnLst>
                                </p:cTn>
                              </p:par>
                            </p:childTnLst>
                          </p:cTn>
                        </p:par>
                        <p:par>
                          <p:cTn id="55" fill="hold">
                            <p:stCondLst>
                              <p:cond delay="2250"/>
                            </p:stCondLst>
                            <p:childTnLst>
                              <p:par>
                                <p:cTn id="56" presetID="10" presetClass="entr" presetSubtype="0" fill="hold" nodeType="afterEffect">
                                  <p:stCondLst>
                                    <p:cond delay="0"/>
                                  </p:stCondLst>
                                  <p:childTnLst>
                                    <p:set>
                                      <p:cBhvr>
                                        <p:cTn id="57" dur="1" fill="hold">
                                          <p:stCondLst>
                                            <p:cond delay="0"/>
                                          </p:stCondLst>
                                        </p:cTn>
                                        <p:tgtEl>
                                          <p:spTgt spid="602"/>
                                        </p:tgtEl>
                                        <p:attrNameLst>
                                          <p:attrName>style.visibility</p:attrName>
                                        </p:attrNameLst>
                                      </p:cBhvr>
                                      <p:to>
                                        <p:strVal val="visible"/>
                                      </p:to>
                                    </p:set>
                                    <p:animEffect transition="in" filter="fade">
                                      <p:cBhvr>
                                        <p:cTn id="58" dur="250"/>
                                        <p:tgtEl>
                                          <p:spTgt spid="602"/>
                                        </p:tgtEl>
                                      </p:cBhvr>
                                    </p:animEffect>
                                  </p:childTnLst>
                                </p:cTn>
                              </p:par>
                            </p:childTnLst>
                          </p:cTn>
                        </p:par>
                        <p:par>
                          <p:cTn id="59" fill="hold">
                            <p:stCondLst>
                              <p:cond delay="2500"/>
                            </p:stCondLst>
                            <p:childTnLst>
                              <p:par>
                                <p:cTn id="60" presetID="10" presetClass="entr" presetSubtype="0" fill="hold" nodeType="afterEffect">
                                  <p:stCondLst>
                                    <p:cond delay="0"/>
                                  </p:stCondLst>
                                  <p:childTnLst>
                                    <p:set>
                                      <p:cBhvr>
                                        <p:cTn id="61" dur="1" fill="hold">
                                          <p:stCondLst>
                                            <p:cond delay="0"/>
                                          </p:stCondLst>
                                        </p:cTn>
                                        <p:tgtEl>
                                          <p:spTgt spid="502"/>
                                        </p:tgtEl>
                                        <p:attrNameLst>
                                          <p:attrName>style.visibility</p:attrName>
                                        </p:attrNameLst>
                                      </p:cBhvr>
                                      <p:to>
                                        <p:strVal val="visible"/>
                                      </p:to>
                                    </p:set>
                                    <p:animEffect transition="in" filter="fade">
                                      <p:cBhvr>
                                        <p:cTn id="62" dur="250"/>
                                        <p:tgtEl>
                                          <p:spTgt spid="502"/>
                                        </p:tgtEl>
                                      </p:cBhvr>
                                    </p:animEffect>
                                  </p:childTnLst>
                                </p:cTn>
                              </p:par>
                            </p:childTnLst>
                          </p:cTn>
                        </p:par>
                        <p:par>
                          <p:cTn id="63" fill="hold">
                            <p:stCondLst>
                              <p:cond delay="2750"/>
                            </p:stCondLst>
                            <p:childTnLst>
                              <p:par>
                                <p:cTn id="64" presetID="10" presetClass="entr" presetSubtype="0" fill="hold" nodeType="afterEffect">
                                  <p:stCondLst>
                                    <p:cond delay="0"/>
                                  </p:stCondLst>
                                  <p:childTnLst>
                                    <p:set>
                                      <p:cBhvr>
                                        <p:cTn id="65" dur="1" fill="hold">
                                          <p:stCondLst>
                                            <p:cond delay="0"/>
                                          </p:stCondLst>
                                        </p:cTn>
                                        <p:tgtEl>
                                          <p:spTgt spid="452"/>
                                        </p:tgtEl>
                                        <p:attrNameLst>
                                          <p:attrName>style.visibility</p:attrName>
                                        </p:attrNameLst>
                                      </p:cBhvr>
                                      <p:to>
                                        <p:strVal val="visible"/>
                                      </p:to>
                                    </p:set>
                                    <p:animEffect transition="in" filter="fade">
                                      <p:cBhvr>
                                        <p:cTn id="66" dur="250"/>
                                        <p:tgtEl>
                                          <p:spTgt spid="452"/>
                                        </p:tgtEl>
                                      </p:cBhvr>
                                    </p:animEffect>
                                  </p:childTnLst>
                                </p:cTn>
                              </p:par>
                            </p:childTnLst>
                          </p:cTn>
                        </p:par>
                        <p:par>
                          <p:cTn id="67" fill="hold">
                            <p:stCondLst>
                              <p:cond delay="3000"/>
                            </p:stCondLst>
                            <p:childTnLst>
                              <p:par>
                                <p:cTn id="68" presetID="10" presetClass="entr" presetSubtype="0" fill="hold" nodeType="afterEffect">
                                  <p:stCondLst>
                                    <p:cond delay="0"/>
                                  </p:stCondLst>
                                  <p:childTnLst>
                                    <p:set>
                                      <p:cBhvr>
                                        <p:cTn id="69" dur="1" fill="hold">
                                          <p:stCondLst>
                                            <p:cond delay="0"/>
                                          </p:stCondLst>
                                        </p:cTn>
                                        <p:tgtEl>
                                          <p:spTgt spid="402"/>
                                        </p:tgtEl>
                                        <p:attrNameLst>
                                          <p:attrName>style.visibility</p:attrName>
                                        </p:attrNameLst>
                                      </p:cBhvr>
                                      <p:to>
                                        <p:strVal val="visible"/>
                                      </p:to>
                                    </p:set>
                                    <p:animEffect transition="in" filter="fade">
                                      <p:cBhvr>
                                        <p:cTn id="70" dur="250"/>
                                        <p:tgtEl>
                                          <p:spTgt spid="402"/>
                                        </p:tgtEl>
                                      </p:cBhvr>
                                    </p:animEffect>
                                  </p:childTnLst>
                                </p:cTn>
                              </p:par>
                            </p:childTnLst>
                          </p:cTn>
                        </p:par>
                        <p:par>
                          <p:cTn id="71" fill="hold">
                            <p:stCondLst>
                              <p:cond delay="3250"/>
                            </p:stCondLst>
                            <p:childTnLst>
                              <p:par>
                                <p:cTn id="72" presetID="10" presetClass="entr" presetSubtype="0" fill="hold" nodeType="afterEffect">
                                  <p:stCondLst>
                                    <p:cond delay="0"/>
                                  </p:stCondLst>
                                  <p:childTnLst>
                                    <p:set>
                                      <p:cBhvr>
                                        <p:cTn id="73" dur="1" fill="hold">
                                          <p:stCondLst>
                                            <p:cond delay="0"/>
                                          </p:stCondLst>
                                        </p:cTn>
                                        <p:tgtEl>
                                          <p:spTgt spid="352"/>
                                        </p:tgtEl>
                                        <p:attrNameLst>
                                          <p:attrName>style.visibility</p:attrName>
                                        </p:attrNameLst>
                                      </p:cBhvr>
                                      <p:to>
                                        <p:strVal val="visible"/>
                                      </p:to>
                                    </p:set>
                                    <p:animEffect transition="in" filter="fade">
                                      <p:cBhvr>
                                        <p:cTn id="74" dur="250"/>
                                        <p:tgtEl>
                                          <p:spTgt spid="352"/>
                                        </p:tgtEl>
                                      </p:cBhvr>
                                    </p:animEffect>
                                  </p:childTnLst>
                                </p:cTn>
                              </p:par>
                            </p:childTnLst>
                          </p:cTn>
                        </p:par>
                        <p:par>
                          <p:cTn id="75" fill="hold">
                            <p:stCondLst>
                              <p:cond delay="3500"/>
                            </p:stCondLst>
                            <p:childTnLst>
                              <p:par>
                                <p:cTn id="76" presetID="10" presetClass="entr" presetSubtype="0" fill="hold" nodeType="afterEffect">
                                  <p:stCondLst>
                                    <p:cond delay="0"/>
                                  </p:stCondLst>
                                  <p:childTnLst>
                                    <p:set>
                                      <p:cBhvr>
                                        <p:cTn id="77" dur="1" fill="hold">
                                          <p:stCondLst>
                                            <p:cond delay="0"/>
                                          </p:stCondLst>
                                        </p:cTn>
                                        <p:tgtEl>
                                          <p:spTgt spid="302"/>
                                        </p:tgtEl>
                                        <p:attrNameLst>
                                          <p:attrName>style.visibility</p:attrName>
                                        </p:attrNameLst>
                                      </p:cBhvr>
                                      <p:to>
                                        <p:strVal val="visible"/>
                                      </p:to>
                                    </p:set>
                                    <p:animEffect transition="in" filter="fade">
                                      <p:cBhvr>
                                        <p:cTn id="78" dur="250"/>
                                        <p:tgtEl>
                                          <p:spTgt spid="302"/>
                                        </p:tgtEl>
                                      </p:cBhvr>
                                    </p:animEffect>
                                  </p:childTnLst>
                                </p:cTn>
                              </p:par>
                            </p:childTnLst>
                          </p:cTn>
                        </p:par>
                        <p:par>
                          <p:cTn id="79" fill="hold">
                            <p:stCondLst>
                              <p:cond delay="3750"/>
                            </p:stCondLst>
                            <p:childTnLst>
                              <p:par>
                                <p:cTn id="80" presetID="10" presetClass="entr" presetSubtype="0" fill="hold" nodeType="afterEffect">
                                  <p:stCondLst>
                                    <p:cond delay="0"/>
                                  </p:stCondLst>
                                  <p:childTnLst>
                                    <p:set>
                                      <p:cBhvr>
                                        <p:cTn id="81" dur="1" fill="hold">
                                          <p:stCondLst>
                                            <p:cond delay="0"/>
                                          </p:stCondLst>
                                        </p:cTn>
                                        <p:tgtEl>
                                          <p:spTgt spid="252"/>
                                        </p:tgtEl>
                                        <p:attrNameLst>
                                          <p:attrName>style.visibility</p:attrName>
                                        </p:attrNameLst>
                                      </p:cBhvr>
                                      <p:to>
                                        <p:strVal val="visible"/>
                                      </p:to>
                                    </p:set>
                                    <p:animEffect transition="in" filter="fade">
                                      <p:cBhvr>
                                        <p:cTn id="82" dur="250"/>
                                        <p:tgtEl>
                                          <p:spTgt spid="252"/>
                                        </p:tgtEl>
                                      </p:cBhvr>
                                    </p:animEffect>
                                  </p:childTnLst>
                                </p:cTn>
                              </p:par>
                            </p:childTnLst>
                          </p:cTn>
                        </p:par>
                        <p:par>
                          <p:cTn id="83" fill="hold">
                            <p:stCondLst>
                              <p:cond delay="4000"/>
                            </p:stCondLst>
                            <p:childTnLst>
                              <p:par>
                                <p:cTn id="84" presetID="10" presetClass="entr" presetSubtype="0" fill="hold" nodeType="afterEffect">
                                  <p:stCondLst>
                                    <p:cond delay="0"/>
                                  </p:stCondLst>
                                  <p:childTnLst>
                                    <p:set>
                                      <p:cBhvr>
                                        <p:cTn id="85" dur="1" fill="hold">
                                          <p:stCondLst>
                                            <p:cond delay="0"/>
                                          </p:stCondLst>
                                        </p:cTn>
                                        <p:tgtEl>
                                          <p:spTgt spid="202"/>
                                        </p:tgtEl>
                                        <p:attrNameLst>
                                          <p:attrName>style.visibility</p:attrName>
                                        </p:attrNameLst>
                                      </p:cBhvr>
                                      <p:to>
                                        <p:strVal val="visible"/>
                                      </p:to>
                                    </p:set>
                                    <p:animEffect transition="in" filter="fade">
                                      <p:cBhvr>
                                        <p:cTn id="86" dur="250"/>
                                        <p:tgtEl>
                                          <p:spTgt spid="202"/>
                                        </p:tgtEl>
                                      </p:cBhvr>
                                    </p:animEffect>
                                  </p:childTnLst>
                                </p:cTn>
                              </p:par>
                            </p:childTnLst>
                          </p:cTn>
                        </p:par>
                        <p:par>
                          <p:cTn id="87" fill="hold">
                            <p:stCondLst>
                              <p:cond delay="4250"/>
                            </p:stCondLst>
                            <p:childTnLst>
                              <p:par>
                                <p:cTn id="88" presetID="10" presetClass="entr" presetSubtype="0" fill="hold"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fade">
                                      <p:cBhvr>
                                        <p:cTn id="90" dur="250"/>
                                        <p:tgtEl>
                                          <p:spTgt spid="152"/>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nodeType="clickEffect">
                                  <p:stCondLst>
                                    <p:cond delay="0"/>
                                  </p:stCondLst>
                                  <p:childTnLst>
                                    <p:set>
                                      <p:cBhvr>
                                        <p:cTn id="94" dur="1" fill="hold">
                                          <p:stCondLst>
                                            <p:cond delay="0"/>
                                          </p:stCondLst>
                                        </p:cTn>
                                        <p:tgtEl>
                                          <p:spTgt spid="1069"/>
                                        </p:tgtEl>
                                        <p:attrNameLst>
                                          <p:attrName>style.visibility</p:attrName>
                                        </p:attrNameLst>
                                      </p:cBhvr>
                                      <p:to>
                                        <p:strVal val="visible"/>
                                      </p:to>
                                    </p:set>
                                    <p:animEffect transition="in" filter="fade">
                                      <p:cBhvr>
                                        <p:cTn id="95" dur="500"/>
                                        <p:tgtEl>
                                          <p:spTgt spid="10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8278B-4356-4106-926F-BA1A67ED067C}"/>
              </a:ext>
            </a:extLst>
          </p:cNvPr>
          <p:cNvSpPr>
            <a:spLocks noGrp="1"/>
          </p:cNvSpPr>
          <p:nvPr>
            <p:ph type="title"/>
          </p:nvPr>
        </p:nvSpPr>
        <p:spPr>
          <a:xfrm>
            <a:off x="701458" y="100663"/>
            <a:ext cx="10515600" cy="1325563"/>
          </a:xfrm>
        </p:spPr>
        <p:txBody>
          <a:bodyPr/>
          <a:lstStyle/>
          <a:p>
            <a:r>
              <a:rPr lang="en-US" dirty="0">
                <a:solidFill>
                  <a:schemeClr val="bg1"/>
                </a:solidFill>
              </a:rPr>
              <a:t>Current State of the Art (ISS)</a:t>
            </a:r>
          </a:p>
        </p:txBody>
      </p:sp>
      <p:sp>
        <p:nvSpPr>
          <p:cNvPr id="3" name="Content Placeholder 2">
            <a:extLst>
              <a:ext uri="{FF2B5EF4-FFF2-40B4-BE49-F238E27FC236}">
                <a16:creationId xmlns:a16="http://schemas.microsoft.com/office/drawing/2014/main" id="{2274C454-AD5B-4BDF-BD92-A925236C6287}"/>
              </a:ext>
            </a:extLst>
          </p:cNvPr>
          <p:cNvSpPr>
            <a:spLocks noGrp="1"/>
          </p:cNvSpPr>
          <p:nvPr>
            <p:ph idx="1"/>
          </p:nvPr>
        </p:nvSpPr>
        <p:spPr>
          <a:xfrm>
            <a:off x="701458" y="1532351"/>
            <a:ext cx="6655379" cy="4452190"/>
          </a:xfrm>
          <a:solidFill>
            <a:schemeClr val="tx1">
              <a:alpha val="50000"/>
            </a:schemeClr>
          </a:solidFill>
        </p:spPr>
        <p:txBody>
          <a:bodyPr>
            <a:normAutofit/>
          </a:bodyPr>
          <a:lstStyle/>
          <a:p>
            <a:pPr marL="285750" indent="-285750">
              <a:buFont typeface="Arial" panose="020B0604020202020204" pitchFamily="34" charset="0"/>
              <a:buChar char="•"/>
            </a:pPr>
            <a:r>
              <a:rPr lang="en-US" sz="2400" dirty="0">
                <a:solidFill>
                  <a:schemeClr val="bg1"/>
                </a:solidFill>
              </a:rPr>
              <a:t>Placed into plastic bags, wrapped with duct tape</a:t>
            </a:r>
          </a:p>
          <a:p>
            <a:pPr marL="285750" indent="-285750">
              <a:buFont typeface="Arial" panose="020B0604020202020204" pitchFamily="34" charset="0"/>
              <a:buChar char="•"/>
            </a:pPr>
            <a:r>
              <a:rPr lang="en-US" sz="2400" dirty="0">
                <a:solidFill>
                  <a:schemeClr val="bg1"/>
                </a:solidFill>
              </a:rPr>
              <a:t>Collected into crew stowage bags</a:t>
            </a:r>
          </a:p>
          <a:p>
            <a:pPr marL="285750" indent="-285750">
              <a:buFont typeface="Arial" panose="020B0604020202020204" pitchFamily="34" charset="0"/>
              <a:buChar char="•"/>
            </a:pPr>
            <a:r>
              <a:rPr lang="en-US" sz="2400" dirty="0">
                <a:solidFill>
                  <a:schemeClr val="bg1"/>
                </a:solidFill>
              </a:rPr>
              <a:t>Placed into available logistics module</a:t>
            </a:r>
          </a:p>
          <a:p>
            <a:pPr marL="285750" indent="-285750">
              <a:buFont typeface="Arial" panose="020B0604020202020204" pitchFamily="34" charset="0"/>
              <a:buChar char="•"/>
            </a:pPr>
            <a:r>
              <a:rPr lang="en-US" sz="2400" dirty="0">
                <a:solidFill>
                  <a:schemeClr val="bg1"/>
                </a:solidFill>
              </a:rPr>
              <a:t>Eventual de-orbit and burn-up on re-entry</a:t>
            </a:r>
          </a:p>
          <a:p>
            <a:pPr marL="285750" indent="-285750">
              <a:buFont typeface="Arial" panose="020B0604020202020204" pitchFamily="34" charset="0"/>
              <a:buChar char="•"/>
            </a:pPr>
            <a:r>
              <a:rPr lang="en-US" sz="2400" dirty="0">
                <a:solidFill>
                  <a:schemeClr val="bg1"/>
                </a:solidFill>
              </a:rPr>
              <a:t>Not practicable for Moon or Mars missions</a:t>
            </a:r>
          </a:p>
          <a:p>
            <a:pPr marL="742950" lvl="1" indent="-285750">
              <a:buFont typeface="Arial" panose="020B0604020202020204" pitchFamily="34" charset="0"/>
              <a:buChar char="•"/>
            </a:pPr>
            <a:r>
              <a:rPr lang="en-US" sz="2000" dirty="0">
                <a:solidFill>
                  <a:schemeClr val="bg1"/>
                </a:solidFill>
              </a:rPr>
              <a:t>No atmosphere to burn up</a:t>
            </a:r>
          </a:p>
          <a:p>
            <a:pPr marL="742950" lvl="1" indent="-285750">
              <a:buFont typeface="Arial" panose="020B0604020202020204" pitchFamily="34" charset="0"/>
              <a:buChar char="•"/>
            </a:pPr>
            <a:r>
              <a:rPr lang="en-US" sz="2000" dirty="0">
                <a:solidFill>
                  <a:schemeClr val="bg1"/>
                </a:solidFill>
              </a:rPr>
              <a:t>Planetary protection</a:t>
            </a:r>
          </a:p>
          <a:p>
            <a:pPr marL="742950" lvl="1" indent="-285750">
              <a:buFont typeface="Arial" panose="020B0604020202020204" pitchFamily="34" charset="0"/>
              <a:buChar char="•"/>
            </a:pPr>
            <a:r>
              <a:rPr lang="en-US" sz="2000" dirty="0">
                <a:solidFill>
                  <a:schemeClr val="bg1"/>
                </a:solidFill>
              </a:rPr>
              <a:t>Mass budget</a:t>
            </a:r>
          </a:p>
          <a:p>
            <a:pPr marL="285750" indent="-285750">
              <a:buFont typeface="Arial" panose="020B0604020202020204" pitchFamily="34" charset="0"/>
              <a:buChar char="•"/>
            </a:pPr>
            <a:endParaRPr lang="en-US" sz="2400" dirty="0">
              <a:solidFill>
                <a:schemeClr val="bg1"/>
              </a:solidFill>
            </a:endParaRPr>
          </a:p>
        </p:txBody>
      </p:sp>
      <p:sp>
        <p:nvSpPr>
          <p:cNvPr id="4" name="Slide Number Placeholder 3">
            <a:extLst>
              <a:ext uri="{FF2B5EF4-FFF2-40B4-BE49-F238E27FC236}">
                <a16:creationId xmlns:a16="http://schemas.microsoft.com/office/drawing/2014/main" id="{28E1A266-2288-446E-8101-263D18EC05CA}"/>
              </a:ext>
            </a:extLst>
          </p:cNvPr>
          <p:cNvSpPr>
            <a:spLocks noGrp="1"/>
          </p:cNvSpPr>
          <p:nvPr>
            <p:ph type="sldNum" sz="quarter" idx="12"/>
          </p:nvPr>
        </p:nvSpPr>
        <p:spPr/>
        <p:txBody>
          <a:bodyPr/>
          <a:lstStyle/>
          <a:p>
            <a:fld id="{2E8C51FE-49D9-314D-9957-ABBF7DDE8782}" type="slidenum">
              <a:rPr lang="en-US" smtClean="0">
                <a:solidFill>
                  <a:schemeClr val="bg1"/>
                </a:solidFill>
              </a:rPr>
              <a:t>4</a:t>
            </a:fld>
            <a:endParaRPr lang="en-US">
              <a:solidFill>
                <a:schemeClr val="bg1"/>
              </a:solidFill>
            </a:endParaRPr>
          </a:p>
        </p:txBody>
      </p:sp>
      <p:sp>
        <p:nvSpPr>
          <p:cNvPr id="10" name="TextBox 9">
            <a:extLst>
              <a:ext uri="{FF2B5EF4-FFF2-40B4-BE49-F238E27FC236}">
                <a16:creationId xmlns:a16="http://schemas.microsoft.com/office/drawing/2014/main" id="{CD20E4F4-7512-4B6A-A90A-16A7B79E3940}"/>
              </a:ext>
            </a:extLst>
          </p:cNvPr>
          <p:cNvSpPr txBox="1"/>
          <p:nvPr/>
        </p:nvSpPr>
        <p:spPr>
          <a:xfrm>
            <a:off x="6881891" y="6048264"/>
            <a:ext cx="5153462" cy="276999"/>
          </a:xfrm>
          <a:prstGeom prst="rect">
            <a:avLst/>
          </a:prstGeom>
          <a:noFill/>
        </p:spPr>
        <p:txBody>
          <a:bodyPr wrap="none" rtlCol="0">
            <a:spAutoFit/>
          </a:bodyPr>
          <a:lstStyle/>
          <a:p>
            <a:r>
              <a:rPr lang="en-US" sz="1200" dirty="0">
                <a:solidFill>
                  <a:schemeClr val="bg1"/>
                </a:solidFill>
              </a:rPr>
              <a:t>NASA Image IDs: iss017e015468/ARC-2008-ACD08-0218-00b9/sts073-356-018x</a:t>
            </a:r>
          </a:p>
        </p:txBody>
      </p:sp>
      <p:pic>
        <p:nvPicPr>
          <p:cNvPr id="3078" name="Picture 6" descr="STS073-356-018 (20 October - 5 November 1995) --- Astronaut Kent V. Rominger, pilot, demonstrates an age-old trash-compacting method on the middeck of the Earth-orbiting Space Shuttle Columbia.  Following a meal, Rominger had collected the residue wrappers, etc. and filled a plastic bag.  Following his compacting maneuvers, Rominger went on to deposit the sack into a temporary trash-stowage area beneath the middeck.  Making his first flight into space, Rominger joined four other NASA astronauts and two guest researchers for more than two weeks' research in support of the United States Microgravity Laboratory (USML-2) mission.">
            <a:extLst>
              <a:ext uri="{FF2B5EF4-FFF2-40B4-BE49-F238E27FC236}">
                <a16:creationId xmlns:a16="http://schemas.microsoft.com/office/drawing/2014/main" id="{23BD52CD-ABF2-4496-A0A6-3B44DBCAA8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6139" y="1179716"/>
            <a:ext cx="3058359" cy="47856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1381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6" name="Rectangle 65">
            <a:extLst>
              <a:ext uri="{FF2B5EF4-FFF2-40B4-BE49-F238E27FC236}">
                <a16:creationId xmlns:a16="http://schemas.microsoft.com/office/drawing/2014/main" id="{17D9D03D-51D4-421D-8FA6-D1DD99916EFB}"/>
              </a:ext>
            </a:extLst>
          </p:cNvPr>
          <p:cNvSpPr/>
          <p:nvPr/>
        </p:nvSpPr>
        <p:spPr>
          <a:xfrm>
            <a:off x="4354945" y="4080643"/>
            <a:ext cx="7837056" cy="2777357"/>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4BF77DD6-AC3C-425F-B5EA-492791058D19}"/>
              </a:ext>
            </a:extLst>
          </p:cNvPr>
          <p:cNvSpPr/>
          <p:nvPr/>
        </p:nvSpPr>
        <p:spPr>
          <a:xfrm>
            <a:off x="0" y="1235685"/>
            <a:ext cx="12141200" cy="555766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C18C51A5-D615-1C46-93E5-172C68964AA4}"/>
              </a:ext>
            </a:extLst>
          </p:cNvPr>
          <p:cNvSpPr>
            <a:spLocks noGrp="1"/>
          </p:cNvSpPr>
          <p:nvPr>
            <p:ph type="title"/>
          </p:nvPr>
        </p:nvSpPr>
        <p:spPr/>
        <p:txBody>
          <a:bodyPr/>
          <a:lstStyle/>
          <a:p>
            <a:r>
              <a:rPr lang="en-US" dirty="0">
                <a:solidFill>
                  <a:schemeClr val="bg1"/>
                </a:solidFill>
              </a:rPr>
              <a:t>Waste Processing Technology</a:t>
            </a:r>
          </a:p>
        </p:txBody>
      </p:sp>
      <p:sp>
        <p:nvSpPr>
          <p:cNvPr id="4" name="Slide Number Placeholder 3">
            <a:extLst>
              <a:ext uri="{FF2B5EF4-FFF2-40B4-BE49-F238E27FC236}">
                <a16:creationId xmlns:a16="http://schemas.microsoft.com/office/drawing/2014/main" id="{F9A2E6C8-1BAE-B94B-AC5D-40185132743A}"/>
              </a:ext>
            </a:extLst>
          </p:cNvPr>
          <p:cNvSpPr>
            <a:spLocks noGrp="1"/>
          </p:cNvSpPr>
          <p:nvPr>
            <p:ph type="sldNum" sz="quarter" idx="12"/>
          </p:nvPr>
        </p:nvSpPr>
        <p:spPr/>
        <p:txBody>
          <a:bodyPr/>
          <a:lstStyle/>
          <a:p>
            <a:fld id="{2E8C51FE-49D9-314D-9957-ABBF7DDE8782}" type="slidenum">
              <a:rPr lang="en-US" smtClean="0">
                <a:solidFill>
                  <a:schemeClr val="bg1"/>
                </a:solidFill>
              </a:rPr>
              <a:pPr/>
              <a:t>5</a:t>
            </a:fld>
            <a:endParaRPr lang="en-US" dirty="0">
              <a:solidFill>
                <a:schemeClr val="bg1"/>
              </a:solidFill>
            </a:endParaRPr>
          </a:p>
        </p:txBody>
      </p:sp>
      <p:sp>
        <p:nvSpPr>
          <p:cNvPr id="2" name="TextBox 1">
            <a:extLst>
              <a:ext uri="{FF2B5EF4-FFF2-40B4-BE49-F238E27FC236}">
                <a16:creationId xmlns:a16="http://schemas.microsoft.com/office/drawing/2014/main" id="{91D26FE2-0A64-4398-8D09-9671645B6636}"/>
              </a:ext>
            </a:extLst>
          </p:cNvPr>
          <p:cNvSpPr txBox="1"/>
          <p:nvPr/>
        </p:nvSpPr>
        <p:spPr>
          <a:xfrm>
            <a:off x="964504" y="1740322"/>
            <a:ext cx="6485381" cy="2862322"/>
          </a:xfrm>
          <a:prstGeom prst="rect">
            <a:avLst/>
          </a:prstGeom>
          <a:noFill/>
        </p:spPr>
        <p:txBody>
          <a:bodyPr wrap="square" rtlCol="0">
            <a:spAutoFit/>
          </a:bodyPr>
          <a:lstStyle/>
          <a:p>
            <a:pPr marL="285750" indent="-285750">
              <a:buFont typeface="Wingdings" panose="05000000000000000000" pitchFamily="2" charset="2"/>
              <a:buChar char="§"/>
            </a:pPr>
            <a:r>
              <a:rPr lang="en-US" dirty="0">
                <a:solidFill>
                  <a:schemeClr val="bg1"/>
                </a:solidFill>
              </a:rPr>
              <a:t>Air Lock Ejection</a:t>
            </a:r>
          </a:p>
          <a:p>
            <a:pPr marL="285750" indent="-285750">
              <a:buFont typeface="Wingdings" panose="05000000000000000000" pitchFamily="2" charset="2"/>
              <a:buChar char="§"/>
            </a:pPr>
            <a:r>
              <a:rPr lang="en-US" dirty="0">
                <a:solidFill>
                  <a:schemeClr val="bg1"/>
                </a:solidFill>
              </a:rPr>
              <a:t>Heat Melt Compactor</a:t>
            </a:r>
          </a:p>
          <a:p>
            <a:pPr marL="285750" indent="-285750">
              <a:buFont typeface="Wingdings" panose="05000000000000000000" pitchFamily="2" charset="2"/>
              <a:buChar char="§"/>
            </a:pPr>
            <a:r>
              <a:rPr lang="en-US" dirty="0">
                <a:solidFill>
                  <a:schemeClr val="bg1"/>
                </a:solidFill>
              </a:rPr>
              <a:t>Trash to Gas (</a:t>
            </a:r>
            <a:r>
              <a:rPr lang="en-US" dirty="0" err="1">
                <a:solidFill>
                  <a:schemeClr val="bg1"/>
                </a:solidFill>
              </a:rPr>
              <a:t>TtG</a:t>
            </a:r>
            <a:r>
              <a:rPr lang="en-US" dirty="0">
                <a:solidFill>
                  <a:schemeClr val="bg1"/>
                </a:solidFill>
              </a:rPr>
              <a:t>)</a:t>
            </a:r>
          </a:p>
          <a:p>
            <a:pPr marL="742950" lvl="1" indent="-285750">
              <a:buFont typeface="Wingdings" panose="05000000000000000000" pitchFamily="2" charset="2"/>
              <a:buChar char="Ø"/>
            </a:pPr>
            <a:r>
              <a:rPr lang="en-US" dirty="0">
                <a:solidFill>
                  <a:schemeClr val="bg1"/>
                </a:solidFill>
              </a:rPr>
              <a:t>Combustion</a:t>
            </a:r>
          </a:p>
          <a:p>
            <a:pPr marL="742950" lvl="1" indent="-285750">
              <a:buFont typeface="Wingdings" panose="05000000000000000000" pitchFamily="2" charset="2"/>
              <a:buChar char="Ø"/>
            </a:pPr>
            <a:r>
              <a:rPr lang="en-US" dirty="0">
                <a:solidFill>
                  <a:schemeClr val="bg1"/>
                </a:solidFill>
              </a:rPr>
              <a:t>Incineration</a:t>
            </a:r>
          </a:p>
          <a:p>
            <a:pPr marL="742950" lvl="1" indent="-285750">
              <a:buFont typeface="Wingdings" panose="05000000000000000000" pitchFamily="2" charset="2"/>
              <a:buChar char="Ø"/>
            </a:pPr>
            <a:r>
              <a:rPr lang="en-US" dirty="0">
                <a:solidFill>
                  <a:schemeClr val="bg1"/>
                </a:solidFill>
              </a:rPr>
              <a:t>Oxidative Ozonation</a:t>
            </a:r>
          </a:p>
          <a:p>
            <a:pPr marL="742950" lvl="1" indent="-285750">
              <a:buFont typeface="Wingdings" panose="05000000000000000000" pitchFamily="2" charset="2"/>
              <a:buChar char="Ø"/>
            </a:pPr>
            <a:r>
              <a:rPr lang="en-US" dirty="0">
                <a:solidFill>
                  <a:schemeClr val="bg1"/>
                </a:solidFill>
              </a:rPr>
              <a:t>Steam Reforming</a:t>
            </a:r>
          </a:p>
          <a:p>
            <a:pPr marL="742950" lvl="1" indent="-285750">
              <a:buFont typeface="Wingdings" panose="05000000000000000000" pitchFamily="2" charset="2"/>
              <a:buChar char="Ø"/>
            </a:pPr>
            <a:r>
              <a:rPr lang="en-US" dirty="0">
                <a:solidFill>
                  <a:schemeClr val="bg1"/>
                </a:solidFill>
              </a:rPr>
              <a:t>Plasma (microwave, torch, gasification, pyrolysis)</a:t>
            </a:r>
          </a:p>
          <a:p>
            <a:pPr marL="742950" lvl="1" indent="-285750">
              <a:buFont typeface="Wingdings" panose="05000000000000000000" pitchFamily="2" charset="2"/>
              <a:buChar char="Ø"/>
            </a:pPr>
            <a:r>
              <a:rPr lang="en-US" dirty="0">
                <a:solidFill>
                  <a:schemeClr val="bg1"/>
                </a:solidFill>
              </a:rPr>
              <a:t>Pyrolysis</a:t>
            </a:r>
          </a:p>
          <a:p>
            <a:endParaRPr lang="en-US" dirty="0">
              <a:solidFill>
                <a:schemeClr val="bg1"/>
              </a:solidFill>
            </a:endParaRPr>
          </a:p>
        </p:txBody>
      </p:sp>
      <p:grpSp>
        <p:nvGrpSpPr>
          <p:cNvPr id="42" name="Group 41">
            <a:extLst>
              <a:ext uri="{FF2B5EF4-FFF2-40B4-BE49-F238E27FC236}">
                <a16:creationId xmlns:a16="http://schemas.microsoft.com/office/drawing/2014/main" id="{0A188822-2177-4C37-A653-249853CAFEF4}"/>
              </a:ext>
            </a:extLst>
          </p:cNvPr>
          <p:cNvGrpSpPr/>
          <p:nvPr/>
        </p:nvGrpSpPr>
        <p:grpSpPr>
          <a:xfrm>
            <a:off x="8695397" y="1406157"/>
            <a:ext cx="1673597" cy="2639659"/>
            <a:chOff x="2462080" y="1388170"/>
            <a:chExt cx="2270073" cy="4809306"/>
          </a:xfrm>
        </p:grpSpPr>
        <p:pic>
          <p:nvPicPr>
            <p:cNvPr id="43" name="Picture 42">
              <a:extLst>
                <a:ext uri="{FF2B5EF4-FFF2-40B4-BE49-F238E27FC236}">
                  <a16:creationId xmlns:a16="http://schemas.microsoft.com/office/drawing/2014/main" id="{6E49B121-9826-4EDC-ABD6-ABC7908E4F5A}"/>
                </a:ext>
              </a:extLst>
            </p:cNvPr>
            <p:cNvPicPr>
              <a:picLocks noChangeAspect="1"/>
            </p:cNvPicPr>
            <p:nvPr/>
          </p:nvPicPr>
          <p:blipFill rotWithShape="1">
            <a:blip r:embed="rId3"/>
            <a:srcRect l="1283" t="1501" r="1717" b="1288"/>
            <a:stretch/>
          </p:blipFill>
          <p:spPr>
            <a:xfrm>
              <a:off x="2462080" y="1970022"/>
              <a:ext cx="2270073" cy="4227454"/>
            </a:xfrm>
            <a:prstGeom prst="rect">
              <a:avLst/>
            </a:prstGeom>
            <a:ln>
              <a:noFill/>
            </a:ln>
            <a:effectLst>
              <a:outerShdw blurRad="292100" dist="139700" dir="2700000" algn="tl" rotWithShape="0">
                <a:srgbClr val="333333">
                  <a:alpha val="65000"/>
                </a:srgbClr>
              </a:outerShdw>
            </a:effectLst>
          </p:spPr>
        </p:pic>
        <p:sp>
          <p:nvSpPr>
            <p:cNvPr id="44" name="TextBox 43">
              <a:extLst>
                <a:ext uri="{FF2B5EF4-FFF2-40B4-BE49-F238E27FC236}">
                  <a16:creationId xmlns:a16="http://schemas.microsoft.com/office/drawing/2014/main" id="{82EB7BE3-B778-44B7-9640-D11E02B0235B}"/>
                </a:ext>
              </a:extLst>
            </p:cNvPr>
            <p:cNvSpPr txBox="1"/>
            <p:nvPr/>
          </p:nvSpPr>
          <p:spPr>
            <a:xfrm>
              <a:off x="2462080" y="1388170"/>
              <a:ext cx="2270073" cy="515455"/>
            </a:xfrm>
            <a:prstGeom prst="rect">
              <a:avLst/>
            </a:prstGeom>
            <a:noFill/>
          </p:spPr>
          <p:txBody>
            <a:bodyPr wrap="square" rtlCol="0">
              <a:spAutoFit/>
            </a:bodyPr>
            <a:lstStyle/>
            <a:p>
              <a:pPr algn="ctr"/>
              <a:r>
                <a:rPr lang="en-US" sz="1200" dirty="0">
                  <a:solidFill>
                    <a:schemeClr val="bg1"/>
                  </a:solidFill>
                </a:rPr>
                <a:t>Incinerator/Gasifier</a:t>
              </a:r>
            </a:p>
          </p:txBody>
        </p:sp>
      </p:grpSp>
      <p:grpSp>
        <p:nvGrpSpPr>
          <p:cNvPr id="46" name="Group 45">
            <a:extLst>
              <a:ext uri="{FF2B5EF4-FFF2-40B4-BE49-F238E27FC236}">
                <a16:creationId xmlns:a16="http://schemas.microsoft.com/office/drawing/2014/main" id="{37BFA078-7392-46AE-A708-98EB14B518D0}"/>
              </a:ext>
            </a:extLst>
          </p:cNvPr>
          <p:cNvGrpSpPr/>
          <p:nvPr/>
        </p:nvGrpSpPr>
        <p:grpSpPr>
          <a:xfrm>
            <a:off x="9716820" y="4155191"/>
            <a:ext cx="2193244" cy="2349869"/>
            <a:chOff x="603825" y="1877167"/>
            <a:chExt cx="4078619" cy="3652383"/>
          </a:xfrm>
        </p:grpSpPr>
        <p:pic>
          <p:nvPicPr>
            <p:cNvPr id="47" name="Picture 46">
              <a:extLst>
                <a:ext uri="{FF2B5EF4-FFF2-40B4-BE49-F238E27FC236}">
                  <a16:creationId xmlns:a16="http://schemas.microsoft.com/office/drawing/2014/main" id="{48FC2EB1-90DC-4DE5-8951-2990E0DDADEC}"/>
                </a:ext>
              </a:extLst>
            </p:cNvPr>
            <p:cNvPicPr>
              <a:picLocks noChangeAspect="1"/>
            </p:cNvPicPr>
            <p:nvPr/>
          </p:nvPicPr>
          <p:blipFill>
            <a:blip r:embed="rId4"/>
            <a:stretch>
              <a:fillRect/>
            </a:stretch>
          </p:blipFill>
          <p:spPr>
            <a:xfrm>
              <a:off x="836699" y="2541840"/>
              <a:ext cx="3845745" cy="2987710"/>
            </a:xfrm>
            <a:prstGeom prst="rect">
              <a:avLst/>
            </a:prstGeom>
            <a:ln>
              <a:noFill/>
            </a:ln>
            <a:effectLst>
              <a:outerShdw blurRad="292100" dist="139700" dir="2700000" algn="tl" rotWithShape="0">
                <a:srgbClr val="333333">
                  <a:alpha val="65000"/>
                </a:srgbClr>
              </a:outerShdw>
            </a:effectLst>
          </p:spPr>
        </p:pic>
        <p:sp>
          <p:nvSpPr>
            <p:cNvPr id="48" name="TextBox 47">
              <a:extLst>
                <a:ext uri="{FF2B5EF4-FFF2-40B4-BE49-F238E27FC236}">
                  <a16:creationId xmlns:a16="http://schemas.microsoft.com/office/drawing/2014/main" id="{47E36D92-638C-458C-8ADC-4A800CBDB989}"/>
                </a:ext>
              </a:extLst>
            </p:cNvPr>
            <p:cNvSpPr txBox="1"/>
            <p:nvPr/>
          </p:nvSpPr>
          <p:spPr>
            <a:xfrm>
              <a:off x="603825" y="1877167"/>
              <a:ext cx="4078619" cy="717562"/>
            </a:xfrm>
            <a:prstGeom prst="rect">
              <a:avLst/>
            </a:prstGeom>
            <a:noFill/>
          </p:spPr>
          <p:txBody>
            <a:bodyPr wrap="square" rtlCol="0">
              <a:spAutoFit/>
            </a:bodyPr>
            <a:lstStyle/>
            <a:p>
              <a:pPr algn="ctr"/>
              <a:r>
                <a:rPr lang="en-US" sz="1200" dirty="0">
                  <a:solidFill>
                    <a:schemeClr val="bg1"/>
                  </a:solidFill>
                </a:rPr>
                <a:t>Advanced Organic Waste </a:t>
              </a:r>
            </a:p>
            <a:p>
              <a:pPr algn="ctr"/>
              <a:r>
                <a:rPr lang="en-US" sz="1200" dirty="0">
                  <a:solidFill>
                    <a:schemeClr val="bg1"/>
                  </a:solidFill>
                </a:rPr>
                <a:t>Gasifier (AOWG)</a:t>
              </a:r>
            </a:p>
          </p:txBody>
        </p:sp>
      </p:grpSp>
      <p:grpSp>
        <p:nvGrpSpPr>
          <p:cNvPr id="49" name="Group 48">
            <a:extLst>
              <a:ext uri="{FF2B5EF4-FFF2-40B4-BE49-F238E27FC236}">
                <a16:creationId xmlns:a16="http://schemas.microsoft.com/office/drawing/2014/main" id="{2604D5A7-37C4-4E9B-A7E0-7A0B07A25EFF}"/>
              </a:ext>
            </a:extLst>
          </p:cNvPr>
          <p:cNvGrpSpPr/>
          <p:nvPr/>
        </p:nvGrpSpPr>
        <p:grpSpPr>
          <a:xfrm>
            <a:off x="7539781" y="4146819"/>
            <a:ext cx="2111995" cy="2354209"/>
            <a:chOff x="2812247" y="953320"/>
            <a:chExt cx="3651870" cy="4374417"/>
          </a:xfrm>
        </p:grpSpPr>
        <p:pic>
          <p:nvPicPr>
            <p:cNvPr id="50" name="Picture 2" descr="Machine generated alternative text:&#10;ARMING &#10;THE SOLDER WITH THIS &#10;LASSO-CONTROLLED SOLDER &#10;STATION CONTAINS LEAD ONLY &#10;CERTIFIED AND PROPERLY &#10;INSTRUCTED PERSONNEL ARE &#10;AUTHORIZED TO USE THIS SOLDER &#10;STATION &#10;• RAS* &#10;LASSO SAFE&quot; &#10;*ION ">
              <a:extLst>
                <a:ext uri="{FF2B5EF4-FFF2-40B4-BE49-F238E27FC236}">
                  <a16:creationId xmlns:a16="http://schemas.microsoft.com/office/drawing/2014/main" id="{B612769B-DF61-46C1-BBA2-F9425EB8FD9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425" t="32293" r="2823"/>
            <a:stretch/>
          </p:blipFill>
          <p:spPr bwMode="auto">
            <a:xfrm>
              <a:off x="2875975" y="1767586"/>
              <a:ext cx="3539523" cy="35601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1" name="TextBox 50">
              <a:extLst>
                <a:ext uri="{FF2B5EF4-FFF2-40B4-BE49-F238E27FC236}">
                  <a16:creationId xmlns:a16="http://schemas.microsoft.com/office/drawing/2014/main" id="{A86C0D17-39A8-4B9D-BE4C-ADBAFB7F4C8F}"/>
                </a:ext>
              </a:extLst>
            </p:cNvPr>
            <p:cNvSpPr txBox="1"/>
            <p:nvPr/>
          </p:nvSpPr>
          <p:spPr>
            <a:xfrm>
              <a:off x="2812247" y="953320"/>
              <a:ext cx="3651870" cy="857832"/>
            </a:xfrm>
            <a:prstGeom prst="rect">
              <a:avLst/>
            </a:prstGeom>
            <a:noFill/>
          </p:spPr>
          <p:txBody>
            <a:bodyPr wrap="square" lIns="45720" rIns="45720" rtlCol="0">
              <a:spAutoFit/>
            </a:bodyPr>
            <a:lstStyle/>
            <a:p>
              <a:pPr algn="ctr"/>
              <a:r>
                <a:rPr lang="en-US" sz="1200" dirty="0">
                  <a:solidFill>
                    <a:schemeClr val="bg1"/>
                  </a:solidFill>
                </a:rPr>
                <a:t>Orbital Syngas Commodity</a:t>
              </a:r>
            </a:p>
            <a:p>
              <a:pPr algn="ctr"/>
              <a:r>
                <a:rPr lang="en-US" sz="1200" dirty="0">
                  <a:solidFill>
                    <a:schemeClr val="bg1"/>
                  </a:solidFill>
                </a:rPr>
                <a:t>Augmentation Reactor (OSCAR)</a:t>
              </a:r>
            </a:p>
          </p:txBody>
        </p:sp>
      </p:grpSp>
      <p:grpSp>
        <p:nvGrpSpPr>
          <p:cNvPr id="52" name="Group 51">
            <a:extLst>
              <a:ext uri="{FF2B5EF4-FFF2-40B4-BE49-F238E27FC236}">
                <a16:creationId xmlns:a16="http://schemas.microsoft.com/office/drawing/2014/main" id="{8D9E7C1B-404C-4D2E-A107-C2BE849B92ED}"/>
              </a:ext>
            </a:extLst>
          </p:cNvPr>
          <p:cNvGrpSpPr/>
          <p:nvPr/>
        </p:nvGrpSpPr>
        <p:grpSpPr>
          <a:xfrm>
            <a:off x="9899285" y="1235685"/>
            <a:ext cx="2562397" cy="2810131"/>
            <a:chOff x="3734909" y="4626401"/>
            <a:chExt cx="5105295" cy="4994769"/>
          </a:xfrm>
        </p:grpSpPr>
        <p:pic>
          <p:nvPicPr>
            <p:cNvPr id="53" name="Picture 52">
              <a:extLst>
                <a:ext uri="{FF2B5EF4-FFF2-40B4-BE49-F238E27FC236}">
                  <a16:creationId xmlns:a16="http://schemas.microsoft.com/office/drawing/2014/main" id="{D7DEC2C0-527B-473E-89A8-9EDC7BAE32C1}"/>
                </a:ext>
              </a:extLst>
            </p:cNvPr>
            <p:cNvPicPr>
              <a:picLocks noChangeAspect="1"/>
            </p:cNvPicPr>
            <p:nvPr/>
          </p:nvPicPr>
          <p:blipFill>
            <a:blip r:embed="rId6"/>
            <a:stretch>
              <a:fillRect/>
            </a:stretch>
          </p:blipFill>
          <p:spPr>
            <a:xfrm>
              <a:off x="4884361" y="5485255"/>
              <a:ext cx="3117746" cy="4135915"/>
            </a:xfrm>
            <a:prstGeom prst="rect">
              <a:avLst/>
            </a:prstGeom>
            <a:ln>
              <a:noFill/>
            </a:ln>
            <a:effectLst>
              <a:outerShdw blurRad="292100" dist="139700" dir="2700000" algn="tl" rotWithShape="0">
                <a:srgbClr val="333333">
                  <a:alpha val="65000"/>
                </a:srgbClr>
              </a:outerShdw>
            </a:effectLst>
          </p:spPr>
        </p:pic>
        <p:sp>
          <p:nvSpPr>
            <p:cNvPr id="54" name="TextBox 53">
              <a:extLst>
                <a:ext uri="{FF2B5EF4-FFF2-40B4-BE49-F238E27FC236}">
                  <a16:creationId xmlns:a16="http://schemas.microsoft.com/office/drawing/2014/main" id="{118E60E3-D66A-44B3-B66D-477EB1E80A7B}"/>
                </a:ext>
              </a:extLst>
            </p:cNvPr>
            <p:cNvSpPr txBox="1"/>
            <p:nvPr/>
          </p:nvSpPr>
          <p:spPr>
            <a:xfrm>
              <a:off x="3734909" y="4626401"/>
              <a:ext cx="5105295" cy="820570"/>
            </a:xfrm>
            <a:prstGeom prst="rect">
              <a:avLst/>
            </a:prstGeom>
            <a:noFill/>
          </p:spPr>
          <p:txBody>
            <a:bodyPr wrap="square" rtlCol="0">
              <a:spAutoFit/>
            </a:bodyPr>
            <a:lstStyle/>
            <a:p>
              <a:pPr algn="ctr"/>
              <a:r>
                <a:rPr lang="en-US" sz="1200" dirty="0">
                  <a:solidFill>
                    <a:schemeClr val="bg1"/>
                  </a:solidFill>
                </a:rPr>
                <a:t>Microwave Assisted </a:t>
              </a:r>
            </a:p>
            <a:p>
              <a:pPr algn="ctr"/>
              <a:r>
                <a:rPr lang="en-US" sz="1200" dirty="0">
                  <a:solidFill>
                    <a:schemeClr val="bg1"/>
                  </a:solidFill>
                </a:rPr>
                <a:t>Pyrolysis (MAP)</a:t>
              </a:r>
            </a:p>
          </p:txBody>
        </p:sp>
      </p:grpSp>
      <p:grpSp>
        <p:nvGrpSpPr>
          <p:cNvPr id="55" name="Group 54">
            <a:extLst>
              <a:ext uri="{FF2B5EF4-FFF2-40B4-BE49-F238E27FC236}">
                <a16:creationId xmlns:a16="http://schemas.microsoft.com/office/drawing/2014/main" id="{2DC3921D-A6A5-4853-966E-26D8A66E7577}"/>
              </a:ext>
            </a:extLst>
          </p:cNvPr>
          <p:cNvGrpSpPr/>
          <p:nvPr/>
        </p:nvGrpSpPr>
        <p:grpSpPr>
          <a:xfrm>
            <a:off x="4320618" y="4296372"/>
            <a:ext cx="1209177" cy="2204656"/>
            <a:chOff x="4385660" y="3964921"/>
            <a:chExt cx="2488749" cy="5660832"/>
          </a:xfrm>
        </p:grpSpPr>
        <p:grpSp>
          <p:nvGrpSpPr>
            <p:cNvPr id="56" name="Group 55">
              <a:extLst>
                <a:ext uri="{FF2B5EF4-FFF2-40B4-BE49-F238E27FC236}">
                  <a16:creationId xmlns:a16="http://schemas.microsoft.com/office/drawing/2014/main" id="{C9D648CB-53AA-4BCB-AAA2-16A5C4B1F2F3}"/>
                </a:ext>
              </a:extLst>
            </p:cNvPr>
            <p:cNvGrpSpPr/>
            <p:nvPr/>
          </p:nvGrpSpPr>
          <p:grpSpPr>
            <a:xfrm>
              <a:off x="4598121" y="4652768"/>
              <a:ext cx="2186195" cy="4972985"/>
              <a:chOff x="2064253" y="763570"/>
              <a:chExt cx="2920333" cy="6642942"/>
            </a:xfrm>
          </p:grpSpPr>
          <p:pic>
            <p:nvPicPr>
              <p:cNvPr id="58" name="Picture 57">
                <a:extLst>
                  <a:ext uri="{FF2B5EF4-FFF2-40B4-BE49-F238E27FC236}">
                    <a16:creationId xmlns:a16="http://schemas.microsoft.com/office/drawing/2014/main" id="{D1591A01-04E1-4500-9AAD-E3F139065E8F}"/>
                  </a:ext>
                </a:extLst>
              </p:cNvPr>
              <p:cNvPicPr>
                <a:picLocks noChangeAspect="1"/>
              </p:cNvPicPr>
              <p:nvPr/>
            </p:nvPicPr>
            <p:blipFill>
              <a:blip r:embed="rId7"/>
              <a:stretch>
                <a:fillRect/>
              </a:stretch>
            </p:blipFill>
            <p:spPr>
              <a:xfrm>
                <a:off x="2064253" y="4605581"/>
                <a:ext cx="2902518" cy="2800931"/>
              </a:xfrm>
              <a:prstGeom prst="rect">
                <a:avLst/>
              </a:prstGeom>
              <a:ln>
                <a:noFill/>
              </a:ln>
              <a:effectLst>
                <a:outerShdw blurRad="292100" dist="139700" dir="2700000" algn="tl" rotWithShape="0">
                  <a:srgbClr val="333333">
                    <a:alpha val="65000"/>
                  </a:srgbClr>
                </a:outerShdw>
              </a:effectLst>
            </p:spPr>
          </p:pic>
          <p:pic>
            <p:nvPicPr>
              <p:cNvPr id="59" name="Picture 58">
                <a:extLst>
                  <a:ext uri="{FF2B5EF4-FFF2-40B4-BE49-F238E27FC236}">
                    <a16:creationId xmlns:a16="http://schemas.microsoft.com/office/drawing/2014/main" id="{24A607F7-1EE7-412E-82D6-DE36CE43906E}"/>
                  </a:ext>
                </a:extLst>
              </p:cNvPr>
              <p:cNvPicPr>
                <a:picLocks noChangeAspect="1"/>
              </p:cNvPicPr>
              <p:nvPr/>
            </p:nvPicPr>
            <p:blipFill>
              <a:blip r:embed="rId8"/>
              <a:stretch>
                <a:fillRect/>
              </a:stretch>
            </p:blipFill>
            <p:spPr>
              <a:xfrm>
                <a:off x="2082068" y="763570"/>
                <a:ext cx="2902518" cy="3870026"/>
              </a:xfrm>
              <a:prstGeom prst="rect">
                <a:avLst/>
              </a:prstGeom>
              <a:ln>
                <a:noFill/>
              </a:ln>
              <a:effectLst>
                <a:outerShdw blurRad="292100" dist="139700" dir="2700000" algn="tl" rotWithShape="0">
                  <a:srgbClr val="333333">
                    <a:alpha val="65000"/>
                  </a:srgbClr>
                </a:outerShdw>
              </a:effectLst>
            </p:spPr>
          </p:pic>
        </p:grpSp>
        <p:sp>
          <p:nvSpPr>
            <p:cNvPr id="57" name="TextBox 56">
              <a:extLst>
                <a:ext uri="{FF2B5EF4-FFF2-40B4-BE49-F238E27FC236}">
                  <a16:creationId xmlns:a16="http://schemas.microsoft.com/office/drawing/2014/main" id="{E52CF44E-A10A-4C42-B637-EC9304394A40}"/>
                </a:ext>
              </a:extLst>
            </p:cNvPr>
            <p:cNvSpPr txBox="1"/>
            <p:nvPr/>
          </p:nvSpPr>
          <p:spPr>
            <a:xfrm>
              <a:off x="4385660" y="3964921"/>
              <a:ext cx="2488749" cy="711242"/>
            </a:xfrm>
            <a:prstGeom prst="rect">
              <a:avLst/>
            </a:prstGeom>
            <a:noFill/>
          </p:spPr>
          <p:txBody>
            <a:bodyPr wrap="none" rtlCol="0">
              <a:spAutoFit/>
            </a:bodyPr>
            <a:lstStyle/>
            <a:p>
              <a:pPr algn="ctr"/>
              <a:r>
                <a:rPr lang="en-US" sz="1200" dirty="0">
                  <a:solidFill>
                    <a:schemeClr val="bg1"/>
                  </a:solidFill>
                </a:rPr>
                <a:t>Plasma Pyrolysis</a:t>
              </a:r>
            </a:p>
          </p:txBody>
        </p:sp>
      </p:grpSp>
      <p:grpSp>
        <p:nvGrpSpPr>
          <p:cNvPr id="60" name="Group 59">
            <a:extLst>
              <a:ext uri="{FF2B5EF4-FFF2-40B4-BE49-F238E27FC236}">
                <a16:creationId xmlns:a16="http://schemas.microsoft.com/office/drawing/2014/main" id="{89FBC52B-4E8E-4005-BFB4-F70E8A14D63E}"/>
              </a:ext>
            </a:extLst>
          </p:cNvPr>
          <p:cNvGrpSpPr/>
          <p:nvPr/>
        </p:nvGrpSpPr>
        <p:grpSpPr>
          <a:xfrm>
            <a:off x="5682553" y="4152056"/>
            <a:ext cx="1681095" cy="2350113"/>
            <a:chOff x="7947685" y="1774606"/>
            <a:chExt cx="3770924" cy="4381925"/>
          </a:xfrm>
        </p:grpSpPr>
        <p:pic>
          <p:nvPicPr>
            <p:cNvPr id="61" name="Picture 60">
              <a:extLst>
                <a:ext uri="{FF2B5EF4-FFF2-40B4-BE49-F238E27FC236}">
                  <a16:creationId xmlns:a16="http://schemas.microsoft.com/office/drawing/2014/main" id="{7CFD447A-FCB3-4342-8D44-A4D4682DA798}"/>
                </a:ext>
              </a:extLst>
            </p:cNvPr>
            <p:cNvPicPr>
              <a:picLocks noChangeAspect="1"/>
            </p:cNvPicPr>
            <p:nvPr/>
          </p:nvPicPr>
          <p:blipFill>
            <a:blip r:embed="rId9"/>
            <a:stretch>
              <a:fillRect/>
            </a:stretch>
          </p:blipFill>
          <p:spPr>
            <a:xfrm>
              <a:off x="7991648" y="2581035"/>
              <a:ext cx="3726961" cy="3575496"/>
            </a:xfrm>
            <a:prstGeom prst="rect">
              <a:avLst/>
            </a:prstGeom>
            <a:ln>
              <a:noFill/>
            </a:ln>
            <a:effectLst>
              <a:outerShdw blurRad="292100" dist="139700" dir="2700000" algn="tl" rotWithShape="0">
                <a:srgbClr val="333333">
                  <a:alpha val="65000"/>
                </a:srgbClr>
              </a:outerShdw>
            </a:effectLst>
          </p:spPr>
        </p:pic>
        <p:sp>
          <p:nvSpPr>
            <p:cNvPr id="62" name="TextBox 61">
              <a:extLst>
                <a:ext uri="{FF2B5EF4-FFF2-40B4-BE49-F238E27FC236}">
                  <a16:creationId xmlns:a16="http://schemas.microsoft.com/office/drawing/2014/main" id="{E2C97953-36D4-4228-A0FA-7F17636DDA98}"/>
                </a:ext>
              </a:extLst>
            </p:cNvPr>
            <p:cNvSpPr txBox="1"/>
            <p:nvPr/>
          </p:nvSpPr>
          <p:spPr>
            <a:xfrm>
              <a:off x="7947685" y="1774606"/>
              <a:ext cx="3754399" cy="860802"/>
            </a:xfrm>
            <a:prstGeom prst="rect">
              <a:avLst/>
            </a:prstGeom>
            <a:noFill/>
          </p:spPr>
          <p:txBody>
            <a:bodyPr wrap="none" rtlCol="0">
              <a:spAutoFit/>
            </a:bodyPr>
            <a:lstStyle/>
            <a:p>
              <a:pPr algn="ctr"/>
              <a:r>
                <a:rPr lang="en-US" sz="1200" dirty="0">
                  <a:solidFill>
                    <a:schemeClr val="bg1"/>
                  </a:solidFill>
                </a:rPr>
                <a:t>Torrefaction Processing </a:t>
              </a:r>
            </a:p>
            <a:p>
              <a:pPr algn="ctr"/>
              <a:r>
                <a:rPr lang="en-US" sz="1200" dirty="0">
                  <a:solidFill>
                    <a:schemeClr val="bg1"/>
                  </a:solidFill>
                </a:rPr>
                <a:t>Unit (TPU)</a:t>
              </a:r>
            </a:p>
          </p:txBody>
        </p:sp>
      </p:grpSp>
      <p:grpSp>
        <p:nvGrpSpPr>
          <p:cNvPr id="63" name="Group 62">
            <a:extLst>
              <a:ext uri="{FF2B5EF4-FFF2-40B4-BE49-F238E27FC236}">
                <a16:creationId xmlns:a16="http://schemas.microsoft.com/office/drawing/2014/main" id="{5D250010-32AC-4D89-BE99-C4A64CFFBE76}"/>
              </a:ext>
            </a:extLst>
          </p:cNvPr>
          <p:cNvGrpSpPr/>
          <p:nvPr/>
        </p:nvGrpSpPr>
        <p:grpSpPr>
          <a:xfrm>
            <a:off x="7185438" y="1406157"/>
            <a:ext cx="1441040" cy="2648831"/>
            <a:chOff x="3189330" y="5860350"/>
            <a:chExt cx="2703364" cy="5441991"/>
          </a:xfrm>
        </p:grpSpPr>
        <p:pic>
          <p:nvPicPr>
            <p:cNvPr id="64" name="Picture 63">
              <a:extLst>
                <a:ext uri="{FF2B5EF4-FFF2-40B4-BE49-F238E27FC236}">
                  <a16:creationId xmlns:a16="http://schemas.microsoft.com/office/drawing/2014/main" id="{05FD7707-A82B-4327-B70A-26BED6B0DAD8}"/>
                </a:ext>
              </a:extLst>
            </p:cNvPr>
            <p:cNvPicPr>
              <a:picLocks noChangeAspect="1"/>
            </p:cNvPicPr>
            <p:nvPr/>
          </p:nvPicPr>
          <p:blipFill>
            <a:blip r:embed="rId10"/>
            <a:stretch>
              <a:fillRect/>
            </a:stretch>
          </p:blipFill>
          <p:spPr>
            <a:xfrm>
              <a:off x="3192367" y="6535311"/>
              <a:ext cx="2700327" cy="4767030"/>
            </a:xfrm>
            <a:prstGeom prst="rect">
              <a:avLst/>
            </a:prstGeom>
            <a:ln>
              <a:noFill/>
            </a:ln>
            <a:effectLst>
              <a:outerShdw blurRad="292100" dist="139700" dir="2700000" algn="tl" rotWithShape="0">
                <a:srgbClr val="333333">
                  <a:alpha val="65000"/>
                </a:srgbClr>
              </a:outerShdw>
            </a:effectLst>
          </p:spPr>
        </p:pic>
        <p:sp>
          <p:nvSpPr>
            <p:cNvPr id="65" name="TextBox 64">
              <a:extLst>
                <a:ext uri="{FF2B5EF4-FFF2-40B4-BE49-F238E27FC236}">
                  <a16:creationId xmlns:a16="http://schemas.microsoft.com/office/drawing/2014/main" id="{B53D4693-2757-4DBD-994F-4218A7680BFB}"/>
                </a:ext>
              </a:extLst>
            </p:cNvPr>
            <p:cNvSpPr txBox="1"/>
            <p:nvPr/>
          </p:nvSpPr>
          <p:spPr>
            <a:xfrm>
              <a:off x="3189330" y="5860350"/>
              <a:ext cx="2629862" cy="569091"/>
            </a:xfrm>
            <a:prstGeom prst="rect">
              <a:avLst/>
            </a:prstGeom>
            <a:noFill/>
          </p:spPr>
          <p:txBody>
            <a:bodyPr wrap="none" rtlCol="0">
              <a:spAutoFit/>
            </a:bodyPr>
            <a:lstStyle/>
            <a:p>
              <a:pPr algn="ctr"/>
              <a:r>
                <a:rPr lang="en-US" sz="1200" dirty="0">
                  <a:solidFill>
                    <a:schemeClr val="bg1"/>
                  </a:solidFill>
                </a:rPr>
                <a:t>Plasma Gasification</a:t>
              </a:r>
            </a:p>
          </p:txBody>
        </p:sp>
      </p:grpSp>
    </p:spTree>
    <p:extLst>
      <p:ext uri="{BB962C8B-B14F-4D97-AF65-F5344CB8AC3E}">
        <p14:creationId xmlns:p14="http://schemas.microsoft.com/office/powerpoint/2010/main" val="3540079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18C51A5-D615-1C46-93E5-172C68964AA4}"/>
              </a:ext>
            </a:extLst>
          </p:cNvPr>
          <p:cNvSpPr>
            <a:spLocks noGrp="1"/>
          </p:cNvSpPr>
          <p:nvPr>
            <p:ph type="title"/>
          </p:nvPr>
        </p:nvSpPr>
        <p:spPr/>
        <p:txBody>
          <a:bodyPr/>
          <a:lstStyle/>
          <a:p>
            <a:r>
              <a:rPr lang="en-US" dirty="0">
                <a:solidFill>
                  <a:schemeClr val="bg1"/>
                </a:solidFill>
              </a:rPr>
              <a:t>Space Mission Considerations</a:t>
            </a:r>
          </a:p>
        </p:txBody>
      </p:sp>
      <p:sp>
        <p:nvSpPr>
          <p:cNvPr id="4" name="Slide Number Placeholder 3">
            <a:extLst>
              <a:ext uri="{FF2B5EF4-FFF2-40B4-BE49-F238E27FC236}">
                <a16:creationId xmlns:a16="http://schemas.microsoft.com/office/drawing/2014/main" id="{F9A2E6C8-1BAE-B94B-AC5D-40185132743A}"/>
              </a:ext>
            </a:extLst>
          </p:cNvPr>
          <p:cNvSpPr>
            <a:spLocks noGrp="1"/>
          </p:cNvSpPr>
          <p:nvPr>
            <p:ph type="sldNum" sz="quarter" idx="12"/>
          </p:nvPr>
        </p:nvSpPr>
        <p:spPr/>
        <p:txBody>
          <a:bodyPr/>
          <a:lstStyle/>
          <a:p>
            <a:fld id="{2E8C51FE-49D9-314D-9957-ABBF7DDE8782}" type="slidenum">
              <a:rPr lang="en-US" smtClean="0">
                <a:solidFill>
                  <a:schemeClr val="bg1"/>
                </a:solidFill>
              </a:rPr>
              <a:pPr/>
              <a:t>6</a:t>
            </a:fld>
            <a:endParaRPr lang="en-US">
              <a:solidFill>
                <a:schemeClr val="bg1"/>
              </a:solidFill>
            </a:endParaRPr>
          </a:p>
        </p:txBody>
      </p:sp>
      <p:sp>
        <p:nvSpPr>
          <p:cNvPr id="2" name="TextBox 1">
            <a:extLst>
              <a:ext uri="{FF2B5EF4-FFF2-40B4-BE49-F238E27FC236}">
                <a16:creationId xmlns:a16="http://schemas.microsoft.com/office/drawing/2014/main" id="{91D26FE2-0A64-4398-8D09-9671645B6636}"/>
              </a:ext>
            </a:extLst>
          </p:cNvPr>
          <p:cNvSpPr txBox="1"/>
          <p:nvPr/>
        </p:nvSpPr>
        <p:spPr>
          <a:xfrm>
            <a:off x="579582" y="2082749"/>
            <a:ext cx="5750485" cy="1938992"/>
          </a:xfrm>
          <a:prstGeom prst="rect">
            <a:avLst/>
          </a:prstGeom>
          <a:gradFill flip="none" rotWithShape="1">
            <a:gsLst>
              <a:gs pos="0">
                <a:schemeClr val="tx1">
                  <a:alpha val="5000"/>
                </a:schemeClr>
              </a:gs>
              <a:gs pos="71000">
                <a:schemeClr val="tx1">
                  <a:alpha val="50000"/>
                </a:schemeClr>
              </a:gs>
            </a:gsLst>
            <a:lin ang="10800000" scaled="1"/>
            <a:tileRect/>
          </a:gradFill>
        </p:spPr>
        <p:txBody>
          <a:bodyPr wrap="square" rtlCol="0">
            <a:spAutoFit/>
          </a:bodyPr>
          <a:lstStyle/>
          <a:p>
            <a:pPr marL="285750" indent="-285750">
              <a:buFontTx/>
              <a:buChar char="-"/>
            </a:pPr>
            <a:r>
              <a:rPr lang="en-US" sz="2000" dirty="0">
                <a:solidFill>
                  <a:schemeClr val="bg1"/>
                </a:solidFill>
              </a:rPr>
              <a:t>Limited Physical Footprint (Mass, Volume)</a:t>
            </a:r>
          </a:p>
          <a:p>
            <a:pPr marL="285750" indent="-285750">
              <a:buFontTx/>
              <a:buChar char="-"/>
            </a:pPr>
            <a:r>
              <a:rPr lang="en-US" sz="2000" dirty="0">
                <a:solidFill>
                  <a:schemeClr val="bg1"/>
                </a:solidFill>
              </a:rPr>
              <a:t>Limited power </a:t>
            </a:r>
          </a:p>
          <a:p>
            <a:pPr marL="285750" indent="-285750">
              <a:buFontTx/>
              <a:buChar char="-"/>
            </a:pPr>
            <a:r>
              <a:rPr lang="en-US" sz="2000" dirty="0">
                <a:solidFill>
                  <a:schemeClr val="bg1"/>
                </a:solidFill>
              </a:rPr>
              <a:t>Limited crew time</a:t>
            </a:r>
          </a:p>
          <a:p>
            <a:pPr marL="285750" indent="-285750">
              <a:buFontTx/>
              <a:buChar char="-"/>
            </a:pPr>
            <a:r>
              <a:rPr lang="en-US" sz="2000" dirty="0">
                <a:solidFill>
                  <a:schemeClr val="bg1"/>
                </a:solidFill>
              </a:rPr>
              <a:t>Space Environment (Gravity, Radiation)</a:t>
            </a:r>
          </a:p>
          <a:p>
            <a:pPr marL="285750" indent="-285750">
              <a:buFontTx/>
              <a:buChar char="-"/>
            </a:pPr>
            <a:r>
              <a:rPr lang="en-US" sz="2000" dirty="0">
                <a:solidFill>
                  <a:schemeClr val="bg1"/>
                </a:solidFill>
              </a:rPr>
              <a:t>Reliability and Maintainability</a:t>
            </a:r>
          </a:p>
          <a:p>
            <a:pPr marL="285750" indent="-285750">
              <a:buFontTx/>
              <a:buChar char="-"/>
            </a:pPr>
            <a:r>
              <a:rPr lang="en-US" sz="2000" dirty="0">
                <a:solidFill>
                  <a:schemeClr val="bg1"/>
                </a:solidFill>
              </a:rPr>
              <a:t>Safety</a:t>
            </a:r>
          </a:p>
        </p:txBody>
      </p:sp>
      <p:sp>
        <p:nvSpPr>
          <p:cNvPr id="43" name="Rectangle 42">
            <a:extLst>
              <a:ext uri="{FF2B5EF4-FFF2-40B4-BE49-F238E27FC236}">
                <a16:creationId xmlns:a16="http://schemas.microsoft.com/office/drawing/2014/main" id="{B0B7BE3E-9D47-4E7E-97E9-968C652CA9A6}"/>
              </a:ext>
            </a:extLst>
          </p:cNvPr>
          <p:cNvSpPr/>
          <p:nvPr/>
        </p:nvSpPr>
        <p:spPr>
          <a:xfrm>
            <a:off x="7776855" y="4229137"/>
            <a:ext cx="1270509" cy="6278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Conversion Reactor</a:t>
            </a:r>
          </a:p>
        </p:txBody>
      </p:sp>
      <p:cxnSp>
        <p:nvCxnSpPr>
          <p:cNvPr id="44" name="Straight Arrow Connector 43">
            <a:extLst>
              <a:ext uri="{FF2B5EF4-FFF2-40B4-BE49-F238E27FC236}">
                <a16:creationId xmlns:a16="http://schemas.microsoft.com/office/drawing/2014/main" id="{45460EC8-2C2F-4297-BC8C-0DA90E00AC85}"/>
              </a:ext>
            </a:extLst>
          </p:cNvPr>
          <p:cNvCxnSpPr>
            <a:cxnSpLocks/>
            <a:stCxn id="42" idx="3"/>
            <a:endCxn id="43" idx="1"/>
          </p:cNvCxnSpPr>
          <p:nvPr/>
        </p:nvCxnSpPr>
        <p:spPr>
          <a:xfrm>
            <a:off x="7066165" y="4543079"/>
            <a:ext cx="710690"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45" name="Straight Arrow Connector 44">
            <a:extLst>
              <a:ext uri="{FF2B5EF4-FFF2-40B4-BE49-F238E27FC236}">
                <a16:creationId xmlns:a16="http://schemas.microsoft.com/office/drawing/2014/main" id="{2749244C-1CEB-4CA4-B000-700E178BFA6B}"/>
              </a:ext>
            </a:extLst>
          </p:cNvPr>
          <p:cNvCxnSpPr>
            <a:cxnSpLocks/>
          </p:cNvCxnSpPr>
          <p:nvPr/>
        </p:nvCxnSpPr>
        <p:spPr>
          <a:xfrm>
            <a:off x="9047364" y="4549178"/>
            <a:ext cx="710690"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46" name="Rectangle 45">
            <a:extLst>
              <a:ext uri="{FF2B5EF4-FFF2-40B4-BE49-F238E27FC236}">
                <a16:creationId xmlns:a16="http://schemas.microsoft.com/office/drawing/2014/main" id="{A7AC46DC-A92A-4AFE-9FB3-0147EBB53972}"/>
              </a:ext>
            </a:extLst>
          </p:cNvPr>
          <p:cNvSpPr/>
          <p:nvPr/>
        </p:nvSpPr>
        <p:spPr>
          <a:xfrm>
            <a:off x="9758053" y="4229136"/>
            <a:ext cx="2108711" cy="6278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Disposable or Reusable Products</a:t>
            </a:r>
          </a:p>
        </p:txBody>
      </p:sp>
      <p:sp>
        <p:nvSpPr>
          <p:cNvPr id="47" name="Arrow: Down 46">
            <a:extLst>
              <a:ext uri="{FF2B5EF4-FFF2-40B4-BE49-F238E27FC236}">
                <a16:creationId xmlns:a16="http://schemas.microsoft.com/office/drawing/2014/main" id="{F8D5C6E8-DDF4-4C53-A954-B20DD217B1E7}"/>
              </a:ext>
            </a:extLst>
          </p:cNvPr>
          <p:cNvSpPr/>
          <p:nvPr/>
        </p:nvSpPr>
        <p:spPr>
          <a:xfrm>
            <a:off x="7776855" y="3664460"/>
            <a:ext cx="1270509" cy="491520"/>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100" dirty="0">
                <a:solidFill>
                  <a:schemeClr val="bg1"/>
                </a:solidFill>
              </a:rPr>
              <a:t>Inputs?</a:t>
            </a:r>
          </a:p>
        </p:txBody>
      </p:sp>
      <p:sp>
        <p:nvSpPr>
          <p:cNvPr id="48" name="Arrow: U-Turn 47">
            <a:extLst>
              <a:ext uri="{FF2B5EF4-FFF2-40B4-BE49-F238E27FC236}">
                <a16:creationId xmlns:a16="http://schemas.microsoft.com/office/drawing/2014/main" id="{700BE3E5-83F3-4187-BBDB-26E2FEADDB90}"/>
              </a:ext>
            </a:extLst>
          </p:cNvPr>
          <p:cNvSpPr/>
          <p:nvPr/>
        </p:nvSpPr>
        <p:spPr>
          <a:xfrm flipH="1">
            <a:off x="8110103" y="2807246"/>
            <a:ext cx="2956559" cy="1421849"/>
          </a:xfrm>
          <a:prstGeom prst="uturnArrow">
            <a:avLst>
              <a:gd name="adj1" fmla="val 25000"/>
              <a:gd name="adj2" fmla="val 21933"/>
              <a:gd name="adj3" fmla="val 16553"/>
              <a:gd name="adj4" fmla="val 36520"/>
              <a:gd name="adj5" fmla="val 59622"/>
            </a:avLst>
          </a:prstGeom>
        </p:spPr>
        <p:style>
          <a:lnRef idx="2">
            <a:schemeClr val="accent6">
              <a:shade val="50000"/>
            </a:schemeClr>
          </a:lnRef>
          <a:fillRef idx="1">
            <a:schemeClr val="accent6"/>
          </a:fillRef>
          <a:effectRef idx="0">
            <a:schemeClr val="accent6"/>
          </a:effectRef>
          <a:fontRef idx="minor">
            <a:schemeClr val="lt1"/>
          </a:fontRef>
        </p:style>
        <p:txBody>
          <a:bodyPr rtlCol="0" anchor="t" anchorCtr="0"/>
          <a:lstStyle/>
          <a:p>
            <a:pPr algn="ctr"/>
            <a:r>
              <a:rPr lang="en-US" dirty="0">
                <a:solidFill>
                  <a:schemeClr val="bg1"/>
                </a:solidFill>
              </a:rPr>
              <a:t>Recycle</a:t>
            </a:r>
          </a:p>
        </p:txBody>
      </p:sp>
      <p:sp>
        <p:nvSpPr>
          <p:cNvPr id="50" name="TextBox 49">
            <a:extLst>
              <a:ext uri="{FF2B5EF4-FFF2-40B4-BE49-F238E27FC236}">
                <a16:creationId xmlns:a16="http://schemas.microsoft.com/office/drawing/2014/main" id="{D24F8ED4-B91D-4EC5-ABE8-4BEF565CD836}"/>
              </a:ext>
            </a:extLst>
          </p:cNvPr>
          <p:cNvSpPr txBox="1"/>
          <p:nvPr/>
        </p:nvSpPr>
        <p:spPr>
          <a:xfrm>
            <a:off x="579581" y="4553883"/>
            <a:ext cx="6657110" cy="1938992"/>
          </a:xfrm>
          <a:prstGeom prst="rect">
            <a:avLst/>
          </a:prstGeom>
          <a:gradFill flip="none" rotWithShape="1">
            <a:gsLst>
              <a:gs pos="0">
                <a:schemeClr val="tx1">
                  <a:alpha val="5000"/>
                </a:schemeClr>
              </a:gs>
              <a:gs pos="71000">
                <a:schemeClr val="tx1">
                  <a:alpha val="50000"/>
                </a:schemeClr>
              </a:gs>
            </a:gsLst>
            <a:lin ang="10800000" scaled="1"/>
            <a:tileRect/>
          </a:gradFill>
        </p:spPr>
        <p:txBody>
          <a:bodyPr wrap="square" rtlCol="0">
            <a:spAutoFit/>
          </a:bodyPr>
          <a:lstStyle/>
          <a:p>
            <a:pPr marL="342900" indent="-342900">
              <a:buFont typeface="Wingdings" panose="05000000000000000000" pitchFamily="2" charset="2"/>
              <a:buChar char="Ø"/>
            </a:pPr>
            <a:r>
              <a:rPr lang="en-US" sz="2000" dirty="0">
                <a:solidFill>
                  <a:schemeClr val="bg1"/>
                </a:solidFill>
              </a:rPr>
              <a:t>Minimal Sizing and Mass</a:t>
            </a:r>
          </a:p>
          <a:p>
            <a:pPr marL="342900" indent="-342900">
              <a:buFont typeface="Wingdings" panose="05000000000000000000" pitchFamily="2" charset="2"/>
              <a:buChar char="Ø"/>
            </a:pPr>
            <a:r>
              <a:rPr lang="en-US" sz="2000" dirty="0">
                <a:solidFill>
                  <a:schemeClr val="bg1"/>
                </a:solidFill>
              </a:rPr>
              <a:t>Energy Recovery</a:t>
            </a:r>
          </a:p>
          <a:p>
            <a:pPr marL="342900" indent="-342900">
              <a:buFont typeface="Wingdings" panose="05000000000000000000" pitchFamily="2" charset="2"/>
              <a:buChar char="Ø"/>
            </a:pPr>
            <a:r>
              <a:rPr lang="en-US" sz="2000" dirty="0">
                <a:solidFill>
                  <a:schemeClr val="bg1"/>
                </a:solidFill>
              </a:rPr>
              <a:t>Automation</a:t>
            </a:r>
          </a:p>
          <a:p>
            <a:pPr marL="342900" indent="-342900">
              <a:buFont typeface="Wingdings" panose="05000000000000000000" pitchFamily="2" charset="2"/>
              <a:buChar char="Ø"/>
            </a:pPr>
            <a:r>
              <a:rPr lang="en-US" sz="2000" dirty="0">
                <a:solidFill>
                  <a:schemeClr val="bg1"/>
                </a:solidFill>
              </a:rPr>
              <a:t>Gravity independent unit operations (ex. Water Separation)</a:t>
            </a:r>
          </a:p>
          <a:p>
            <a:pPr marL="342900" indent="-342900">
              <a:buFont typeface="Wingdings" panose="05000000000000000000" pitchFamily="2" charset="2"/>
              <a:buChar char="Ø"/>
            </a:pPr>
            <a:r>
              <a:rPr lang="en-US" sz="2000" dirty="0">
                <a:solidFill>
                  <a:schemeClr val="bg1"/>
                </a:solidFill>
              </a:rPr>
              <a:t>Testing campaigns</a:t>
            </a:r>
          </a:p>
          <a:p>
            <a:pPr marL="342900" indent="-342900">
              <a:buFont typeface="Wingdings" panose="05000000000000000000" pitchFamily="2" charset="2"/>
              <a:buChar char="Ø"/>
            </a:pPr>
            <a:r>
              <a:rPr lang="en-US" sz="2000" dirty="0">
                <a:solidFill>
                  <a:schemeClr val="bg1"/>
                </a:solidFill>
              </a:rPr>
              <a:t>Commodity recycling</a:t>
            </a:r>
          </a:p>
        </p:txBody>
      </p:sp>
      <p:sp>
        <p:nvSpPr>
          <p:cNvPr id="42" name="Rectangle 41">
            <a:extLst>
              <a:ext uri="{FF2B5EF4-FFF2-40B4-BE49-F238E27FC236}">
                <a16:creationId xmlns:a16="http://schemas.microsoft.com/office/drawing/2014/main" id="{EB35FF5D-3C65-4D63-B757-131C5E057AC5}"/>
              </a:ext>
            </a:extLst>
          </p:cNvPr>
          <p:cNvSpPr/>
          <p:nvPr/>
        </p:nvSpPr>
        <p:spPr>
          <a:xfrm>
            <a:off x="5850775" y="4229137"/>
            <a:ext cx="1215390" cy="6278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Waste</a:t>
            </a:r>
          </a:p>
        </p:txBody>
      </p:sp>
    </p:spTree>
    <p:extLst>
      <p:ext uri="{BB962C8B-B14F-4D97-AF65-F5344CB8AC3E}">
        <p14:creationId xmlns:p14="http://schemas.microsoft.com/office/powerpoint/2010/main" val="2223935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1000" fill="hold"/>
                                        <p:tgtEl>
                                          <p:spTgt spid="48"/>
                                        </p:tgtEl>
                                        <p:attrNameLst>
                                          <p:attrName>ppt_w</p:attrName>
                                        </p:attrNameLst>
                                      </p:cBhvr>
                                      <p:tavLst>
                                        <p:tav tm="0">
                                          <p:val>
                                            <p:fltVal val="0"/>
                                          </p:val>
                                        </p:tav>
                                        <p:tav tm="100000">
                                          <p:val>
                                            <p:strVal val="#ppt_w"/>
                                          </p:val>
                                        </p:tav>
                                      </p:tavLst>
                                    </p:anim>
                                    <p:anim calcmode="lin" valueType="num">
                                      <p:cBhvr>
                                        <p:cTn id="8" dur="1000" fill="hold"/>
                                        <p:tgtEl>
                                          <p:spTgt spid="48"/>
                                        </p:tgtEl>
                                        <p:attrNameLst>
                                          <p:attrName>ppt_h</p:attrName>
                                        </p:attrNameLst>
                                      </p:cBhvr>
                                      <p:tavLst>
                                        <p:tav tm="0">
                                          <p:val>
                                            <p:fltVal val="0"/>
                                          </p:val>
                                        </p:tav>
                                        <p:tav tm="100000">
                                          <p:val>
                                            <p:strVal val="#ppt_h"/>
                                          </p:val>
                                        </p:tav>
                                      </p:tavLst>
                                    </p:anim>
                                    <p:anim calcmode="lin" valueType="num">
                                      <p:cBhvr>
                                        <p:cTn id="9" dur="1000" fill="hold"/>
                                        <p:tgtEl>
                                          <p:spTgt spid="48"/>
                                        </p:tgtEl>
                                        <p:attrNameLst>
                                          <p:attrName>style.rotation</p:attrName>
                                        </p:attrNameLst>
                                      </p:cBhvr>
                                      <p:tavLst>
                                        <p:tav tm="0">
                                          <p:val>
                                            <p:fltVal val="90"/>
                                          </p:val>
                                        </p:tav>
                                        <p:tav tm="100000">
                                          <p:val>
                                            <p:fltVal val="0"/>
                                          </p:val>
                                        </p:tav>
                                      </p:tavLst>
                                    </p:anim>
                                    <p:animEffect transition="in" filter="fade">
                                      <p:cBhvr>
                                        <p:cTn id="10" dur="1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18C51A5-D615-1C46-93E5-172C68964AA4}"/>
              </a:ext>
            </a:extLst>
          </p:cNvPr>
          <p:cNvSpPr>
            <a:spLocks noGrp="1"/>
          </p:cNvSpPr>
          <p:nvPr>
            <p:ph type="title"/>
          </p:nvPr>
        </p:nvSpPr>
        <p:spPr>
          <a:solidFill>
            <a:schemeClr val="tx1">
              <a:alpha val="50000"/>
            </a:schemeClr>
          </a:solidFill>
        </p:spPr>
        <p:txBody>
          <a:bodyPr>
            <a:normAutofit/>
          </a:bodyPr>
          <a:lstStyle/>
          <a:p>
            <a:pPr algn="ctr"/>
            <a:r>
              <a:rPr lang="en-US" sz="3200" dirty="0">
                <a:solidFill>
                  <a:schemeClr val="bg1"/>
                </a:solidFill>
              </a:rPr>
              <a:t>Orbital Syngas Commodity Augmentation Reactor (OSCAR)</a:t>
            </a:r>
          </a:p>
        </p:txBody>
      </p:sp>
      <p:sp>
        <p:nvSpPr>
          <p:cNvPr id="4" name="Slide Number Placeholder 3">
            <a:extLst>
              <a:ext uri="{FF2B5EF4-FFF2-40B4-BE49-F238E27FC236}">
                <a16:creationId xmlns:a16="http://schemas.microsoft.com/office/drawing/2014/main" id="{F9A2E6C8-1BAE-B94B-AC5D-40185132743A}"/>
              </a:ext>
            </a:extLst>
          </p:cNvPr>
          <p:cNvSpPr>
            <a:spLocks noGrp="1"/>
          </p:cNvSpPr>
          <p:nvPr>
            <p:ph type="sldNum" sz="quarter" idx="12"/>
          </p:nvPr>
        </p:nvSpPr>
        <p:spPr/>
        <p:txBody>
          <a:bodyPr/>
          <a:lstStyle/>
          <a:p>
            <a:fld id="{2E8C51FE-49D9-314D-9957-ABBF7DDE8782}" type="slidenum">
              <a:rPr lang="en-US" smtClean="0">
                <a:solidFill>
                  <a:schemeClr val="bg1"/>
                </a:solidFill>
              </a:rPr>
              <a:pPr/>
              <a:t>7</a:t>
            </a:fld>
            <a:endParaRPr lang="en-US">
              <a:solidFill>
                <a:schemeClr val="bg1"/>
              </a:solidFill>
            </a:endParaRPr>
          </a:p>
        </p:txBody>
      </p:sp>
      <p:grpSp>
        <p:nvGrpSpPr>
          <p:cNvPr id="42" name="Group 41">
            <a:extLst>
              <a:ext uri="{FF2B5EF4-FFF2-40B4-BE49-F238E27FC236}">
                <a16:creationId xmlns:a16="http://schemas.microsoft.com/office/drawing/2014/main" id="{A50524AE-8583-4F29-896D-00090EAB5BED}"/>
              </a:ext>
            </a:extLst>
          </p:cNvPr>
          <p:cNvGrpSpPr/>
          <p:nvPr/>
        </p:nvGrpSpPr>
        <p:grpSpPr>
          <a:xfrm>
            <a:off x="8531712" y="1016468"/>
            <a:ext cx="3447672" cy="3490409"/>
            <a:chOff x="2812247" y="953320"/>
            <a:chExt cx="3651870" cy="4374417"/>
          </a:xfrm>
        </p:grpSpPr>
        <p:pic>
          <p:nvPicPr>
            <p:cNvPr id="43" name="Picture 2" descr="Machine generated alternative text:&#10;ARMING &#10;THE SOLDER WITH THIS &#10;LASSO-CONTROLLED SOLDER &#10;STATION CONTAINS LEAD ONLY &#10;CERTIFIED AND PROPERLY &#10;INSTRUCTED PERSONNEL ARE &#10;AUTHORIZED TO USE THIS SOLDER &#10;STATION &#10;• RAS* &#10;LASSO SAFE&quot; &#10;*ION ">
              <a:extLst>
                <a:ext uri="{FF2B5EF4-FFF2-40B4-BE49-F238E27FC236}">
                  <a16:creationId xmlns:a16="http://schemas.microsoft.com/office/drawing/2014/main" id="{037B3561-4D3B-448D-BADF-D117516C51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425" t="32293" r="2823"/>
            <a:stretch/>
          </p:blipFill>
          <p:spPr bwMode="auto">
            <a:xfrm>
              <a:off x="2875975" y="1767586"/>
              <a:ext cx="3539523" cy="356015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44" name="TextBox 43">
              <a:extLst>
                <a:ext uri="{FF2B5EF4-FFF2-40B4-BE49-F238E27FC236}">
                  <a16:creationId xmlns:a16="http://schemas.microsoft.com/office/drawing/2014/main" id="{EBBF8D03-B425-47EC-BC8B-CB85BB0626AC}"/>
                </a:ext>
              </a:extLst>
            </p:cNvPr>
            <p:cNvSpPr txBox="1"/>
            <p:nvPr/>
          </p:nvSpPr>
          <p:spPr>
            <a:xfrm>
              <a:off x="2812247" y="953320"/>
              <a:ext cx="3651870" cy="347154"/>
            </a:xfrm>
            <a:prstGeom prst="rect">
              <a:avLst/>
            </a:prstGeom>
            <a:noFill/>
          </p:spPr>
          <p:txBody>
            <a:bodyPr wrap="square" lIns="45720" rIns="45720" rtlCol="0">
              <a:spAutoFit/>
            </a:bodyPr>
            <a:lstStyle/>
            <a:p>
              <a:pPr algn="ctr"/>
              <a:endParaRPr lang="en-US" sz="1200" dirty="0">
                <a:solidFill>
                  <a:schemeClr val="bg1"/>
                </a:solidFill>
              </a:endParaRPr>
            </a:p>
          </p:txBody>
        </p:sp>
      </p:grpSp>
      <p:sp>
        <p:nvSpPr>
          <p:cNvPr id="3" name="TextBox 2">
            <a:extLst>
              <a:ext uri="{FF2B5EF4-FFF2-40B4-BE49-F238E27FC236}">
                <a16:creationId xmlns:a16="http://schemas.microsoft.com/office/drawing/2014/main" id="{940C50CD-E6B9-4057-A20F-D672B2A44070}"/>
              </a:ext>
            </a:extLst>
          </p:cNvPr>
          <p:cNvSpPr txBox="1"/>
          <p:nvPr/>
        </p:nvSpPr>
        <p:spPr>
          <a:xfrm>
            <a:off x="1920560" y="1682118"/>
            <a:ext cx="6690040" cy="2585323"/>
          </a:xfrm>
          <a:prstGeom prst="rect">
            <a:avLst/>
          </a:prstGeom>
          <a:solidFill>
            <a:schemeClr val="tx1">
              <a:alpha val="50000"/>
            </a:schemeClr>
          </a:solidFill>
        </p:spPr>
        <p:txBody>
          <a:bodyPr wrap="square" rtlCol="0">
            <a:spAutoFit/>
          </a:bodyPr>
          <a:lstStyle/>
          <a:p>
            <a:r>
              <a:rPr lang="en-US" dirty="0">
                <a:solidFill>
                  <a:schemeClr val="bg1"/>
                </a:solidFill>
              </a:rPr>
              <a:t>Goals:</a:t>
            </a:r>
          </a:p>
          <a:p>
            <a:pPr marL="285750" indent="-285750">
              <a:buFontTx/>
              <a:buChar char="-"/>
            </a:pPr>
            <a:r>
              <a:rPr lang="en-US">
                <a:solidFill>
                  <a:schemeClr val="bg1"/>
                </a:solidFill>
              </a:rPr>
              <a:t>Demonstrate </a:t>
            </a:r>
            <a:r>
              <a:rPr lang="en-US" dirty="0">
                <a:solidFill>
                  <a:schemeClr val="bg1"/>
                </a:solidFill>
              </a:rPr>
              <a:t>combustion-based waste conversion in microgravity using waste representative of expected feedstock in space</a:t>
            </a:r>
          </a:p>
          <a:p>
            <a:pPr marL="285750" indent="-285750">
              <a:buFontTx/>
              <a:buChar char="-"/>
            </a:pPr>
            <a:r>
              <a:rPr lang="en-US" dirty="0">
                <a:solidFill>
                  <a:schemeClr val="bg1"/>
                </a:solidFill>
              </a:rPr>
              <a:t>Evaluate results to inform future design</a:t>
            </a:r>
          </a:p>
          <a:p>
            <a:pPr marL="285750" indent="-285750">
              <a:buFontTx/>
              <a:buChar char="-"/>
            </a:pPr>
            <a:endParaRPr lang="en-US" dirty="0">
              <a:solidFill>
                <a:schemeClr val="bg1"/>
              </a:solidFill>
            </a:endParaRPr>
          </a:p>
          <a:p>
            <a:r>
              <a:rPr lang="en-US" dirty="0">
                <a:solidFill>
                  <a:schemeClr val="bg1"/>
                </a:solidFill>
              </a:rPr>
              <a:t>Results:</a:t>
            </a:r>
          </a:p>
          <a:p>
            <a:pPr marL="285750" indent="-285750">
              <a:buFontTx/>
              <a:buChar char="-"/>
            </a:pPr>
            <a:r>
              <a:rPr lang="en-US" dirty="0">
                <a:solidFill>
                  <a:schemeClr val="bg1"/>
                </a:solidFill>
              </a:rPr>
              <a:t>Comparable conversion in microgravity/lab testing</a:t>
            </a:r>
          </a:p>
          <a:p>
            <a:pPr marL="285750" indent="-285750">
              <a:buFontTx/>
              <a:buChar char="-"/>
            </a:pPr>
            <a:r>
              <a:rPr lang="en-US" dirty="0">
                <a:solidFill>
                  <a:schemeClr val="bg1"/>
                </a:solidFill>
              </a:rPr>
              <a:t>Confidence for continued development</a:t>
            </a:r>
          </a:p>
          <a:p>
            <a:pPr marL="285750" indent="-285750">
              <a:buFontTx/>
              <a:buChar char="-"/>
            </a:pPr>
            <a:endParaRPr lang="en-US" dirty="0">
              <a:solidFill>
                <a:schemeClr val="bg1"/>
              </a:solidFill>
            </a:endParaRPr>
          </a:p>
        </p:txBody>
      </p:sp>
      <p:pic>
        <p:nvPicPr>
          <p:cNvPr id="45" name="Content Placeholder 3">
            <a:extLst>
              <a:ext uri="{FF2B5EF4-FFF2-40B4-BE49-F238E27FC236}">
                <a16:creationId xmlns:a16="http://schemas.microsoft.com/office/drawing/2014/main" id="{2CC047B8-5280-4273-B779-E2B7529F81E8}"/>
              </a:ext>
            </a:extLst>
          </p:cNvPr>
          <p:cNvPicPr>
            <a:picLocks noGrp="1" noChangeAspect="1"/>
          </p:cNvPicPr>
          <p:nvPr>
            <p:ph idx="1"/>
          </p:nvPr>
        </p:nvPicPr>
        <p:blipFill>
          <a:blip r:embed="rId4"/>
          <a:stretch>
            <a:fillRect/>
          </a:stretch>
        </p:blipFill>
        <p:spPr>
          <a:xfrm>
            <a:off x="1730002" y="4107586"/>
            <a:ext cx="7089879" cy="2522469"/>
          </a:xfrm>
          <a:prstGeom prst="rect">
            <a:avLst/>
          </a:prstGeom>
          <a:ln>
            <a:noFill/>
          </a:ln>
          <a:effectLst>
            <a:outerShdw blurRad="190500" algn="tl" rotWithShape="0">
              <a:srgbClr val="000000">
                <a:alpha val="70000"/>
              </a:srgbClr>
            </a:outerShdw>
          </a:effectLst>
        </p:spPr>
      </p:pic>
      <p:sp>
        <p:nvSpPr>
          <p:cNvPr id="2" name="Rectangle 1">
            <a:extLst>
              <a:ext uri="{FF2B5EF4-FFF2-40B4-BE49-F238E27FC236}">
                <a16:creationId xmlns:a16="http://schemas.microsoft.com/office/drawing/2014/main" id="{1D5A4CDE-1A3B-4AAF-A6B8-1EA338A55D2B}"/>
              </a:ext>
            </a:extLst>
          </p:cNvPr>
          <p:cNvSpPr/>
          <p:nvPr/>
        </p:nvSpPr>
        <p:spPr>
          <a:xfrm>
            <a:off x="4054094" y="6596390"/>
            <a:ext cx="2441694" cy="261610"/>
          </a:xfrm>
          <a:prstGeom prst="rect">
            <a:avLst/>
          </a:prstGeom>
        </p:spPr>
        <p:txBody>
          <a:bodyPr wrap="none">
            <a:spAutoFit/>
          </a:bodyPr>
          <a:lstStyle/>
          <a:p>
            <a:r>
              <a:rPr lang="en-US" sz="1100" dirty="0">
                <a:solidFill>
                  <a:schemeClr val="bg1"/>
                </a:solidFill>
              </a:rPr>
              <a:t>https://doi.org/10.2478/gsr-2021-0006</a:t>
            </a:r>
          </a:p>
        </p:txBody>
      </p:sp>
    </p:spTree>
    <p:extLst>
      <p:ext uri="{BB962C8B-B14F-4D97-AF65-F5344CB8AC3E}">
        <p14:creationId xmlns:p14="http://schemas.microsoft.com/office/powerpoint/2010/main" val="1767786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65CE3-B7E4-4C09-85A7-1009DEC62C6C}"/>
              </a:ext>
            </a:extLst>
          </p:cNvPr>
          <p:cNvSpPr>
            <a:spLocks noGrp="1"/>
          </p:cNvSpPr>
          <p:nvPr>
            <p:ph type="title"/>
          </p:nvPr>
        </p:nvSpPr>
        <p:spPr>
          <a:solidFill>
            <a:schemeClr val="tx1">
              <a:alpha val="70000"/>
            </a:schemeClr>
          </a:solidFill>
        </p:spPr>
        <p:txBody>
          <a:bodyPr/>
          <a:lstStyle/>
          <a:p>
            <a:r>
              <a:rPr lang="en-US" dirty="0">
                <a:solidFill>
                  <a:schemeClr val="bg1"/>
                </a:solidFill>
              </a:rPr>
              <a:t> A Mass Constrained Problem</a:t>
            </a:r>
          </a:p>
        </p:txBody>
      </p:sp>
      <p:sp>
        <p:nvSpPr>
          <p:cNvPr id="4" name="Rectangle 3">
            <a:extLst>
              <a:ext uri="{FF2B5EF4-FFF2-40B4-BE49-F238E27FC236}">
                <a16:creationId xmlns:a16="http://schemas.microsoft.com/office/drawing/2014/main" id="{B8312EB7-9FF6-48AB-808B-C673F9A38163}"/>
              </a:ext>
            </a:extLst>
          </p:cNvPr>
          <p:cNvSpPr/>
          <p:nvPr/>
        </p:nvSpPr>
        <p:spPr>
          <a:xfrm>
            <a:off x="782590" y="3428998"/>
            <a:ext cx="1243913" cy="912341"/>
          </a:xfrm>
          <a:prstGeom prst="rect">
            <a:avLst/>
          </a:prstGeom>
          <a:solidFill>
            <a:schemeClr val="tx1">
              <a:alpha val="70000"/>
            </a:schemeClr>
          </a:solidFill>
          <a:ln>
            <a:solidFill>
              <a:schemeClr val="tx1">
                <a:lumMod val="65000"/>
                <a:lumOff val="3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solidFill>
                  <a:schemeClr val="bg1"/>
                </a:solidFill>
              </a:rPr>
              <a:t>Trash Receptacle</a:t>
            </a:r>
          </a:p>
        </p:txBody>
      </p:sp>
      <p:sp>
        <p:nvSpPr>
          <p:cNvPr id="5" name="Rectangle 4">
            <a:extLst>
              <a:ext uri="{FF2B5EF4-FFF2-40B4-BE49-F238E27FC236}">
                <a16:creationId xmlns:a16="http://schemas.microsoft.com/office/drawing/2014/main" id="{5E13E73D-8B02-4E42-BF7D-941BB29076FB}"/>
              </a:ext>
            </a:extLst>
          </p:cNvPr>
          <p:cNvSpPr/>
          <p:nvPr/>
        </p:nvSpPr>
        <p:spPr>
          <a:xfrm>
            <a:off x="2557844" y="3428998"/>
            <a:ext cx="1318054" cy="912341"/>
          </a:xfrm>
          <a:prstGeom prst="rect">
            <a:avLst/>
          </a:prstGeom>
          <a:solidFill>
            <a:schemeClr val="tx1">
              <a:alpha val="70000"/>
            </a:schemeClr>
          </a:solidFill>
          <a:ln>
            <a:solidFill>
              <a:schemeClr val="tx1">
                <a:lumMod val="65000"/>
                <a:lumOff val="3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solidFill>
                  <a:schemeClr val="bg1"/>
                </a:solidFill>
              </a:rPr>
              <a:t>Feed Mechanism</a:t>
            </a:r>
          </a:p>
        </p:txBody>
      </p:sp>
      <p:sp>
        <p:nvSpPr>
          <p:cNvPr id="6" name="Rectangle 5">
            <a:extLst>
              <a:ext uri="{FF2B5EF4-FFF2-40B4-BE49-F238E27FC236}">
                <a16:creationId xmlns:a16="http://schemas.microsoft.com/office/drawing/2014/main" id="{9585FA56-7720-4B82-BBFB-78E8FD8900E6}"/>
              </a:ext>
            </a:extLst>
          </p:cNvPr>
          <p:cNvSpPr/>
          <p:nvPr/>
        </p:nvSpPr>
        <p:spPr>
          <a:xfrm>
            <a:off x="4407239" y="3428998"/>
            <a:ext cx="1243915" cy="912341"/>
          </a:xfrm>
          <a:prstGeom prst="rect">
            <a:avLst/>
          </a:prstGeom>
          <a:solidFill>
            <a:schemeClr val="tx1">
              <a:alpha val="70000"/>
            </a:schemeClr>
          </a:solidFill>
          <a:ln>
            <a:solidFill>
              <a:schemeClr val="tx1">
                <a:lumMod val="65000"/>
                <a:lumOff val="3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solidFill>
                  <a:schemeClr val="bg1"/>
                </a:solidFill>
              </a:rPr>
              <a:t>Conversion Reactor</a:t>
            </a:r>
          </a:p>
        </p:txBody>
      </p:sp>
      <p:sp>
        <p:nvSpPr>
          <p:cNvPr id="7" name="Rectangle 6">
            <a:extLst>
              <a:ext uri="{FF2B5EF4-FFF2-40B4-BE49-F238E27FC236}">
                <a16:creationId xmlns:a16="http://schemas.microsoft.com/office/drawing/2014/main" id="{D739FB8E-88DC-4004-A579-BA64662EA62D}"/>
              </a:ext>
            </a:extLst>
          </p:cNvPr>
          <p:cNvSpPr/>
          <p:nvPr/>
        </p:nvSpPr>
        <p:spPr>
          <a:xfrm>
            <a:off x="6182495" y="3428998"/>
            <a:ext cx="1243913" cy="912341"/>
          </a:xfrm>
          <a:prstGeom prst="rect">
            <a:avLst/>
          </a:prstGeom>
          <a:solidFill>
            <a:schemeClr val="tx1">
              <a:alpha val="70000"/>
            </a:schemeClr>
          </a:solidFill>
          <a:ln>
            <a:solidFill>
              <a:schemeClr val="tx1">
                <a:lumMod val="65000"/>
                <a:lumOff val="3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solidFill>
                  <a:schemeClr val="bg1"/>
                </a:solidFill>
              </a:rPr>
              <a:t>Effluent Treatment</a:t>
            </a:r>
          </a:p>
        </p:txBody>
      </p:sp>
      <p:sp>
        <p:nvSpPr>
          <p:cNvPr id="8" name="Rectangle 7">
            <a:extLst>
              <a:ext uri="{FF2B5EF4-FFF2-40B4-BE49-F238E27FC236}">
                <a16:creationId xmlns:a16="http://schemas.microsoft.com/office/drawing/2014/main" id="{AA32A5BE-7C97-4B99-92C6-71EE116C8C84}"/>
              </a:ext>
            </a:extLst>
          </p:cNvPr>
          <p:cNvSpPr/>
          <p:nvPr/>
        </p:nvSpPr>
        <p:spPr>
          <a:xfrm>
            <a:off x="7957749" y="3428998"/>
            <a:ext cx="1499286" cy="912341"/>
          </a:xfrm>
          <a:prstGeom prst="rect">
            <a:avLst/>
          </a:prstGeom>
          <a:solidFill>
            <a:schemeClr val="tx1">
              <a:alpha val="70000"/>
            </a:schemeClr>
          </a:solidFill>
          <a:ln>
            <a:solidFill>
              <a:schemeClr val="tx1">
                <a:lumMod val="65000"/>
                <a:lumOff val="3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solidFill>
                  <a:schemeClr val="bg1"/>
                </a:solidFill>
              </a:rPr>
              <a:t>Methanation (Sabatier)</a:t>
            </a:r>
          </a:p>
        </p:txBody>
      </p:sp>
      <p:sp>
        <p:nvSpPr>
          <p:cNvPr id="9" name="Rectangle 8">
            <a:extLst>
              <a:ext uri="{FF2B5EF4-FFF2-40B4-BE49-F238E27FC236}">
                <a16:creationId xmlns:a16="http://schemas.microsoft.com/office/drawing/2014/main" id="{4237B79A-8C92-4AE9-A35F-81E3579A3547}"/>
              </a:ext>
            </a:extLst>
          </p:cNvPr>
          <p:cNvSpPr/>
          <p:nvPr/>
        </p:nvSpPr>
        <p:spPr>
          <a:xfrm>
            <a:off x="9988376" y="3428998"/>
            <a:ext cx="1499286" cy="912341"/>
          </a:xfrm>
          <a:prstGeom prst="rect">
            <a:avLst/>
          </a:prstGeom>
          <a:solidFill>
            <a:schemeClr val="tx1">
              <a:alpha val="70000"/>
            </a:schemeClr>
          </a:solidFill>
          <a:ln>
            <a:solidFill>
              <a:schemeClr val="tx1">
                <a:lumMod val="65000"/>
                <a:lumOff val="3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solidFill>
                  <a:schemeClr val="bg1"/>
                </a:solidFill>
              </a:rPr>
              <a:t>Electrolysis</a:t>
            </a:r>
          </a:p>
        </p:txBody>
      </p:sp>
      <p:cxnSp>
        <p:nvCxnSpPr>
          <p:cNvPr id="11" name="Straight Arrow Connector 10">
            <a:extLst>
              <a:ext uri="{FF2B5EF4-FFF2-40B4-BE49-F238E27FC236}">
                <a16:creationId xmlns:a16="http://schemas.microsoft.com/office/drawing/2014/main" id="{D61CB9C9-6F05-4D79-81C2-CA0D336FD757}"/>
              </a:ext>
            </a:extLst>
          </p:cNvPr>
          <p:cNvCxnSpPr>
            <a:cxnSpLocks/>
            <a:stCxn id="4" idx="3"/>
            <a:endCxn id="5" idx="1"/>
          </p:cNvCxnSpPr>
          <p:nvPr/>
        </p:nvCxnSpPr>
        <p:spPr>
          <a:xfrm>
            <a:off x="2026503" y="3885169"/>
            <a:ext cx="531341" cy="0"/>
          </a:xfrm>
          <a:prstGeom prst="straightConnector1">
            <a:avLst/>
          </a:prstGeom>
          <a:ln w="38100">
            <a:solidFill>
              <a:schemeClr val="bg1">
                <a:lumMod val="65000"/>
              </a:schemeClr>
            </a:solidFill>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a:extLst>
              <a:ext uri="{FF2B5EF4-FFF2-40B4-BE49-F238E27FC236}">
                <a16:creationId xmlns:a16="http://schemas.microsoft.com/office/drawing/2014/main" id="{38B0AB1C-03D9-4919-A337-8AFFCCFA4B75}"/>
              </a:ext>
            </a:extLst>
          </p:cNvPr>
          <p:cNvCxnSpPr>
            <a:cxnSpLocks/>
          </p:cNvCxnSpPr>
          <p:nvPr/>
        </p:nvCxnSpPr>
        <p:spPr>
          <a:xfrm>
            <a:off x="3875898" y="3894434"/>
            <a:ext cx="531341" cy="0"/>
          </a:xfrm>
          <a:prstGeom prst="straightConnector1">
            <a:avLst/>
          </a:prstGeom>
          <a:ln w="38100">
            <a:solidFill>
              <a:schemeClr val="bg1">
                <a:lumMod val="65000"/>
              </a:schemeClr>
            </a:solidFill>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BDA481FC-48AE-4D8E-8983-C0FE632ACA88}"/>
              </a:ext>
            </a:extLst>
          </p:cNvPr>
          <p:cNvCxnSpPr>
            <a:cxnSpLocks/>
          </p:cNvCxnSpPr>
          <p:nvPr/>
        </p:nvCxnSpPr>
        <p:spPr>
          <a:xfrm>
            <a:off x="5651154" y="3894434"/>
            <a:ext cx="531341" cy="0"/>
          </a:xfrm>
          <a:prstGeom prst="straightConnector1">
            <a:avLst/>
          </a:prstGeom>
          <a:ln w="85725">
            <a:gradFill flip="none" rotWithShape="1">
              <a:gsLst>
                <a:gs pos="48000">
                  <a:srgbClr val="2A8998"/>
                </a:gs>
                <a:gs pos="45000">
                  <a:srgbClr val="00B050"/>
                </a:gs>
                <a:gs pos="51000">
                  <a:schemeClr val="accent1"/>
                </a:gs>
                <a:gs pos="56000">
                  <a:schemeClr val="accent2"/>
                </a:gs>
              </a:gsLst>
              <a:lin ang="16200000" scaled="1"/>
              <a:tileRect/>
            </a:gradFill>
            <a:tailEnd type="triangle"/>
          </a:ln>
        </p:spPr>
        <p:style>
          <a:lnRef idx="3">
            <a:schemeClr val="accent6"/>
          </a:lnRef>
          <a:fillRef idx="0">
            <a:schemeClr val="accent6"/>
          </a:fillRef>
          <a:effectRef idx="2">
            <a:schemeClr val="accent6"/>
          </a:effectRef>
          <a:fontRef idx="minor">
            <a:schemeClr val="tx1"/>
          </a:fontRef>
        </p:style>
      </p:cxnSp>
      <p:cxnSp>
        <p:nvCxnSpPr>
          <p:cNvPr id="17" name="Straight Arrow Connector 16">
            <a:extLst>
              <a:ext uri="{FF2B5EF4-FFF2-40B4-BE49-F238E27FC236}">
                <a16:creationId xmlns:a16="http://schemas.microsoft.com/office/drawing/2014/main" id="{E018440E-35D6-46FA-8D0D-7628AB666A83}"/>
              </a:ext>
            </a:extLst>
          </p:cNvPr>
          <p:cNvCxnSpPr>
            <a:cxnSpLocks/>
          </p:cNvCxnSpPr>
          <p:nvPr/>
        </p:nvCxnSpPr>
        <p:spPr>
          <a:xfrm>
            <a:off x="7426408" y="3885168"/>
            <a:ext cx="531341" cy="0"/>
          </a:xfrm>
          <a:prstGeom prst="straightConnector1">
            <a:avLst/>
          </a:prstGeom>
          <a:ln w="38100">
            <a:tailEnd type="triangle"/>
          </a:ln>
        </p:spPr>
        <p:style>
          <a:lnRef idx="1">
            <a:schemeClr val="accent6"/>
          </a:lnRef>
          <a:fillRef idx="0">
            <a:schemeClr val="accent6"/>
          </a:fillRef>
          <a:effectRef idx="0">
            <a:schemeClr val="accent6"/>
          </a:effectRef>
          <a:fontRef idx="minor">
            <a:schemeClr val="tx1"/>
          </a:fontRef>
        </p:style>
      </p:cxnSp>
      <p:cxnSp>
        <p:nvCxnSpPr>
          <p:cNvPr id="18" name="Straight Arrow Connector 17">
            <a:extLst>
              <a:ext uri="{FF2B5EF4-FFF2-40B4-BE49-F238E27FC236}">
                <a16:creationId xmlns:a16="http://schemas.microsoft.com/office/drawing/2014/main" id="{18DCAAEA-4EAE-4C60-AF6D-B9B372BB1004}"/>
              </a:ext>
            </a:extLst>
          </p:cNvPr>
          <p:cNvCxnSpPr>
            <a:cxnSpLocks/>
            <a:stCxn id="8" idx="3"/>
            <a:endCxn id="9" idx="1"/>
          </p:cNvCxnSpPr>
          <p:nvPr/>
        </p:nvCxnSpPr>
        <p:spPr>
          <a:xfrm>
            <a:off x="9457035" y="3885169"/>
            <a:ext cx="531341" cy="0"/>
          </a:xfrm>
          <a:prstGeom prst="straightConnector1">
            <a:avLst/>
          </a:prstGeom>
          <a:ln w="38100">
            <a:tailEnd type="triangle"/>
          </a:ln>
        </p:spPr>
        <p:style>
          <a:lnRef idx="3">
            <a:schemeClr val="accent1"/>
          </a:lnRef>
          <a:fillRef idx="0">
            <a:schemeClr val="accent1"/>
          </a:fillRef>
          <a:effectRef idx="2">
            <a:schemeClr val="accent1"/>
          </a:effectRef>
          <a:fontRef idx="minor">
            <a:schemeClr val="tx1"/>
          </a:fontRef>
        </p:style>
      </p:cxnSp>
      <p:cxnSp>
        <p:nvCxnSpPr>
          <p:cNvPr id="20" name="Connector: Elbow 19">
            <a:extLst>
              <a:ext uri="{FF2B5EF4-FFF2-40B4-BE49-F238E27FC236}">
                <a16:creationId xmlns:a16="http://schemas.microsoft.com/office/drawing/2014/main" id="{D5C07B6E-F281-43A7-867A-CE3FD1ED362E}"/>
              </a:ext>
            </a:extLst>
          </p:cNvPr>
          <p:cNvCxnSpPr>
            <a:cxnSpLocks/>
            <a:stCxn id="7" idx="0"/>
          </p:cNvCxnSpPr>
          <p:nvPr/>
        </p:nvCxnSpPr>
        <p:spPr>
          <a:xfrm rot="16200000" flipV="1">
            <a:off x="5812825" y="2437370"/>
            <a:ext cx="214350" cy="1768905"/>
          </a:xfrm>
          <a:prstGeom prst="bentConnector2">
            <a:avLst/>
          </a:prstGeom>
          <a:ln w="38100">
            <a:tailEnd type="triangle"/>
          </a:ln>
        </p:spPr>
        <p:style>
          <a:lnRef idx="3">
            <a:schemeClr val="accent2"/>
          </a:lnRef>
          <a:fillRef idx="0">
            <a:schemeClr val="accent2"/>
          </a:fillRef>
          <a:effectRef idx="2">
            <a:schemeClr val="accent2"/>
          </a:effectRef>
          <a:fontRef idx="minor">
            <a:schemeClr val="tx1"/>
          </a:fontRef>
        </p:style>
      </p:cxnSp>
      <p:cxnSp>
        <p:nvCxnSpPr>
          <p:cNvPr id="22" name="Connector: Elbow 21">
            <a:extLst>
              <a:ext uri="{FF2B5EF4-FFF2-40B4-BE49-F238E27FC236}">
                <a16:creationId xmlns:a16="http://schemas.microsoft.com/office/drawing/2014/main" id="{78BAE6D9-75A0-454E-BA98-8FBB8E037696}"/>
              </a:ext>
            </a:extLst>
          </p:cNvPr>
          <p:cNvCxnSpPr>
            <a:cxnSpLocks/>
            <a:stCxn id="9" idx="0"/>
            <a:endCxn id="6" idx="0"/>
          </p:cNvCxnSpPr>
          <p:nvPr/>
        </p:nvCxnSpPr>
        <p:spPr>
          <a:xfrm rot="16200000" flipV="1">
            <a:off x="7883608" y="574587"/>
            <a:ext cx="12700" cy="5708822"/>
          </a:xfrm>
          <a:prstGeom prst="bentConnector3">
            <a:avLst>
              <a:gd name="adj1" fmla="val 5057984"/>
            </a:avLst>
          </a:prstGeom>
          <a:ln w="38100">
            <a:tailEnd type="triangle"/>
          </a:ln>
        </p:spPr>
        <p:style>
          <a:lnRef idx="3">
            <a:schemeClr val="accent2"/>
          </a:lnRef>
          <a:fillRef idx="0">
            <a:schemeClr val="accent2"/>
          </a:fillRef>
          <a:effectRef idx="2">
            <a:schemeClr val="accent2"/>
          </a:effectRef>
          <a:fontRef idx="minor">
            <a:schemeClr val="tx1"/>
          </a:fontRef>
        </p:style>
      </p:cxnSp>
      <p:cxnSp>
        <p:nvCxnSpPr>
          <p:cNvPr id="26" name="Connector: Elbow 25">
            <a:extLst>
              <a:ext uri="{FF2B5EF4-FFF2-40B4-BE49-F238E27FC236}">
                <a16:creationId xmlns:a16="http://schemas.microsoft.com/office/drawing/2014/main" id="{F2E27E1B-9220-4B93-A2F7-F2A87757F560}"/>
              </a:ext>
            </a:extLst>
          </p:cNvPr>
          <p:cNvCxnSpPr>
            <a:cxnSpLocks/>
            <a:stCxn id="5" idx="0"/>
          </p:cNvCxnSpPr>
          <p:nvPr/>
        </p:nvCxnSpPr>
        <p:spPr>
          <a:xfrm rot="16200000" flipH="1">
            <a:off x="6241703" y="404166"/>
            <a:ext cx="456170" cy="6505834"/>
          </a:xfrm>
          <a:prstGeom prst="bentConnector4">
            <a:avLst>
              <a:gd name="adj1" fmla="val -218674"/>
              <a:gd name="adj2" fmla="val 100105"/>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44" name="Connector: Elbow 43">
            <a:extLst>
              <a:ext uri="{FF2B5EF4-FFF2-40B4-BE49-F238E27FC236}">
                <a16:creationId xmlns:a16="http://schemas.microsoft.com/office/drawing/2014/main" id="{459870C6-8A6E-45C1-ADD3-4641999B021D}"/>
              </a:ext>
            </a:extLst>
          </p:cNvPr>
          <p:cNvCxnSpPr>
            <a:cxnSpLocks/>
            <a:stCxn id="7" idx="0"/>
          </p:cNvCxnSpPr>
          <p:nvPr/>
        </p:nvCxnSpPr>
        <p:spPr>
          <a:xfrm rot="5400000" flipH="1" flipV="1">
            <a:off x="8159580" y="1859520"/>
            <a:ext cx="214350" cy="2924606"/>
          </a:xfrm>
          <a:prstGeom prst="bentConnector2">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47" name="Speech Bubble: Rectangle with Corners Rounded 46">
            <a:extLst>
              <a:ext uri="{FF2B5EF4-FFF2-40B4-BE49-F238E27FC236}">
                <a16:creationId xmlns:a16="http://schemas.microsoft.com/office/drawing/2014/main" id="{2B81A491-A12C-42BF-B110-6AB2B20CDA04}"/>
              </a:ext>
            </a:extLst>
          </p:cNvPr>
          <p:cNvSpPr/>
          <p:nvPr/>
        </p:nvSpPr>
        <p:spPr>
          <a:xfrm>
            <a:off x="2557843" y="4596837"/>
            <a:ext cx="1473830" cy="671348"/>
          </a:xfrm>
          <a:prstGeom prst="wedgeRoundRectCallout">
            <a:avLst>
              <a:gd name="adj1" fmla="val -18946"/>
              <a:gd name="adj2" fmla="val -85561"/>
              <a:gd name="adj3" fmla="val 16667"/>
            </a:avLst>
          </a:prstGeom>
          <a:solidFill>
            <a:schemeClr val="tx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en-US" sz="1200" dirty="0">
                <a:solidFill>
                  <a:schemeClr val="bg1"/>
                </a:solidFill>
              </a:rPr>
              <a:t>Solid Transport</a:t>
            </a:r>
          </a:p>
          <a:p>
            <a:pPr marL="171450" indent="-171450">
              <a:buFont typeface="Arial" panose="020B0604020202020204" pitchFamily="34" charset="0"/>
              <a:buChar char="•"/>
            </a:pPr>
            <a:r>
              <a:rPr lang="en-US" sz="1200" dirty="0">
                <a:solidFill>
                  <a:schemeClr val="bg1"/>
                </a:solidFill>
              </a:rPr>
              <a:t>Size Constrained</a:t>
            </a:r>
          </a:p>
          <a:p>
            <a:pPr marL="171450" indent="-171450">
              <a:buFont typeface="Arial" panose="020B0604020202020204" pitchFamily="34" charset="0"/>
              <a:buChar char="•"/>
            </a:pPr>
            <a:r>
              <a:rPr lang="en-US" sz="1200" dirty="0">
                <a:solidFill>
                  <a:schemeClr val="bg1"/>
                </a:solidFill>
              </a:rPr>
              <a:t>No Gravity</a:t>
            </a:r>
          </a:p>
        </p:txBody>
      </p:sp>
      <p:sp>
        <p:nvSpPr>
          <p:cNvPr id="48" name="Speech Bubble: Rectangle with Corners Rounded 47">
            <a:extLst>
              <a:ext uri="{FF2B5EF4-FFF2-40B4-BE49-F238E27FC236}">
                <a16:creationId xmlns:a16="http://schemas.microsoft.com/office/drawing/2014/main" id="{1E485368-D606-4169-A283-952F2C1F16EF}"/>
              </a:ext>
            </a:extLst>
          </p:cNvPr>
          <p:cNvSpPr/>
          <p:nvPr/>
        </p:nvSpPr>
        <p:spPr>
          <a:xfrm>
            <a:off x="782590" y="4596837"/>
            <a:ext cx="1473830" cy="671348"/>
          </a:xfrm>
          <a:prstGeom prst="wedgeRoundRectCallout">
            <a:avLst>
              <a:gd name="adj1" fmla="val -18946"/>
              <a:gd name="adj2" fmla="val -85561"/>
              <a:gd name="adj3" fmla="val 16667"/>
            </a:avLst>
          </a:prstGeom>
          <a:solidFill>
            <a:schemeClr val="tx1">
              <a:alpha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en-US" sz="1200" dirty="0">
                <a:solidFill>
                  <a:schemeClr val="bg1"/>
                </a:solidFill>
              </a:rPr>
              <a:t>User Friendly</a:t>
            </a:r>
          </a:p>
          <a:p>
            <a:pPr marL="171450" indent="-171450">
              <a:buFont typeface="Arial" panose="020B0604020202020204" pitchFamily="34" charset="0"/>
              <a:buChar char="•"/>
            </a:pPr>
            <a:r>
              <a:rPr lang="en-US" sz="1200" dirty="0">
                <a:solidFill>
                  <a:schemeClr val="bg1"/>
                </a:solidFill>
              </a:rPr>
              <a:t>Containment</a:t>
            </a:r>
          </a:p>
        </p:txBody>
      </p:sp>
      <p:sp>
        <p:nvSpPr>
          <p:cNvPr id="57" name="Speech Bubble: Rectangle with Corners Rounded 56">
            <a:extLst>
              <a:ext uri="{FF2B5EF4-FFF2-40B4-BE49-F238E27FC236}">
                <a16:creationId xmlns:a16="http://schemas.microsoft.com/office/drawing/2014/main" id="{CABFCD73-E09F-4CCC-8821-8AAC11886B4F}"/>
              </a:ext>
            </a:extLst>
          </p:cNvPr>
          <p:cNvSpPr/>
          <p:nvPr/>
        </p:nvSpPr>
        <p:spPr>
          <a:xfrm>
            <a:off x="4333096" y="4596837"/>
            <a:ext cx="1473830" cy="671348"/>
          </a:xfrm>
          <a:prstGeom prst="wedgeRoundRectCallout">
            <a:avLst>
              <a:gd name="adj1" fmla="val -18946"/>
              <a:gd name="adj2" fmla="val -85561"/>
              <a:gd name="adj3" fmla="val 16667"/>
            </a:avLst>
          </a:prstGeom>
          <a:solidFill>
            <a:schemeClr val="tx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en-US" sz="1200" dirty="0">
                <a:solidFill>
                  <a:schemeClr val="bg1"/>
                </a:solidFill>
              </a:rPr>
              <a:t>No Gravity</a:t>
            </a:r>
          </a:p>
          <a:p>
            <a:pPr marL="171450" indent="-171450">
              <a:buFont typeface="Arial" panose="020B0604020202020204" pitchFamily="34" charset="0"/>
              <a:buChar char="•"/>
            </a:pPr>
            <a:r>
              <a:rPr lang="en-US" sz="1200" dirty="0">
                <a:solidFill>
                  <a:schemeClr val="bg1"/>
                </a:solidFill>
              </a:rPr>
              <a:t>Solids removal</a:t>
            </a:r>
          </a:p>
        </p:txBody>
      </p:sp>
      <p:sp>
        <p:nvSpPr>
          <p:cNvPr id="58" name="Speech Bubble: Rectangle with Corners Rounded 57">
            <a:extLst>
              <a:ext uri="{FF2B5EF4-FFF2-40B4-BE49-F238E27FC236}">
                <a16:creationId xmlns:a16="http://schemas.microsoft.com/office/drawing/2014/main" id="{D83BC752-37A5-4FC0-9C99-FD277D9C8C12}"/>
              </a:ext>
            </a:extLst>
          </p:cNvPr>
          <p:cNvSpPr/>
          <p:nvPr/>
        </p:nvSpPr>
        <p:spPr>
          <a:xfrm>
            <a:off x="6180992" y="4617283"/>
            <a:ext cx="1838719" cy="1534086"/>
          </a:xfrm>
          <a:prstGeom prst="wedgeRoundRectCallout">
            <a:avLst>
              <a:gd name="adj1" fmla="val -22471"/>
              <a:gd name="adj2" fmla="val -66286"/>
              <a:gd name="adj3" fmla="val 16667"/>
            </a:avLst>
          </a:prstGeom>
          <a:solidFill>
            <a:schemeClr val="tx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en-US" sz="1200" dirty="0">
                <a:solidFill>
                  <a:schemeClr val="bg1"/>
                </a:solidFill>
              </a:rPr>
              <a:t>Tar/VOC destruction</a:t>
            </a:r>
          </a:p>
          <a:p>
            <a:pPr marL="171450" indent="-171450">
              <a:buFont typeface="Arial" panose="020B0604020202020204" pitchFamily="34" charset="0"/>
              <a:buChar char="•"/>
            </a:pPr>
            <a:r>
              <a:rPr lang="en-US" sz="1200" dirty="0">
                <a:solidFill>
                  <a:schemeClr val="bg1"/>
                </a:solidFill>
              </a:rPr>
              <a:t>Water Removal</a:t>
            </a:r>
          </a:p>
          <a:p>
            <a:pPr marL="171450" indent="-171450">
              <a:buFont typeface="Arial" panose="020B0604020202020204" pitchFamily="34" charset="0"/>
              <a:buChar char="•"/>
            </a:pPr>
            <a:r>
              <a:rPr lang="en-US" sz="1200" dirty="0">
                <a:solidFill>
                  <a:schemeClr val="bg1"/>
                </a:solidFill>
              </a:rPr>
              <a:t>Oxygen Recovery</a:t>
            </a:r>
          </a:p>
          <a:p>
            <a:pPr marL="171450" indent="-171450">
              <a:buFont typeface="Arial" panose="020B0604020202020204" pitchFamily="34" charset="0"/>
              <a:buChar char="•"/>
            </a:pPr>
            <a:r>
              <a:rPr lang="en-US" sz="1200" dirty="0">
                <a:solidFill>
                  <a:schemeClr val="bg1"/>
                </a:solidFill>
              </a:rPr>
              <a:t>2</a:t>
            </a:r>
            <a:r>
              <a:rPr lang="en-US" sz="1200" baseline="30000" dirty="0">
                <a:solidFill>
                  <a:schemeClr val="bg1"/>
                </a:solidFill>
              </a:rPr>
              <a:t>nd</a:t>
            </a:r>
            <a:r>
              <a:rPr lang="en-US" sz="1200" dirty="0">
                <a:solidFill>
                  <a:schemeClr val="bg1"/>
                </a:solidFill>
              </a:rPr>
              <a:t> Reactor Pre-treat (Halides, Sulfur compounds, particulate </a:t>
            </a:r>
            <a:r>
              <a:rPr lang="en-US" sz="1200" dirty="0" err="1">
                <a:solidFill>
                  <a:schemeClr val="bg1"/>
                </a:solidFill>
              </a:rPr>
              <a:t>etc</a:t>
            </a:r>
            <a:r>
              <a:rPr lang="en-US" sz="1200" dirty="0">
                <a:solidFill>
                  <a:schemeClr val="bg1"/>
                </a:solidFill>
              </a:rPr>
              <a:t>)</a:t>
            </a:r>
          </a:p>
        </p:txBody>
      </p:sp>
      <p:cxnSp>
        <p:nvCxnSpPr>
          <p:cNvPr id="59" name="Straight Arrow Connector 58">
            <a:extLst>
              <a:ext uri="{FF2B5EF4-FFF2-40B4-BE49-F238E27FC236}">
                <a16:creationId xmlns:a16="http://schemas.microsoft.com/office/drawing/2014/main" id="{E1E39087-8D07-4D47-9CF5-43D3D6E85345}"/>
              </a:ext>
            </a:extLst>
          </p:cNvPr>
          <p:cNvCxnSpPr>
            <a:cxnSpLocks/>
          </p:cNvCxnSpPr>
          <p:nvPr/>
        </p:nvCxnSpPr>
        <p:spPr>
          <a:xfrm>
            <a:off x="8738375" y="4341339"/>
            <a:ext cx="0" cy="912341"/>
          </a:xfrm>
          <a:prstGeom prst="straightConnector1">
            <a:avLst/>
          </a:prstGeom>
          <a:ln w="38100">
            <a:tailEnd type="triangle"/>
          </a:ln>
        </p:spPr>
        <p:style>
          <a:lnRef idx="1">
            <a:schemeClr val="accent3"/>
          </a:lnRef>
          <a:fillRef idx="0">
            <a:schemeClr val="accent3"/>
          </a:fillRef>
          <a:effectRef idx="0">
            <a:schemeClr val="accent3"/>
          </a:effectRef>
          <a:fontRef idx="minor">
            <a:schemeClr val="tx1"/>
          </a:fontRef>
        </p:style>
      </p:cxnSp>
      <p:sp>
        <p:nvSpPr>
          <p:cNvPr id="63" name="Rectangle 62">
            <a:extLst>
              <a:ext uri="{FF2B5EF4-FFF2-40B4-BE49-F238E27FC236}">
                <a16:creationId xmlns:a16="http://schemas.microsoft.com/office/drawing/2014/main" id="{14A83B85-94BF-4BB9-9716-929C5561EA45}"/>
              </a:ext>
            </a:extLst>
          </p:cNvPr>
          <p:cNvSpPr/>
          <p:nvPr/>
        </p:nvSpPr>
        <p:spPr>
          <a:xfrm>
            <a:off x="8550025" y="5268185"/>
            <a:ext cx="561110" cy="912340"/>
          </a:xfrm>
          <a:prstGeom prst="rect">
            <a:avLst/>
          </a:prstGeom>
          <a:solidFill>
            <a:schemeClr val="tx1">
              <a:alpha val="7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dirty="0">
                <a:solidFill>
                  <a:schemeClr val="bg1"/>
                </a:solidFill>
              </a:rPr>
              <a:t>CO</a:t>
            </a:r>
            <a:r>
              <a:rPr lang="en-US" baseline="-25000" dirty="0">
                <a:solidFill>
                  <a:schemeClr val="bg1"/>
                </a:solidFill>
              </a:rPr>
              <a:t>2</a:t>
            </a:r>
          </a:p>
          <a:p>
            <a:r>
              <a:rPr lang="en-US" dirty="0">
                <a:solidFill>
                  <a:schemeClr val="bg1"/>
                </a:solidFill>
              </a:rPr>
              <a:t>CO</a:t>
            </a:r>
          </a:p>
          <a:p>
            <a:r>
              <a:rPr lang="en-US" dirty="0">
                <a:solidFill>
                  <a:schemeClr val="bg1"/>
                </a:solidFill>
              </a:rPr>
              <a:t>CH</a:t>
            </a:r>
            <a:r>
              <a:rPr lang="en-US" baseline="-25000" dirty="0">
                <a:solidFill>
                  <a:schemeClr val="bg1"/>
                </a:solidFill>
              </a:rPr>
              <a:t>4</a:t>
            </a:r>
          </a:p>
        </p:txBody>
      </p:sp>
      <p:sp>
        <p:nvSpPr>
          <p:cNvPr id="64" name="Rectangle 63">
            <a:extLst>
              <a:ext uri="{FF2B5EF4-FFF2-40B4-BE49-F238E27FC236}">
                <a16:creationId xmlns:a16="http://schemas.microsoft.com/office/drawing/2014/main" id="{35FEF704-1776-4BAB-8CAB-D4A53D11CC65}"/>
              </a:ext>
            </a:extLst>
          </p:cNvPr>
          <p:cNvSpPr/>
          <p:nvPr/>
        </p:nvSpPr>
        <p:spPr>
          <a:xfrm>
            <a:off x="10050343" y="4617283"/>
            <a:ext cx="405810" cy="354791"/>
          </a:xfrm>
          <a:prstGeom prst="rect">
            <a:avLst/>
          </a:prstGeom>
          <a:solidFill>
            <a:schemeClr val="tx1">
              <a:alpha val="7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b="1" dirty="0">
                <a:solidFill>
                  <a:schemeClr val="bg1"/>
                </a:solidFill>
              </a:rPr>
              <a:t>H</a:t>
            </a:r>
            <a:r>
              <a:rPr lang="en-US" b="1" baseline="-25000" dirty="0">
                <a:solidFill>
                  <a:schemeClr val="bg1"/>
                </a:solidFill>
              </a:rPr>
              <a:t>2</a:t>
            </a:r>
          </a:p>
        </p:txBody>
      </p:sp>
      <p:sp>
        <p:nvSpPr>
          <p:cNvPr id="65" name="Rectangle 64">
            <a:extLst>
              <a:ext uri="{FF2B5EF4-FFF2-40B4-BE49-F238E27FC236}">
                <a16:creationId xmlns:a16="http://schemas.microsoft.com/office/drawing/2014/main" id="{47BBD40F-4424-4C9A-A0E2-98AA94C1C373}"/>
              </a:ext>
            </a:extLst>
          </p:cNvPr>
          <p:cNvSpPr/>
          <p:nvPr/>
        </p:nvSpPr>
        <p:spPr>
          <a:xfrm>
            <a:off x="5574550" y="2066032"/>
            <a:ext cx="683043" cy="354791"/>
          </a:xfrm>
          <a:prstGeom prst="rect">
            <a:avLst/>
          </a:prstGeom>
          <a:solidFill>
            <a:schemeClr val="tx1">
              <a:alpha val="7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b="1" dirty="0">
                <a:solidFill>
                  <a:schemeClr val="bg1"/>
                </a:solidFill>
              </a:rPr>
              <a:t>H</a:t>
            </a:r>
            <a:r>
              <a:rPr lang="en-US" b="1" baseline="-25000" dirty="0">
                <a:solidFill>
                  <a:schemeClr val="bg1"/>
                </a:solidFill>
              </a:rPr>
              <a:t>2</a:t>
            </a:r>
            <a:r>
              <a:rPr lang="en-US" b="1" dirty="0">
                <a:solidFill>
                  <a:schemeClr val="bg1"/>
                </a:solidFill>
              </a:rPr>
              <a:t>O</a:t>
            </a:r>
            <a:endParaRPr lang="en-US" b="1" baseline="-25000" dirty="0">
              <a:solidFill>
                <a:schemeClr val="bg1"/>
              </a:solidFill>
            </a:endParaRPr>
          </a:p>
        </p:txBody>
      </p:sp>
      <p:sp>
        <p:nvSpPr>
          <p:cNvPr id="66" name="Rectangle 65">
            <a:extLst>
              <a:ext uri="{FF2B5EF4-FFF2-40B4-BE49-F238E27FC236}">
                <a16:creationId xmlns:a16="http://schemas.microsoft.com/office/drawing/2014/main" id="{498C40BE-2FC1-4C24-ABAF-A8A6DACC5565}"/>
              </a:ext>
            </a:extLst>
          </p:cNvPr>
          <p:cNvSpPr/>
          <p:nvPr/>
        </p:nvSpPr>
        <p:spPr>
          <a:xfrm>
            <a:off x="5651153" y="2818708"/>
            <a:ext cx="529839" cy="354791"/>
          </a:xfrm>
          <a:prstGeom prst="rect">
            <a:avLst/>
          </a:prstGeom>
          <a:solidFill>
            <a:schemeClr val="tx1">
              <a:alpha val="7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b="1" dirty="0">
                <a:solidFill>
                  <a:schemeClr val="bg1"/>
                </a:solidFill>
              </a:rPr>
              <a:t>O</a:t>
            </a:r>
            <a:r>
              <a:rPr lang="en-US" b="1" baseline="-25000" dirty="0">
                <a:solidFill>
                  <a:schemeClr val="bg1"/>
                </a:solidFill>
              </a:rPr>
              <a:t>2</a:t>
            </a:r>
          </a:p>
        </p:txBody>
      </p:sp>
      <p:cxnSp>
        <p:nvCxnSpPr>
          <p:cNvPr id="72" name="Connector: Elbow 71">
            <a:extLst>
              <a:ext uri="{FF2B5EF4-FFF2-40B4-BE49-F238E27FC236}">
                <a16:creationId xmlns:a16="http://schemas.microsoft.com/office/drawing/2014/main" id="{966184CE-36BC-4B53-B06D-27BB82BC0C5C}"/>
              </a:ext>
            </a:extLst>
          </p:cNvPr>
          <p:cNvCxnSpPr>
            <a:cxnSpLocks/>
            <a:stCxn id="9" idx="2"/>
          </p:cNvCxnSpPr>
          <p:nvPr/>
        </p:nvCxnSpPr>
        <p:spPr>
          <a:xfrm rot="5400000" flipH="1">
            <a:off x="10036431" y="3639752"/>
            <a:ext cx="122191" cy="1280984"/>
          </a:xfrm>
          <a:prstGeom prst="bentConnector4">
            <a:avLst>
              <a:gd name="adj1" fmla="val -187084"/>
              <a:gd name="adj2" fmla="val 79260"/>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83" name="Speech Bubble: Rectangle with Corners Rounded 82">
            <a:extLst>
              <a:ext uri="{FF2B5EF4-FFF2-40B4-BE49-F238E27FC236}">
                <a16:creationId xmlns:a16="http://schemas.microsoft.com/office/drawing/2014/main" id="{28FEB855-5178-48BC-9DF3-8E06ADDB71B3}"/>
              </a:ext>
            </a:extLst>
          </p:cNvPr>
          <p:cNvSpPr/>
          <p:nvPr/>
        </p:nvSpPr>
        <p:spPr>
          <a:xfrm>
            <a:off x="9935580" y="5248017"/>
            <a:ext cx="1473830" cy="671348"/>
          </a:xfrm>
          <a:prstGeom prst="wedgeRoundRectCallout">
            <a:avLst>
              <a:gd name="adj1" fmla="val 21946"/>
              <a:gd name="adj2" fmla="val -186166"/>
              <a:gd name="adj3" fmla="val 16667"/>
            </a:avLst>
          </a:prstGeom>
          <a:solidFill>
            <a:schemeClr val="tx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en-US" sz="1200" dirty="0">
                <a:solidFill>
                  <a:schemeClr val="bg1"/>
                </a:solidFill>
              </a:rPr>
              <a:t>Water cleanup</a:t>
            </a:r>
          </a:p>
        </p:txBody>
      </p:sp>
    </p:spTree>
    <p:extLst>
      <p:ext uri="{BB962C8B-B14F-4D97-AF65-F5344CB8AC3E}">
        <p14:creationId xmlns:p14="http://schemas.microsoft.com/office/powerpoint/2010/main" val="2028643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9A2E6C8-1BAE-B94B-AC5D-40185132743A}"/>
              </a:ext>
            </a:extLst>
          </p:cNvPr>
          <p:cNvSpPr>
            <a:spLocks noGrp="1"/>
          </p:cNvSpPr>
          <p:nvPr>
            <p:ph type="sldNum" sz="quarter" idx="12"/>
          </p:nvPr>
        </p:nvSpPr>
        <p:spPr/>
        <p:txBody>
          <a:bodyPr/>
          <a:lstStyle/>
          <a:p>
            <a:fld id="{2E8C51FE-49D9-314D-9957-ABBF7DDE8782}" type="slidenum">
              <a:rPr lang="en-US" smtClean="0">
                <a:solidFill>
                  <a:schemeClr val="bg1"/>
                </a:solidFill>
              </a:rPr>
              <a:pPr/>
              <a:t>9</a:t>
            </a:fld>
            <a:endParaRPr lang="en-US">
              <a:solidFill>
                <a:schemeClr val="bg1"/>
              </a:solidFill>
            </a:endParaRPr>
          </a:p>
        </p:txBody>
      </p:sp>
      <p:sp>
        <p:nvSpPr>
          <p:cNvPr id="42" name="Title 41">
            <a:extLst>
              <a:ext uri="{FF2B5EF4-FFF2-40B4-BE49-F238E27FC236}">
                <a16:creationId xmlns:a16="http://schemas.microsoft.com/office/drawing/2014/main" id="{1C3DB413-7918-46C9-8BB7-8F05361B6FDE}"/>
              </a:ext>
            </a:extLst>
          </p:cNvPr>
          <p:cNvSpPr>
            <a:spLocks noGrp="1"/>
          </p:cNvSpPr>
          <p:nvPr>
            <p:ph type="title"/>
          </p:nvPr>
        </p:nvSpPr>
        <p:spPr/>
        <p:txBody>
          <a:bodyPr>
            <a:normAutofit/>
          </a:bodyPr>
          <a:lstStyle/>
          <a:p>
            <a:r>
              <a:rPr lang="en-US" sz="3600" dirty="0">
                <a:solidFill>
                  <a:schemeClr val="bg1"/>
                </a:solidFill>
              </a:rPr>
              <a:t>The Future of Waste Management in Space: Integration</a:t>
            </a:r>
          </a:p>
        </p:txBody>
      </p:sp>
      <p:pic>
        <p:nvPicPr>
          <p:cNvPr id="48" name="Picture 47">
            <a:extLst>
              <a:ext uri="{FF2B5EF4-FFF2-40B4-BE49-F238E27FC236}">
                <a16:creationId xmlns:a16="http://schemas.microsoft.com/office/drawing/2014/main" id="{712D6714-1F6B-4D02-A4B7-4178B01D2B77}"/>
              </a:ext>
            </a:extLst>
          </p:cNvPr>
          <p:cNvPicPr/>
          <p:nvPr/>
        </p:nvPicPr>
        <p:blipFill>
          <a:blip r:embed="rId3">
            <a:extLst>
              <a:ext uri="{28A0092B-C50C-407E-A947-70E740481C1C}">
                <a14:useLocalDpi xmlns:a14="http://schemas.microsoft.com/office/drawing/2010/main" val="0"/>
              </a:ext>
            </a:extLst>
          </a:blip>
          <a:stretch>
            <a:fillRect/>
          </a:stretch>
        </p:blipFill>
        <p:spPr>
          <a:xfrm>
            <a:off x="2415456" y="1783607"/>
            <a:ext cx="7566744" cy="4709268"/>
          </a:xfrm>
          <a:prstGeom prst="rect">
            <a:avLst/>
          </a:prstGeom>
          <a:ln>
            <a:noFill/>
          </a:ln>
          <a:effectLst>
            <a:outerShdw blurRad="190500" algn="tl" rotWithShape="0">
              <a:srgbClr val="000000">
                <a:alpha val="70000"/>
              </a:srgbClr>
            </a:outerShdw>
          </a:effectLst>
        </p:spPr>
      </p:pic>
      <p:sp>
        <p:nvSpPr>
          <p:cNvPr id="2" name="Rectangle 1">
            <a:extLst>
              <a:ext uri="{FF2B5EF4-FFF2-40B4-BE49-F238E27FC236}">
                <a16:creationId xmlns:a16="http://schemas.microsoft.com/office/drawing/2014/main" id="{2746F20F-78BF-4B82-8CD0-5500A463EA30}"/>
              </a:ext>
            </a:extLst>
          </p:cNvPr>
          <p:cNvSpPr/>
          <p:nvPr/>
        </p:nvSpPr>
        <p:spPr>
          <a:xfrm>
            <a:off x="4677983" y="6476370"/>
            <a:ext cx="2836033" cy="261610"/>
          </a:xfrm>
          <a:prstGeom prst="rect">
            <a:avLst/>
          </a:prstGeom>
        </p:spPr>
        <p:txBody>
          <a:bodyPr wrap="none">
            <a:spAutoFit/>
          </a:bodyPr>
          <a:lstStyle/>
          <a:p>
            <a:r>
              <a:rPr lang="en-US" sz="1100" dirty="0">
                <a:solidFill>
                  <a:schemeClr val="bg1"/>
                </a:solidFill>
              </a:rPr>
              <a:t>https://arc.aiaa.org/doi/10.2514/6.2013-5326</a:t>
            </a:r>
          </a:p>
        </p:txBody>
      </p:sp>
    </p:spTree>
    <p:extLst>
      <p:ext uri="{BB962C8B-B14F-4D97-AF65-F5344CB8AC3E}">
        <p14:creationId xmlns:p14="http://schemas.microsoft.com/office/powerpoint/2010/main" val="3580387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F3B61-47C5-4770-9A53-41613BCA3BF6}"/>
              </a:ext>
            </a:extLst>
          </p:cNvPr>
          <p:cNvSpPr>
            <a:spLocks noGrp="1"/>
          </p:cNvSpPr>
          <p:nvPr>
            <p:ph type="title"/>
          </p:nvPr>
        </p:nvSpPr>
        <p:spPr>
          <a:solidFill>
            <a:schemeClr val="tx1">
              <a:alpha val="50000"/>
            </a:schemeClr>
          </a:solidFill>
        </p:spPr>
        <p:txBody>
          <a:bodyPr/>
          <a:lstStyle/>
          <a:p>
            <a:r>
              <a:rPr lang="en-US" dirty="0">
                <a:solidFill>
                  <a:schemeClr val="bg1"/>
                </a:solidFill>
              </a:rPr>
              <a:t>Acknowledgements</a:t>
            </a:r>
          </a:p>
        </p:txBody>
      </p:sp>
      <p:sp>
        <p:nvSpPr>
          <p:cNvPr id="4" name="Rectangle 3">
            <a:extLst>
              <a:ext uri="{FF2B5EF4-FFF2-40B4-BE49-F238E27FC236}">
                <a16:creationId xmlns:a16="http://schemas.microsoft.com/office/drawing/2014/main" id="{7A8AAF32-7E26-4E77-8DD8-0A39460AD154}"/>
              </a:ext>
            </a:extLst>
          </p:cNvPr>
          <p:cNvSpPr/>
          <p:nvPr/>
        </p:nvSpPr>
        <p:spPr>
          <a:xfrm>
            <a:off x="1338239" y="2406217"/>
            <a:ext cx="6096000" cy="2585323"/>
          </a:xfrm>
          <a:prstGeom prst="rect">
            <a:avLst/>
          </a:prstGeom>
          <a:solidFill>
            <a:schemeClr val="tx1">
              <a:alpha val="50000"/>
            </a:schemeClr>
          </a:solidFill>
        </p:spPr>
        <p:txBody>
          <a:bodyPr>
            <a:spAutoFit/>
          </a:bodyPr>
          <a:lstStyle/>
          <a:p>
            <a:pPr marL="285750" indent="-285750">
              <a:buFont typeface="Arial" panose="020B0604020202020204" pitchFamily="34" charset="0"/>
              <a:buChar char="•"/>
            </a:pPr>
            <a:r>
              <a:rPr lang="en-US" dirty="0">
                <a:solidFill>
                  <a:schemeClr val="bg1"/>
                </a:solidFill>
              </a:rPr>
              <a:t>NASA Human Exploration and Operations Directorate: Advanced Exploration Systems Logistics Reduction program</a:t>
            </a:r>
          </a:p>
          <a:p>
            <a:pPr marL="285750" indent="-285750">
              <a:buFont typeface="Arial" panose="020B0604020202020204" pitchFamily="34" charset="0"/>
              <a:buChar char="•"/>
            </a:pPr>
            <a:endParaRPr lang="en-US" dirty="0">
              <a:solidFill>
                <a:schemeClr val="bg1"/>
              </a:solidFill>
            </a:endParaRPr>
          </a:p>
          <a:p>
            <a:pPr marL="285750" indent="-285750">
              <a:buFont typeface="Arial" panose="020B0604020202020204" pitchFamily="34" charset="0"/>
              <a:buChar char="•"/>
            </a:pPr>
            <a:r>
              <a:rPr lang="en-US" dirty="0">
                <a:solidFill>
                  <a:schemeClr val="bg1"/>
                </a:solidFill>
              </a:rPr>
              <a:t>Mike Ewert</a:t>
            </a:r>
          </a:p>
          <a:p>
            <a:pPr marL="285750" indent="-285750">
              <a:buFont typeface="Arial" panose="020B0604020202020204" pitchFamily="34" charset="0"/>
              <a:buChar char="•"/>
            </a:pPr>
            <a:r>
              <a:rPr lang="en-US" dirty="0">
                <a:solidFill>
                  <a:schemeClr val="bg1"/>
                </a:solidFill>
              </a:rPr>
              <a:t>Jim </a:t>
            </a:r>
            <a:r>
              <a:rPr lang="en-US" dirty="0" err="1">
                <a:solidFill>
                  <a:schemeClr val="bg1"/>
                </a:solidFill>
              </a:rPr>
              <a:t>Broyan</a:t>
            </a:r>
            <a:endParaRPr lang="en-US" dirty="0">
              <a:solidFill>
                <a:schemeClr val="bg1"/>
              </a:solidFill>
            </a:endParaRPr>
          </a:p>
          <a:p>
            <a:pPr marL="285750" indent="-285750">
              <a:buFont typeface="Arial" panose="020B0604020202020204" pitchFamily="34" charset="0"/>
              <a:buChar char="•"/>
            </a:pPr>
            <a:r>
              <a:rPr lang="en-US" dirty="0">
                <a:solidFill>
                  <a:schemeClr val="bg1"/>
                </a:solidFill>
              </a:rPr>
              <a:t>KSC </a:t>
            </a:r>
            <a:r>
              <a:rPr lang="en-US" dirty="0" err="1">
                <a:solidFill>
                  <a:schemeClr val="bg1"/>
                </a:solidFill>
              </a:rPr>
              <a:t>TtG</a:t>
            </a:r>
            <a:r>
              <a:rPr lang="en-US" dirty="0">
                <a:solidFill>
                  <a:schemeClr val="bg1"/>
                </a:solidFill>
              </a:rPr>
              <a:t>/OSCAR Team</a:t>
            </a:r>
          </a:p>
          <a:p>
            <a:pPr marL="742950" lvl="1" indent="-285750">
              <a:buFont typeface="Arial" panose="020B0604020202020204" pitchFamily="34" charset="0"/>
              <a:buChar char="•"/>
            </a:pPr>
            <a:r>
              <a:rPr lang="en-US" dirty="0">
                <a:solidFill>
                  <a:schemeClr val="bg1"/>
                </a:solidFill>
              </a:rPr>
              <a:t>Annie Meier </a:t>
            </a:r>
          </a:p>
          <a:p>
            <a:pPr marL="742950" lvl="1" indent="-285750">
              <a:buFont typeface="Arial" panose="020B0604020202020204" pitchFamily="34" charset="0"/>
              <a:buChar char="•"/>
            </a:pPr>
            <a:r>
              <a:rPr lang="en-US" dirty="0">
                <a:solidFill>
                  <a:schemeClr val="bg1"/>
                </a:solidFill>
              </a:rPr>
              <a:t>Ray Pitts</a:t>
            </a:r>
          </a:p>
          <a:p>
            <a:pPr marL="742950" lvl="1" indent="-285750">
              <a:buFont typeface="Arial" panose="020B0604020202020204" pitchFamily="34" charset="0"/>
              <a:buChar char="•"/>
            </a:pPr>
            <a:r>
              <a:rPr lang="en-US" dirty="0">
                <a:solidFill>
                  <a:schemeClr val="bg1"/>
                </a:solidFill>
              </a:rPr>
              <a:t>Joel Olson</a:t>
            </a:r>
          </a:p>
        </p:txBody>
      </p:sp>
    </p:spTree>
    <p:extLst>
      <p:ext uri="{BB962C8B-B14F-4D97-AF65-F5344CB8AC3E}">
        <p14:creationId xmlns:p14="http://schemas.microsoft.com/office/powerpoint/2010/main" val="20987494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8B9300AB196EE4BA80B16710F58E734" ma:contentTypeVersion="11" ma:contentTypeDescription="Create a new document." ma:contentTypeScope="" ma:versionID="97d219efd04ffb2631ffb6e531a9c9b2">
  <xsd:schema xmlns:xsd="http://www.w3.org/2001/XMLSchema" xmlns:xs="http://www.w3.org/2001/XMLSchema" xmlns:p="http://schemas.microsoft.com/office/2006/metadata/properties" xmlns:ns2="fd9d5043-237b-4c63-8ec3-0d0d218dc774" xmlns:ns3="573c746e-f7d3-477e-b16b-8b3e5c6c3976" targetNamespace="http://schemas.microsoft.com/office/2006/metadata/properties" ma:root="true" ma:fieldsID="8d9e8ef2c0df6d4bd8d7cfb10fb4dccb" ns2:_="" ns3:_="">
    <xsd:import namespace="fd9d5043-237b-4c63-8ec3-0d0d218dc774"/>
    <xsd:import namespace="573c746e-f7d3-477e-b16b-8b3e5c6c397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9d5043-237b-4c63-8ec3-0d0d218dc77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73c746e-f7d3-477e-b16b-8b3e5c6c3976"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AD1A15A-4B61-44C0-9482-907DDFFA22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d9d5043-237b-4c63-8ec3-0d0d218dc774"/>
    <ds:schemaRef ds:uri="573c746e-f7d3-477e-b16b-8b3e5c6c397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7F63F76-E5FB-4CCD-8A65-647DC8D3C3D5}">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25737B90-2FC1-4E36-BA4D-46CAF8FA5A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12056</TotalTime>
  <Words>470</Words>
  <Application>Microsoft Office PowerPoint</Application>
  <PresentationFormat>Widescreen</PresentationFormat>
  <Paragraphs>125</Paragraphs>
  <Slides>10</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Arial</vt:lpstr>
      <vt:lpstr>Calibri</vt:lpstr>
      <vt:lpstr>Calibri Light</vt:lpstr>
      <vt:lpstr>Wingdings</vt:lpstr>
      <vt:lpstr>Office Theme</vt:lpstr>
      <vt:lpstr>1_Office Theme</vt:lpstr>
      <vt:lpstr>PowerPoint Presentation</vt:lpstr>
      <vt:lpstr>Why Trash is a Problem in Space</vt:lpstr>
      <vt:lpstr>PowerPoint Presentation</vt:lpstr>
      <vt:lpstr>Current State of the Art (ISS)</vt:lpstr>
      <vt:lpstr>Waste Processing Technology</vt:lpstr>
      <vt:lpstr>Space Mission Considerations</vt:lpstr>
      <vt:lpstr>Orbital Syngas Commodity Augmentation Reactor (OSCAR)</vt:lpstr>
      <vt:lpstr> A Mass Constrained Problem</vt:lpstr>
      <vt:lpstr>The Future of Waste Management in Space: Integration</vt:lpstr>
      <vt:lpstr>Acknowledgements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Rinderknecht, David (KSC-NEL30)</dc:creator>
  <cp:lastModifiedBy>Rinderknecht, David (KSC-NEL30)</cp:lastModifiedBy>
  <cp:revision>47</cp:revision>
  <dcterms:created xsi:type="dcterms:W3CDTF">2021-10-12T13:35:47Z</dcterms:created>
  <dcterms:modified xsi:type="dcterms:W3CDTF">2021-10-21T21:38:37Z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0x010100C8B9300AB196EE4BA80B16710F58E734</vt:lpwstr>
  </property>
</Properties>
</file>