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8" r:id="rId2"/>
    <p:sldId id="289" r:id="rId3"/>
    <p:sldId id="1491" r:id="rId4"/>
    <p:sldId id="1487" r:id="rId5"/>
    <p:sldId id="1375" r:id="rId6"/>
    <p:sldId id="1367" r:id="rId7"/>
    <p:sldId id="1371" r:id="rId8"/>
    <p:sldId id="1492" r:id="rId9"/>
    <p:sldId id="1495" r:id="rId10"/>
    <p:sldId id="1494" r:id="rId11"/>
    <p:sldId id="1493" r:id="rId12"/>
    <p:sldId id="1390" r:id="rId13"/>
    <p:sldId id="1383" r:id="rId14"/>
    <p:sldId id="1384" r:id="rId15"/>
    <p:sldId id="1496" r:id="rId16"/>
    <p:sldId id="149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pos="15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362"/>
    <a:srgbClr val="FF954E"/>
    <a:srgbClr val="FF9900"/>
    <a:srgbClr val="032364"/>
    <a:srgbClr val="001E62"/>
    <a:srgbClr val="001F5F"/>
    <a:srgbClr val="001D60"/>
    <a:srgbClr val="001B61"/>
    <a:srgbClr val="001D56"/>
    <a:srgbClr val="002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20" autoAdjust="0"/>
  </p:normalViewPr>
  <p:slideViewPr>
    <p:cSldViewPr snapToGrid="0" snapToObjects="1">
      <p:cViewPr>
        <p:scale>
          <a:sx n="100" d="100"/>
          <a:sy n="100" d="100"/>
        </p:scale>
        <p:origin x="666" y="186"/>
      </p:cViewPr>
      <p:guideLst>
        <p:guide orient="horz" pos="696"/>
        <p:guide pos="15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4BA4CB-8FA1-D343-9316-2CD4F15054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A506D-4BE6-D241-8987-2C4295DCC9F1}" type="datetimeFigureOut">
              <a:rPr lang="en-US" smtClean="0"/>
              <a:t>10/27/2021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01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30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9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able, indoor, sitting, blue&#10;&#10;Description automatically generated">
            <a:extLst>
              <a:ext uri="{FF2B5EF4-FFF2-40B4-BE49-F238E27FC236}">
                <a16:creationId xmlns:a16="http://schemas.microsoft.com/office/drawing/2014/main" id="{8D72B387-0086-5C41-95DA-88433F9095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2084" y="-32084"/>
            <a:ext cx="12322048" cy="6931152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07D0B58-60C5-E145-943C-0282FF9DEE2C}"/>
              </a:ext>
            </a:extLst>
          </p:cNvPr>
          <p:cNvGrpSpPr/>
          <p:nvPr userDrawn="1"/>
        </p:nvGrpSpPr>
        <p:grpSpPr>
          <a:xfrm>
            <a:off x="-489819" y="-32084"/>
            <a:ext cx="3197522" cy="6931152"/>
            <a:chOff x="-473777" y="-18943"/>
            <a:chExt cx="3197522" cy="6876906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F3F2F5EE-AEEB-BC49-8DC6-DE28BE492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76B3"/>
                </a:gs>
                <a:gs pos="0">
                  <a:srgbClr val="0474B2"/>
                </a:gs>
                <a:gs pos="41000">
                  <a:srgbClr val="31A66C"/>
                </a:gs>
              </a:gsLst>
              <a:lin ang="162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C6BAC39C-CA2B-024B-9839-D8CDC23B73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66000">
                  <a:srgbClr val="31A66C"/>
                </a:gs>
                <a:gs pos="0">
                  <a:srgbClr val="0075B7"/>
                </a:gs>
                <a:gs pos="100000">
                  <a:srgbClr val="0075B7"/>
                </a:gs>
              </a:gsLst>
              <a:lin ang="54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7391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17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C2EA4925-A2BD-9643-B1D8-40DFB01679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6475" y="-25214"/>
            <a:ext cx="2838136" cy="6931152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C26CBC97-9BDB-3B45-8222-E255F29062B0}"/>
              </a:ext>
            </a:extLst>
          </p:cNvPr>
          <p:cNvSpPr>
            <a:spLocks/>
          </p:cNvSpPr>
          <p:nvPr userDrawn="1"/>
        </p:nvSpPr>
        <p:spPr bwMode="auto">
          <a:xfrm>
            <a:off x="-57413" y="-41690"/>
            <a:ext cx="12362688" cy="6933422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  <a:gd name="connsiteX0" fmla="*/ 2575 w 11489"/>
              <a:gd name="connsiteY0" fmla="*/ 51 h 10051"/>
              <a:gd name="connsiteX1" fmla="*/ 1266 w 11489"/>
              <a:gd name="connsiteY1" fmla="*/ 8996 h 10051"/>
              <a:gd name="connsiteX2" fmla="*/ 690 w 11489"/>
              <a:gd name="connsiteY2" fmla="*/ 56 h 10051"/>
              <a:gd name="connsiteX3" fmla="*/ 420 w 11489"/>
              <a:gd name="connsiteY3" fmla="*/ 56 h 10051"/>
              <a:gd name="connsiteX4" fmla="*/ 1103 w 11489"/>
              <a:gd name="connsiteY4" fmla="*/ 8857 h 10051"/>
              <a:gd name="connsiteX5" fmla="*/ 1809 w 11489"/>
              <a:gd name="connsiteY5" fmla="*/ 10051 h 10051"/>
              <a:gd name="connsiteX6" fmla="*/ 9174 w 11489"/>
              <a:gd name="connsiteY6" fmla="*/ 10051 h 10051"/>
              <a:gd name="connsiteX7" fmla="*/ 11489 w 11489"/>
              <a:gd name="connsiteY7" fmla="*/ 0 h 10051"/>
              <a:gd name="connsiteX8" fmla="*/ 2575 w 11489"/>
              <a:gd name="connsiteY8" fmla="*/ 51 h 10051"/>
              <a:gd name="connsiteX0" fmla="*/ 2575 w 11489"/>
              <a:gd name="connsiteY0" fmla="*/ 51 h 10051"/>
              <a:gd name="connsiteX1" fmla="*/ 1266 w 11489"/>
              <a:gd name="connsiteY1" fmla="*/ 8996 h 10051"/>
              <a:gd name="connsiteX2" fmla="*/ 690 w 11489"/>
              <a:gd name="connsiteY2" fmla="*/ 56 h 10051"/>
              <a:gd name="connsiteX3" fmla="*/ 420 w 11489"/>
              <a:gd name="connsiteY3" fmla="*/ 56 h 10051"/>
              <a:gd name="connsiteX4" fmla="*/ 1103 w 11489"/>
              <a:gd name="connsiteY4" fmla="*/ 8857 h 10051"/>
              <a:gd name="connsiteX5" fmla="*/ 1809 w 11489"/>
              <a:gd name="connsiteY5" fmla="*/ 10051 h 10051"/>
              <a:gd name="connsiteX6" fmla="*/ 11424 w 11489"/>
              <a:gd name="connsiteY6" fmla="*/ 10051 h 10051"/>
              <a:gd name="connsiteX7" fmla="*/ 11489 w 11489"/>
              <a:gd name="connsiteY7" fmla="*/ 0 h 10051"/>
              <a:gd name="connsiteX8" fmla="*/ 2575 w 11489"/>
              <a:gd name="connsiteY8" fmla="*/ 51 h 10051"/>
              <a:gd name="connsiteX0" fmla="*/ 2575 w 11435"/>
              <a:gd name="connsiteY0" fmla="*/ 34 h 10034"/>
              <a:gd name="connsiteX1" fmla="*/ 1266 w 11435"/>
              <a:gd name="connsiteY1" fmla="*/ 8979 h 10034"/>
              <a:gd name="connsiteX2" fmla="*/ 690 w 11435"/>
              <a:gd name="connsiteY2" fmla="*/ 39 h 10034"/>
              <a:gd name="connsiteX3" fmla="*/ 420 w 11435"/>
              <a:gd name="connsiteY3" fmla="*/ 39 h 10034"/>
              <a:gd name="connsiteX4" fmla="*/ 1103 w 11435"/>
              <a:gd name="connsiteY4" fmla="*/ 8840 h 10034"/>
              <a:gd name="connsiteX5" fmla="*/ 1809 w 11435"/>
              <a:gd name="connsiteY5" fmla="*/ 10034 h 10034"/>
              <a:gd name="connsiteX6" fmla="*/ 11424 w 11435"/>
              <a:gd name="connsiteY6" fmla="*/ 10034 h 10034"/>
              <a:gd name="connsiteX7" fmla="*/ 11435 w 11435"/>
              <a:gd name="connsiteY7" fmla="*/ 0 h 10034"/>
              <a:gd name="connsiteX8" fmla="*/ 2575 w 11435"/>
              <a:gd name="connsiteY8" fmla="*/ 34 h 1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5" h="10034">
                <a:moveTo>
                  <a:pt x="2575" y="34"/>
                </a:moveTo>
                <a:cubicBezTo>
                  <a:pt x="-402" y="4217"/>
                  <a:pt x="1266" y="8979"/>
                  <a:pt x="1266" y="8979"/>
                </a:cubicBezTo>
                <a:cubicBezTo>
                  <a:pt x="-256" y="5305"/>
                  <a:pt x="52" y="2181"/>
                  <a:pt x="690" y="39"/>
                </a:cubicBezTo>
                <a:cubicBezTo>
                  <a:pt x="693" y="34"/>
                  <a:pt x="420" y="39"/>
                  <a:pt x="420" y="39"/>
                </a:cubicBezTo>
                <a:cubicBezTo>
                  <a:pt x="-826" y="4953"/>
                  <a:pt x="1103" y="8840"/>
                  <a:pt x="1103" y="8840"/>
                </a:cubicBezTo>
                <a:cubicBezTo>
                  <a:pt x="1337" y="9289"/>
                  <a:pt x="1572" y="9682"/>
                  <a:pt x="1809" y="10034"/>
                </a:cubicBezTo>
                <a:lnTo>
                  <a:pt x="11424" y="10034"/>
                </a:lnTo>
                <a:cubicBezTo>
                  <a:pt x="11424" y="34"/>
                  <a:pt x="11435" y="0"/>
                  <a:pt x="11435" y="0"/>
                </a:cubicBezTo>
                <a:lnTo>
                  <a:pt x="2575" y="34"/>
                </a:lnTo>
                <a:close/>
              </a:path>
            </a:pathLst>
          </a:custGeom>
          <a:gradFill flip="none" rotWithShape="1">
            <a:gsLst>
              <a:gs pos="92000">
                <a:srgbClr val="00205F"/>
              </a:gs>
              <a:gs pos="75000">
                <a:srgbClr val="001149"/>
              </a:gs>
              <a:gs pos="47000">
                <a:srgbClr val="00062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1" y="450633"/>
            <a:ext cx="9524056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FF95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28421" y="1385267"/>
            <a:ext cx="9524056" cy="1626086"/>
          </a:xfrm>
        </p:spPr>
        <p:txBody>
          <a:bodyPr wrap="square">
            <a:spAutoFit/>
          </a:bodyPr>
          <a:lstStyle>
            <a:lvl1pPr marL="0" indent="173038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2000" b="1">
                <a:solidFill>
                  <a:schemeClr val="bg1"/>
                </a:solidFill>
              </a:defRPr>
            </a:lvl1pPr>
            <a:lvl2pPr marL="457200" indent="184150"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2000">
                <a:solidFill>
                  <a:schemeClr val="bg1"/>
                </a:solidFill>
              </a:defRPr>
            </a:lvl2pPr>
            <a:lvl3pPr marL="914400" indent="180975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1371600" indent="177800"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1600">
                <a:solidFill>
                  <a:schemeClr val="bg1"/>
                </a:solidFill>
              </a:defRPr>
            </a:lvl4pPr>
            <a:lvl5pPr marL="1828800" indent="176213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0633" y="6449233"/>
            <a:ext cx="2743200" cy="36512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15EEC727-1D5A-4340-AC1E-3EBF680B926B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9233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4923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29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28A97AC-29E4-9045-9C4E-EA5146BAAE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62858" y="-36576"/>
            <a:ext cx="5390896" cy="6931152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FE85F26A-4547-A74B-A506-99FE07247A3A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-36576"/>
            <a:ext cx="2070763" cy="6931152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solidFill>
            <a:srgbClr val="0006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57E849A0-189A-BF4F-A32C-C7108DAF3157}"/>
              </a:ext>
            </a:extLst>
          </p:cNvPr>
          <p:cNvSpPr>
            <a:spLocks/>
          </p:cNvSpPr>
          <p:nvPr userDrawn="1"/>
        </p:nvSpPr>
        <p:spPr bwMode="auto">
          <a:xfrm>
            <a:off x="1527048" y="-58220"/>
            <a:ext cx="10698480" cy="6931152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98000">
                <a:srgbClr val="032364"/>
              </a:gs>
              <a:gs pos="49000">
                <a:srgbClr val="00062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347" y="487320"/>
            <a:ext cx="7090215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FF954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14347" y="1401346"/>
            <a:ext cx="7090215" cy="1681486"/>
          </a:xfrm>
        </p:spPr>
        <p:txBody>
          <a:bodyPr wrap="square">
            <a:spAutoFit/>
          </a:bodyPr>
          <a:lstStyle>
            <a:lvl1pPr marL="173038" indent="-173038"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  <a:tabLst/>
              <a:defRPr sz="2000" b="1">
                <a:solidFill>
                  <a:schemeClr val="bg1"/>
                </a:solidFill>
              </a:defRPr>
            </a:lvl1pPr>
            <a:lvl2pPr marL="457200" indent="184150">
              <a:buClr>
                <a:schemeClr val="bg1"/>
              </a:buClr>
              <a:buSzPct val="80000"/>
              <a:buFont typeface="Arial" panose="020B0604020202020204" pitchFamily="34" charset="0"/>
              <a:buChar char="‒"/>
              <a:tabLst/>
              <a:defRPr sz="2000">
                <a:solidFill>
                  <a:schemeClr val="bg1"/>
                </a:solidFill>
              </a:defRPr>
            </a:lvl2pPr>
            <a:lvl3pPr marL="914400" indent="180975"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1371600" indent="177800">
              <a:buClr>
                <a:schemeClr val="bg1"/>
              </a:buClr>
              <a:buSzPct val="80000"/>
              <a:buFont typeface="Arial" panose="020B0604020202020204" pitchFamily="34" charset="0"/>
              <a:buChar char="‒"/>
              <a:tabLst/>
              <a:defRPr sz="1800">
                <a:solidFill>
                  <a:schemeClr val="bg1"/>
                </a:solidFill>
              </a:defRPr>
            </a:lvl4pPr>
            <a:lvl5pPr marL="1828800" indent="176213"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0633" y="6443890"/>
            <a:ext cx="2743200" cy="365125"/>
          </a:xfrm>
        </p:spPr>
        <p:txBody>
          <a:bodyPr/>
          <a:lstStyle>
            <a:lvl1pPr>
              <a:defRPr lang="en-US" sz="1050" b="0" kern="120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fld id="{38C66DEB-E195-8F42-B855-BB53802DFBD4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9233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DF0F7E-E452-C345-AC7C-F724A12C7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8167" y="64492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8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1BA50B-8B1F-A244-B375-F86C8E5436F9}"/>
              </a:ext>
            </a:extLst>
          </p:cNvPr>
          <p:cNvSpPr/>
          <p:nvPr userDrawn="1"/>
        </p:nvSpPr>
        <p:spPr>
          <a:xfrm>
            <a:off x="-4721" y="-7555"/>
            <a:ext cx="12271248" cy="6866691"/>
          </a:xfrm>
          <a:prstGeom prst="rect">
            <a:avLst/>
          </a:prstGeom>
          <a:solidFill>
            <a:srgbClr val="3A3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A687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EC7C33-1BA5-1748-8B08-423C53E14A7C}"/>
              </a:ext>
            </a:extLst>
          </p:cNvPr>
          <p:cNvSpPr>
            <a:spLocks/>
          </p:cNvSpPr>
          <p:nvPr userDrawn="1"/>
        </p:nvSpPr>
        <p:spPr>
          <a:xfrm>
            <a:off x="-14881" y="-20382"/>
            <a:ext cx="12271248" cy="6931152"/>
          </a:xfrm>
          <a:prstGeom prst="rect">
            <a:avLst/>
          </a:prstGeom>
          <a:gradFill flip="none" rotWithShape="1">
            <a:gsLst>
              <a:gs pos="100000">
                <a:srgbClr val="0076B7"/>
              </a:gs>
              <a:gs pos="59000">
                <a:srgbClr val="2CA272"/>
              </a:gs>
              <a:gs pos="0">
                <a:srgbClr val="0077B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A687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DAB9EF-B79C-C640-9FA8-40D2DFCE2AD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17663" y="-20382"/>
            <a:ext cx="4652702" cy="6931152"/>
            <a:chOff x="3308351" y="2370138"/>
            <a:chExt cx="2760662" cy="4110037"/>
          </a:xfrm>
          <a:gradFill flip="none" rotWithShape="1">
            <a:gsLst>
              <a:gs pos="0">
                <a:srgbClr val="00B0F0"/>
              </a:gs>
              <a:gs pos="100000">
                <a:srgbClr val="36CDA2"/>
              </a:gs>
            </a:gsLst>
            <a:lin ang="10800000" scaled="1"/>
            <a:tileRect/>
          </a:gra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92CEE28-B58D-3241-B190-DB9DEBDD11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96FB482-A049-3547-9EDC-6CB459264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7152F9E5-7B6B-C842-8B3D-E679AF46B9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5009C4D-3D5C-544F-90AB-A6EB0948F063}"/>
              </a:ext>
            </a:extLst>
          </p:cNvPr>
          <p:cNvSpPr/>
          <p:nvPr userDrawn="1"/>
        </p:nvSpPr>
        <p:spPr>
          <a:xfrm>
            <a:off x="-14881" y="160316"/>
            <a:ext cx="12266952" cy="6309360"/>
          </a:xfrm>
          <a:prstGeom prst="rect">
            <a:avLst/>
          </a:prstGeom>
          <a:gradFill flip="none" rotWithShape="1">
            <a:gsLst>
              <a:gs pos="89000">
                <a:srgbClr val="00205F"/>
              </a:gs>
              <a:gs pos="38000">
                <a:srgbClr val="00062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7663" y="368281"/>
            <a:ext cx="11207491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FF95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517663" y="1281322"/>
            <a:ext cx="11207491" cy="1681486"/>
          </a:xfrm>
        </p:spPr>
        <p:txBody>
          <a:bodyPr wrap="square">
            <a:spAutoFit/>
          </a:bodyPr>
          <a:lstStyle>
            <a:lvl1pPr marL="0" indent="173038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2000" b="1">
                <a:solidFill>
                  <a:schemeClr val="bg1"/>
                </a:solidFill>
              </a:defRPr>
            </a:lvl1pPr>
            <a:lvl2pPr marL="457200" indent="184150"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2000">
                <a:solidFill>
                  <a:schemeClr val="bg1"/>
                </a:solidFill>
              </a:defRPr>
            </a:lvl2pPr>
            <a:lvl3pPr marL="914400" indent="180975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1371600" indent="177800"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1600">
                <a:solidFill>
                  <a:schemeClr val="bg1"/>
                </a:solidFill>
              </a:defRPr>
            </a:lvl4pPr>
            <a:lvl5pPr marL="1828800" indent="176213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97289" y="650314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42408" y="6501587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9298167" y="650131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3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9876A79-C94F-0645-AA8D-E27943AA90C8}"/>
              </a:ext>
            </a:extLst>
          </p:cNvPr>
          <p:cNvGrpSpPr/>
          <p:nvPr userDrawn="1"/>
        </p:nvGrpSpPr>
        <p:grpSpPr>
          <a:xfrm>
            <a:off x="-14881" y="-20382"/>
            <a:ext cx="12271248" cy="6931152"/>
            <a:chOff x="-14881" y="-20382"/>
            <a:chExt cx="12271248" cy="6931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F8FAD8-BAF1-B04A-B90E-77DBF149C8EA}"/>
                </a:ext>
              </a:extLst>
            </p:cNvPr>
            <p:cNvSpPr>
              <a:spLocks/>
            </p:cNvSpPr>
            <p:nvPr userDrawn="1"/>
          </p:nvSpPr>
          <p:spPr>
            <a:xfrm>
              <a:off x="-14881" y="-20382"/>
              <a:ext cx="12271248" cy="6931152"/>
            </a:xfrm>
            <a:prstGeom prst="rect">
              <a:avLst/>
            </a:prstGeom>
            <a:gradFill flip="none" rotWithShape="1">
              <a:gsLst>
                <a:gs pos="100000">
                  <a:srgbClr val="0076B7"/>
                </a:gs>
                <a:gs pos="59000">
                  <a:srgbClr val="2CA272"/>
                </a:gs>
                <a:gs pos="0">
                  <a:srgbClr val="0077B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907E28B-ADDF-6549-98E7-D9092DD6DDED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17663" y="-20382"/>
              <a:ext cx="4652702" cy="6931152"/>
              <a:chOff x="3308351" y="2370138"/>
              <a:chExt cx="2760662" cy="4110037"/>
            </a:xfrm>
            <a:gradFill flip="none" rotWithShape="1">
              <a:gsLst>
                <a:gs pos="0">
                  <a:srgbClr val="00B0F0"/>
                </a:gs>
                <a:gs pos="100000">
                  <a:srgbClr val="36CDA2"/>
                </a:gs>
              </a:gsLst>
              <a:lin ang="10800000" scaled="1"/>
              <a:tileRect/>
            </a:gradFill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63273564-3634-D643-AE3D-837B43CB66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4213" y="2370138"/>
                <a:ext cx="1574800" cy="3676650"/>
              </a:xfrm>
              <a:custGeom>
                <a:avLst/>
                <a:gdLst>
                  <a:gd name="T0" fmla="*/ 239 w 828"/>
                  <a:gd name="T1" fmla="*/ 1416 h 1936"/>
                  <a:gd name="T2" fmla="*/ 387 w 828"/>
                  <a:gd name="T3" fmla="*/ 1936 h 1936"/>
                  <a:gd name="T4" fmla="*/ 127 w 828"/>
                  <a:gd name="T5" fmla="*/ 1417 h 1936"/>
                  <a:gd name="T6" fmla="*/ 239 w 828"/>
                  <a:gd name="T7" fmla="*/ 1416 h 1936"/>
                  <a:gd name="T8" fmla="*/ 273 w 828"/>
                  <a:gd name="T9" fmla="*/ 883 h 1936"/>
                  <a:gd name="T10" fmla="*/ 828 w 828"/>
                  <a:gd name="T11" fmla="*/ 3 h 1936"/>
                  <a:gd name="T12" fmla="*/ 195 w 828"/>
                  <a:gd name="T13" fmla="*/ 0 h 1936"/>
                  <a:gd name="T14" fmla="*/ 18 w 828"/>
                  <a:gd name="T15" fmla="*/ 883 h 1936"/>
                  <a:gd name="T16" fmla="*/ 273 w 828"/>
                  <a:gd name="T17" fmla="*/ 883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8" h="1936">
                    <a:moveTo>
                      <a:pt x="239" y="1416"/>
                    </a:moveTo>
                    <a:cubicBezTo>
                      <a:pt x="273" y="1728"/>
                      <a:pt x="387" y="1936"/>
                      <a:pt x="387" y="1936"/>
                    </a:cubicBezTo>
                    <a:cubicBezTo>
                      <a:pt x="271" y="1756"/>
                      <a:pt x="186" y="1583"/>
                      <a:pt x="127" y="1417"/>
                    </a:cubicBezTo>
                    <a:lnTo>
                      <a:pt x="239" y="1416"/>
                    </a:lnTo>
                    <a:close/>
                    <a:moveTo>
                      <a:pt x="273" y="883"/>
                    </a:moveTo>
                    <a:cubicBezTo>
                      <a:pt x="342" y="603"/>
                      <a:pt x="503" y="296"/>
                      <a:pt x="828" y="3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82" y="241"/>
                      <a:pt x="0" y="540"/>
                      <a:pt x="18" y="883"/>
                    </a:cubicBezTo>
                    <a:lnTo>
                      <a:pt x="273" y="8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CDEFCAAE-B69B-0143-8130-AE291BDC7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276" y="5254625"/>
                <a:ext cx="542925" cy="1223962"/>
              </a:xfrm>
              <a:custGeom>
                <a:avLst/>
                <a:gdLst>
                  <a:gd name="T0" fmla="*/ 286 w 286"/>
                  <a:gd name="T1" fmla="*/ 645 h 645"/>
                  <a:gd name="T2" fmla="*/ 0 w 286"/>
                  <a:gd name="T3" fmla="*/ 0 h 645"/>
                  <a:gd name="T4" fmla="*/ 166 w 286"/>
                  <a:gd name="T5" fmla="*/ 645 h 645"/>
                  <a:gd name="T6" fmla="*/ 286 w 286"/>
                  <a:gd name="T7" fmla="*/ 645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645">
                    <a:moveTo>
                      <a:pt x="286" y="645"/>
                    </a:moveTo>
                    <a:cubicBezTo>
                      <a:pt x="167" y="471"/>
                      <a:pt x="62" y="257"/>
                      <a:pt x="0" y="0"/>
                    </a:cubicBezTo>
                    <a:cubicBezTo>
                      <a:pt x="0" y="0"/>
                      <a:pt x="14" y="282"/>
                      <a:pt x="166" y="645"/>
                    </a:cubicBezTo>
                    <a:lnTo>
                      <a:pt x="286" y="6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2596FBA1-C4DF-C843-99A3-84B509936D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8351" y="2376488"/>
                <a:ext cx="2270125" cy="4103687"/>
              </a:xfrm>
              <a:custGeom>
                <a:avLst/>
                <a:gdLst>
                  <a:gd name="T0" fmla="*/ 32 w 1193"/>
                  <a:gd name="T1" fmla="*/ 1413 h 2162"/>
                  <a:gd name="T2" fmla="*/ 361 w 1193"/>
                  <a:gd name="T3" fmla="*/ 2161 h 2162"/>
                  <a:gd name="T4" fmla="*/ 1193 w 1193"/>
                  <a:gd name="T5" fmla="*/ 2161 h 2162"/>
                  <a:gd name="T6" fmla="*/ 955 w 1193"/>
                  <a:gd name="T7" fmla="*/ 1903 h 2162"/>
                  <a:gd name="T8" fmla="*/ 704 w 1193"/>
                  <a:gd name="T9" fmla="*/ 1413 h 2162"/>
                  <a:gd name="T10" fmla="*/ 32 w 1193"/>
                  <a:gd name="T11" fmla="*/ 1413 h 2162"/>
                  <a:gd name="T12" fmla="*/ 0 w 1193"/>
                  <a:gd name="T13" fmla="*/ 879 h 2162"/>
                  <a:gd name="T14" fmla="*/ 126 w 1193"/>
                  <a:gd name="T15" fmla="*/ 299 h 2162"/>
                  <a:gd name="T16" fmla="*/ 275 w 1193"/>
                  <a:gd name="T17" fmla="*/ 0 h 2162"/>
                  <a:gd name="T18" fmla="*/ 725 w 1193"/>
                  <a:gd name="T19" fmla="*/ 0 h 2162"/>
                  <a:gd name="T20" fmla="*/ 590 w 1193"/>
                  <a:gd name="T21" fmla="*/ 879 h 2162"/>
                  <a:gd name="T22" fmla="*/ 0 w 1193"/>
                  <a:gd name="T23" fmla="*/ 879 h 2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3" h="2162">
                    <a:moveTo>
                      <a:pt x="32" y="1413"/>
                    </a:moveTo>
                    <a:cubicBezTo>
                      <a:pt x="79" y="1653"/>
                      <a:pt x="178" y="1910"/>
                      <a:pt x="361" y="2161"/>
                    </a:cubicBezTo>
                    <a:cubicBezTo>
                      <a:pt x="362" y="2162"/>
                      <a:pt x="1193" y="2161"/>
                      <a:pt x="1193" y="2161"/>
                    </a:cubicBezTo>
                    <a:cubicBezTo>
                      <a:pt x="1113" y="2085"/>
                      <a:pt x="1034" y="2000"/>
                      <a:pt x="955" y="1903"/>
                    </a:cubicBezTo>
                    <a:cubicBezTo>
                      <a:pt x="955" y="1903"/>
                      <a:pt x="812" y="1718"/>
                      <a:pt x="704" y="1413"/>
                    </a:cubicBezTo>
                    <a:lnTo>
                      <a:pt x="32" y="1413"/>
                    </a:lnTo>
                    <a:close/>
                    <a:moveTo>
                      <a:pt x="0" y="879"/>
                    </a:moveTo>
                    <a:cubicBezTo>
                      <a:pt x="25" y="534"/>
                      <a:pt x="126" y="299"/>
                      <a:pt x="126" y="299"/>
                    </a:cubicBezTo>
                    <a:cubicBezTo>
                      <a:pt x="173" y="190"/>
                      <a:pt x="220" y="94"/>
                      <a:pt x="275" y="0"/>
                    </a:cubicBezTo>
                    <a:cubicBezTo>
                      <a:pt x="725" y="0"/>
                      <a:pt x="725" y="0"/>
                      <a:pt x="725" y="0"/>
                    </a:cubicBezTo>
                    <a:cubicBezTo>
                      <a:pt x="599" y="319"/>
                      <a:pt x="569" y="617"/>
                      <a:pt x="590" y="879"/>
                    </a:cubicBezTo>
                    <a:lnTo>
                      <a:pt x="0" y="8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CF99BA-5DA9-9A45-8E78-946CEA04E014}"/>
                </a:ext>
              </a:extLst>
            </p:cNvPr>
            <p:cNvSpPr/>
            <p:nvPr userDrawn="1"/>
          </p:nvSpPr>
          <p:spPr>
            <a:xfrm>
              <a:off x="-14881" y="160316"/>
              <a:ext cx="12266952" cy="6309360"/>
            </a:xfrm>
            <a:prstGeom prst="rect">
              <a:avLst/>
            </a:prstGeom>
            <a:gradFill flip="none" rotWithShape="1">
              <a:gsLst>
                <a:gs pos="89000">
                  <a:srgbClr val="00205F"/>
                </a:gs>
                <a:gs pos="38000">
                  <a:srgbClr val="00062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764" y="322852"/>
            <a:ext cx="11493661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FF95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763" y="1123675"/>
            <a:ext cx="11493661" cy="461665"/>
          </a:xfrm>
        </p:spPr>
        <p:txBody>
          <a:bodyPr wrap="square">
            <a:spAutoFit/>
          </a:bodyPr>
          <a:lstStyle>
            <a:lvl1pPr marL="0" indent="12700"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indent="18415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14400" indent="180975">
              <a:buFontTx/>
              <a:buNone/>
              <a:tabLst/>
              <a:defRPr sz="1800">
                <a:solidFill>
                  <a:schemeClr val="bg1"/>
                </a:solidFill>
              </a:defRPr>
            </a:lvl3pPr>
            <a:lvl4pPr marL="1371600" indent="177800">
              <a:buFontTx/>
              <a:buNone/>
              <a:tabLst/>
              <a:defRPr sz="1800">
                <a:solidFill>
                  <a:schemeClr val="bg1"/>
                </a:solidFill>
              </a:defRPr>
            </a:lvl4pPr>
            <a:lvl5pPr marL="1828800" indent="176213">
              <a:buFontTx/>
              <a:buNone/>
              <a:tabLst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525" y="6509918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3314" y="6507967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5076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6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CB69B3-095F-7F43-897F-0B0DBDB39D15}"/>
              </a:ext>
            </a:extLst>
          </p:cNvPr>
          <p:cNvSpPr>
            <a:spLocks noChangeAspect="1"/>
          </p:cNvSpPr>
          <p:nvPr userDrawn="1"/>
        </p:nvSpPr>
        <p:spPr>
          <a:xfrm>
            <a:off x="-13447" y="-18826"/>
            <a:ext cx="12237385" cy="6931152"/>
          </a:xfrm>
          <a:prstGeom prst="rect">
            <a:avLst/>
          </a:prstGeom>
          <a:gradFill flip="none" rotWithShape="1">
            <a:gsLst>
              <a:gs pos="90000">
                <a:srgbClr val="002067"/>
              </a:gs>
              <a:gs pos="38000">
                <a:srgbClr val="00062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1" y="571708"/>
            <a:ext cx="9251621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FF95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28422" y="1549165"/>
            <a:ext cx="9251621" cy="1681486"/>
          </a:xfrm>
        </p:spPr>
        <p:txBody>
          <a:bodyPr>
            <a:spAutoFit/>
          </a:bodyPr>
          <a:lstStyle>
            <a:lvl1pPr marL="0" indent="173038">
              <a:buFont typeface="Arial" panose="020B0604020202020204" pitchFamily="34" charset="0"/>
              <a:buChar char="•"/>
              <a:tabLst/>
              <a:defRPr sz="2000" b="1">
                <a:solidFill>
                  <a:schemeClr val="bg1"/>
                </a:solidFill>
              </a:defRPr>
            </a:lvl1pPr>
            <a:lvl2pPr marL="457200" indent="184150">
              <a:buFont typeface="Arial" panose="020B0604020202020204" pitchFamily="34" charset="0"/>
              <a:buChar char="‒"/>
              <a:tabLst/>
              <a:defRPr sz="2000">
                <a:solidFill>
                  <a:schemeClr val="bg1"/>
                </a:solidFill>
              </a:defRPr>
            </a:lvl2pPr>
            <a:lvl3pPr marL="914400" indent="180975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1371600" indent="177800">
              <a:buFont typeface="Arial" panose="020B0604020202020204" pitchFamily="34" charset="0"/>
              <a:buChar char="‒"/>
              <a:tabLst/>
              <a:defRPr sz="1600">
                <a:solidFill>
                  <a:schemeClr val="bg1"/>
                </a:solidFill>
              </a:defRPr>
            </a:lvl4pPr>
            <a:lvl5pPr marL="1828800" indent="176213"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4923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D2E439-D63B-3147-A0C1-5968190D7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473777" y="-26508"/>
            <a:ext cx="3222745" cy="6931152"/>
            <a:chOff x="-473777" y="-18943"/>
            <a:chExt cx="3197522" cy="6876906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11606B4-6314-6744-903E-C573D63DB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76B3"/>
                </a:gs>
                <a:gs pos="0">
                  <a:srgbClr val="0474B2"/>
                </a:gs>
                <a:gs pos="41000">
                  <a:srgbClr val="31A66C"/>
                </a:gs>
              </a:gsLst>
              <a:lin ang="162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2BEC233-F67F-DD46-8FE7-58571609C5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66000">
                  <a:srgbClr val="31A66C"/>
                </a:gs>
                <a:gs pos="0">
                  <a:srgbClr val="0075B7"/>
                </a:gs>
                <a:gs pos="100000">
                  <a:srgbClr val="0075B7"/>
                </a:gs>
              </a:gsLst>
              <a:lin ang="54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ED51BE-C197-0B40-88B2-0056457972A2}" type="datetime1">
              <a:rPr lang="en-US" smtClean="0"/>
              <a:pPr/>
              <a:t>10/27/2021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4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855BCA-089E-3644-9327-C1C16E08B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6475" y="-25214"/>
            <a:ext cx="2838136" cy="6931152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15D435DA-A2AC-CD43-AC34-05D577668C66}"/>
              </a:ext>
            </a:extLst>
          </p:cNvPr>
          <p:cNvSpPr>
            <a:spLocks/>
          </p:cNvSpPr>
          <p:nvPr userDrawn="1"/>
        </p:nvSpPr>
        <p:spPr bwMode="auto">
          <a:xfrm>
            <a:off x="-57413" y="-41690"/>
            <a:ext cx="12362688" cy="6933422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  <a:gd name="connsiteX0" fmla="*/ 2575 w 11489"/>
              <a:gd name="connsiteY0" fmla="*/ 51 h 10051"/>
              <a:gd name="connsiteX1" fmla="*/ 1266 w 11489"/>
              <a:gd name="connsiteY1" fmla="*/ 8996 h 10051"/>
              <a:gd name="connsiteX2" fmla="*/ 690 w 11489"/>
              <a:gd name="connsiteY2" fmla="*/ 56 h 10051"/>
              <a:gd name="connsiteX3" fmla="*/ 420 w 11489"/>
              <a:gd name="connsiteY3" fmla="*/ 56 h 10051"/>
              <a:gd name="connsiteX4" fmla="*/ 1103 w 11489"/>
              <a:gd name="connsiteY4" fmla="*/ 8857 h 10051"/>
              <a:gd name="connsiteX5" fmla="*/ 1809 w 11489"/>
              <a:gd name="connsiteY5" fmla="*/ 10051 h 10051"/>
              <a:gd name="connsiteX6" fmla="*/ 9174 w 11489"/>
              <a:gd name="connsiteY6" fmla="*/ 10051 h 10051"/>
              <a:gd name="connsiteX7" fmla="*/ 11489 w 11489"/>
              <a:gd name="connsiteY7" fmla="*/ 0 h 10051"/>
              <a:gd name="connsiteX8" fmla="*/ 2575 w 11489"/>
              <a:gd name="connsiteY8" fmla="*/ 51 h 10051"/>
              <a:gd name="connsiteX0" fmla="*/ 2575 w 11489"/>
              <a:gd name="connsiteY0" fmla="*/ 51 h 10051"/>
              <a:gd name="connsiteX1" fmla="*/ 1266 w 11489"/>
              <a:gd name="connsiteY1" fmla="*/ 8996 h 10051"/>
              <a:gd name="connsiteX2" fmla="*/ 690 w 11489"/>
              <a:gd name="connsiteY2" fmla="*/ 56 h 10051"/>
              <a:gd name="connsiteX3" fmla="*/ 420 w 11489"/>
              <a:gd name="connsiteY3" fmla="*/ 56 h 10051"/>
              <a:gd name="connsiteX4" fmla="*/ 1103 w 11489"/>
              <a:gd name="connsiteY4" fmla="*/ 8857 h 10051"/>
              <a:gd name="connsiteX5" fmla="*/ 1809 w 11489"/>
              <a:gd name="connsiteY5" fmla="*/ 10051 h 10051"/>
              <a:gd name="connsiteX6" fmla="*/ 11424 w 11489"/>
              <a:gd name="connsiteY6" fmla="*/ 10051 h 10051"/>
              <a:gd name="connsiteX7" fmla="*/ 11489 w 11489"/>
              <a:gd name="connsiteY7" fmla="*/ 0 h 10051"/>
              <a:gd name="connsiteX8" fmla="*/ 2575 w 11489"/>
              <a:gd name="connsiteY8" fmla="*/ 51 h 10051"/>
              <a:gd name="connsiteX0" fmla="*/ 2575 w 11435"/>
              <a:gd name="connsiteY0" fmla="*/ 34 h 10034"/>
              <a:gd name="connsiteX1" fmla="*/ 1266 w 11435"/>
              <a:gd name="connsiteY1" fmla="*/ 8979 h 10034"/>
              <a:gd name="connsiteX2" fmla="*/ 690 w 11435"/>
              <a:gd name="connsiteY2" fmla="*/ 39 h 10034"/>
              <a:gd name="connsiteX3" fmla="*/ 420 w 11435"/>
              <a:gd name="connsiteY3" fmla="*/ 39 h 10034"/>
              <a:gd name="connsiteX4" fmla="*/ 1103 w 11435"/>
              <a:gd name="connsiteY4" fmla="*/ 8840 h 10034"/>
              <a:gd name="connsiteX5" fmla="*/ 1809 w 11435"/>
              <a:gd name="connsiteY5" fmla="*/ 10034 h 10034"/>
              <a:gd name="connsiteX6" fmla="*/ 11424 w 11435"/>
              <a:gd name="connsiteY6" fmla="*/ 10034 h 10034"/>
              <a:gd name="connsiteX7" fmla="*/ 11435 w 11435"/>
              <a:gd name="connsiteY7" fmla="*/ 0 h 10034"/>
              <a:gd name="connsiteX8" fmla="*/ 2575 w 11435"/>
              <a:gd name="connsiteY8" fmla="*/ 34 h 1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5" h="10034">
                <a:moveTo>
                  <a:pt x="2575" y="34"/>
                </a:moveTo>
                <a:cubicBezTo>
                  <a:pt x="-402" y="4217"/>
                  <a:pt x="1266" y="8979"/>
                  <a:pt x="1266" y="8979"/>
                </a:cubicBezTo>
                <a:cubicBezTo>
                  <a:pt x="-256" y="5305"/>
                  <a:pt x="52" y="2181"/>
                  <a:pt x="690" y="39"/>
                </a:cubicBezTo>
                <a:cubicBezTo>
                  <a:pt x="693" y="34"/>
                  <a:pt x="420" y="39"/>
                  <a:pt x="420" y="39"/>
                </a:cubicBezTo>
                <a:cubicBezTo>
                  <a:pt x="-826" y="4953"/>
                  <a:pt x="1103" y="8840"/>
                  <a:pt x="1103" y="8840"/>
                </a:cubicBezTo>
                <a:cubicBezTo>
                  <a:pt x="1337" y="9289"/>
                  <a:pt x="1572" y="9682"/>
                  <a:pt x="1809" y="10034"/>
                </a:cubicBezTo>
                <a:lnTo>
                  <a:pt x="11424" y="10034"/>
                </a:lnTo>
                <a:cubicBezTo>
                  <a:pt x="11424" y="34"/>
                  <a:pt x="11435" y="0"/>
                  <a:pt x="11435" y="0"/>
                </a:cubicBezTo>
                <a:lnTo>
                  <a:pt x="2575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457813"/>
            <a:ext cx="9618296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28423" y="1405330"/>
            <a:ext cx="9618296" cy="1681486"/>
          </a:xfrm>
        </p:spPr>
        <p:txBody>
          <a:bodyPr wrap="square">
            <a:spAutoFit/>
          </a:bodyPr>
          <a:lstStyle>
            <a:lvl1pPr marL="0" indent="173038">
              <a:buFont typeface="Arial" panose="020B0604020202020204" pitchFamily="34" charset="0"/>
              <a:buChar char="•"/>
              <a:tabLst/>
              <a:defRPr sz="2000" b="1"/>
            </a:lvl1pPr>
            <a:lvl2pPr marL="457200" indent="184150">
              <a:buFont typeface="Arial" panose="020B0604020202020204" pitchFamily="34" charset="0"/>
              <a:buChar char="‒"/>
              <a:tabLst/>
              <a:defRPr sz="2000"/>
            </a:lvl2pPr>
            <a:lvl3pPr marL="914400" indent="180975">
              <a:buFont typeface="Arial" panose="020B0604020202020204" pitchFamily="34" charset="0"/>
              <a:buChar char="•"/>
              <a:tabLst/>
              <a:defRPr sz="1800"/>
            </a:lvl3pPr>
            <a:lvl4pPr marL="1371600" indent="177800">
              <a:buFont typeface="Arial" panose="020B0604020202020204" pitchFamily="34" charset="0"/>
              <a:buChar char="‒"/>
              <a:tabLst/>
              <a:defRPr sz="1600"/>
            </a:lvl4pPr>
            <a:lvl5pPr marL="1828800" indent="176213">
              <a:buFont typeface="Arial" panose="020B0604020202020204" pitchFamily="34" charset="0"/>
              <a:buChar char="•"/>
              <a:tabLst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49232"/>
            <a:ext cx="2743200" cy="365125"/>
          </a:xfrm>
        </p:spPr>
        <p:txBody>
          <a:bodyPr/>
          <a:lstStyle>
            <a:lvl1pPr>
              <a:defRPr>
                <a:solidFill>
                  <a:srgbClr val="002067"/>
                </a:solidFill>
              </a:defRPr>
            </a:lvl1pPr>
          </a:lstStyle>
          <a:p>
            <a:fld id="{560CABEB-1600-5948-8C7B-FD3AA1B0761A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9233"/>
            <a:ext cx="4114800" cy="365125"/>
          </a:xfrm>
        </p:spPr>
        <p:txBody>
          <a:bodyPr/>
          <a:lstStyle>
            <a:lvl1pPr>
              <a:defRPr>
                <a:solidFill>
                  <a:srgbClr val="00206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4923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680" y="457813"/>
            <a:ext cx="7187819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45680" y="1321920"/>
            <a:ext cx="7187820" cy="1681486"/>
          </a:xfrm>
        </p:spPr>
        <p:txBody>
          <a:bodyPr wrap="square">
            <a:spAutoFit/>
          </a:bodyPr>
          <a:lstStyle>
            <a:lvl1pPr marL="0" indent="173038">
              <a:buFont typeface="Arial" panose="020B0604020202020204" pitchFamily="34" charset="0"/>
              <a:buChar char="•"/>
              <a:tabLst/>
              <a:defRPr sz="2000" b="1"/>
            </a:lvl1pPr>
            <a:lvl2pPr marL="457200" indent="184150">
              <a:buFont typeface="Arial" panose="020B0604020202020204" pitchFamily="34" charset="0"/>
              <a:buChar char="‒"/>
              <a:tabLst/>
              <a:defRPr sz="2000"/>
            </a:lvl2pPr>
            <a:lvl3pPr marL="914400" indent="234950">
              <a:buFont typeface="Arial" panose="020B0604020202020204" pitchFamily="34" charset="0"/>
              <a:buChar char="•"/>
              <a:tabLst/>
              <a:defRPr sz="1800"/>
            </a:lvl3pPr>
            <a:lvl4pPr marL="1371600" indent="177800">
              <a:buFont typeface="Arial" panose="020B0604020202020204" pitchFamily="34" charset="0"/>
              <a:buChar char="‒"/>
              <a:tabLst/>
              <a:defRPr sz="1600"/>
            </a:lvl4pPr>
            <a:lvl5pPr marL="1828800" indent="176213">
              <a:buFont typeface="Arial" panose="020B0604020202020204" pitchFamily="34" charset="0"/>
              <a:buChar char="•"/>
              <a:tabLst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49233"/>
            <a:ext cx="27432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fld id="{B7A3A6F5-1846-BF47-847E-05B3CF95E989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9233"/>
            <a:ext cx="41148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endParaRPr lang="en-US" dirty="0">
              <a:solidFill>
                <a:srgbClr val="001D56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11BAA-4117-3947-8925-C89E73B5A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1955" y="64492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EE5410-AAA9-3A4E-8467-17F4D23AD3A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473777" y="-26508"/>
            <a:ext cx="3222745" cy="6931152"/>
            <a:chOff x="-473777" y="-18943"/>
            <a:chExt cx="3197522" cy="68769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494E304-F074-8643-8799-A77F701D4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76B3"/>
                </a:gs>
                <a:gs pos="0">
                  <a:srgbClr val="0474B2"/>
                </a:gs>
                <a:gs pos="41000">
                  <a:srgbClr val="31A66C"/>
                </a:gs>
              </a:gsLst>
              <a:lin ang="162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4D9C052D-D4EC-A24F-BD2F-93E1415275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66000">
                  <a:srgbClr val="31A66C"/>
                </a:gs>
                <a:gs pos="0">
                  <a:srgbClr val="0075B7"/>
                </a:gs>
                <a:gs pos="100000">
                  <a:srgbClr val="0075B7"/>
                </a:gs>
              </a:gsLst>
              <a:lin ang="54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39314DF-B8C0-8042-B8AE-48FCFF73A96D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32811"/>
            <a:ext cx="2949137" cy="693115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1" y="560134"/>
            <a:ext cx="9542547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25489" y="1461953"/>
            <a:ext cx="9545479" cy="1681486"/>
          </a:xfrm>
        </p:spPr>
        <p:txBody>
          <a:bodyPr wrap="square">
            <a:spAutoFit/>
          </a:bodyPr>
          <a:lstStyle>
            <a:lvl1pPr marL="0" indent="173038">
              <a:buFont typeface="Arial" panose="020B0604020202020204" pitchFamily="34" charset="0"/>
              <a:buChar char="•"/>
              <a:tabLst/>
              <a:defRPr sz="2000" b="1"/>
            </a:lvl1pPr>
            <a:lvl2pPr marL="457200" indent="184150">
              <a:buFont typeface="Arial" panose="020B0604020202020204" pitchFamily="34" charset="0"/>
              <a:buChar char="‒"/>
              <a:tabLst/>
              <a:defRPr sz="2000"/>
            </a:lvl2pPr>
            <a:lvl3pPr marL="914400" indent="180975">
              <a:buFont typeface="Arial" panose="020B0604020202020204" pitchFamily="34" charset="0"/>
              <a:buChar char="•"/>
              <a:tabLst/>
              <a:defRPr sz="1800"/>
            </a:lvl3pPr>
            <a:lvl4pPr marL="1371600" indent="177800">
              <a:buFont typeface="Arial" panose="020B0604020202020204" pitchFamily="34" charset="0"/>
              <a:buChar char="‒"/>
              <a:tabLst/>
              <a:defRPr sz="1600"/>
            </a:lvl4pPr>
            <a:lvl5pPr marL="1828800" indent="176213">
              <a:buFont typeface="Arial" panose="020B0604020202020204" pitchFamily="34" charset="0"/>
              <a:buChar char="•"/>
              <a:tabLst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49233"/>
            <a:ext cx="2743200" cy="365125"/>
          </a:xfrm>
        </p:spPr>
        <p:txBody>
          <a:bodyPr/>
          <a:lstStyle>
            <a:lvl1pPr>
              <a:defRPr>
                <a:solidFill>
                  <a:srgbClr val="00164F"/>
                </a:solidFill>
              </a:defRPr>
            </a:lvl1pPr>
          </a:lstStyle>
          <a:p>
            <a:fld id="{1321BC19-DEB5-6C43-B159-69B9B2F1F702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9233"/>
            <a:ext cx="4114800" cy="365125"/>
          </a:xfrm>
        </p:spPr>
        <p:txBody>
          <a:bodyPr/>
          <a:lstStyle>
            <a:lvl1pPr>
              <a:defRPr>
                <a:solidFill>
                  <a:srgbClr val="00164F"/>
                </a:solidFill>
              </a:defRPr>
            </a:lvl1pPr>
          </a:lstStyle>
          <a:p>
            <a:endParaRPr lang="en-US" dirty="0">
              <a:solidFill>
                <a:srgbClr val="00164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4923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64F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1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ABD8527-6D06-7A4D-B1DD-ED7A7A06666C}"/>
              </a:ext>
            </a:extLst>
          </p:cNvPr>
          <p:cNvGrpSpPr/>
          <p:nvPr userDrawn="1"/>
        </p:nvGrpSpPr>
        <p:grpSpPr>
          <a:xfrm>
            <a:off x="-13447" y="-19394"/>
            <a:ext cx="12274036" cy="6933770"/>
            <a:chOff x="-13447" y="-19394"/>
            <a:chExt cx="12274036" cy="693377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6D7B2F-8A5D-9C46-A3D3-88E7CC339890}"/>
                </a:ext>
              </a:extLst>
            </p:cNvPr>
            <p:cNvSpPr>
              <a:spLocks/>
            </p:cNvSpPr>
            <p:nvPr userDrawn="1"/>
          </p:nvSpPr>
          <p:spPr>
            <a:xfrm>
              <a:off x="-13447" y="-19394"/>
              <a:ext cx="12272942" cy="6931152"/>
            </a:xfrm>
            <a:prstGeom prst="rect">
              <a:avLst/>
            </a:prstGeom>
            <a:gradFill flip="none" rotWithShape="1">
              <a:gsLst>
                <a:gs pos="100000">
                  <a:srgbClr val="0076B7"/>
                </a:gs>
                <a:gs pos="59000">
                  <a:srgbClr val="2CA272"/>
                </a:gs>
                <a:gs pos="0">
                  <a:srgbClr val="0077B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F7D4A7F-CF0F-EB42-86B6-BA6E1567E064}"/>
                </a:ext>
              </a:extLst>
            </p:cNvPr>
            <p:cNvSpPr>
              <a:spLocks/>
            </p:cNvSpPr>
            <p:nvPr userDrawn="1"/>
          </p:nvSpPr>
          <p:spPr>
            <a:xfrm>
              <a:off x="-13447" y="-19394"/>
              <a:ext cx="12273280" cy="693115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8F2AA13-62B5-E94E-BF4C-C0DFD13288BB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27221" y="-19394"/>
              <a:ext cx="4652702" cy="6933770"/>
              <a:chOff x="3308351" y="2370138"/>
              <a:chExt cx="2760662" cy="4111589"/>
            </a:xfrm>
            <a:gradFill flip="none" rotWithShape="1">
              <a:gsLst>
                <a:gs pos="0">
                  <a:srgbClr val="00B0F0"/>
                </a:gs>
                <a:gs pos="100000">
                  <a:srgbClr val="36CDA2"/>
                </a:gs>
              </a:gsLst>
              <a:lin ang="10800000" scaled="1"/>
              <a:tileRect/>
            </a:gradFill>
          </p:grpSpPr>
          <p:sp>
            <p:nvSpPr>
              <p:cNvPr id="25" name="Freeform 10">
                <a:extLst>
                  <a:ext uri="{FF2B5EF4-FFF2-40B4-BE49-F238E27FC236}">
                    <a16:creationId xmlns:a16="http://schemas.microsoft.com/office/drawing/2014/main" id="{D5304AE8-B3A1-9340-A039-E36A5DC7A2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4213" y="2370138"/>
                <a:ext cx="1574800" cy="3676650"/>
              </a:xfrm>
              <a:custGeom>
                <a:avLst/>
                <a:gdLst>
                  <a:gd name="T0" fmla="*/ 239 w 828"/>
                  <a:gd name="T1" fmla="*/ 1416 h 1936"/>
                  <a:gd name="T2" fmla="*/ 387 w 828"/>
                  <a:gd name="T3" fmla="*/ 1936 h 1936"/>
                  <a:gd name="T4" fmla="*/ 127 w 828"/>
                  <a:gd name="T5" fmla="*/ 1417 h 1936"/>
                  <a:gd name="T6" fmla="*/ 239 w 828"/>
                  <a:gd name="T7" fmla="*/ 1416 h 1936"/>
                  <a:gd name="T8" fmla="*/ 273 w 828"/>
                  <a:gd name="T9" fmla="*/ 883 h 1936"/>
                  <a:gd name="T10" fmla="*/ 828 w 828"/>
                  <a:gd name="T11" fmla="*/ 3 h 1936"/>
                  <a:gd name="T12" fmla="*/ 195 w 828"/>
                  <a:gd name="T13" fmla="*/ 0 h 1936"/>
                  <a:gd name="T14" fmla="*/ 18 w 828"/>
                  <a:gd name="T15" fmla="*/ 883 h 1936"/>
                  <a:gd name="T16" fmla="*/ 273 w 828"/>
                  <a:gd name="T17" fmla="*/ 883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8" h="1936">
                    <a:moveTo>
                      <a:pt x="239" y="1416"/>
                    </a:moveTo>
                    <a:cubicBezTo>
                      <a:pt x="273" y="1728"/>
                      <a:pt x="387" y="1936"/>
                      <a:pt x="387" y="1936"/>
                    </a:cubicBezTo>
                    <a:cubicBezTo>
                      <a:pt x="271" y="1756"/>
                      <a:pt x="186" y="1583"/>
                      <a:pt x="127" y="1417"/>
                    </a:cubicBezTo>
                    <a:lnTo>
                      <a:pt x="239" y="1416"/>
                    </a:lnTo>
                    <a:close/>
                    <a:moveTo>
                      <a:pt x="273" y="883"/>
                    </a:moveTo>
                    <a:cubicBezTo>
                      <a:pt x="342" y="603"/>
                      <a:pt x="503" y="296"/>
                      <a:pt x="828" y="3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82" y="241"/>
                      <a:pt x="0" y="540"/>
                      <a:pt x="18" y="883"/>
                    </a:cubicBezTo>
                    <a:lnTo>
                      <a:pt x="273" y="8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11">
                <a:extLst>
                  <a:ext uri="{FF2B5EF4-FFF2-40B4-BE49-F238E27FC236}">
                    <a16:creationId xmlns:a16="http://schemas.microsoft.com/office/drawing/2014/main" id="{7B9D3A84-1AA1-9C4B-ADEB-4D0AC7D7E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276" y="5254625"/>
                <a:ext cx="542925" cy="1223962"/>
              </a:xfrm>
              <a:custGeom>
                <a:avLst/>
                <a:gdLst>
                  <a:gd name="T0" fmla="*/ 286 w 286"/>
                  <a:gd name="T1" fmla="*/ 645 h 645"/>
                  <a:gd name="T2" fmla="*/ 0 w 286"/>
                  <a:gd name="T3" fmla="*/ 0 h 645"/>
                  <a:gd name="T4" fmla="*/ 166 w 286"/>
                  <a:gd name="T5" fmla="*/ 645 h 645"/>
                  <a:gd name="T6" fmla="*/ 286 w 286"/>
                  <a:gd name="T7" fmla="*/ 645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645">
                    <a:moveTo>
                      <a:pt x="286" y="645"/>
                    </a:moveTo>
                    <a:cubicBezTo>
                      <a:pt x="167" y="471"/>
                      <a:pt x="62" y="257"/>
                      <a:pt x="0" y="0"/>
                    </a:cubicBezTo>
                    <a:cubicBezTo>
                      <a:pt x="0" y="0"/>
                      <a:pt x="14" y="282"/>
                      <a:pt x="166" y="645"/>
                    </a:cubicBezTo>
                    <a:lnTo>
                      <a:pt x="286" y="6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2">
                <a:extLst>
                  <a:ext uri="{FF2B5EF4-FFF2-40B4-BE49-F238E27FC236}">
                    <a16:creationId xmlns:a16="http://schemas.microsoft.com/office/drawing/2014/main" id="{D82291DB-188B-FC4E-A84B-F7289EB494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8351" y="2371690"/>
                <a:ext cx="2270125" cy="4110037"/>
              </a:xfrm>
              <a:custGeom>
                <a:avLst/>
                <a:gdLst>
                  <a:gd name="T0" fmla="*/ 32 w 1193"/>
                  <a:gd name="T1" fmla="*/ 1413 h 2162"/>
                  <a:gd name="T2" fmla="*/ 361 w 1193"/>
                  <a:gd name="T3" fmla="*/ 2161 h 2162"/>
                  <a:gd name="T4" fmla="*/ 1193 w 1193"/>
                  <a:gd name="T5" fmla="*/ 2161 h 2162"/>
                  <a:gd name="T6" fmla="*/ 955 w 1193"/>
                  <a:gd name="T7" fmla="*/ 1903 h 2162"/>
                  <a:gd name="T8" fmla="*/ 704 w 1193"/>
                  <a:gd name="T9" fmla="*/ 1413 h 2162"/>
                  <a:gd name="T10" fmla="*/ 32 w 1193"/>
                  <a:gd name="T11" fmla="*/ 1413 h 2162"/>
                  <a:gd name="T12" fmla="*/ 0 w 1193"/>
                  <a:gd name="T13" fmla="*/ 879 h 2162"/>
                  <a:gd name="T14" fmla="*/ 126 w 1193"/>
                  <a:gd name="T15" fmla="*/ 299 h 2162"/>
                  <a:gd name="T16" fmla="*/ 275 w 1193"/>
                  <a:gd name="T17" fmla="*/ 0 h 2162"/>
                  <a:gd name="T18" fmla="*/ 725 w 1193"/>
                  <a:gd name="T19" fmla="*/ 0 h 2162"/>
                  <a:gd name="T20" fmla="*/ 590 w 1193"/>
                  <a:gd name="T21" fmla="*/ 879 h 2162"/>
                  <a:gd name="T22" fmla="*/ 0 w 1193"/>
                  <a:gd name="T23" fmla="*/ 879 h 2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3" h="2162">
                    <a:moveTo>
                      <a:pt x="32" y="1413"/>
                    </a:moveTo>
                    <a:cubicBezTo>
                      <a:pt x="79" y="1653"/>
                      <a:pt x="178" y="1910"/>
                      <a:pt x="361" y="2161"/>
                    </a:cubicBezTo>
                    <a:cubicBezTo>
                      <a:pt x="362" y="2162"/>
                      <a:pt x="1193" y="2161"/>
                      <a:pt x="1193" y="2161"/>
                    </a:cubicBezTo>
                    <a:cubicBezTo>
                      <a:pt x="1113" y="2085"/>
                      <a:pt x="1034" y="2000"/>
                      <a:pt x="955" y="1903"/>
                    </a:cubicBezTo>
                    <a:cubicBezTo>
                      <a:pt x="955" y="1903"/>
                      <a:pt x="812" y="1718"/>
                      <a:pt x="704" y="1413"/>
                    </a:cubicBezTo>
                    <a:lnTo>
                      <a:pt x="32" y="1413"/>
                    </a:lnTo>
                    <a:close/>
                    <a:moveTo>
                      <a:pt x="0" y="879"/>
                    </a:moveTo>
                    <a:cubicBezTo>
                      <a:pt x="25" y="534"/>
                      <a:pt x="126" y="299"/>
                      <a:pt x="126" y="299"/>
                    </a:cubicBezTo>
                    <a:cubicBezTo>
                      <a:pt x="173" y="190"/>
                      <a:pt x="220" y="94"/>
                      <a:pt x="275" y="0"/>
                    </a:cubicBezTo>
                    <a:cubicBezTo>
                      <a:pt x="725" y="0"/>
                      <a:pt x="725" y="0"/>
                      <a:pt x="725" y="0"/>
                    </a:cubicBezTo>
                    <a:cubicBezTo>
                      <a:pt x="599" y="319"/>
                      <a:pt x="569" y="617"/>
                      <a:pt x="590" y="879"/>
                    </a:cubicBezTo>
                    <a:lnTo>
                      <a:pt x="0" y="8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7EB389C-7368-8241-A182-CFDBFCD6C66C}"/>
                </a:ext>
              </a:extLst>
            </p:cNvPr>
            <p:cNvSpPr/>
            <p:nvPr userDrawn="1"/>
          </p:nvSpPr>
          <p:spPr>
            <a:xfrm>
              <a:off x="-10659" y="160316"/>
              <a:ext cx="12271248" cy="6309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86175" y="374637"/>
            <a:ext cx="11133192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586175" y="1198061"/>
            <a:ext cx="11133192" cy="1798441"/>
          </a:xfrm>
        </p:spPr>
        <p:txBody>
          <a:bodyPr wrap="square">
            <a:spAutoFit/>
          </a:bodyPr>
          <a:lstStyle>
            <a:lvl1pPr marL="0" indent="173038">
              <a:buFont typeface="Arial" panose="020B0604020202020204" pitchFamily="34" charset="0"/>
              <a:buChar char="•"/>
              <a:tabLst/>
              <a:defRPr sz="2400">
                <a:solidFill>
                  <a:schemeClr val="tx1"/>
                </a:solidFill>
              </a:defRPr>
            </a:lvl1pPr>
            <a:lvl2pPr marL="457200" indent="184150"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2pPr>
            <a:lvl3pPr marL="914400" indent="180975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3pPr>
            <a:lvl4pPr marL="1371600" indent="177800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 marL="1828800" indent="176213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54441" y="6451061"/>
            <a:ext cx="27432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99560" y="6449504"/>
            <a:ext cx="41148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endParaRPr lang="en-US" dirty="0">
              <a:solidFill>
                <a:srgbClr val="001D56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9355319" y="644923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8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A6343C5C-3463-CF4D-899C-003BE8CD7B61}"/>
              </a:ext>
            </a:extLst>
          </p:cNvPr>
          <p:cNvGrpSpPr/>
          <p:nvPr userDrawn="1"/>
        </p:nvGrpSpPr>
        <p:grpSpPr>
          <a:xfrm>
            <a:off x="-13447" y="-19394"/>
            <a:ext cx="12274036" cy="6933770"/>
            <a:chOff x="-13447" y="-19394"/>
            <a:chExt cx="12274036" cy="693377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5D2BBE-8FE6-0D47-BFCD-1AAD9EE5EB77}"/>
                </a:ext>
              </a:extLst>
            </p:cNvPr>
            <p:cNvSpPr>
              <a:spLocks/>
            </p:cNvSpPr>
            <p:nvPr userDrawn="1"/>
          </p:nvSpPr>
          <p:spPr>
            <a:xfrm>
              <a:off x="-13447" y="-19394"/>
              <a:ext cx="12272942" cy="6931152"/>
            </a:xfrm>
            <a:prstGeom prst="rect">
              <a:avLst/>
            </a:prstGeom>
            <a:gradFill flip="none" rotWithShape="1">
              <a:gsLst>
                <a:gs pos="100000">
                  <a:srgbClr val="0076B7"/>
                </a:gs>
                <a:gs pos="59000">
                  <a:srgbClr val="2CA272"/>
                </a:gs>
                <a:gs pos="0">
                  <a:srgbClr val="0077B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31D3D44-AFB6-894D-984B-3AD5A129593F}"/>
                </a:ext>
              </a:extLst>
            </p:cNvPr>
            <p:cNvSpPr>
              <a:spLocks/>
            </p:cNvSpPr>
            <p:nvPr userDrawn="1"/>
          </p:nvSpPr>
          <p:spPr>
            <a:xfrm>
              <a:off x="-13447" y="-19394"/>
              <a:ext cx="12273280" cy="693115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D567EC0-5647-9647-9812-0476F7DBCD43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27221" y="-19394"/>
              <a:ext cx="4652702" cy="6933770"/>
              <a:chOff x="3308351" y="2370138"/>
              <a:chExt cx="2760662" cy="4111589"/>
            </a:xfrm>
            <a:gradFill flip="none" rotWithShape="1">
              <a:gsLst>
                <a:gs pos="0">
                  <a:srgbClr val="00B0F0"/>
                </a:gs>
                <a:gs pos="100000">
                  <a:srgbClr val="36CDA2"/>
                </a:gs>
              </a:gsLst>
              <a:lin ang="10800000" scaled="1"/>
              <a:tileRect/>
            </a:gradFill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E64DD190-03D3-C742-9ADA-9138C872CB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4213" y="2370138"/>
                <a:ext cx="1574800" cy="3676650"/>
              </a:xfrm>
              <a:custGeom>
                <a:avLst/>
                <a:gdLst>
                  <a:gd name="T0" fmla="*/ 239 w 828"/>
                  <a:gd name="T1" fmla="*/ 1416 h 1936"/>
                  <a:gd name="T2" fmla="*/ 387 w 828"/>
                  <a:gd name="T3" fmla="*/ 1936 h 1936"/>
                  <a:gd name="T4" fmla="*/ 127 w 828"/>
                  <a:gd name="T5" fmla="*/ 1417 h 1936"/>
                  <a:gd name="T6" fmla="*/ 239 w 828"/>
                  <a:gd name="T7" fmla="*/ 1416 h 1936"/>
                  <a:gd name="T8" fmla="*/ 273 w 828"/>
                  <a:gd name="T9" fmla="*/ 883 h 1936"/>
                  <a:gd name="T10" fmla="*/ 828 w 828"/>
                  <a:gd name="T11" fmla="*/ 3 h 1936"/>
                  <a:gd name="T12" fmla="*/ 195 w 828"/>
                  <a:gd name="T13" fmla="*/ 0 h 1936"/>
                  <a:gd name="T14" fmla="*/ 18 w 828"/>
                  <a:gd name="T15" fmla="*/ 883 h 1936"/>
                  <a:gd name="T16" fmla="*/ 273 w 828"/>
                  <a:gd name="T17" fmla="*/ 883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8" h="1936">
                    <a:moveTo>
                      <a:pt x="239" y="1416"/>
                    </a:moveTo>
                    <a:cubicBezTo>
                      <a:pt x="273" y="1728"/>
                      <a:pt x="387" y="1936"/>
                      <a:pt x="387" y="1936"/>
                    </a:cubicBezTo>
                    <a:cubicBezTo>
                      <a:pt x="271" y="1756"/>
                      <a:pt x="186" y="1583"/>
                      <a:pt x="127" y="1417"/>
                    </a:cubicBezTo>
                    <a:lnTo>
                      <a:pt x="239" y="1416"/>
                    </a:lnTo>
                    <a:close/>
                    <a:moveTo>
                      <a:pt x="273" y="883"/>
                    </a:moveTo>
                    <a:cubicBezTo>
                      <a:pt x="342" y="603"/>
                      <a:pt x="503" y="296"/>
                      <a:pt x="828" y="3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82" y="241"/>
                      <a:pt x="0" y="540"/>
                      <a:pt x="18" y="883"/>
                    </a:cubicBezTo>
                    <a:lnTo>
                      <a:pt x="273" y="8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0E54106F-2250-C94B-B2C3-3F37F939F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276" y="5254625"/>
                <a:ext cx="542925" cy="1223962"/>
              </a:xfrm>
              <a:custGeom>
                <a:avLst/>
                <a:gdLst>
                  <a:gd name="T0" fmla="*/ 286 w 286"/>
                  <a:gd name="T1" fmla="*/ 645 h 645"/>
                  <a:gd name="T2" fmla="*/ 0 w 286"/>
                  <a:gd name="T3" fmla="*/ 0 h 645"/>
                  <a:gd name="T4" fmla="*/ 166 w 286"/>
                  <a:gd name="T5" fmla="*/ 645 h 645"/>
                  <a:gd name="T6" fmla="*/ 286 w 286"/>
                  <a:gd name="T7" fmla="*/ 645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645">
                    <a:moveTo>
                      <a:pt x="286" y="645"/>
                    </a:moveTo>
                    <a:cubicBezTo>
                      <a:pt x="167" y="471"/>
                      <a:pt x="62" y="257"/>
                      <a:pt x="0" y="0"/>
                    </a:cubicBezTo>
                    <a:cubicBezTo>
                      <a:pt x="0" y="0"/>
                      <a:pt x="14" y="282"/>
                      <a:pt x="166" y="645"/>
                    </a:cubicBezTo>
                    <a:lnTo>
                      <a:pt x="286" y="6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F3C977CE-F0C3-3243-8C1B-3A2487CEA3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8351" y="2371690"/>
                <a:ext cx="2270125" cy="4110037"/>
              </a:xfrm>
              <a:custGeom>
                <a:avLst/>
                <a:gdLst>
                  <a:gd name="T0" fmla="*/ 32 w 1193"/>
                  <a:gd name="T1" fmla="*/ 1413 h 2162"/>
                  <a:gd name="T2" fmla="*/ 361 w 1193"/>
                  <a:gd name="T3" fmla="*/ 2161 h 2162"/>
                  <a:gd name="T4" fmla="*/ 1193 w 1193"/>
                  <a:gd name="T5" fmla="*/ 2161 h 2162"/>
                  <a:gd name="T6" fmla="*/ 955 w 1193"/>
                  <a:gd name="T7" fmla="*/ 1903 h 2162"/>
                  <a:gd name="T8" fmla="*/ 704 w 1193"/>
                  <a:gd name="T9" fmla="*/ 1413 h 2162"/>
                  <a:gd name="T10" fmla="*/ 32 w 1193"/>
                  <a:gd name="T11" fmla="*/ 1413 h 2162"/>
                  <a:gd name="T12" fmla="*/ 0 w 1193"/>
                  <a:gd name="T13" fmla="*/ 879 h 2162"/>
                  <a:gd name="T14" fmla="*/ 126 w 1193"/>
                  <a:gd name="T15" fmla="*/ 299 h 2162"/>
                  <a:gd name="T16" fmla="*/ 275 w 1193"/>
                  <a:gd name="T17" fmla="*/ 0 h 2162"/>
                  <a:gd name="T18" fmla="*/ 725 w 1193"/>
                  <a:gd name="T19" fmla="*/ 0 h 2162"/>
                  <a:gd name="T20" fmla="*/ 590 w 1193"/>
                  <a:gd name="T21" fmla="*/ 879 h 2162"/>
                  <a:gd name="T22" fmla="*/ 0 w 1193"/>
                  <a:gd name="T23" fmla="*/ 879 h 2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3" h="2162">
                    <a:moveTo>
                      <a:pt x="32" y="1413"/>
                    </a:moveTo>
                    <a:cubicBezTo>
                      <a:pt x="79" y="1653"/>
                      <a:pt x="178" y="1910"/>
                      <a:pt x="361" y="2161"/>
                    </a:cubicBezTo>
                    <a:cubicBezTo>
                      <a:pt x="362" y="2162"/>
                      <a:pt x="1193" y="2161"/>
                      <a:pt x="1193" y="2161"/>
                    </a:cubicBezTo>
                    <a:cubicBezTo>
                      <a:pt x="1113" y="2085"/>
                      <a:pt x="1034" y="2000"/>
                      <a:pt x="955" y="1903"/>
                    </a:cubicBezTo>
                    <a:cubicBezTo>
                      <a:pt x="955" y="1903"/>
                      <a:pt x="812" y="1718"/>
                      <a:pt x="704" y="1413"/>
                    </a:cubicBezTo>
                    <a:lnTo>
                      <a:pt x="32" y="1413"/>
                    </a:lnTo>
                    <a:close/>
                    <a:moveTo>
                      <a:pt x="0" y="879"/>
                    </a:moveTo>
                    <a:cubicBezTo>
                      <a:pt x="25" y="534"/>
                      <a:pt x="126" y="299"/>
                      <a:pt x="126" y="299"/>
                    </a:cubicBezTo>
                    <a:cubicBezTo>
                      <a:pt x="173" y="190"/>
                      <a:pt x="220" y="94"/>
                      <a:pt x="275" y="0"/>
                    </a:cubicBezTo>
                    <a:cubicBezTo>
                      <a:pt x="725" y="0"/>
                      <a:pt x="725" y="0"/>
                      <a:pt x="725" y="0"/>
                    </a:cubicBezTo>
                    <a:cubicBezTo>
                      <a:pt x="599" y="319"/>
                      <a:pt x="569" y="617"/>
                      <a:pt x="590" y="879"/>
                    </a:cubicBezTo>
                    <a:lnTo>
                      <a:pt x="0" y="8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DC4523E-FCF1-8B4C-9C14-39488124807F}"/>
                </a:ext>
              </a:extLst>
            </p:cNvPr>
            <p:cNvSpPr/>
            <p:nvPr userDrawn="1"/>
          </p:nvSpPr>
          <p:spPr>
            <a:xfrm>
              <a:off x="-10659" y="160316"/>
              <a:ext cx="12271248" cy="6309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0633" y="6451061"/>
            <a:ext cx="27432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fld id="{81721A1E-F941-5645-8EB9-E0DEB540FBBD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95752" y="6451061"/>
            <a:ext cx="41148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endParaRPr lang="en-US" dirty="0">
              <a:solidFill>
                <a:srgbClr val="001D56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4923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75" y="374637"/>
            <a:ext cx="11133192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6175" y="1198061"/>
            <a:ext cx="11133192" cy="1798441"/>
          </a:xfrm>
        </p:spPr>
        <p:txBody>
          <a:bodyPr wrap="square">
            <a:spAutoFit/>
          </a:bodyPr>
          <a:lstStyle>
            <a:lvl1pPr marL="0" indent="173038">
              <a:buFont typeface="Arial" panose="020B0604020202020204" pitchFamily="34" charset="0"/>
              <a:buChar char="•"/>
              <a:tabLst/>
              <a:defRPr sz="2400">
                <a:solidFill>
                  <a:schemeClr val="tx1"/>
                </a:solidFill>
              </a:defRPr>
            </a:lvl1pPr>
            <a:lvl2pPr marL="457200" indent="184150"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2pPr>
            <a:lvl3pPr marL="914400" indent="180975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3pPr>
            <a:lvl4pPr marL="1371600" indent="177800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 marL="1828800" indent="176213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able, indoor, sitting, blue&#10;&#10;Description automatically generated">
            <a:extLst>
              <a:ext uri="{FF2B5EF4-FFF2-40B4-BE49-F238E27FC236}">
                <a16:creationId xmlns:a16="http://schemas.microsoft.com/office/drawing/2014/main" id="{78B15E17-941B-1D41-9C67-C999F6295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6894" y="-26894"/>
            <a:ext cx="12322048" cy="693115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4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41A842-7BC4-CE46-8CED-E0C3FD922399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416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81" y="3108024"/>
            <a:ext cx="4409443" cy="1200329"/>
          </a:xfrm>
        </p:spPr>
        <p:txBody>
          <a:bodyPr wrap="square" anchor="ctr">
            <a:spAutoFit/>
          </a:bodyPr>
          <a:lstStyle>
            <a:lvl1pPr algn="l">
              <a:defRPr sz="4000">
                <a:solidFill>
                  <a:srgbClr val="FF95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E8ABEA-685F-D640-8CFD-7B2931A97293}"/>
              </a:ext>
            </a:extLst>
          </p:cNvPr>
          <p:cNvSpPr/>
          <p:nvPr userDrawn="1"/>
        </p:nvSpPr>
        <p:spPr>
          <a:xfrm>
            <a:off x="-26894" y="-26894"/>
            <a:ext cx="12266952" cy="6931152"/>
          </a:xfrm>
          <a:prstGeom prst="rect">
            <a:avLst/>
          </a:prstGeom>
          <a:gradFill flip="none" rotWithShape="1">
            <a:gsLst>
              <a:gs pos="89000">
                <a:srgbClr val="00205F"/>
              </a:gs>
              <a:gs pos="38000">
                <a:srgbClr val="00062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73C436-5B5B-E145-A607-9ADDD760A303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2F37C5-6487-414B-B1B9-7FD02F34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57" y="264979"/>
            <a:ext cx="11505886" cy="646331"/>
          </a:xfrm>
        </p:spPr>
        <p:txBody>
          <a:bodyPr/>
          <a:lstStyle>
            <a:lvl1pPr>
              <a:defRPr>
                <a:solidFill>
                  <a:srgbClr val="FF954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75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2736B5-FF4E-8647-8889-6A36C9159762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DFF14A-955F-9142-9393-31C0DB1A5A37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A91CE6-750C-2949-ABFD-97580BB9C12B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97432F-D53D-CA4F-AFF4-0D28F7EBC863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E7EFC3-4F2A-E040-BAA3-4FA6D50F8AC8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F84BF2-D5D7-4145-8C5E-9767EFA8134F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29A7297B-21C2-454D-91A2-3617F15E2182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162858" y="-39801"/>
            <a:ext cx="5390896" cy="6931152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99F152BA-9517-8649-AE7E-28005BC6FA64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-39801"/>
            <a:ext cx="2070763" cy="6931152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CAE9FF"/>
              </a:gs>
              <a:gs pos="0">
                <a:schemeClr val="bg1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6C55AC04-B45B-7147-879A-CB69C63C998C}"/>
              </a:ext>
            </a:extLst>
          </p:cNvPr>
          <p:cNvSpPr>
            <a:spLocks/>
          </p:cNvSpPr>
          <p:nvPr userDrawn="1"/>
        </p:nvSpPr>
        <p:spPr bwMode="auto">
          <a:xfrm>
            <a:off x="1513028" y="-39801"/>
            <a:ext cx="10701073" cy="6931152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449454"/>
            <a:ext cx="6747981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1938" y="1267842"/>
            <a:ext cx="7139429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481" y="64241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9C25DB-D48A-D748-8626-04753F741DA7}" type="datetime1">
              <a:rPr lang="en-US" smtClean="0"/>
              <a:pPr/>
              <a:t>10/27/2021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41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36FBD5-8711-FF4C-80EC-9608CF61C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0" r:id="rId2"/>
    <p:sldLayoutId id="2147483669" r:id="rId3"/>
    <p:sldLayoutId id="2147483676" r:id="rId4"/>
    <p:sldLayoutId id="2147483678" r:id="rId5"/>
    <p:sldLayoutId id="2147483675" r:id="rId6"/>
    <p:sldLayoutId id="2147483660" r:id="rId7"/>
    <p:sldLayoutId id="2147483650" r:id="rId8"/>
    <p:sldLayoutId id="2147483667" r:id="rId9"/>
    <p:sldLayoutId id="2147483679" r:id="rId10"/>
    <p:sldLayoutId id="2147483663" r:id="rId11"/>
    <p:sldLayoutId id="2147483651" r:id="rId12"/>
    <p:sldLayoutId id="2147483655" r:id="rId13"/>
    <p:sldLayoutId id="2147483653" r:id="rId14"/>
    <p:sldLayoutId id="2147483654" r:id="rId15"/>
    <p:sldLayoutId id="2147483656" r:id="rId16"/>
    <p:sldLayoutId id="2147483657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001D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96" userDrawn="1">
          <p15:clr>
            <a:srgbClr val="F26B43"/>
          </p15:clr>
        </p15:guide>
        <p15:guide id="2" pos="7392" userDrawn="1">
          <p15:clr>
            <a:srgbClr val="F26B43"/>
          </p15:clr>
        </p15:guide>
        <p15:guide id="3" pos="30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jp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63" Type="http://schemas.openxmlformats.org/officeDocument/2006/relationships/image" Target="../media/image66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41" Type="http://schemas.openxmlformats.org/officeDocument/2006/relationships/image" Target="../media/image44.jpg"/><Relationship Id="rId54" Type="http://schemas.openxmlformats.org/officeDocument/2006/relationships/image" Target="../media/image57.jpg"/><Relationship Id="rId62" Type="http://schemas.openxmlformats.org/officeDocument/2006/relationships/image" Target="../media/image65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11" Type="http://schemas.openxmlformats.org/officeDocument/2006/relationships/image" Target="../media/image5.jp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jpg"/><Relationship Id="rId45" Type="http://schemas.openxmlformats.org/officeDocument/2006/relationships/image" Target="../media/image48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66" Type="http://schemas.openxmlformats.org/officeDocument/2006/relationships/image" Target="../media/image69.png"/><Relationship Id="rId5" Type="http://schemas.openxmlformats.org/officeDocument/2006/relationships/image" Target="../media/image10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jpg"/><Relationship Id="rId36" Type="http://schemas.openxmlformats.org/officeDocument/2006/relationships/image" Target="../media/image39.jp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61" Type="http://schemas.openxmlformats.org/officeDocument/2006/relationships/image" Target="../media/image64.png"/><Relationship Id="rId10" Type="http://schemas.openxmlformats.org/officeDocument/2006/relationships/image" Target="../media/image6.png"/><Relationship Id="rId19" Type="http://schemas.openxmlformats.org/officeDocument/2006/relationships/image" Target="../media/image22.png"/><Relationship Id="rId31" Type="http://schemas.openxmlformats.org/officeDocument/2006/relationships/image" Target="../media/image34.jp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4" Type="http://schemas.openxmlformats.org/officeDocument/2006/relationships/image" Target="../media/image9.jpg"/><Relationship Id="rId9" Type="http://schemas.openxmlformats.org/officeDocument/2006/relationships/image" Target="../media/image14.jp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8" Type="http://schemas.openxmlformats.org/officeDocument/2006/relationships/image" Target="../media/image13.png"/><Relationship Id="rId51" Type="http://schemas.openxmlformats.org/officeDocument/2006/relationships/image" Target="../media/image54.jpg"/><Relationship Id="rId3" Type="http://schemas.openxmlformats.org/officeDocument/2006/relationships/image" Target="../media/image8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image" Target="../media/image81.jpg"/><Relationship Id="rId3" Type="http://schemas.openxmlformats.org/officeDocument/2006/relationships/image" Target="../media/image73.jpg"/><Relationship Id="rId7" Type="http://schemas.openxmlformats.org/officeDocument/2006/relationships/image" Target="../media/image77.png"/><Relationship Id="rId12" Type="http://schemas.openxmlformats.org/officeDocument/2006/relationships/image" Target="../media/image6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6.png"/><Relationship Id="rId11" Type="http://schemas.openxmlformats.org/officeDocument/2006/relationships/image" Target="../media/image80.tiff"/><Relationship Id="rId5" Type="http://schemas.openxmlformats.org/officeDocument/2006/relationships/image" Target="../media/image75.jpg"/><Relationship Id="rId15" Type="http://schemas.openxmlformats.org/officeDocument/2006/relationships/image" Target="../media/image15.png"/><Relationship Id="rId10" Type="http://schemas.openxmlformats.org/officeDocument/2006/relationships/image" Target="../media/image79.jpg"/><Relationship Id="rId4" Type="http://schemas.openxmlformats.org/officeDocument/2006/relationships/image" Target="../media/image74.jpg"/><Relationship Id="rId9" Type="http://schemas.openxmlformats.org/officeDocument/2006/relationships/image" Target="../media/image78.jpg"/><Relationship Id="rId14" Type="http://schemas.openxmlformats.org/officeDocument/2006/relationships/image" Target="../media/image82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4.jpg"/><Relationship Id="rId18" Type="http://schemas.openxmlformats.org/officeDocument/2006/relationships/image" Target="../media/image80.tiff"/><Relationship Id="rId26" Type="http://schemas.openxmlformats.org/officeDocument/2006/relationships/image" Target="../media/image106.png"/><Relationship Id="rId39" Type="http://schemas.openxmlformats.org/officeDocument/2006/relationships/image" Target="../media/image117.jpg"/><Relationship Id="rId21" Type="http://schemas.openxmlformats.org/officeDocument/2006/relationships/image" Target="../media/image101.png"/><Relationship Id="rId34" Type="http://schemas.openxmlformats.org/officeDocument/2006/relationships/image" Target="../media/image112.jpeg"/><Relationship Id="rId42" Type="http://schemas.openxmlformats.org/officeDocument/2006/relationships/image" Target="../media/image120.png"/><Relationship Id="rId47" Type="http://schemas.openxmlformats.org/officeDocument/2006/relationships/image" Target="../media/image60.png"/><Relationship Id="rId50" Type="http://schemas.openxmlformats.org/officeDocument/2006/relationships/image" Target="../media/image125.png"/><Relationship Id="rId55" Type="http://schemas.openxmlformats.org/officeDocument/2006/relationships/image" Target="../media/image15.png"/><Relationship Id="rId7" Type="http://schemas.openxmlformats.org/officeDocument/2006/relationships/image" Target="../media/image88.tiff"/><Relationship Id="rId12" Type="http://schemas.openxmlformats.org/officeDocument/2006/relationships/image" Target="../media/image93.jpg"/><Relationship Id="rId17" Type="http://schemas.openxmlformats.org/officeDocument/2006/relationships/image" Target="../media/image98.png"/><Relationship Id="rId25" Type="http://schemas.openxmlformats.org/officeDocument/2006/relationships/image" Target="../media/image105.png"/><Relationship Id="rId33" Type="http://schemas.openxmlformats.org/officeDocument/2006/relationships/image" Target="../media/image64.png"/><Relationship Id="rId38" Type="http://schemas.openxmlformats.org/officeDocument/2006/relationships/image" Target="../media/image116.jpg"/><Relationship Id="rId46" Type="http://schemas.openxmlformats.org/officeDocument/2006/relationships/image" Target="../media/image123.jpg"/><Relationship Id="rId2" Type="http://schemas.openxmlformats.org/officeDocument/2006/relationships/image" Target="../media/image83.png"/><Relationship Id="rId16" Type="http://schemas.openxmlformats.org/officeDocument/2006/relationships/image" Target="../media/image97.jpeg"/><Relationship Id="rId20" Type="http://schemas.openxmlformats.org/officeDocument/2006/relationships/image" Target="../media/image100.jpeg"/><Relationship Id="rId29" Type="http://schemas.openxmlformats.org/officeDocument/2006/relationships/image" Target="../media/image108.jpg"/><Relationship Id="rId41" Type="http://schemas.openxmlformats.org/officeDocument/2006/relationships/image" Target="../media/image119.tiff"/><Relationship Id="rId54" Type="http://schemas.openxmlformats.org/officeDocument/2006/relationships/image" Target="../media/image5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7.jpg"/><Relationship Id="rId11" Type="http://schemas.openxmlformats.org/officeDocument/2006/relationships/image" Target="../media/image92.png"/><Relationship Id="rId24" Type="http://schemas.openxmlformats.org/officeDocument/2006/relationships/image" Target="../media/image104.jpg"/><Relationship Id="rId32" Type="http://schemas.openxmlformats.org/officeDocument/2006/relationships/image" Target="../media/image111.jpeg"/><Relationship Id="rId37" Type="http://schemas.openxmlformats.org/officeDocument/2006/relationships/image" Target="../media/image115.jpg"/><Relationship Id="rId40" Type="http://schemas.openxmlformats.org/officeDocument/2006/relationships/image" Target="../media/image118.tiff"/><Relationship Id="rId45" Type="http://schemas.openxmlformats.org/officeDocument/2006/relationships/image" Target="../media/image122.jpg"/><Relationship Id="rId53" Type="http://schemas.openxmlformats.org/officeDocument/2006/relationships/image" Target="../media/image78.jpg"/><Relationship Id="rId5" Type="http://schemas.openxmlformats.org/officeDocument/2006/relationships/image" Target="../media/image86.jpg"/><Relationship Id="rId15" Type="http://schemas.openxmlformats.org/officeDocument/2006/relationships/image" Target="../media/image96.jpg"/><Relationship Id="rId23" Type="http://schemas.openxmlformats.org/officeDocument/2006/relationships/image" Target="../media/image103.jpg"/><Relationship Id="rId28" Type="http://schemas.openxmlformats.org/officeDocument/2006/relationships/image" Target="../media/image66.jpg"/><Relationship Id="rId36" Type="http://schemas.openxmlformats.org/officeDocument/2006/relationships/image" Target="../media/image114.jpeg"/><Relationship Id="rId49" Type="http://schemas.openxmlformats.org/officeDocument/2006/relationships/image" Target="../media/image48.png"/><Relationship Id="rId10" Type="http://schemas.openxmlformats.org/officeDocument/2006/relationships/image" Target="../media/image91.jpg"/><Relationship Id="rId19" Type="http://schemas.openxmlformats.org/officeDocument/2006/relationships/image" Target="../media/image99.tiff"/><Relationship Id="rId31" Type="http://schemas.openxmlformats.org/officeDocument/2006/relationships/image" Target="../media/image110.jpeg"/><Relationship Id="rId44" Type="http://schemas.openxmlformats.org/officeDocument/2006/relationships/image" Target="../media/image121.jpg"/><Relationship Id="rId52" Type="http://schemas.openxmlformats.org/officeDocument/2006/relationships/image" Target="../media/image127.png"/><Relationship Id="rId4" Type="http://schemas.openxmlformats.org/officeDocument/2006/relationships/image" Target="../media/image85.tiff"/><Relationship Id="rId9" Type="http://schemas.openxmlformats.org/officeDocument/2006/relationships/image" Target="../media/image90.jpg"/><Relationship Id="rId14" Type="http://schemas.openxmlformats.org/officeDocument/2006/relationships/image" Target="../media/image95.jpg"/><Relationship Id="rId22" Type="http://schemas.openxmlformats.org/officeDocument/2006/relationships/image" Target="../media/image102.jpg"/><Relationship Id="rId27" Type="http://schemas.openxmlformats.org/officeDocument/2006/relationships/image" Target="../media/image107.jpg"/><Relationship Id="rId30" Type="http://schemas.openxmlformats.org/officeDocument/2006/relationships/image" Target="../media/image109.jpeg"/><Relationship Id="rId35" Type="http://schemas.openxmlformats.org/officeDocument/2006/relationships/image" Target="../media/image113.png"/><Relationship Id="rId43" Type="http://schemas.openxmlformats.org/officeDocument/2006/relationships/image" Target="../media/image65.jpg"/><Relationship Id="rId48" Type="http://schemas.openxmlformats.org/officeDocument/2006/relationships/image" Target="../media/image124.png"/><Relationship Id="rId8" Type="http://schemas.openxmlformats.org/officeDocument/2006/relationships/image" Target="../media/image89.png"/><Relationship Id="rId51" Type="http://schemas.openxmlformats.org/officeDocument/2006/relationships/image" Target="../media/image126.jpg"/><Relationship Id="rId3" Type="http://schemas.openxmlformats.org/officeDocument/2006/relationships/image" Target="../media/image8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t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2.jpg"/><Relationship Id="rId5" Type="http://schemas.openxmlformats.org/officeDocument/2006/relationships/image" Target="../media/image131.tif"/><Relationship Id="rId4" Type="http://schemas.openxmlformats.org/officeDocument/2006/relationships/image" Target="../media/image1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tif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35.t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ti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g"/><Relationship Id="rId13" Type="http://schemas.openxmlformats.org/officeDocument/2006/relationships/image" Target="../media/image143.jpg"/><Relationship Id="rId18" Type="http://schemas.openxmlformats.org/officeDocument/2006/relationships/image" Target="../media/image124.png"/><Relationship Id="rId3" Type="http://schemas.openxmlformats.org/officeDocument/2006/relationships/image" Target="../media/image101.png"/><Relationship Id="rId21" Type="http://schemas.openxmlformats.org/officeDocument/2006/relationships/image" Target="../media/image78.jpg"/><Relationship Id="rId7" Type="http://schemas.openxmlformats.org/officeDocument/2006/relationships/image" Target="../media/image126.jpg"/><Relationship Id="rId12" Type="http://schemas.openxmlformats.org/officeDocument/2006/relationships/image" Target="../media/image142.jpg"/><Relationship Id="rId17" Type="http://schemas.openxmlformats.org/officeDocument/2006/relationships/image" Target="../media/image92.png"/><Relationship Id="rId2" Type="http://schemas.openxmlformats.org/officeDocument/2006/relationships/image" Target="../media/image102.jpg"/><Relationship Id="rId16" Type="http://schemas.openxmlformats.org/officeDocument/2006/relationships/image" Target="../media/image91.jpg"/><Relationship Id="rId20" Type="http://schemas.openxmlformats.org/officeDocument/2006/relationships/image" Target="../media/image1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5.png"/><Relationship Id="rId11" Type="http://schemas.openxmlformats.org/officeDocument/2006/relationships/image" Target="../media/image141.png"/><Relationship Id="rId5" Type="http://schemas.openxmlformats.org/officeDocument/2006/relationships/image" Target="../media/image105.png"/><Relationship Id="rId15" Type="http://schemas.openxmlformats.org/officeDocument/2006/relationships/image" Target="../media/image89.png"/><Relationship Id="rId23" Type="http://schemas.openxmlformats.org/officeDocument/2006/relationships/image" Target="../media/image15.png"/><Relationship Id="rId10" Type="http://schemas.openxmlformats.org/officeDocument/2006/relationships/image" Target="../media/image140.jpg"/><Relationship Id="rId19" Type="http://schemas.openxmlformats.org/officeDocument/2006/relationships/image" Target="../media/image48.png"/><Relationship Id="rId4" Type="http://schemas.openxmlformats.org/officeDocument/2006/relationships/image" Target="../media/image104.jpg"/><Relationship Id="rId9" Type="http://schemas.openxmlformats.org/officeDocument/2006/relationships/image" Target="../media/image139.jpg"/><Relationship Id="rId14" Type="http://schemas.openxmlformats.org/officeDocument/2006/relationships/image" Target="../media/image88.tiff"/><Relationship Id="rId2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3" Type="http://schemas.openxmlformats.org/officeDocument/2006/relationships/image" Target="../media/image145.png"/><Relationship Id="rId7" Type="http://schemas.openxmlformats.org/officeDocument/2006/relationships/image" Target="../media/image148.jpg"/><Relationship Id="rId12" Type="http://schemas.openxmlformats.org/officeDocument/2006/relationships/image" Target="../media/image153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7.gif"/><Relationship Id="rId11" Type="http://schemas.openxmlformats.org/officeDocument/2006/relationships/image" Target="../media/image152.jpeg"/><Relationship Id="rId5" Type="http://schemas.openxmlformats.org/officeDocument/2006/relationships/image" Target="../media/image59.png"/><Relationship Id="rId10" Type="http://schemas.openxmlformats.org/officeDocument/2006/relationships/image" Target="../media/image151.png"/><Relationship Id="rId4" Type="http://schemas.openxmlformats.org/officeDocument/2006/relationships/image" Target="../media/image146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9.png"/><Relationship Id="rId11" Type="http://schemas.openxmlformats.org/officeDocument/2006/relationships/image" Target="../media/image48.png"/><Relationship Id="rId5" Type="http://schemas.openxmlformats.org/officeDocument/2006/relationships/image" Target="../media/image15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g"/><Relationship Id="rId13" Type="http://schemas.openxmlformats.org/officeDocument/2006/relationships/image" Target="../media/image172.png"/><Relationship Id="rId3" Type="http://schemas.openxmlformats.org/officeDocument/2006/relationships/image" Target="../media/image165.jpeg"/><Relationship Id="rId7" Type="http://schemas.openxmlformats.org/officeDocument/2006/relationships/image" Target="../media/image103.jpg"/><Relationship Id="rId12" Type="http://schemas.openxmlformats.org/officeDocument/2006/relationships/image" Target="../media/image171.sv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2.jpg"/><Relationship Id="rId11" Type="http://schemas.openxmlformats.org/officeDocument/2006/relationships/image" Target="../media/image170.png"/><Relationship Id="rId5" Type="http://schemas.openxmlformats.org/officeDocument/2006/relationships/image" Target="../media/image167.png"/><Relationship Id="rId10" Type="http://schemas.openxmlformats.org/officeDocument/2006/relationships/image" Target="../media/image169.png"/><Relationship Id="rId4" Type="http://schemas.openxmlformats.org/officeDocument/2006/relationships/image" Target="../media/image166.jp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jp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63" Type="http://schemas.openxmlformats.org/officeDocument/2006/relationships/image" Target="../media/image66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41" Type="http://schemas.openxmlformats.org/officeDocument/2006/relationships/image" Target="../media/image44.jpg"/><Relationship Id="rId54" Type="http://schemas.openxmlformats.org/officeDocument/2006/relationships/image" Target="../media/image57.jpg"/><Relationship Id="rId62" Type="http://schemas.openxmlformats.org/officeDocument/2006/relationships/image" Target="../media/image65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11" Type="http://schemas.openxmlformats.org/officeDocument/2006/relationships/image" Target="../media/image5.jp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jpg"/><Relationship Id="rId45" Type="http://schemas.openxmlformats.org/officeDocument/2006/relationships/image" Target="../media/image48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66" Type="http://schemas.openxmlformats.org/officeDocument/2006/relationships/image" Target="../media/image69.png"/><Relationship Id="rId5" Type="http://schemas.openxmlformats.org/officeDocument/2006/relationships/image" Target="../media/image10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jpg"/><Relationship Id="rId36" Type="http://schemas.openxmlformats.org/officeDocument/2006/relationships/image" Target="../media/image39.jp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61" Type="http://schemas.openxmlformats.org/officeDocument/2006/relationships/image" Target="../media/image64.png"/><Relationship Id="rId10" Type="http://schemas.openxmlformats.org/officeDocument/2006/relationships/image" Target="../media/image6.png"/><Relationship Id="rId19" Type="http://schemas.openxmlformats.org/officeDocument/2006/relationships/image" Target="../media/image22.png"/><Relationship Id="rId31" Type="http://schemas.openxmlformats.org/officeDocument/2006/relationships/image" Target="../media/image34.jp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4" Type="http://schemas.openxmlformats.org/officeDocument/2006/relationships/image" Target="../media/image9.jpg"/><Relationship Id="rId9" Type="http://schemas.openxmlformats.org/officeDocument/2006/relationships/image" Target="../media/image14.jp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8" Type="http://schemas.openxmlformats.org/officeDocument/2006/relationships/image" Target="../media/image13.png"/><Relationship Id="rId51" Type="http://schemas.openxmlformats.org/officeDocument/2006/relationships/image" Target="../media/image54.jpg"/><Relationship Id="rId3" Type="http://schemas.openxmlformats.org/officeDocument/2006/relationships/image" Target="../media/image8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F283008-61D6-DE48-9890-6BEA67E3C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915" y="244045"/>
            <a:ext cx="2769575" cy="8404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18A26B-FFB0-8E44-9FA0-AF49F4E07779}"/>
              </a:ext>
            </a:extLst>
          </p:cNvPr>
          <p:cNvSpPr txBox="1"/>
          <p:nvPr/>
        </p:nvSpPr>
        <p:spPr>
          <a:xfrm>
            <a:off x="1418786" y="2406847"/>
            <a:ext cx="10879894" cy="41242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Afshin Beheshti, PhD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KBR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Space Biosciences Division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NASA Ames Research Center, Moffett Field, CA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afshin.beheshti@nasa.gov</a:t>
            </a:r>
          </a:p>
          <a:p>
            <a:pPr>
              <a:spcBef>
                <a:spcPts val="0"/>
              </a:spcBef>
            </a:pPr>
            <a:endParaRPr lang="en-US" sz="1800" b="1" i="1" dirty="0">
              <a:solidFill>
                <a:schemeClr val="bg1"/>
              </a:solidFill>
              <a:effectLst>
                <a:outerShdw blurRad="431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Visiting Researcher at Broad Institute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Cambridge, MA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abehesht@broadinstitute.org</a:t>
            </a:r>
          </a:p>
          <a:p>
            <a:pPr>
              <a:spcBef>
                <a:spcPts val="0"/>
              </a:spcBef>
            </a:pPr>
            <a:endParaRPr lang="en-US" sz="1800" b="1" i="1" dirty="0">
              <a:solidFill>
                <a:schemeClr val="bg1"/>
              </a:solidFill>
              <a:effectLst>
                <a:outerShdw blurRad="431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President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COVID-19 International Research Team (COV-IRT)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afshin.beheshti@cov-irt.org </a:t>
            </a:r>
          </a:p>
          <a:p>
            <a:pPr>
              <a:spcBef>
                <a:spcPts val="0"/>
              </a:spcBef>
            </a:pPr>
            <a:r>
              <a:rPr lang="en-US" sz="1800" b="1" i="1" dirty="0">
                <a:solidFill>
                  <a:schemeClr val="bg1"/>
                </a:solidFill>
                <a:effectLst>
                  <a:outerShdw blurRad="431800" dist="38100" dir="2700000">
                    <a:srgbClr val="000000">
                      <a:alpha val="43000"/>
                    </a:srgbClr>
                  </a:outerShdw>
                </a:effectLst>
              </a:rPr>
              <a:t>www.cov-irt.org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3BBBFE-1515-7644-8480-510A0E846519}"/>
              </a:ext>
            </a:extLst>
          </p:cNvPr>
          <p:cNvSpPr txBox="1"/>
          <p:nvPr/>
        </p:nvSpPr>
        <p:spPr>
          <a:xfrm>
            <a:off x="1418786" y="1094133"/>
            <a:ext cx="10349542" cy="10772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Multi-Omics/Systems Biology Analysis Working Group (AWG)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F064ED-76AC-4D14-9552-757D56C63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510" y="2877839"/>
            <a:ext cx="771789" cy="520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65D4D1-89F9-494F-BCD6-DB1B7E509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2641" y="4544167"/>
            <a:ext cx="1682513" cy="4206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515005-3162-475B-92E9-9D9D7E6D4A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879" y="5896028"/>
            <a:ext cx="1527302" cy="60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3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08580F68-8102-4A6B-B551-D63F429E3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265" y="5660129"/>
            <a:ext cx="481557" cy="4822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B23182-E8E4-4EBB-919F-A19E32606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44" y="6497"/>
            <a:ext cx="12279414" cy="52687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9F4136-FD6C-4880-BF40-4C9DEAAA8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7" y="5345096"/>
            <a:ext cx="1050798" cy="2361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5A52B4-F3B4-4A94-9934-4DCB751E5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1276" y="5258642"/>
            <a:ext cx="863375" cy="3085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9EA116-0715-465C-A272-D4D54B4E6E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323" y="5641056"/>
            <a:ext cx="1004317" cy="4095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44D9F6-A8A5-43A7-941E-E24C0D5FC0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704" y="6065519"/>
            <a:ext cx="712325" cy="6398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E63F01-F5E8-4EBA-810C-114EB2BEA45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3627" b="33516"/>
          <a:stretch/>
        </p:blipFill>
        <p:spPr>
          <a:xfrm>
            <a:off x="9335415" y="5324206"/>
            <a:ext cx="1004316" cy="3219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E786EF-CA26-4227-92C4-31443F233D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2588" y="4448181"/>
            <a:ext cx="709207" cy="1773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CA5AA3-EAFB-4531-8CC5-1D466D703A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65" y="4120513"/>
            <a:ext cx="477170" cy="3219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4C4466C-5B5F-49C8-9872-EBAD56F759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354" y="4579343"/>
            <a:ext cx="767334" cy="3521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1654C7-24D9-426E-A394-2E0A81A08E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9299" y="5202391"/>
            <a:ext cx="742293" cy="7422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A55E0E1-F0D9-4A45-A66D-268696D058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58707" y="4773312"/>
            <a:ext cx="664759" cy="17520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35B8AE6-8987-4FF2-A90F-F52E71544A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9827" y="5238410"/>
            <a:ext cx="588256" cy="44805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295B7B-2EEB-49CF-8ACE-AD78B86BB5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37957" y="4900262"/>
            <a:ext cx="674417" cy="3911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A060D0-8871-44AF-8BC2-8CD65946677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33920" y="4319725"/>
            <a:ext cx="434625" cy="3911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869D96F-3866-4D95-B2F0-A17A769FE02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564" y="5676343"/>
            <a:ext cx="345153" cy="1697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14214CC-758A-450A-9228-2FE133241A2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19827" y="5835629"/>
            <a:ext cx="1213522" cy="3984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8D9B6B1-56F1-437B-8514-CDB35EBED60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58869" y="4372672"/>
            <a:ext cx="434626" cy="35718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AA05DD4-0E96-4653-8C53-96513FA30FD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8679" y="5781641"/>
            <a:ext cx="830759" cy="16420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546C788-9A73-420C-962A-890D62AAA30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092" y="5221435"/>
            <a:ext cx="795802" cy="65140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0A24A46-D531-4EE8-9BB9-E5D690031E6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71668" y="4422553"/>
            <a:ext cx="342423" cy="34242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DCDF677-5FC6-4056-B8A1-789B7012A22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679681" y="4074464"/>
            <a:ext cx="1236806" cy="34259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8F1C3E3-0166-4D8B-885E-6654D66D3F2A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29202" b="29389"/>
          <a:stretch/>
        </p:blipFill>
        <p:spPr>
          <a:xfrm>
            <a:off x="3951682" y="4997611"/>
            <a:ext cx="1099975" cy="25305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F070545-0B05-4844-8169-93690D80927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4971" y="5894069"/>
            <a:ext cx="571612" cy="27614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3E0F13A-530D-44CC-889F-FE20FCD1606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21783" y="5311525"/>
            <a:ext cx="512937" cy="51293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82E51CC-2619-4541-93B3-D22C6517CCD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526346" y="5267977"/>
            <a:ext cx="583199" cy="40823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5480035-CE44-42F7-BCBF-14CC9DCC332E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t="23888" b="21254"/>
          <a:stretch/>
        </p:blipFill>
        <p:spPr>
          <a:xfrm>
            <a:off x="5212308" y="5224291"/>
            <a:ext cx="1171194" cy="35693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CEB6736-0678-4A3F-850C-CDD8AF36055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54491" y="4426023"/>
            <a:ext cx="851560" cy="26600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0533B5E-DA2D-417D-8408-4E1E6A1E97D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12537" y="5646137"/>
            <a:ext cx="1093279" cy="27150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98740AC-97D2-492B-BE7C-830E4ACB80BA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l="10500" t="17523" r="10150" b="18014"/>
          <a:stretch/>
        </p:blipFill>
        <p:spPr>
          <a:xfrm>
            <a:off x="86335" y="6224324"/>
            <a:ext cx="536861" cy="13697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7BB59DD-ABD2-4674-A6DF-60586B33FF8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508108" y="5985698"/>
            <a:ext cx="1004317" cy="26441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DB56D33-5B71-43D3-B17A-47799D344FA8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751201" y="6058487"/>
            <a:ext cx="504312" cy="651403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3F97EA7-1596-4BAD-81EC-AC096DD20749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1657" y="6058152"/>
            <a:ext cx="668583" cy="12535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4DD0F704-14A8-4B80-9516-64819841766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94123" y="5426979"/>
            <a:ext cx="792649" cy="17308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E9F99F0-DB53-49DE-A0FB-8A264026A2E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1328562" y="5221435"/>
            <a:ext cx="782573" cy="782573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C4312A5-F269-4731-B0CD-4AA1D520D94C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901826" y="5798063"/>
            <a:ext cx="1021640" cy="45205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25610D2A-597E-415F-B8C8-A10BFD6E799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889055" y="6231828"/>
            <a:ext cx="1353312" cy="188034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0DAD4E93-F670-45BF-B41D-BC462F1540AB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373629" y="5944684"/>
            <a:ext cx="482078" cy="378541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357C954F-91BE-43AA-9DB7-D991D18E2CEC}"/>
              </a:ext>
            </a:extLst>
          </p:cNvPr>
          <p:cNvPicPr>
            <a:picLocks noChangeAspect="1"/>
          </p:cNvPicPr>
          <p:nvPr/>
        </p:nvPicPr>
        <p:blipFill rotWithShape="1">
          <a:blip r:embed="rId41"/>
          <a:srcRect t="16251" b="11724"/>
          <a:stretch/>
        </p:blipFill>
        <p:spPr>
          <a:xfrm>
            <a:off x="898759" y="6268893"/>
            <a:ext cx="740021" cy="27982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2A85A77D-0358-40F1-8E8E-6253D12C209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78863" y="4831606"/>
            <a:ext cx="1153197" cy="366717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CEAD7923-28D1-4F70-85EB-060AD9D3C212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99519" y="6170210"/>
            <a:ext cx="742293" cy="267940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9E20E3A0-CF03-45B0-8BC3-339A5BB9D636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492740" y="6321054"/>
            <a:ext cx="742293" cy="160163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B400D94E-6FCA-48C4-95B7-4B60FB74C06B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8540040" y="6277785"/>
            <a:ext cx="740021" cy="47731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DAD25A24-0369-4CCA-A340-EFE4F4B6126B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729494" y="5755602"/>
            <a:ext cx="463390" cy="936047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A0FC7ED2-D2D3-4178-B585-7A9141575C47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687480" y="5757402"/>
            <a:ext cx="531657" cy="164906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CC5CEC26-2614-4CCB-AE41-46E232A2460A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0319162" y="5922308"/>
            <a:ext cx="990614" cy="326827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4427C927-C0F9-40CF-97FE-0427CB24E2F3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092083" y="5173970"/>
            <a:ext cx="889689" cy="157126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ADD64678-A5C9-4880-BACA-895BDBFA5064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2783008" y="6558144"/>
            <a:ext cx="682764" cy="24268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7961106D-0BBA-4B23-A77B-C8B8A71B95E9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311400" y="6548718"/>
            <a:ext cx="1088163" cy="285643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FBB27023-50EB-441A-8E92-24EA54BB8D03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2706663" y="5167188"/>
            <a:ext cx="628252" cy="45498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9A2AD581-C628-4A67-B8BD-9209F6C307B9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6527298" y="6548718"/>
            <a:ext cx="1030878" cy="302015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94657D0-8EEE-45D1-B1AC-E49292954455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4746523" y="6473925"/>
            <a:ext cx="411118" cy="411118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6E7771AE-2922-4C8B-A27D-5356608E3498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3389139" y="4755024"/>
            <a:ext cx="428807" cy="428807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744CC6B4-0D9F-4B8F-B139-B6BB456AB236}"/>
              </a:ext>
            </a:extLst>
          </p:cNvPr>
          <p:cNvPicPr>
            <a:picLocks noChangeAspect="1"/>
          </p:cNvPicPr>
          <p:nvPr/>
        </p:nvPicPr>
        <p:blipFill rotWithShape="1">
          <a:blip r:embed="rId56"/>
          <a:srcRect t="22552" b="21339"/>
          <a:stretch/>
        </p:blipFill>
        <p:spPr>
          <a:xfrm>
            <a:off x="3448510" y="6455637"/>
            <a:ext cx="1322070" cy="445077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AC6B4805-07A2-45CF-81D6-E776E609BB8B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647320" y="6114585"/>
            <a:ext cx="1015207" cy="391162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C86712E0-DC7A-43AC-AC44-7185A26741FC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889858" y="6606010"/>
            <a:ext cx="1276474" cy="230721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8DC53EB7-13FB-47DC-B44C-6D04355F0068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2224464" y="6481217"/>
            <a:ext cx="440084" cy="286470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D103638F-D2E5-4723-A975-BF5104AFD6BD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0450249" y="6301604"/>
            <a:ext cx="746864" cy="408286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500C43B7-2938-41F0-990D-7607E1278682}"/>
              </a:ext>
            </a:extLst>
          </p:cNvPr>
          <p:cNvPicPr>
            <a:picLocks noChangeAspect="1"/>
          </p:cNvPicPr>
          <p:nvPr/>
        </p:nvPicPr>
        <p:blipFill rotWithShape="1"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624" b="23194"/>
          <a:stretch/>
        </p:blipFill>
        <p:spPr>
          <a:xfrm>
            <a:off x="2709079" y="6231828"/>
            <a:ext cx="643419" cy="297145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16E1831B-4876-415E-A8E8-C6F55E018316}"/>
              </a:ext>
            </a:extLst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2977354" y="5686465"/>
            <a:ext cx="550983" cy="21678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AB4CCFE3-1E49-4DF8-ADAF-C1C43D65DB65}"/>
              </a:ext>
            </a:extLst>
          </p:cNvPr>
          <p:cNvPicPr>
            <a:picLocks noChangeAspect="1"/>
          </p:cNvPicPr>
          <p:nvPr/>
        </p:nvPicPr>
        <p:blipFill rotWithShape="1">
          <a:blip r:embed="rId63"/>
          <a:srcRect l="6934" t="3633" r="6836" b="17831"/>
          <a:stretch/>
        </p:blipFill>
        <p:spPr>
          <a:xfrm>
            <a:off x="2930025" y="5933516"/>
            <a:ext cx="431602" cy="287451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85E4B2B2-3897-4B90-971B-7E9688ABA877}"/>
              </a:ext>
            </a:extLst>
          </p:cNvPr>
          <p:cNvPicPr>
            <a:picLocks noChangeAspect="1"/>
          </p:cNvPicPr>
          <p:nvPr/>
        </p:nvPicPr>
        <p:blipFill rotWithShape="1">
          <a:blip r:embed="rId64"/>
          <a:srcRect t="35780" b="33051"/>
          <a:stretch/>
        </p:blipFill>
        <p:spPr>
          <a:xfrm>
            <a:off x="89178" y="5049290"/>
            <a:ext cx="814111" cy="175001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F1A919B8-5A33-4DCF-AE47-5053B9E77510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52265" y="6500395"/>
            <a:ext cx="745776" cy="326899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24A7CD32-8FE5-4E10-A8F9-81AB632CE64D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63" y="114359"/>
            <a:ext cx="1115931" cy="9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7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02611-FB8B-4302-A074-0CA633849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75" y="104282"/>
            <a:ext cx="11133192" cy="577081"/>
          </a:xfrm>
        </p:spPr>
        <p:txBody>
          <a:bodyPr/>
          <a:lstStyle/>
          <a:p>
            <a:pPr algn="ctr"/>
            <a:r>
              <a:rPr lang="en-US" sz="3500" b="1" dirty="0"/>
              <a:t>Goals of Multi-Omics/Systems Biology AWG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9825DE-99C3-4C4D-B615-9FCB758B8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728" y="1253399"/>
            <a:ext cx="5260271" cy="408669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7CBC88-1DA1-4325-B544-E35D8C8DB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02" y="787607"/>
            <a:ext cx="6101483" cy="583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7378AC-0B3A-43F4-88A4-3532BA3DB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98" y="3406199"/>
            <a:ext cx="1115931" cy="9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7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AAD24-38D7-1D4F-9E65-3CC496D2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209BB5-0E07-494D-98AD-FCB7844D1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309" y="2757874"/>
            <a:ext cx="4809627" cy="1754326"/>
          </a:xfrm>
        </p:spPr>
        <p:txBody>
          <a:bodyPr/>
          <a:lstStyle/>
          <a:p>
            <a:r>
              <a:rPr lang="en-US" b="1" dirty="0"/>
              <a:t>Publications Resulted from AWG Members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57144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F5B036-5201-42CA-BF30-8109D1810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6623"/>
            <a:ext cx="10685581" cy="535531"/>
          </a:xfrm>
        </p:spPr>
        <p:txBody>
          <a:bodyPr/>
          <a:lstStyle/>
          <a:p>
            <a:pPr algn="ctr"/>
            <a:r>
              <a:rPr lang="en-US" sz="3200" b="1" dirty="0"/>
              <a:t>Lots of Papers Recently Published on Space Biology!!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5B26D5-CCE8-401F-A28F-41063BE4C1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13" t="14095" r="9715" b="9167"/>
          <a:stretch/>
        </p:blipFill>
        <p:spPr>
          <a:xfrm>
            <a:off x="63587" y="864543"/>
            <a:ext cx="6002449" cy="3921457"/>
          </a:xfrm>
          <a:prstGeom prst="rect">
            <a:avLst/>
          </a:prstGeom>
        </p:spPr>
      </p:pic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6F8DD75-CBAC-44E0-9935-64C9A13F4A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62" t="6540" r="4750" b="6907"/>
          <a:stretch/>
        </p:blipFill>
        <p:spPr>
          <a:xfrm>
            <a:off x="7216702" y="759527"/>
            <a:ext cx="2448985" cy="2964141"/>
          </a:xfrm>
          <a:prstGeom prst="rect">
            <a:avLst/>
          </a:prstGeom>
        </p:spPr>
      </p:pic>
      <p:pic>
        <p:nvPicPr>
          <p:cNvPr id="8" name="Picture 7" descr="A picture containing sign, holding, blue, ball&#10;&#10;Description automatically generated">
            <a:extLst>
              <a:ext uri="{FF2B5EF4-FFF2-40B4-BE49-F238E27FC236}">
                <a16:creationId xmlns:a16="http://schemas.microsoft.com/office/drawing/2014/main" id="{88894B40-C9A8-4E8E-8BFB-E2EE0E0F2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844" y="3799765"/>
            <a:ext cx="2309012" cy="2998717"/>
          </a:xfrm>
          <a:prstGeom prst="rect">
            <a:avLst/>
          </a:prstGeom>
        </p:spPr>
      </p:pic>
      <p:pic>
        <p:nvPicPr>
          <p:cNvPr id="9" name="Picture 8" descr="A picture containing map&#10;&#10;Description automatically generated">
            <a:extLst>
              <a:ext uri="{FF2B5EF4-FFF2-40B4-BE49-F238E27FC236}">
                <a16:creationId xmlns:a16="http://schemas.microsoft.com/office/drawing/2014/main" id="{43660888-C0E3-4C08-AF84-FB52A2253C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18" t="6750" r="4894" b="7048"/>
          <a:stretch/>
        </p:blipFill>
        <p:spPr>
          <a:xfrm>
            <a:off x="9700157" y="3799766"/>
            <a:ext cx="2428255" cy="30353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152BEB1-B102-46BE-8EEE-8E40109FCBE4}"/>
              </a:ext>
            </a:extLst>
          </p:cNvPr>
          <p:cNvGrpSpPr/>
          <p:nvPr/>
        </p:nvGrpSpPr>
        <p:grpSpPr>
          <a:xfrm>
            <a:off x="150459" y="3335220"/>
            <a:ext cx="6989682" cy="3381780"/>
            <a:chOff x="684202" y="637489"/>
            <a:chExt cx="6989682" cy="338178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56BB2A6-C0F3-4106-BDBE-50221010F46E}"/>
                </a:ext>
              </a:extLst>
            </p:cNvPr>
            <p:cNvSpPr/>
            <p:nvPr/>
          </p:nvSpPr>
          <p:spPr>
            <a:xfrm>
              <a:off x="684202" y="637489"/>
              <a:ext cx="6989681" cy="338177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DB54D0B-B928-4F37-8941-488C6EA00318}"/>
                </a:ext>
              </a:extLst>
            </p:cNvPr>
            <p:cNvGrpSpPr/>
            <p:nvPr/>
          </p:nvGrpSpPr>
          <p:grpSpPr>
            <a:xfrm>
              <a:off x="684202" y="637490"/>
              <a:ext cx="6989682" cy="3381779"/>
              <a:chOff x="684202" y="666065"/>
              <a:chExt cx="6989682" cy="3381779"/>
            </a:xfrm>
          </p:grpSpPr>
          <p:pic>
            <p:nvPicPr>
              <p:cNvPr id="13" name="Picture 12" descr="A picture containing diagram&#10;&#10;Description automatically generated">
                <a:extLst>
                  <a:ext uri="{FF2B5EF4-FFF2-40B4-BE49-F238E27FC236}">
                    <a16:creationId xmlns:a16="http://schemas.microsoft.com/office/drawing/2014/main" id="{0EAA674F-1BD7-40DD-86D2-34CEDB9942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80516" y="666065"/>
                <a:ext cx="3393368" cy="338177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900A6F0-32E3-4014-A618-5B1E9FFCB9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4202" y="666065"/>
                <a:ext cx="3595043" cy="3381778"/>
              </a:xfrm>
              <a:prstGeom prst="rect">
                <a:avLst/>
              </a:prstGeom>
            </p:spPr>
          </p:pic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A9E6082-FF5B-4ED7-A05F-8A2FF30098DF}"/>
              </a:ext>
            </a:extLst>
          </p:cNvPr>
          <p:cNvSpPr txBox="1"/>
          <p:nvPr/>
        </p:nvSpPr>
        <p:spPr>
          <a:xfrm>
            <a:off x="1100468" y="569674"/>
            <a:ext cx="3497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42362"/>
                </a:solidFill>
              </a:rPr>
              <a:t>https://www.cell.com/c/the-biology-of-spaceflight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B09C7B-2F86-4277-9567-B1118E6CDC4E}"/>
              </a:ext>
            </a:extLst>
          </p:cNvPr>
          <p:cNvGrpSpPr/>
          <p:nvPr/>
        </p:nvGrpSpPr>
        <p:grpSpPr>
          <a:xfrm>
            <a:off x="9662350" y="857797"/>
            <a:ext cx="1327954" cy="2631287"/>
            <a:chOff x="-2230" y="904611"/>
            <a:chExt cx="1204463" cy="238659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E251F04-E523-45C1-8654-A1C737F78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0946" y="2095049"/>
              <a:ext cx="588580" cy="397096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FEC5478-22FD-4F2C-9558-19CB68A93B23}"/>
                </a:ext>
              </a:extLst>
            </p:cNvPr>
            <p:cNvGrpSpPr/>
            <p:nvPr/>
          </p:nvGrpSpPr>
          <p:grpSpPr>
            <a:xfrm>
              <a:off x="-2230" y="904611"/>
              <a:ext cx="1204463" cy="2386594"/>
              <a:chOff x="6837986" y="5144574"/>
              <a:chExt cx="1204463" cy="2386594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3639939-5684-4076-B235-1B60023DEF8B}"/>
                  </a:ext>
                </a:extLst>
              </p:cNvPr>
              <p:cNvGrpSpPr/>
              <p:nvPr/>
            </p:nvGrpSpPr>
            <p:grpSpPr>
              <a:xfrm>
                <a:off x="6837986" y="5144574"/>
                <a:ext cx="1204463" cy="2386594"/>
                <a:chOff x="5497019" y="3955630"/>
                <a:chExt cx="2066673" cy="4095031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783E13D-3A2D-443D-B406-E3275AABEAEA}"/>
                    </a:ext>
                  </a:extLst>
                </p:cNvPr>
                <p:cNvSpPr/>
                <p:nvPr/>
              </p:nvSpPr>
              <p:spPr bwMode="auto">
                <a:xfrm>
                  <a:off x="5618449" y="3955630"/>
                  <a:ext cx="1773148" cy="409503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20000"/>
                    </a:spcBef>
                    <a:spcAft>
                      <a:spcPct val="0"/>
                    </a:spcAft>
                  </a:pPr>
                  <a:endParaRPr lang="en-US" sz="1400">
                    <a:solidFill>
                      <a:prstClr val="white"/>
                    </a:solidFill>
                    <a:ea typeface="ＭＳ Ｐゴシック" pitchFamily="-112" charset="-128"/>
                    <a:cs typeface="ＭＳ Ｐゴシック" pitchFamily="-112" charset="-128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638C7BC-3996-4792-B675-1008615580E6}"/>
                    </a:ext>
                  </a:extLst>
                </p:cNvPr>
                <p:cNvSpPr txBox="1"/>
                <p:nvPr/>
              </p:nvSpPr>
              <p:spPr>
                <a:xfrm>
                  <a:off x="5497019" y="5602713"/>
                  <a:ext cx="2066673" cy="4789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prstClr val="black"/>
                      </a:solidFill>
                    </a:rPr>
                    <a:t>Afshin Beheshti</a:t>
                  </a:r>
                </a:p>
              </p:txBody>
            </p:sp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56CB04FE-A226-4EC2-908B-3F1B8C3F02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35788" y="4036184"/>
                  <a:ext cx="1113708" cy="1637805"/>
                </a:xfrm>
                <a:prstGeom prst="rect">
                  <a:avLst/>
                </a:prstGeom>
              </p:spPr>
            </p:pic>
          </p:grp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2CD823A5-51D5-4D76-B8FF-FB7770074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95114" y="6817320"/>
                <a:ext cx="860678" cy="288641"/>
              </a:xfrm>
              <a:prstGeom prst="rect">
                <a:avLst/>
              </a:prstGeom>
            </p:spPr>
          </p:pic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02B733B-E003-4455-AD65-724B2462CEDC}"/>
              </a:ext>
            </a:extLst>
          </p:cNvPr>
          <p:cNvGrpSpPr/>
          <p:nvPr/>
        </p:nvGrpSpPr>
        <p:grpSpPr>
          <a:xfrm>
            <a:off x="10914284" y="66401"/>
            <a:ext cx="1286097" cy="1825386"/>
            <a:chOff x="-45489" y="3244191"/>
            <a:chExt cx="1464763" cy="207897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17D3426-7640-43F2-8D69-4E4549E5C273}"/>
                </a:ext>
              </a:extLst>
            </p:cNvPr>
            <p:cNvGrpSpPr/>
            <p:nvPr/>
          </p:nvGrpSpPr>
          <p:grpSpPr>
            <a:xfrm>
              <a:off x="13084" y="3244191"/>
              <a:ext cx="1329336" cy="2078971"/>
              <a:chOff x="10504674" y="896109"/>
              <a:chExt cx="1793152" cy="2804341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BCD25F6F-3CBB-4D77-9D4D-2A85E607305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782515" y="960602"/>
                <a:ext cx="1241180" cy="1587170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82D949-AD5A-4C11-B043-7D0EC595CD45}"/>
                  </a:ext>
                </a:extLst>
              </p:cNvPr>
              <p:cNvSpPr txBox="1"/>
              <p:nvPr/>
            </p:nvSpPr>
            <p:spPr>
              <a:xfrm>
                <a:off x="10504674" y="2474476"/>
                <a:ext cx="1685812" cy="4728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black"/>
                    </a:solidFill>
                  </a:rPr>
                  <a:t>Chris Mason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13E4BC5-2BDF-47E2-86B7-A5475BF3C6CD}"/>
                  </a:ext>
                </a:extLst>
              </p:cNvPr>
              <p:cNvSpPr/>
              <p:nvPr/>
            </p:nvSpPr>
            <p:spPr bwMode="auto">
              <a:xfrm>
                <a:off x="10511865" y="896109"/>
                <a:ext cx="1785961" cy="28043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400">
                  <a:solidFill>
                    <a:prstClr val="white"/>
                  </a:solidFill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25BF279-EEAC-4A79-A0B4-F2ABC9B27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5489" y="4709481"/>
              <a:ext cx="1464763" cy="526885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F493626-4DC2-4C6E-A7FB-FA0107980F5E}"/>
              </a:ext>
            </a:extLst>
          </p:cNvPr>
          <p:cNvGrpSpPr/>
          <p:nvPr/>
        </p:nvGrpSpPr>
        <p:grpSpPr>
          <a:xfrm>
            <a:off x="10972924" y="2004181"/>
            <a:ext cx="1168816" cy="1602733"/>
            <a:chOff x="3109448" y="882609"/>
            <a:chExt cx="1331190" cy="182538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3BAEFBA-14CA-4B97-99C1-651FFC243327}"/>
                </a:ext>
              </a:extLst>
            </p:cNvPr>
            <p:cNvGrpSpPr/>
            <p:nvPr/>
          </p:nvGrpSpPr>
          <p:grpSpPr>
            <a:xfrm>
              <a:off x="3109448" y="882609"/>
              <a:ext cx="1331190" cy="1825387"/>
              <a:chOff x="10502174" y="896109"/>
              <a:chExt cx="1795652" cy="246227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C94799D-9C48-46D8-89F4-9AF8FD7BA08C}"/>
                  </a:ext>
                </a:extLst>
              </p:cNvPr>
              <p:cNvSpPr txBox="1"/>
              <p:nvPr/>
            </p:nvSpPr>
            <p:spPr>
              <a:xfrm>
                <a:off x="10502174" y="2405771"/>
                <a:ext cx="1678623" cy="4728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black"/>
                    </a:solidFill>
                  </a:rPr>
                  <a:t>Susan Bailey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0EF33B-BB18-41C2-9446-6D7445ACAE72}"/>
                  </a:ext>
                </a:extLst>
              </p:cNvPr>
              <p:cNvSpPr/>
              <p:nvPr/>
            </p:nvSpPr>
            <p:spPr bwMode="auto">
              <a:xfrm>
                <a:off x="10511865" y="896109"/>
                <a:ext cx="1785961" cy="246227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400" dirty="0">
                  <a:solidFill>
                    <a:prstClr val="white"/>
                  </a:solidFill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pic>
          <p:nvPicPr>
            <p:cNvPr id="34" name="Picture 33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F39533E6-CD84-4FD1-9A27-32AB20CAEB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7735" t="5461" r="40349" b="31301"/>
            <a:stretch/>
          </p:blipFill>
          <p:spPr>
            <a:xfrm>
              <a:off x="3234836" y="952423"/>
              <a:ext cx="1087797" cy="1094092"/>
            </a:xfrm>
            <a:prstGeom prst="rect">
              <a:avLst/>
            </a:prstGeom>
          </p:spPr>
        </p:pic>
        <p:pic>
          <p:nvPicPr>
            <p:cNvPr id="35" name="Picture 34" descr="Logo, company name&#10;&#10;Description automatically generated">
              <a:extLst>
                <a:ext uri="{FF2B5EF4-FFF2-40B4-BE49-F238E27FC236}">
                  <a16:creationId xmlns:a16="http://schemas.microsoft.com/office/drawing/2014/main" id="{8BB1DF64-773D-41F5-9263-14720AF9BE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30140" b="28883"/>
            <a:stretch/>
          </p:blipFill>
          <p:spPr>
            <a:xfrm>
              <a:off x="3127032" y="2352636"/>
              <a:ext cx="1303198" cy="355359"/>
            </a:xfrm>
            <a:prstGeom prst="rect">
              <a:avLst/>
            </a:prstGeom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3553FC58-4A8E-4165-9635-D59D033F78B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95194" y="3061164"/>
            <a:ext cx="829707" cy="38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CEBA70-7C87-4D85-953A-CC1DD2D3FB15}"/>
              </a:ext>
            </a:extLst>
          </p:cNvPr>
          <p:cNvGrpSpPr/>
          <p:nvPr/>
        </p:nvGrpSpPr>
        <p:grpSpPr>
          <a:xfrm>
            <a:off x="9803351" y="856719"/>
            <a:ext cx="2351838" cy="1664740"/>
            <a:chOff x="66607" y="1066801"/>
            <a:chExt cx="3772894" cy="267062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809A698-C6BF-4ED7-AD53-360EB7F6EF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0730" y="3058882"/>
              <a:ext cx="3538024" cy="67854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B3C61C6-FCBF-4CA6-85B4-4E81ACCBB749}"/>
                </a:ext>
              </a:extLst>
            </p:cNvPr>
            <p:cNvSpPr/>
            <p:nvPr/>
          </p:nvSpPr>
          <p:spPr bwMode="auto">
            <a:xfrm>
              <a:off x="66607" y="1066801"/>
              <a:ext cx="3772894" cy="2589156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1000" dirty="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6405F9F-434C-4735-9E7B-C78FFDDB36BC}"/>
                </a:ext>
              </a:extLst>
            </p:cNvPr>
            <p:cNvPicPr/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0939" y="1295400"/>
              <a:ext cx="1477645" cy="1517650"/>
            </a:xfrm>
            <a:prstGeom prst="rect">
              <a:avLst/>
            </a:prstGeom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8384B55-E995-4D38-BBED-85261A44566E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1598" y="1318054"/>
              <a:ext cx="1517650" cy="15176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A5B569-BC30-4D6D-92B1-2E97E2B32202}"/>
                </a:ext>
              </a:extLst>
            </p:cNvPr>
            <p:cNvSpPr txBox="1"/>
            <p:nvPr/>
          </p:nvSpPr>
          <p:spPr>
            <a:xfrm>
              <a:off x="295207" y="2782669"/>
              <a:ext cx="3544294" cy="39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Kathleen Fisch        Brin Rosenthal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7B760C1-23DE-4A33-BEFA-B52C66E2066A}"/>
              </a:ext>
            </a:extLst>
          </p:cNvPr>
          <p:cNvGrpSpPr/>
          <p:nvPr/>
        </p:nvGrpSpPr>
        <p:grpSpPr>
          <a:xfrm>
            <a:off x="5771888" y="2691917"/>
            <a:ext cx="1389142" cy="1571723"/>
            <a:chOff x="9076881" y="4025794"/>
            <a:chExt cx="2309855" cy="261344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10038C3-4BAC-4E67-A069-4C2E2C9E9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092"/>
            <a:stretch/>
          </p:blipFill>
          <p:spPr>
            <a:xfrm>
              <a:off x="9633148" y="6164867"/>
              <a:ext cx="1245798" cy="39652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7D1109C-279C-4832-861D-C11BAD56A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71701" y="4194756"/>
              <a:ext cx="1181626" cy="153732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5D01EC6-73C8-49CF-955A-5E427E6EE217}"/>
                </a:ext>
              </a:extLst>
            </p:cNvPr>
            <p:cNvSpPr/>
            <p:nvPr/>
          </p:nvSpPr>
          <p:spPr bwMode="auto">
            <a:xfrm>
              <a:off x="9525846" y="4025794"/>
              <a:ext cx="1475888" cy="2613449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1000" dirty="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25655E-1298-40BA-9E18-E8422841D895}"/>
                </a:ext>
              </a:extLst>
            </p:cNvPr>
            <p:cNvSpPr/>
            <p:nvPr/>
          </p:nvSpPr>
          <p:spPr>
            <a:xfrm>
              <a:off x="9076881" y="5737225"/>
              <a:ext cx="2309855" cy="40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Jeffrey Willey</a:t>
              </a:r>
            </a:p>
          </p:txBody>
        </p:sp>
      </p:grpSp>
      <p:sp>
        <p:nvSpPr>
          <p:cNvPr id="22" name="Title 2">
            <a:extLst>
              <a:ext uri="{FF2B5EF4-FFF2-40B4-BE49-F238E27FC236}">
                <a16:creationId xmlns:a16="http://schemas.microsoft.com/office/drawing/2014/main" id="{3DCD48D7-DC98-4838-B174-132EBF56C477}"/>
              </a:ext>
            </a:extLst>
          </p:cNvPr>
          <p:cNvSpPr txBox="1">
            <a:spLocks/>
          </p:cNvSpPr>
          <p:nvPr/>
        </p:nvSpPr>
        <p:spPr bwMode="auto">
          <a:xfrm>
            <a:off x="0" y="100132"/>
            <a:ext cx="12192000" cy="86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pPr algn="ctr"/>
            <a:r>
              <a:rPr lang="en-US" sz="2800" kern="0" dirty="0">
                <a:solidFill>
                  <a:schemeClr val="tx2"/>
                </a:solidFill>
                <a:latin typeface="Arial"/>
              </a:rPr>
              <a:t>Analysis Working Group (AWG) Members and Others Involved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A33331-0B92-4B59-BD77-53B5A3AC597F}"/>
              </a:ext>
            </a:extLst>
          </p:cNvPr>
          <p:cNvGrpSpPr/>
          <p:nvPr/>
        </p:nvGrpSpPr>
        <p:grpSpPr>
          <a:xfrm>
            <a:off x="1257396" y="870622"/>
            <a:ext cx="7042050" cy="1843167"/>
            <a:chOff x="2745744" y="852968"/>
            <a:chExt cx="7042050" cy="184316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D9A72F6-70E6-4C6A-A83F-DAF777BFDDF6}"/>
                </a:ext>
              </a:extLst>
            </p:cNvPr>
            <p:cNvGrpSpPr/>
            <p:nvPr/>
          </p:nvGrpSpPr>
          <p:grpSpPr>
            <a:xfrm>
              <a:off x="2745744" y="852968"/>
              <a:ext cx="7014790" cy="1843167"/>
              <a:chOff x="3739672" y="1066801"/>
              <a:chExt cx="11298404" cy="2968705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583FA4D1-6F8B-4A00-8801-2C0D010B300B}"/>
                  </a:ext>
                </a:extLst>
              </p:cNvPr>
              <p:cNvPicPr/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55604" y="1295400"/>
                <a:ext cx="1584325" cy="1517650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C0A7F6A-DB8D-4656-AF8B-23D5003F28B5}"/>
                  </a:ext>
                </a:extLst>
              </p:cNvPr>
              <p:cNvSpPr/>
              <p:nvPr/>
            </p:nvSpPr>
            <p:spPr>
              <a:xfrm>
                <a:off x="3739672" y="2706468"/>
                <a:ext cx="8231416" cy="3965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 Deanne Taylor     Hossein Fazelinia        Komal Rathi     Douglas Wallace   Larry Singh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3DBCB445-9000-45B1-ADAE-6E32A8309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193976" y="3100880"/>
                <a:ext cx="2309855" cy="65624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9650999C-0B06-4DF4-8549-739DFB259E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76268" y="1295400"/>
                <a:ext cx="1411069" cy="1411069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35EBE46A-8C2A-4CEE-83C5-68F37ACFA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17768" y="1296967"/>
                <a:ext cx="1411068" cy="1425179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0797518-A970-4511-884A-CA75CDE91B07}"/>
                  </a:ext>
                </a:extLst>
              </p:cNvPr>
              <p:cNvSpPr/>
              <p:nvPr/>
            </p:nvSpPr>
            <p:spPr bwMode="auto">
              <a:xfrm>
                <a:off x="3831112" y="1066801"/>
                <a:ext cx="11206964" cy="27574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ADDA2FE8-3EE5-4013-986E-3565AFE9FA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22733" y="2702006"/>
                <a:ext cx="2762250" cy="1333500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535C6A7A-761D-440D-B7C0-1CF55BB37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168887" y="1299049"/>
                <a:ext cx="1070060" cy="1426746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A626E2BF-A439-4794-92D0-566A67871D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17200" y="1400605"/>
                <a:ext cx="1270000" cy="1270000"/>
              </a:xfrm>
              <a:prstGeom prst="rect">
                <a:avLst/>
              </a:prstGeom>
            </p:spPr>
          </p:pic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E8E4527-B4E2-4D41-92F8-DB643561C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827269" y="968954"/>
              <a:ext cx="869608" cy="86380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6A5EA59-3744-4887-ABD4-D30DDE6CC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814718" y="955838"/>
              <a:ext cx="905639" cy="91167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A6FEA9E-36A6-4A43-BE66-5FCFA548B9D0}"/>
                </a:ext>
              </a:extLst>
            </p:cNvPr>
            <p:cNvSpPr/>
            <p:nvPr/>
          </p:nvSpPr>
          <p:spPr>
            <a:xfrm>
              <a:off x="7748254" y="1863230"/>
              <a:ext cx="1017349" cy="399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Benjamin</a:t>
              </a:r>
            </a:p>
            <a:p>
              <a:pPr algn="ctr"/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Stear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A88B6D5-AC03-4E5D-8DB1-CFA944AA59D5}"/>
                </a:ext>
              </a:extLst>
            </p:cNvPr>
            <p:cNvSpPr/>
            <p:nvPr/>
          </p:nvSpPr>
          <p:spPr>
            <a:xfrm>
              <a:off x="8649812" y="1836881"/>
              <a:ext cx="1137982" cy="3998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“Jimmy” Mansuck Kim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B423C5-6E5B-4C8A-AB42-8CD64F57652D}"/>
              </a:ext>
            </a:extLst>
          </p:cNvPr>
          <p:cNvGrpSpPr/>
          <p:nvPr/>
        </p:nvGrpSpPr>
        <p:grpSpPr>
          <a:xfrm>
            <a:off x="133822" y="2703545"/>
            <a:ext cx="840386" cy="1568276"/>
            <a:chOff x="4655295" y="1944398"/>
            <a:chExt cx="2096193" cy="391178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745D7B7-A041-4078-88BD-E9DF75C8A69D}"/>
                </a:ext>
              </a:extLst>
            </p:cNvPr>
            <p:cNvGrpSpPr/>
            <p:nvPr/>
          </p:nvGrpSpPr>
          <p:grpSpPr>
            <a:xfrm>
              <a:off x="4655295" y="1944398"/>
              <a:ext cx="2096193" cy="3911787"/>
              <a:chOff x="7775712" y="1711912"/>
              <a:chExt cx="2161031" cy="3911787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64729CD-E6DA-49D1-A14C-412118FD795B}"/>
                  </a:ext>
                </a:extLst>
              </p:cNvPr>
              <p:cNvSpPr/>
              <p:nvPr/>
            </p:nvSpPr>
            <p:spPr>
              <a:xfrm>
                <a:off x="7953578" y="4246738"/>
                <a:ext cx="1830954" cy="9980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prstClr val="black"/>
                    </a:solidFill>
                  </a:rPr>
                  <a:t> Jonathan Schisler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F41D835-372A-4D77-930E-2A3E83FA7437}"/>
                  </a:ext>
                </a:extLst>
              </p:cNvPr>
              <p:cNvSpPr/>
              <p:nvPr/>
            </p:nvSpPr>
            <p:spPr bwMode="auto">
              <a:xfrm>
                <a:off x="7775712" y="1711912"/>
                <a:ext cx="2161031" cy="391178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96B4BB1A-A5C3-4694-BD26-3A46FB32D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867275" y="2005143"/>
              <a:ext cx="1665109" cy="2581564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5BEFE7E5-7FB1-4982-8AB9-988ED5925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732466" y="5404876"/>
              <a:ext cx="1907752" cy="29335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23FD5DD-9831-447F-A94C-5E322470B557}"/>
              </a:ext>
            </a:extLst>
          </p:cNvPr>
          <p:cNvGrpSpPr/>
          <p:nvPr/>
        </p:nvGrpSpPr>
        <p:grpSpPr>
          <a:xfrm>
            <a:off x="1137686" y="2684430"/>
            <a:ext cx="2557647" cy="1670241"/>
            <a:chOff x="4040440" y="2972520"/>
            <a:chExt cx="3056494" cy="199600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962CE2B-3DC5-474F-9FC4-5FB284690027}"/>
                </a:ext>
              </a:extLst>
            </p:cNvPr>
            <p:cNvGrpSpPr/>
            <p:nvPr/>
          </p:nvGrpSpPr>
          <p:grpSpPr>
            <a:xfrm>
              <a:off x="4040440" y="2972520"/>
              <a:ext cx="3034226" cy="1996007"/>
              <a:chOff x="160748" y="990600"/>
              <a:chExt cx="4357520" cy="2866510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04C92AEF-3487-4244-87B4-101C11FEE1A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9523" y="1218039"/>
                <a:ext cx="1137082" cy="1454054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59B4E643-CD0C-47A3-9518-A349707B35D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650449" y="1292888"/>
                <a:ext cx="1313280" cy="1363484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2824A5C-8647-47A6-950B-7AACD6D71128}"/>
                  </a:ext>
                </a:extLst>
              </p:cNvPr>
              <p:cNvSpPr txBox="1"/>
              <p:nvPr/>
            </p:nvSpPr>
            <p:spPr>
              <a:xfrm>
                <a:off x="160748" y="2667000"/>
                <a:ext cx="3097697" cy="422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 Chris Mason  Cem Meydan</a:t>
                </a:r>
              </a:p>
            </p:txBody>
          </p: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F459273C-9228-4973-8051-1490B5B9A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24692" y="1373317"/>
                <a:ext cx="1265117" cy="1265117"/>
              </a:xfrm>
              <a:prstGeom prst="rect">
                <a:avLst/>
              </a:prstGeom>
            </p:spPr>
          </p:pic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FDE2338-20D7-40EE-AE5A-C831F472CF2B}"/>
                  </a:ext>
                </a:extLst>
              </p:cNvPr>
              <p:cNvSpPr/>
              <p:nvPr/>
            </p:nvSpPr>
            <p:spPr bwMode="auto">
              <a:xfrm>
                <a:off x="223930" y="990600"/>
                <a:ext cx="4294338" cy="28665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8067879-2804-483A-88E8-35E073CB3F92}"/>
                </a:ext>
              </a:extLst>
            </p:cNvPr>
            <p:cNvSpPr txBox="1"/>
            <p:nvPr/>
          </p:nvSpPr>
          <p:spPr>
            <a:xfrm>
              <a:off x="5899010" y="4076900"/>
              <a:ext cx="1197924" cy="4781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Jonathan</a:t>
              </a:r>
            </a:p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Foox</a:t>
              </a:r>
              <a:endParaRPr lang="en-US" sz="100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A6649B1-EAD7-4A3F-B2E1-E9F7B0EABD4E}"/>
              </a:ext>
            </a:extLst>
          </p:cNvPr>
          <p:cNvGrpSpPr/>
          <p:nvPr/>
        </p:nvGrpSpPr>
        <p:grpSpPr>
          <a:xfrm>
            <a:off x="3761473" y="2661486"/>
            <a:ext cx="2275852" cy="1669135"/>
            <a:chOff x="7032927" y="2966360"/>
            <a:chExt cx="2719737" cy="1994685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0ECCC-F553-41BC-A86A-72D5E4F77AF2}"/>
                </a:ext>
              </a:extLst>
            </p:cNvPr>
            <p:cNvGrpSpPr/>
            <p:nvPr/>
          </p:nvGrpSpPr>
          <p:grpSpPr>
            <a:xfrm>
              <a:off x="8092582" y="3024692"/>
              <a:ext cx="1660082" cy="1581595"/>
              <a:chOff x="5455062" y="1840932"/>
              <a:chExt cx="2309855" cy="2200647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ABE2AE95-656C-482E-8D34-4CAD122412AF}"/>
                  </a:ext>
                </a:extLst>
              </p:cNvPr>
              <p:cNvPicPr/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6038589" y="1840932"/>
                <a:ext cx="1192530" cy="1517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944D90FD-5523-4FCC-B363-61253BB810A4}"/>
                  </a:ext>
                </a:extLst>
              </p:cNvPr>
              <p:cNvSpPr/>
              <p:nvPr/>
            </p:nvSpPr>
            <p:spPr>
              <a:xfrm>
                <a:off x="5455062" y="3376279"/>
                <a:ext cx="2309855" cy="665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J. Tyson</a:t>
                </a:r>
              </a:p>
              <a:p>
                <a:pPr algn="ctr"/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McDonald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F8CF952-4F74-4C62-89B8-3ACE011764EB}"/>
                </a:ext>
              </a:extLst>
            </p:cNvPr>
            <p:cNvGrpSpPr/>
            <p:nvPr/>
          </p:nvGrpSpPr>
          <p:grpSpPr>
            <a:xfrm>
              <a:off x="7032927" y="2966360"/>
              <a:ext cx="2463507" cy="1994685"/>
              <a:chOff x="7099302" y="990600"/>
              <a:chExt cx="3382652" cy="273891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214947A8-F074-47EA-B5D0-54E96695A6A5}"/>
                  </a:ext>
                </a:extLst>
              </p:cNvPr>
              <p:cNvGrpSpPr/>
              <p:nvPr/>
            </p:nvGrpSpPr>
            <p:grpSpPr>
              <a:xfrm>
                <a:off x="7099302" y="990600"/>
                <a:ext cx="3382652" cy="2738910"/>
                <a:chOff x="7099302" y="990600"/>
                <a:chExt cx="3382652" cy="2738910"/>
              </a:xfrm>
            </p:grpSpPr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27F657D9-BE74-4611-817C-22968351DC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2"/>
                <a:srcRect r="8979"/>
                <a:stretch/>
              </p:blipFill>
              <p:spPr>
                <a:xfrm>
                  <a:off x="7716913" y="3052594"/>
                  <a:ext cx="1439399" cy="526308"/>
                </a:xfrm>
                <a:prstGeom prst="rect">
                  <a:avLst/>
                </a:prstGeom>
              </p:spPr>
            </p:pic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232DA8FD-01A1-4C8E-864B-C468444FFF06}"/>
                    </a:ext>
                  </a:extLst>
                </p:cNvPr>
                <p:cNvGrpSpPr/>
                <p:nvPr/>
              </p:nvGrpSpPr>
              <p:grpSpPr>
                <a:xfrm>
                  <a:off x="7099302" y="990600"/>
                  <a:ext cx="3382652" cy="2738910"/>
                  <a:chOff x="6954758" y="4025794"/>
                  <a:chExt cx="3382652" cy="2738910"/>
                </a:xfrm>
              </p:grpSpPr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4C3CDD85-10D4-4AA3-B5F3-D1447E720B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04216" y="4025794"/>
                    <a:ext cx="3033194" cy="2738910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20000"/>
                      </a:spcBef>
                      <a:spcAft>
                        <a:spcPct val="0"/>
                      </a:spcAft>
                    </a:pPr>
                    <a:endParaRPr lang="en-US" sz="1000" dirty="0">
                      <a:solidFill>
                        <a:prstClr val="white"/>
                      </a:solidFill>
                      <a:latin typeface="Helvetica Neue Black Condensed" pitchFamily="-112" charset="0"/>
                      <a:ea typeface="ＭＳ Ｐゴシック" pitchFamily="-112" charset="-128"/>
                      <a:cs typeface="ＭＳ Ｐゴシック" pitchFamily="-112" charset="-128"/>
                    </a:endParaRPr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BFCEF982-ABC2-4B86-8763-0E5A5B42C7E9}"/>
                      </a:ext>
                    </a:extLst>
                  </p:cNvPr>
                  <p:cNvSpPr/>
                  <p:nvPr/>
                </p:nvSpPr>
                <p:spPr>
                  <a:xfrm>
                    <a:off x="6954758" y="5665154"/>
                    <a:ext cx="2309855" cy="40402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000" dirty="0">
                        <a:solidFill>
                          <a:prstClr val="black"/>
                        </a:solidFill>
                        <a:latin typeface="Arial"/>
                      </a:rPr>
                      <a:t>Evagelia Laiakis</a:t>
                    </a:r>
                  </a:p>
                </p:txBody>
              </p:sp>
            </p:grpSp>
          </p:grp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E4CAF13E-C0D9-441C-A953-15BFFF1E76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67373" y="1177191"/>
                <a:ext cx="1439399" cy="1439399"/>
              </a:xfrm>
              <a:prstGeom prst="rect">
                <a:avLst/>
              </a:prstGeom>
            </p:spPr>
          </p:pic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61C20CA-0006-4E33-9B6A-27F61173E490}"/>
              </a:ext>
            </a:extLst>
          </p:cNvPr>
          <p:cNvGrpSpPr/>
          <p:nvPr/>
        </p:nvGrpSpPr>
        <p:grpSpPr>
          <a:xfrm>
            <a:off x="8537168" y="924400"/>
            <a:ext cx="1046150" cy="1553580"/>
            <a:chOff x="10445411" y="989136"/>
            <a:chExt cx="1632916" cy="2424954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4A09369-02FD-4DA0-8D95-61B373ED4D4A}"/>
                </a:ext>
              </a:extLst>
            </p:cNvPr>
            <p:cNvSpPr/>
            <p:nvPr/>
          </p:nvSpPr>
          <p:spPr bwMode="auto">
            <a:xfrm>
              <a:off x="10445411" y="989136"/>
              <a:ext cx="1632916" cy="2424954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1000" dirty="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5538F95C-FCEF-4292-A2CE-B86557CD1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8844" y="1256926"/>
              <a:ext cx="1445105" cy="1445105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F6B67A-0536-4947-95C0-D04F047BC089}"/>
                </a:ext>
              </a:extLst>
            </p:cNvPr>
            <p:cNvSpPr txBox="1"/>
            <p:nvPr/>
          </p:nvSpPr>
          <p:spPr>
            <a:xfrm>
              <a:off x="10478556" y="2673108"/>
              <a:ext cx="1486747" cy="384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Robert Meller</a:t>
              </a:r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82F277E-A98D-4735-BD5F-F7FEBF5A8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8368" y="3008987"/>
              <a:ext cx="1550448" cy="338554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4651905-06AA-4253-9D7F-A7BA3C9795FF}"/>
              </a:ext>
            </a:extLst>
          </p:cNvPr>
          <p:cNvGrpSpPr/>
          <p:nvPr/>
        </p:nvGrpSpPr>
        <p:grpSpPr>
          <a:xfrm>
            <a:off x="7137373" y="2683496"/>
            <a:ext cx="889753" cy="1601006"/>
            <a:chOff x="6544043" y="996278"/>
            <a:chExt cx="1589897" cy="2860832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34EC9A98-8194-435A-B236-9637ACB7C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9830" y="3347988"/>
              <a:ext cx="1224751" cy="361791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028103D6-5483-435D-8F84-19C204511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22318" y="1093047"/>
              <a:ext cx="1168238" cy="1585466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EC5AC75-578D-4EB7-B2B1-EABC5772AA60}"/>
                </a:ext>
              </a:extLst>
            </p:cNvPr>
            <p:cNvSpPr txBox="1"/>
            <p:nvPr/>
          </p:nvSpPr>
          <p:spPr>
            <a:xfrm>
              <a:off x="6544043" y="2665481"/>
              <a:ext cx="1589897" cy="714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Yared Kidane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28100D9-6BD6-4398-A8DE-A79D49239D8E}"/>
                </a:ext>
              </a:extLst>
            </p:cNvPr>
            <p:cNvSpPr/>
            <p:nvPr/>
          </p:nvSpPr>
          <p:spPr bwMode="auto">
            <a:xfrm>
              <a:off x="6734614" y="996278"/>
              <a:ext cx="1344065" cy="2860832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1000" dirty="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EE24D18-7E58-4360-ADE3-21FCB64D7AB8}"/>
              </a:ext>
            </a:extLst>
          </p:cNvPr>
          <p:cNvGrpSpPr/>
          <p:nvPr/>
        </p:nvGrpSpPr>
        <p:grpSpPr>
          <a:xfrm>
            <a:off x="2981506" y="4506943"/>
            <a:ext cx="1559933" cy="1550687"/>
            <a:chOff x="4328711" y="4985511"/>
            <a:chExt cx="1559933" cy="1550687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F5289802-D1CF-451E-B95C-62093F2F8649}"/>
                </a:ext>
              </a:extLst>
            </p:cNvPr>
            <p:cNvGrpSpPr/>
            <p:nvPr/>
          </p:nvGrpSpPr>
          <p:grpSpPr>
            <a:xfrm>
              <a:off x="4328711" y="4985511"/>
              <a:ext cx="1559933" cy="1550687"/>
              <a:chOff x="5051711" y="3955630"/>
              <a:chExt cx="2890413" cy="2873280"/>
            </a:xfrm>
          </p:grpSpPr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B2CB08C9-9D21-46DF-A241-8C440451CB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8"/>
              <a:srcRect l="6934" t="3633" r="6836" b="17831"/>
              <a:stretch/>
            </p:blipFill>
            <p:spPr>
              <a:xfrm>
                <a:off x="6281416" y="6032756"/>
                <a:ext cx="1093746" cy="728445"/>
              </a:xfrm>
              <a:prstGeom prst="rect">
                <a:avLst/>
              </a:prstGeom>
            </p:spPr>
          </p:pic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EFABDFF2-B20D-460D-9B8C-22F277FBAB5B}"/>
                  </a:ext>
                </a:extLst>
              </p:cNvPr>
              <p:cNvSpPr/>
              <p:nvPr/>
            </p:nvSpPr>
            <p:spPr bwMode="auto">
              <a:xfrm>
                <a:off x="5151753" y="3955630"/>
                <a:ext cx="2790371" cy="28732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4809B67-0AD2-4480-92EE-846035DB298A}"/>
                  </a:ext>
                </a:extLst>
              </p:cNvPr>
              <p:cNvSpPr txBox="1"/>
              <p:nvPr/>
            </p:nvSpPr>
            <p:spPr>
              <a:xfrm>
                <a:off x="5051711" y="5552053"/>
                <a:ext cx="1528424" cy="741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Sonja</a:t>
                </a:r>
              </a:p>
              <a:p>
                <a:pPr algn="ctr"/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Schrepfer</a:t>
                </a:r>
              </a:p>
            </p:txBody>
          </p:sp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D1FC0388-088D-4F2B-A311-02627D6938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202714" y="4090993"/>
                <a:ext cx="1361055" cy="1552314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2D111A16-809F-47BB-8C13-724F0DCF7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26978" y="4084397"/>
                <a:ext cx="1125589" cy="1545704"/>
              </a:xfrm>
              <a:prstGeom prst="rect">
                <a:avLst/>
              </a:prstGeom>
            </p:spPr>
          </p:pic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362F864-92D2-4B3A-AAEB-A2677E9FAAF7}"/>
                </a:ext>
              </a:extLst>
            </p:cNvPr>
            <p:cNvSpPr txBox="1"/>
            <p:nvPr/>
          </p:nvSpPr>
          <p:spPr>
            <a:xfrm>
              <a:off x="5173110" y="5853955"/>
              <a:ext cx="709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Dong</a:t>
              </a:r>
            </a:p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Wang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BE24D7A-CF61-4A6F-9AF8-B019E697ED8A}"/>
              </a:ext>
            </a:extLst>
          </p:cNvPr>
          <p:cNvGrpSpPr/>
          <p:nvPr/>
        </p:nvGrpSpPr>
        <p:grpSpPr>
          <a:xfrm>
            <a:off x="8336257" y="2694833"/>
            <a:ext cx="3243993" cy="1855388"/>
            <a:chOff x="8567093" y="2639944"/>
            <a:chExt cx="3243993" cy="1855388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7F3068E-02C9-41EB-9465-04FC8E43BBE7}"/>
                </a:ext>
              </a:extLst>
            </p:cNvPr>
            <p:cNvGrpSpPr/>
            <p:nvPr/>
          </p:nvGrpSpPr>
          <p:grpSpPr>
            <a:xfrm>
              <a:off x="8567093" y="2639944"/>
              <a:ext cx="3243993" cy="1855388"/>
              <a:chOff x="-1162712" y="3955476"/>
              <a:chExt cx="5579284" cy="3191048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5E820E5D-F685-446A-BC6C-E175A6202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9685" y="5973038"/>
                <a:ext cx="820361" cy="820361"/>
              </a:xfrm>
              <a:prstGeom prst="rect">
                <a:avLst/>
              </a:prstGeom>
            </p:spPr>
          </p:pic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038B780-EEC5-4CAB-A844-DABE0B854B77}"/>
                  </a:ext>
                </a:extLst>
              </p:cNvPr>
              <p:cNvSpPr/>
              <p:nvPr/>
            </p:nvSpPr>
            <p:spPr bwMode="auto">
              <a:xfrm>
                <a:off x="-1162712" y="3955476"/>
                <a:ext cx="5579284" cy="27758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7361DCCA-E626-4A28-B174-E95DE3F85D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000488" y="4090580"/>
                <a:ext cx="1161166" cy="1548222"/>
              </a:xfrm>
              <a:prstGeom prst="rect">
                <a:avLst/>
              </a:prstGeom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F7D0C353-09D6-4F6B-BC8B-57F92D9AEB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96483" y="5232136"/>
                <a:ext cx="1914388" cy="1914388"/>
              </a:xfrm>
              <a:prstGeom prst="rect">
                <a:avLst/>
              </a:prstGeom>
            </p:spPr>
          </p:pic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79F125C0-E15A-4094-B0E6-6A2BEAD5A1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73753" y="4084397"/>
                <a:ext cx="1163490" cy="1554403"/>
              </a:xfrm>
              <a:prstGeom prst="rect">
                <a:avLst/>
              </a:prstGeom>
            </p:spPr>
          </p:pic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93B4AA0-49EC-4EA9-90AC-91B99CB8336F}"/>
                  </a:ext>
                </a:extLst>
              </p:cNvPr>
              <p:cNvSpPr txBox="1"/>
              <p:nvPr/>
            </p:nvSpPr>
            <p:spPr>
              <a:xfrm>
                <a:off x="-1062531" y="5603400"/>
                <a:ext cx="4280773" cy="423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Scott Smith   Brian Crucian    Sara Zwart</a:t>
                </a:r>
              </a:p>
            </p:txBody>
          </p: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728A879D-4FA2-4BE4-9861-AB7A0D6691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68948" y="4107545"/>
                <a:ext cx="1491485" cy="1531257"/>
              </a:xfrm>
              <a:prstGeom prst="rect">
                <a:avLst/>
              </a:prstGeom>
            </p:spPr>
          </p:pic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B8A70FFE-C99C-4BB0-82F2-AB1943CA5D73}"/>
                </a:ext>
              </a:extLst>
            </p:cNvPr>
            <p:cNvGrpSpPr/>
            <p:nvPr/>
          </p:nvGrpSpPr>
          <p:grpSpPr>
            <a:xfrm>
              <a:off x="11071526" y="2713792"/>
              <a:ext cx="696603" cy="1271004"/>
              <a:chOff x="13633701" y="3835897"/>
              <a:chExt cx="1271710" cy="2320324"/>
            </a:xfrm>
          </p:grpSpPr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A64989A3-6095-4BDD-B575-2FEEEDE030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33701" y="3835897"/>
                <a:ext cx="1271710" cy="1643479"/>
              </a:xfrm>
              <a:prstGeom prst="rect">
                <a:avLst/>
              </a:prstGeom>
            </p:spPr>
          </p:pic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8709DAA-6E59-4CA2-980A-ACE6B48E756D}"/>
                  </a:ext>
                </a:extLst>
              </p:cNvPr>
              <p:cNvSpPr txBox="1"/>
              <p:nvPr/>
            </p:nvSpPr>
            <p:spPr>
              <a:xfrm>
                <a:off x="13719126" y="5425786"/>
                <a:ext cx="1150204" cy="730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Susana Zanello</a:t>
                </a:r>
                <a:endPara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3BE19E7-84E8-4C09-ACA6-D73257185695}"/>
              </a:ext>
            </a:extLst>
          </p:cNvPr>
          <p:cNvGrpSpPr/>
          <p:nvPr/>
        </p:nvGrpSpPr>
        <p:grpSpPr>
          <a:xfrm>
            <a:off x="4841864" y="4512476"/>
            <a:ext cx="1427066" cy="1532682"/>
            <a:chOff x="6216978" y="5023420"/>
            <a:chExt cx="1705402" cy="1831618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CD421AF9-DEB6-4770-A9F1-E19E2B642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6337556" y="6480737"/>
              <a:ext cx="1471865" cy="322381"/>
            </a:xfrm>
            <a:prstGeom prst="rect">
              <a:avLst/>
            </a:prstGeom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78A23AFD-440B-4876-A0B8-FBC991C8B2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/>
            <a:srcRect l="11437" r="19833"/>
            <a:stretch/>
          </p:blipFill>
          <p:spPr>
            <a:xfrm>
              <a:off x="7141376" y="5092945"/>
              <a:ext cx="666492" cy="969735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AB6292FD-9533-43BF-9943-1CE412849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6310433" y="5092945"/>
              <a:ext cx="750852" cy="958535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57EA813-9B5D-4CB7-B2AF-55BD9810D193}"/>
                </a:ext>
              </a:extLst>
            </p:cNvPr>
            <p:cNvSpPr txBox="1"/>
            <p:nvPr/>
          </p:nvSpPr>
          <p:spPr>
            <a:xfrm>
              <a:off x="6311389" y="6028538"/>
              <a:ext cx="744288" cy="478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Stacy Horner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007F040C-3BB2-468A-AB4B-6FE45113F601}"/>
                </a:ext>
              </a:extLst>
            </p:cNvPr>
            <p:cNvSpPr/>
            <p:nvPr/>
          </p:nvSpPr>
          <p:spPr bwMode="auto">
            <a:xfrm>
              <a:off x="6216978" y="5023420"/>
              <a:ext cx="1682214" cy="1831618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1000" dirty="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8E1D559-4379-4AA3-995D-9EFE49BBC4E9}"/>
                </a:ext>
              </a:extLst>
            </p:cNvPr>
            <p:cNvSpPr txBox="1"/>
            <p:nvPr/>
          </p:nvSpPr>
          <p:spPr>
            <a:xfrm>
              <a:off x="7092185" y="6041529"/>
              <a:ext cx="830195" cy="4781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Nandan Gokhale</a:t>
              </a:r>
              <a:endParaRPr lang="en-US" sz="1000" dirty="0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9DD3E6F-0E8A-4ADC-B439-A8687A1C29C4}"/>
              </a:ext>
            </a:extLst>
          </p:cNvPr>
          <p:cNvGrpSpPr/>
          <p:nvPr/>
        </p:nvGrpSpPr>
        <p:grpSpPr>
          <a:xfrm>
            <a:off x="8051791" y="4544311"/>
            <a:ext cx="2052966" cy="1470010"/>
            <a:chOff x="7860033" y="4970526"/>
            <a:chExt cx="2052966" cy="1470010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BACF369A-6F1C-4466-94FC-F8C36BE636F1}"/>
                </a:ext>
              </a:extLst>
            </p:cNvPr>
            <p:cNvGrpSpPr/>
            <p:nvPr/>
          </p:nvGrpSpPr>
          <p:grpSpPr>
            <a:xfrm>
              <a:off x="7860033" y="4970526"/>
              <a:ext cx="1839457" cy="1470010"/>
              <a:chOff x="541397" y="4024396"/>
              <a:chExt cx="3450405" cy="2757405"/>
            </a:xfrm>
          </p:grpSpPr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53A9BC40-F132-405F-9CE7-DF4E4C3C45E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62879" y="4214426"/>
                <a:ext cx="1410335" cy="1517650"/>
              </a:xfrm>
              <a:prstGeom prst="rect">
                <a:avLst/>
              </a:prstGeom>
            </p:spPr>
          </p:pic>
          <p:pic>
            <p:nvPicPr>
              <p:cNvPr id="114" name="Picture 113">
                <a:extLst>
                  <a:ext uri="{FF2B5EF4-FFF2-40B4-BE49-F238E27FC236}">
                    <a16:creationId xmlns:a16="http://schemas.microsoft.com/office/drawing/2014/main" id="{2FE6ED56-3C3C-4ACB-89AA-444833AB7B7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389320" y="4225925"/>
                <a:ext cx="1406525" cy="1517650"/>
              </a:xfrm>
              <a:prstGeom prst="rect">
                <a:avLst/>
              </a:prstGeom>
            </p:spPr>
          </p:pic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C663F3AE-8349-4CCE-A8D3-000E1D591174}"/>
                  </a:ext>
                </a:extLst>
              </p:cNvPr>
              <p:cNvSpPr txBox="1"/>
              <p:nvPr/>
            </p:nvSpPr>
            <p:spPr>
              <a:xfrm>
                <a:off x="541397" y="5684881"/>
                <a:ext cx="1666466" cy="461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Helio Costa</a:t>
                </a:r>
              </a:p>
            </p:txBody>
          </p:sp>
          <p:pic>
            <p:nvPicPr>
              <p:cNvPr id="116" name="Picture 115">
                <a:extLst>
                  <a:ext uri="{FF2B5EF4-FFF2-40B4-BE49-F238E27FC236}">
                    <a16:creationId xmlns:a16="http://schemas.microsoft.com/office/drawing/2014/main" id="{17A8A00B-59C5-48BD-B44E-71251B15C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011856" y="6074808"/>
                <a:ext cx="2474838" cy="591211"/>
              </a:xfrm>
              <a:prstGeom prst="rect">
                <a:avLst/>
              </a:prstGeom>
            </p:spPr>
          </p:pic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480236E-6AC0-40A7-ABAE-76A459FA27C4}"/>
                  </a:ext>
                </a:extLst>
              </p:cNvPr>
              <p:cNvSpPr/>
              <p:nvPr/>
            </p:nvSpPr>
            <p:spPr bwMode="auto">
              <a:xfrm>
                <a:off x="625812" y="4024396"/>
                <a:ext cx="3365990" cy="27574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2248B52-3A7C-4FE6-811B-D3673D8992F1}"/>
                </a:ext>
              </a:extLst>
            </p:cNvPr>
            <p:cNvSpPr txBox="1"/>
            <p:nvPr/>
          </p:nvSpPr>
          <p:spPr>
            <a:xfrm>
              <a:off x="8544982" y="5883692"/>
              <a:ext cx="136801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Kathryn Grabek</a:t>
              </a:r>
              <a:endParaRPr lang="en-US" sz="1000" dirty="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2322838-663E-47BB-AFB5-EAF8C4089B44}"/>
              </a:ext>
            </a:extLst>
          </p:cNvPr>
          <p:cNvGrpSpPr/>
          <p:nvPr/>
        </p:nvGrpSpPr>
        <p:grpSpPr>
          <a:xfrm>
            <a:off x="198242" y="4531834"/>
            <a:ext cx="2578572" cy="1531817"/>
            <a:chOff x="126036" y="905686"/>
            <a:chExt cx="3204955" cy="1903923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A2468439-0A2C-409F-906D-CBE9230B1D7F}"/>
                </a:ext>
              </a:extLst>
            </p:cNvPr>
            <p:cNvGrpSpPr/>
            <p:nvPr/>
          </p:nvGrpSpPr>
          <p:grpSpPr>
            <a:xfrm>
              <a:off x="126036" y="905686"/>
              <a:ext cx="3204955" cy="1903923"/>
              <a:chOff x="4878292" y="1418950"/>
              <a:chExt cx="5936845" cy="3526817"/>
            </a:xfrm>
          </p:grpSpPr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AD178009-1A34-4006-A7C8-9F31E124AC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959598" y="4042968"/>
                <a:ext cx="2131670" cy="838689"/>
              </a:xfrm>
              <a:prstGeom prst="rect">
                <a:avLst/>
              </a:prstGeom>
            </p:spPr>
          </p:pic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4B13459D-A0B8-4657-A809-08EB6B2B1ADC}"/>
                  </a:ext>
                </a:extLst>
              </p:cNvPr>
              <p:cNvGrpSpPr/>
              <p:nvPr/>
            </p:nvGrpSpPr>
            <p:grpSpPr>
              <a:xfrm>
                <a:off x="4878292" y="1418950"/>
                <a:ext cx="5936845" cy="3526817"/>
                <a:chOff x="7665880" y="1711913"/>
                <a:chExt cx="5936845" cy="3526817"/>
              </a:xfrm>
            </p:grpSpPr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A7F343A5-83B0-426A-B74F-D7F638D11781}"/>
                    </a:ext>
                  </a:extLst>
                </p:cNvPr>
                <p:cNvSpPr/>
                <p:nvPr/>
              </p:nvSpPr>
              <p:spPr>
                <a:xfrm>
                  <a:off x="7665880" y="3822429"/>
                  <a:ext cx="2351969" cy="50880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000" dirty="0"/>
                    <a:t>Todd Treangen </a:t>
                  </a:r>
                  <a:endParaRPr lang="en-US" sz="1000" dirty="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7720BA43-4E89-4DB8-98A2-F97FB1715EF2}"/>
                    </a:ext>
                  </a:extLst>
                </p:cNvPr>
                <p:cNvSpPr/>
                <p:nvPr/>
              </p:nvSpPr>
              <p:spPr bwMode="auto">
                <a:xfrm>
                  <a:off x="7778592" y="1711913"/>
                  <a:ext cx="5824133" cy="352681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20000"/>
                    </a:spcBef>
                    <a:spcAft>
                      <a:spcPct val="0"/>
                    </a:spcAft>
                  </a:pPr>
                  <a:endParaRPr lang="en-US" sz="1000" dirty="0">
                    <a:solidFill>
                      <a:prstClr val="white"/>
                    </a:solidFill>
                    <a:latin typeface="Helvetica Neue Black Condensed" pitchFamily="-112" charset="0"/>
                    <a:ea typeface="ＭＳ Ｐゴシック" pitchFamily="-112" charset="-128"/>
                    <a:cs typeface="ＭＳ Ｐゴシック" pitchFamily="-112" charset="-128"/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761B76E9-3F4F-4422-A2AA-BED27FB0C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048850" y="1537855"/>
                <a:ext cx="2094300" cy="2094300"/>
              </a:xfrm>
              <a:prstGeom prst="rect">
                <a:avLst/>
              </a:prstGeom>
            </p:spPr>
          </p:pic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500711A9-A7B0-4B54-BE12-343E1D6C04A8}"/>
                  </a:ext>
                </a:extLst>
              </p:cNvPr>
              <p:cNvSpPr/>
              <p:nvPr/>
            </p:nvSpPr>
            <p:spPr>
              <a:xfrm>
                <a:off x="7050827" y="3493381"/>
                <a:ext cx="2051576" cy="5088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dirty="0"/>
                  <a:t>Leo Elworth</a:t>
                </a:r>
                <a:endParaRPr lang="en-US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id="{B9B1336E-E5CA-40A0-AE64-00D1D7F28E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5"/>
              <a:srcRect l="10897" r="10346"/>
              <a:stretch/>
            </p:blipFill>
            <p:spPr>
              <a:xfrm>
                <a:off x="7280224" y="1521714"/>
                <a:ext cx="1662091" cy="2110442"/>
              </a:xfrm>
              <a:prstGeom prst="rect">
                <a:avLst/>
              </a:prstGeom>
            </p:spPr>
          </p:pic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08FEEBE1-F499-4861-949D-0F1E4DBA4590}"/>
                  </a:ext>
                </a:extLst>
              </p:cNvPr>
              <p:cNvSpPr/>
              <p:nvPr/>
            </p:nvSpPr>
            <p:spPr>
              <a:xfrm>
                <a:off x="8782072" y="3478364"/>
                <a:ext cx="2033064" cy="5131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dirty="0"/>
                  <a:t>Nick Sapoval</a:t>
                </a:r>
              </a:p>
            </p:txBody>
          </p:sp>
        </p:grp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5B190768-3790-46F7-88EF-ACB87CB76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6"/>
            <a:srcRect l="17396" r="19049"/>
            <a:stretch/>
          </p:blipFill>
          <p:spPr>
            <a:xfrm>
              <a:off x="2455635" y="958518"/>
              <a:ext cx="721460" cy="1135174"/>
            </a:xfrm>
            <a:prstGeom prst="rect">
              <a:avLst/>
            </a:prstGeom>
          </p:spPr>
        </p:pic>
      </p:grpSp>
      <p:pic>
        <p:nvPicPr>
          <p:cNvPr id="129" name="Picture 128">
            <a:extLst>
              <a:ext uri="{FF2B5EF4-FFF2-40B4-BE49-F238E27FC236}">
                <a16:creationId xmlns:a16="http://schemas.microsoft.com/office/drawing/2014/main" id="{0B19E3CF-665A-448D-9067-ECB03FCBEE1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30" y="3788654"/>
            <a:ext cx="1740199" cy="62596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CD45D4-5FFF-4110-9D1B-79ADE4506DFE}"/>
              </a:ext>
            </a:extLst>
          </p:cNvPr>
          <p:cNvGrpSpPr/>
          <p:nvPr/>
        </p:nvGrpSpPr>
        <p:grpSpPr>
          <a:xfrm>
            <a:off x="9290" y="890549"/>
            <a:ext cx="1210491" cy="1658297"/>
            <a:chOff x="1203917" y="890549"/>
            <a:chExt cx="1210491" cy="165829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DF52CF8-E648-434C-8AC0-EBF0A90896B7}"/>
                </a:ext>
              </a:extLst>
            </p:cNvPr>
            <p:cNvGrpSpPr/>
            <p:nvPr/>
          </p:nvGrpSpPr>
          <p:grpSpPr>
            <a:xfrm>
              <a:off x="1265161" y="890549"/>
              <a:ext cx="1076623" cy="1658297"/>
              <a:chOff x="7893591" y="4024396"/>
              <a:chExt cx="1790201" cy="2757404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19F207E-280F-4D04-9D2F-AFC84D1821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050402" y="4237736"/>
                <a:ext cx="1493490" cy="1499489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88DE13E-EB31-4E5C-A488-DA7B6D1E4A04}"/>
                  </a:ext>
                </a:extLst>
              </p:cNvPr>
              <p:cNvSpPr/>
              <p:nvPr/>
            </p:nvSpPr>
            <p:spPr bwMode="auto">
              <a:xfrm>
                <a:off x="7893591" y="4024396"/>
                <a:ext cx="1790201" cy="27574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87A2B81-2891-46E7-8230-6859F32E8D5A}"/>
                </a:ext>
              </a:extLst>
            </p:cNvPr>
            <p:cNvSpPr txBox="1"/>
            <p:nvPr/>
          </p:nvSpPr>
          <p:spPr>
            <a:xfrm>
              <a:off x="1203917" y="1872164"/>
              <a:ext cx="121049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Willian da Silveira</a:t>
              </a:r>
              <a:endParaRPr lang="en-US" sz="1000" dirty="0"/>
            </a:p>
          </p:txBody>
        </p:sp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433A0B70-850D-4CB9-BA98-A4F5C2CE5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1554257" y="2091533"/>
              <a:ext cx="629418" cy="405974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07C4F26-D812-49C7-BB14-57007B7616B8}"/>
              </a:ext>
            </a:extLst>
          </p:cNvPr>
          <p:cNvGrpSpPr/>
          <p:nvPr/>
        </p:nvGrpSpPr>
        <p:grpSpPr>
          <a:xfrm>
            <a:off x="6614772" y="4519410"/>
            <a:ext cx="1130006" cy="1532682"/>
            <a:chOff x="6559779" y="4558194"/>
            <a:chExt cx="1130006" cy="1532682"/>
          </a:xfrm>
        </p:grpSpPr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E99FF428-4A7E-4D8E-BFD7-4A627822A5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62844" y="4609799"/>
              <a:ext cx="910752" cy="912712"/>
            </a:xfrm>
            <a:prstGeom prst="rect">
              <a:avLst/>
            </a:prstGeom>
          </p:spPr>
        </p:pic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6C541F97-CA9B-40D8-AA1D-02FB8FA2880A}"/>
                </a:ext>
              </a:extLst>
            </p:cNvPr>
            <p:cNvSpPr/>
            <p:nvPr/>
          </p:nvSpPr>
          <p:spPr>
            <a:xfrm>
              <a:off x="6559779" y="5483457"/>
              <a:ext cx="113000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  <a:latin typeface="Arial"/>
                </a:rPr>
                <a:t>Gary Hardiman</a:t>
              </a:r>
            </a:p>
          </p:txBody>
        </p:sp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2D0697FD-32BD-42BA-9531-37B767974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6707192" y="5727855"/>
              <a:ext cx="836916" cy="301934"/>
            </a:xfrm>
            <a:prstGeom prst="rect">
              <a:avLst/>
            </a:prstGeom>
          </p:spPr>
        </p:pic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7099764-3E26-4E27-B317-0B445D282E82}"/>
                </a:ext>
              </a:extLst>
            </p:cNvPr>
            <p:cNvSpPr/>
            <p:nvPr/>
          </p:nvSpPr>
          <p:spPr bwMode="auto">
            <a:xfrm>
              <a:off x="6595676" y="4558194"/>
              <a:ext cx="1054464" cy="1532682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1000" dirty="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A55E59E-280C-4F3E-9AB2-A0D575F4D98F}"/>
              </a:ext>
            </a:extLst>
          </p:cNvPr>
          <p:cNvGrpSpPr/>
          <p:nvPr/>
        </p:nvGrpSpPr>
        <p:grpSpPr>
          <a:xfrm>
            <a:off x="10200379" y="4506943"/>
            <a:ext cx="1725035" cy="1543749"/>
            <a:chOff x="10200379" y="4506943"/>
            <a:chExt cx="1725035" cy="1543749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66448FB4-2439-404B-97BE-FE232DD84F0A}"/>
                </a:ext>
              </a:extLst>
            </p:cNvPr>
            <p:cNvGrpSpPr/>
            <p:nvPr/>
          </p:nvGrpSpPr>
          <p:grpSpPr>
            <a:xfrm>
              <a:off x="10200379" y="4506943"/>
              <a:ext cx="1725035" cy="1543749"/>
              <a:chOff x="9986823" y="4986522"/>
              <a:chExt cx="1725035" cy="1543749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4D371920-2FE5-440A-94ED-86EC0F4D1E43}"/>
                  </a:ext>
                </a:extLst>
              </p:cNvPr>
              <p:cNvGrpSpPr/>
              <p:nvPr/>
            </p:nvGrpSpPr>
            <p:grpSpPr>
              <a:xfrm>
                <a:off x="9986823" y="4986522"/>
                <a:ext cx="1723154" cy="1543749"/>
                <a:chOff x="8471005" y="3955630"/>
                <a:chExt cx="3207367" cy="2873435"/>
              </a:xfrm>
            </p:grpSpPr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02894BBE-71FF-4404-A737-458513DC6DEC}"/>
                    </a:ext>
                  </a:extLst>
                </p:cNvPr>
                <p:cNvPicPr/>
                <p:nvPr/>
              </p:nvPicPr>
              <p:blipFill>
                <a:blip r:embed="rId5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43827" y="4093370"/>
                  <a:ext cx="1357630" cy="151003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29603715-120B-427B-AE07-E52C6A544125}"/>
                    </a:ext>
                  </a:extLst>
                </p:cNvPr>
                <p:cNvSpPr/>
                <p:nvPr/>
              </p:nvSpPr>
              <p:spPr bwMode="auto">
                <a:xfrm>
                  <a:off x="8471005" y="3955630"/>
                  <a:ext cx="3207367" cy="287343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20000"/>
                    </a:spcBef>
                    <a:spcAft>
                      <a:spcPct val="0"/>
                    </a:spcAft>
                  </a:pPr>
                  <a:endParaRPr lang="en-US" sz="1000" dirty="0">
                    <a:solidFill>
                      <a:prstClr val="white"/>
                    </a:solidFill>
                    <a:latin typeface="Helvetica Neue Black Condensed" pitchFamily="-112" charset="0"/>
                    <a:ea typeface="ＭＳ Ｐゴシック" pitchFamily="-112" charset="-128"/>
                    <a:cs typeface="ＭＳ Ｐゴシック" pitchFamily="-112" charset="-128"/>
                  </a:endParaRP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319CFA9D-7774-4414-A157-4B4D55127A28}"/>
                    </a:ext>
                  </a:extLst>
                </p:cNvPr>
                <p:cNvSpPr txBox="1"/>
                <p:nvPr/>
              </p:nvSpPr>
              <p:spPr>
                <a:xfrm>
                  <a:off x="8471005" y="5604368"/>
                  <a:ext cx="2112007" cy="458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prstClr val="black"/>
                      </a:solidFill>
                      <a:latin typeface="Arial"/>
                    </a:rPr>
                    <a:t>Afshin Beheshti</a:t>
                  </a:r>
                </a:p>
              </p:txBody>
            </p:sp>
            <p:pic>
              <p:nvPicPr>
                <p:cNvPr id="84" name="Picture 83">
                  <a:extLst>
                    <a:ext uri="{FF2B5EF4-FFF2-40B4-BE49-F238E27FC236}">
                      <a16:creationId xmlns:a16="http://schemas.microsoft.com/office/drawing/2014/main" id="{D93C990B-11AB-4117-A7FE-7829629757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826976" y="4036185"/>
                  <a:ext cx="1113708" cy="1637806"/>
                </a:xfrm>
                <a:prstGeom prst="rect">
                  <a:avLst/>
                </a:prstGeom>
              </p:spPr>
            </p:pic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2008AD4-E185-4AC9-A868-F7614805AC64}"/>
                  </a:ext>
                </a:extLst>
              </p:cNvPr>
              <p:cNvSpPr txBox="1"/>
              <p:nvPr/>
            </p:nvSpPr>
            <p:spPr>
              <a:xfrm>
                <a:off x="10907915" y="5843813"/>
                <a:ext cx="80394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Sylvain</a:t>
                </a:r>
              </a:p>
              <a:p>
                <a:pPr algn="ctr"/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Costes</a:t>
                </a:r>
                <a:endParaRPr lang="en-US" sz="1000" dirty="0"/>
              </a:p>
            </p:txBody>
          </p:sp>
        </p:grpSp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968C5CE9-41AB-44FB-A27D-E0D65C050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0312369" y="5638946"/>
              <a:ext cx="477170" cy="321931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D55F3317-B2DB-4079-9D46-A04CFA29A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10921048" y="5729677"/>
              <a:ext cx="589493" cy="270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12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B89EAA98-9DFC-41CF-A828-D73287AB7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75" y="-29775"/>
            <a:ext cx="11133192" cy="590931"/>
          </a:xfrm>
        </p:spPr>
        <p:txBody>
          <a:bodyPr/>
          <a:lstStyle/>
          <a:p>
            <a:pPr algn="ctr"/>
            <a:r>
              <a:rPr lang="en-US" sz="1800" b="1" dirty="0"/>
              <a:t>Key Highlights: </a:t>
            </a:r>
            <a:r>
              <a:rPr lang="en-US" sz="1800" b="1" dirty="0">
                <a:solidFill>
                  <a:srgbClr val="042362"/>
                </a:solidFill>
              </a:rPr>
              <a:t>Multi-Omics Analysis Using GeneLab Database Recognizes Mitochondrial Dysfunction as a Mediator of Spaceflight Health Risks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9877CD-59CB-45B1-9616-9E82F5398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075" y="582125"/>
            <a:ext cx="8113885" cy="6281499"/>
          </a:xfrm>
          <a:prstGeom prst="rect">
            <a:avLst/>
          </a:prstGeom>
        </p:spPr>
      </p:pic>
      <p:pic>
        <p:nvPicPr>
          <p:cNvPr id="7" name="Picture 6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6D24EB98-4AD1-49F3-9800-7A5D7D10B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1960" y="615376"/>
            <a:ext cx="1635659" cy="981396"/>
          </a:xfrm>
          <a:prstGeom prst="rect">
            <a:avLst/>
          </a:prstGeom>
        </p:spPr>
      </p:pic>
      <p:pic>
        <p:nvPicPr>
          <p:cNvPr id="9" name="Picture 4" descr="https://lh4.googleusercontent.com/cidlKg_mNFZqQ1418VFZpngHqGIPIDk_Ri3N6B4iLZ-XsvwVXeJ7CnZ4CM4ZfSRrRVTMP4ILLCYlv7cGxvlGORPEvBkpWH0o_K96ej2XqJFZGnkoHqLC4gSd8-B7vEw7s0omBJNRXtY">
            <a:extLst>
              <a:ext uri="{FF2B5EF4-FFF2-40B4-BE49-F238E27FC236}">
                <a16:creationId xmlns:a16="http://schemas.microsoft.com/office/drawing/2014/main" id="{98765596-AB57-4087-A146-24F1D124F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3" y="796923"/>
            <a:ext cx="1712477" cy="96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lh4.googleusercontent.com/cidlKg_mNFZqQ1418VFZpngHqGIPIDk_Ri3N6B4iLZ-XsvwVXeJ7CnZ4CM4ZfSRrRVTMP4ILLCYlv7cGxvlGORPEvBkpWH0o_K96ej2XqJFZGnkoHqLC4gSd8-B7vEw7s0omBJNRXtY">
            <a:extLst>
              <a:ext uri="{FF2B5EF4-FFF2-40B4-BE49-F238E27FC236}">
                <a16:creationId xmlns:a16="http://schemas.microsoft.com/office/drawing/2014/main" id="{F8002BF2-D05E-4577-A612-BE738FAE4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0" y="5305663"/>
            <a:ext cx="1712477" cy="96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BE3098-9243-4E3E-8068-5DB7A094FB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021" t="84375"/>
          <a:stretch/>
        </p:blipFill>
        <p:spPr>
          <a:xfrm>
            <a:off x="855773" y="3780016"/>
            <a:ext cx="922607" cy="1203400"/>
          </a:xfrm>
          <a:prstGeom prst="rect">
            <a:avLst/>
          </a:prstGeom>
        </p:spPr>
      </p:pic>
      <p:pic>
        <p:nvPicPr>
          <p:cNvPr id="12" name="Picture 1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507CA391-BFFF-4822-B025-7DEF2AB06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48" y="2600205"/>
            <a:ext cx="1635659" cy="98139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995B9E7-AE91-4A8F-A383-2E4F2E71A335}"/>
              </a:ext>
            </a:extLst>
          </p:cNvPr>
          <p:cNvGrpSpPr/>
          <p:nvPr/>
        </p:nvGrpSpPr>
        <p:grpSpPr>
          <a:xfrm>
            <a:off x="99268" y="88932"/>
            <a:ext cx="11940241" cy="4917150"/>
            <a:chOff x="34896" y="0"/>
            <a:chExt cx="11940241" cy="4917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4A4375D-8759-4D59-B7C6-3F7E3340E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47000" b="71807"/>
            <a:stretch/>
          </p:blipFill>
          <p:spPr>
            <a:xfrm>
              <a:off x="34896" y="0"/>
              <a:ext cx="11940241" cy="4917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3DE144-880E-4146-A3B0-9ACC5A31659F}"/>
                </a:ext>
              </a:extLst>
            </p:cNvPr>
            <p:cNvSpPr txBox="1"/>
            <p:nvPr/>
          </p:nvSpPr>
          <p:spPr>
            <a:xfrm>
              <a:off x="9657708" y="4068554"/>
              <a:ext cx="21370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Integrated Stress Response Genes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ACEA7E-2BA1-43EA-8641-54B8B12AADA4}"/>
                </a:ext>
              </a:extLst>
            </p:cNvPr>
            <p:cNvSpPr txBox="1"/>
            <p:nvPr/>
          </p:nvSpPr>
          <p:spPr>
            <a:xfrm>
              <a:off x="4683010" y="4001559"/>
              <a:ext cx="2137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OXPHOS Genes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6DD2EAAB-69E3-4A0D-82D4-A693BA8BF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1028" y="4933791"/>
            <a:ext cx="1960345" cy="196034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717CC21-5E56-4C37-8EC0-2D02B8BD529E}"/>
              </a:ext>
            </a:extLst>
          </p:cNvPr>
          <p:cNvGrpSpPr/>
          <p:nvPr/>
        </p:nvGrpSpPr>
        <p:grpSpPr>
          <a:xfrm>
            <a:off x="702012" y="1324506"/>
            <a:ext cx="9541913" cy="4917150"/>
            <a:chOff x="681638" y="1584767"/>
            <a:chExt cx="9541913" cy="49171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7193D56-F791-424C-AFF5-CB994BCE33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7798" r="46874" b="29585"/>
            <a:stretch/>
          </p:blipFill>
          <p:spPr>
            <a:xfrm>
              <a:off x="681638" y="1584767"/>
              <a:ext cx="7917832" cy="491715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0" name="Picture 19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358060F7-25D6-48A1-92AA-D961F45EC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7892" y="1693207"/>
              <a:ext cx="1635659" cy="9813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47472DF-99FF-48FE-9239-85F20E0545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8021" t="84375"/>
            <a:stretch/>
          </p:blipFill>
          <p:spPr>
            <a:xfrm>
              <a:off x="8602585" y="4314015"/>
              <a:ext cx="922607" cy="12034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EAF77BF-A201-4F64-8959-9B5DB5CA3270}"/>
              </a:ext>
            </a:extLst>
          </p:cNvPr>
          <p:cNvSpPr txBox="1"/>
          <p:nvPr/>
        </p:nvSpPr>
        <p:spPr>
          <a:xfrm>
            <a:off x="1629176" y="6265806"/>
            <a:ext cx="6236412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Increased levels of 8-OHdG and prostaglandin F2 alpha is a biomarker of cellular oxidative stress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99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99884-CDAD-4845-9ACB-B19EABC9C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92" y="148323"/>
            <a:ext cx="12189612" cy="646331"/>
          </a:xfrm>
        </p:spPr>
        <p:txBody>
          <a:bodyPr/>
          <a:lstStyle/>
          <a:p>
            <a:pPr algn="ctr"/>
            <a:r>
              <a:rPr lang="en-US" sz="2000" b="1" dirty="0"/>
              <a:t>NASA GeneLab platform utilized for space radiation dosimetry biological response compared to radiation ground studies  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C3AB7-26D4-41EF-8E06-5BFCC82D64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54" t="14949" r="32345" b="39656"/>
          <a:stretch/>
        </p:blipFill>
        <p:spPr>
          <a:xfrm>
            <a:off x="0" y="895477"/>
            <a:ext cx="3788136" cy="24675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9B4DEB-63E8-4B0A-816C-4A99D8973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438" y="824510"/>
            <a:ext cx="8143070" cy="48356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7AF515-DCF5-46E5-A017-2C3A06F0FB73}"/>
              </a:ext>
            </a:extLst>
          </p:cNvPr>
          <p:cNvSpPr/>
          <p:nvPr/>
        </p:nvSpPr>
        <p:spPr>
          <a:xfrm>
            <a:off x="72492" y="3716011"/>
            <a:ext cx="37881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ea typeface="Calibri" panose="020F0502020204030204" pitchFamily="34" charset="0"/>
                <a:cs typeface="Times New Roman" panose="02020603050405020304" pitchFamily="18" charset="0"/>
              </a:rPr>
              <a:t>GeneLab ground datasets were compared to both </a:t>
            </a:r>
            <a:r>
              <a:rPr lang="en-US" sz="15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in vivo </a:t>
            </a:r>
            <a:r>
              <a:rPr lang="en-US" sz="1500" b="1" dirty="0"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5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en-US" sz="1500" b="1" dirty="0">
                <a:ea typeface="Calibri" panose="020F0502020204030204" pitchFamily="34" charset="0"/>
                <a:cs typeface="Times New Roman" panose="02020603050405020304" pitchFamily="18" charset="0"/>
              </a:rPr>
              <a:t> datasets from samples flown to the ISS and on shorter shuttle missions.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ea typeface="Calibri" panose="020F0502020204030204" pitchFamily="34" charset="0"/>
                <a:cs typeface="Times New Roman" panose="02020603050405020304" pitchFamily="18" charset="0"/>
              </a:rPr>
              <a:t>From this analysis we were be able to associate distinct biological signatures associating specific ions to specific biological response to radiation exposure in space.</a:t>
            </a:r>
          </a:p>
        </p:txBody>
      </p:sp>
    </p:spTree>
    <p:extLst>
      <p:ext uri="{BB962C8B-B14F-4D97-AF65-F5344CB8AC3E}">
        <p14:creationId xmlns:p14="http://schemas.microsoft.com/office/powerpoint/2010/main" val="23031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0FB45BD-C8EF-4F52-93F0-D13D58E8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383"/>
            <a:ext cx="12307824" cy="438582"/>
          </a:xfrm>
        </p:spPr>
        <p:txBody>
          <a:bodyPr/>
          <a:lstStyle/>
          <a:p>
            <a:pPr algn="ctr"/>
            <a:r>
              <a:rPr lang="en-US" sz="2500" b="1" dirty="0"/>
              <a:t>RNA-sequencing Error Rates in Spaceflight Mouse Livers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AF9F08-41A8-44B0-9986-C93340B6B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466"/>
            <a:ext cx="12192000" cy="546077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CFC9727-A477-4A98-BB75-3E41B22B823D}"/>
              </a:ext>
            </a:extLst>
          </p:cNvPr>
          <p:cNvGrpSpPr/>
          <p:nvPr/>
        </p:nvGrpSpPr>
        <p:grpSpPr>
          <a:xfrm>
            <a:off x="100523" y="5311693"/>
            <a:ext cx="1049546" cy="1546307"/>
            <a:chOff x="10261297" y="1097152"/>
            <a:chExt cx="1872310" cy="275849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F13368-9433-4228-BCCF-BA5F1CD58231}"/>
                </a:ext>
              </a:extLst>
            </p:cNvPr>
            <p:cNvSpPr/>
            <p:nvPr/>
          </p:nvSpPr>
          <p:spPr bwMode="auto">
            <a:xfrm>
              <a:off x="10277365" y="1097152"/>
              <a:ext cx="1856242" cy="2758493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A01895B-1CC1-4183-87DC-AA651D5AF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7098" y="1256926"/>
              <a:ext cx="1569659" cy="156965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CE4EEA-F98A-4EE9-BB67-A1D2469CFF5B}"/>
                </a:ext>
              </a:extLst>
            </p:cNvPr>
            <p:cNvSpPr txBox="1"/>
            <p:nvPr/>
          </p:nvSpPr>
          <p:spPr>
            <a:xfrm>
              <a:off x="10261297" y="2855310"/>
              <a:ext cx="1839316" cy="466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Robert </a:t>
              </a:r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Meller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0113090-2D75-48C8-ACBB-A38A9F9D8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5914" y="3299088"/>
              <a:ext cx="1632597" cy="35649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A12720A-4648-44FB-873E-E1DE3E7BCCB9}"/>
              </a:ext>
            </a:extLst>
          </p:cNvPr>
          <p:cNvSpPr txBox="1"/>
          <p:nvPr/>
        </p:nvSpPr>
        <p:spPr>
          <a:xfrm>
            <a:off x="1358637" y="6213382"/>
            <a:ext cx="106247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RNA-sequencing data using mice liver samples from two experiments were analyzed to identify potential error rates due to spaceflight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A3702F-6E40-4FC2-A8A6-5F976E8EBA01}"/>
              </a:ext>
            </a:extLst>
          </p:cNvPr>
          <p:cNvSpPr txBox="1"/>
          <p:nvPr/>
        </p:nvSpPr>
        <p:spPr>
          <a:xfrm>
            <a:off x="490193" y="772773"/>
            <a:ext cx="34030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9.20 </a:t>
            </a:r>
            <a:r>
              <a:rPr lang="en-US" dirty="0" err="1">
                <a:solidFill>
                  <a:srgbClr val="FF0000"/>
                </a:solidFill>
              </a:rPr>
              <a:t>mGy</a:t>
            </a:r>
            <a:r>
              <a:rPr lang="en-US" dirty="0">
                <a:solidFill>
                  <a:srgbClr val="FF0000"/>
                </a:solidFill>
              </a:rPr>
              <a:t> total accumulated dose</a:t>
            </a:r>
          </a:p>
          <a:p>
            <a:r>
              <a:rPr lang="en-US" dirty="0">
                <a:solidFill>
                  <a:srgbClr val="FF0000"/>
                </a:solidFill>
              </a:rPr>
              <a:t>Samples isolated on ISS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A674B9-606F-41A1-9657-6F50EC56F9AC}"/>
              </a:ext>
            </a:extLst>
          </p:cNvPr>
          <p:cNvSpPr txBox="1"/>
          <p:nvPr/>
        </p:nvSpPr>
        <p:spPr>
          <a:xfrm>
            <a:off x="100523" y="3217567"/>
            <a:ext cx="5862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8.03 </a:t>
            </a:r>
            <a:r>
              <a:rPr lang="en-US" dirty="0" err="1">
                <a:solidFill>
                  <a:srgbClr val="FF0000"/>
                </a:solidFill>
              </a:rPr>
              <a:t>mGy</a:t>
            </a:r>
            <a:r>
              <a:rPr lang="en-US" dirty="0">
                <a:solidFill>
                  <a:srgbClr val="FF0000"/>
                </a:solidFill>
              </a:rPr>
              <a:t> total accumulated dose</a:t>
            </a:r>
          </a:p>
          <a:p>
            <a:r>
              <a:rPr lang="en-US" dirty="0">
                <a:solidFill>
                  <a:srgbClr val="FF0000"/>
                </a:solidFill>
              </a:rPr>
              <a:t>Samples isolated 2 weeks after returning to Earth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B4C829-E74C-46EA-8572-CC164DEC662E}"/>
              </a:ext>
            </a:extLst>
          </p:cNvPr>
          <p:cNvSpPr txBox="1"/>
          <p:nvPr/>
        </p:nvSpPr>
        <p:spPr>
          <a:xfrm>
            <a:off x="7635711" y="771466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030F5"/>
                </a:solidFill>
                <a:latin typeface="Arial"/>
                <a:cs typeface="Arial"/>
              </a:rPr>
              <a:t>GLDS-168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2B9489-9FA7-4583-BE86-633FB94DB680}"/>
              </a:ext>
            </a:extLst>
          </p:cNvPr>
          <p:cNvSpPr txBox="1"/>
          <p:nvPr/>
        </p:nvSpPr>
        <p:spPr>
          <a:xfrm>
            <a:off x="10747517" y="771465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030F5"/>
                </a:solidFill>
                <a:latin typeface="Arial"/>
                <a:cs typeface="Arial"/>
              </a:rPr>
              <a:t>GLDS-242</a:t>
            </a:r>
          </a:p>
        </p:txBody>
      </p:sp>
    </p:spTree>
    <p:extLst>
      <p:ext uri="{BB962C8B-B14F-4D97-AF65-F5344CB8AC3E}">
        <p14:creationId xmlns:p14="http://schemas.microsoft.com/office/powerpoint/2010/main" val="251277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831FFE0-13AA-4C48-8C67-7E82750C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248"/>
            <a:ext cx="12280392" cy="784830"/>
          </a:xfrm>
        </p:spPr>
        <p:txBody>
          <a:bodyPr/>
          <a:lstStyle/>
          <a:p>
            <a:pPr algn="ctr"/>
            <a:r>
              <a:rPr lang="en-US" sz="2500" b="1" dirty="0"/>
              <a:t>Highlight: Clustering of Pathways as a Function of Dose for Gene Ontology (GO) Terms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7CBBF8-5880-4740-8E58-D8BD1F464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243" y="903892"/>
            <a:ext cx="9387644" cy="595410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3394555-B291-4F97-990D-DEE89A2D3E66}"/>
              </a:ext>
            </a:extLst>
          </p:cNvPr>
          <p:cNvGrpSpPr/>
          <p:nvPr/>
        </p:nvGrpSpPr>
        <p:grpSpPr>
          <a:xfrm>
            <a:off x="6432405" y="968298"/>
            <a:ext cx="287522" cy="928459"/>
            <a:chOff x="118624" y="1642677"/>
            <a:chExt cx="287522" cy="2272336"/>
          </a:xfrm>
        </p:grpSpPr>
        <p:sp>
          <p:nvSpPr>
            <p:cNvPr id="8" name="Arrow: Up 7">
              <a:extLst>
                <a:ext uri="{FF2B5EF4-FFF2-40B4-BE49-F238E27FC236}">
                  <a16:creationId xmlns:a16="http://schemas.microsoft.com/office/drawing/2014/main" id="{44422457-9C06-41BC-A674-77301D41BBEE}"/>
                </a:ext>
              </a:extLst>
            </p:cNvPr>
            <p:cNvSpPr/>
            <p:nvPr/>
          </p:nvSpPr>
          <p:spPr>
            <a:xfrm>
              <a:off x="126388" y="1817792"/>
              <a:ext cx="279758" cy="1922104"/>
            </a:xfrm>
            <a:prstGeom prst="upArrow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00AF70-E02E-495E-92C0-37F98D9CB097}"/>
                </a:ext>
              </a:extLst>
            </p:cNvPr>
            <p:cNvSpPr txBox="1"/>
            <p:nvPr/>
          </p:nvSpPr>
          <p:spPr>
            <a:xfrm rot="16200000">
              <a:off x="-879044" y="2640345"/>
              <a:ext cx="22723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  <a:latin typeface="Arial"/>
                  <a:cs typeface="Arial"/>
                </a:rPr>
                <a:t>Activation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05F89C-BD80-4098-A2D8-661D2AF7D27A}"/>
              </a:ext>
            </a:extLst>
          </p:cNvPr>
          <p:cNvGrpSpPr/>
          <p:nvPr/>
        </p:nvGrpSpPr>
        <p:grpSpPr>
          <a:xfrm>
            <a:off x="6433786" y="1894981"/>
            <a:ext cx="284477" cy="978369"/>
            <a:chOff x="122760" y="4318353"/>
            <a:chExt cx="284477" cy="2025427"/>
          </a:xfrm>
        </p:grpSpPr>
        <p:sp>
          <p:nvSpPr>
            <p:cNvPr id="11" name="Arrow: Up 10">
              <a:extLst>
                <a:ext uri="{FF2B5EF4-FFF2-40B4-BE49-F238E27FC236}">
                  <a16:creationId xmlns:a16="http://schemas.microsoft.com/office/drawing/2014/main" id="{B2F40158-F64D-4927-B754-BE4768EFE5AE}"/>
                </a:ext>
              </a:extLst>
            </p:cNvPr>
            <p:cNvSpPr/>
            <p:nvPr/>
          </p:nvSpPr>
          <p:spPr>
            <a:xfrm rot="10800000">
              <a:off x="127479" y="4421676"/>
              <a:ext cx="279758" cy="1922104"/>
            </a:xfrm>
            <a:prstGeom prst="up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90BCCA-3D21-44FF-B71A-139FABB16E55}"/>
                </a:ext>
              </a:extLst>
            </p:cNvPr>
            <p:cNvSpPr txBox="1"/>
            <p:nvPr/>
          </p:nvSpPr>
          <p:spPr>
            <a:xfrm rot="16200000">
              <a:off x="-651672" y="5092785"/>
              <a:ext cx="18258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  <a:latin typeface="Arial"/>
                  <a:cs typeface="Arial"/>
                </a:rPr>
                <a:t>Inhibition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6D163F-1685-4840-8B9D-0354450B24B6}"/>
              </a:ext>
            </a:extLst>
          </p:cNvPr>
          <p:cNvGrpSpPr/>
          <p:nvPr/>
        </p:nvGrpSpPr>
        <p:grpSpPr>
          <a:xfrm>
            <a:off x="6565643" y="2960622"/>
            <a:ext cx="287523" cy="928459"/>
            <a:chOff x="118623" y="1642676"/>
            <a:chExt cx="287523" cy="2272336"/>
          </a:xfrm>
        </p:grpSpPr>
        <p:sp>
          <p:nvSpPr>
            <p:cNvPr id="14" name="Arrow: Up 13">
              <a:extLst>
                <a:ext uri="{FF2B5EF4-FFF2-40B4-BE49-F238E27FC236}">
                  <a16:creationId xmlns:a16="http://schemas.microsoft.com/office/drawing/2014/main" id="{E3B39D04-5D6F-4CF9-BA41-0FEA45F276EE}"/>
                </a:ext>
              </a:extLst>
            </p:cNvPr>
            <p:cNvSpPr/>
            <p:nvPr/>
          </p:nvSpPr>
          <p:spPr>
            <a:xfrm>
              <a:off x="126388" y="1817792"/>
              <a:ext cx="279758" cy="1922104"/>
            </a:xfrm>
            <a:prstGeom prst="upArrow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BBECF91-45F5-4B6A-90A2-7C7A220CFA5F}"/>
                </a:ext>
              </a:extLst>
            </p:cNvPr>
            <p:cNvSpPr txBox="1"/>
            <p:nvPr/>
          </p:nvSpPr>
          <p:spPr>
            <a:xfrm rot="16200000">
              <a:off x="-879045" y="2640344"/>
              <a:ext cx="22723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  <a:latin typeface="Arial"/>
                  <a:cs typeface="Arial"/>
                </a:rPr>
                <a:t>Activation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6E546A7-7E96-40B3-9572-9B8745799C97}"/>
              </a:ext>
            </a:extLst>
          </p:cNvPr>
          <p:cNvGrpSpPr/>
          <p:nvPr/>
        </p:nvGrpSpPr>
        <p:grpSpPr>
          <a:xfrm>
            <a:off x="6562885" y="4099798"/>
            <a:ext cx="279758" cy="830282"/>
            <a:chOff x="127479" y="4151604"/>
            <a:chExt cx="279758" cy="2192176"/>
          </a:xfrm>
        </p:grpSpPr>
        <p:sp>
          <p:nvSpPr>
            <p:cNvPr id="17" name="Arrow: Up 16">
              <a:extLst>
                <a:ext uri="{FF2B5EF4-FFF2-40B4-BE49-F238E27FC236}">
                  <a16:creationId xmlns:a16="http://schemas.microsoft.com/office/drawing/2014/main" id="{1F083017-1C74-481F-B308-4298C0CFC34E}"/>
                </a:ext>
              </a:extLst>
            </p:cNvPr>
            <p:cNvSpPr/>
            <p:nvPr/>
          </p:nvSpPr>
          <p:spPr>
            <a:xfrm rot="10800000">
              <a:off x="127479" y="4421676"/>
              <a:ext cx="279758" cy="1922104"/>
            </a:xfrm>
            <a:prstGeom prst="up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1BF7D4-FCC7-46E9-8B7A-66CBF4EE54CD}"/>
                </a:ext>
              </a:extLst>
            </p:cNvPr>
            <p:cNvSpPr txBox="1"/>
            <p:nvPr/>
          </p:nvSpPr>
          <p:spPr>
            <a:xfrm rot="16200000">
              <a:off x="-818421" y="5100480"/>
              <a:ext cx="215936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accent1"/>
                  </a:solidFill>
                  <a:latin typeface="Arial"/>
                  <a:cs typeface="Arial"/>
                </a:rPr>
                <a:t>Inhibition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C172A1-8A68-4052-8BC3-1BB75BF07280}"/>
              </a:ext>
            </a:extLst>
          </p:cNvPr>
          <p:cNvGrpSpPr/>
          <p:nvPr/>
        </p:nvGrpSpPr>
        <p:grpSpPr>
          <a:xfrm>
            <a:off x="6576166" y="4886662"/>
            <a:ext cx="287523" cy="928459"/>
            <a:chOff x="118623" y="1642676"/>
            <a:chExt cx="287523" cy="2272336"/>
          </a:xfrm>
        </p:grpSpPr>
        <p:sp>
          <p:nvSpPr>
            <p:cNvPr id="20" name="Arrow: Up 19">
              <a:extLst>
                <a:ext uri="{FF2B5EF4-FFF2-40B4-BE49-F238E27FC236}">
                  <a16:creationId xmlns:a16="http://schemas.microsoft.com/office/drawing/2014/main" id="{9AD97B4C-6565-4A16-A24C-6B58A2AAC1A5}"/>
                </a:ext>
              </a:extLst>
            </p:cNvPr>
            <p:cNvSpPr/>
            <p:nvPr/>
          </p:nvSpPr>
          <p:spPr>
            <a:xfrm>
              <a:off x="126388" y="1817792"/>
              <a:ext cx="279758" cy="1922104"/>
            </a:xfrm>
            <a:prstGeom prst="upArrow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1DBDAB-CAEC-412F-BC38-60DCC091B65C}"/>
                </a:ext>
              </a:extLst>
            </p:cNvPr>
            <p:cNvSpPr txBox="1"/>
            <p:nvPr/>
          </p:nvSpPr>
          <p:spPr>
            <a:xfrm rot="16200000">
              <a:off x="-879045" y="2640344"/>
              <a:ext cx="22723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  <a:latin typeface="Arial"/>
                  <a:cs typeface="Arial"/>
                </a:rPr>
                <a:t>Activation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EA206A6-91A9-4A75-9F00-6ECF1B2BFDB7}"/>
              </a:ext>
            </a:extLst>
          </p:cNvPr>
          <p:cNvGrpSpPr/>
          <p:nvPr/>
        </p:nvGrpSpPr>
        <p:grpSpPr>
          <a:xfrm>
            <a:off x="6573408" y="6025838"/>
            <a:ext cx="279758" cy="830282"/>
            <a:chOff x="127479" y="4151604"/>
            <a:chExt cx="279758" cy="2192176"/>
          </a:xfrm>
        </p:grpSpPr>
        <p:sp>
          <p:nvSpPr>
            <p:cNvPr id="23" name="Arrow: Up 22">
              <a:extLst>
                <a:ext uri="{FF2B5EF4-FFF2-40B4-BE49-F238E27FC236}">
                  <a16:creationId xmlns:a16="http://schemas.microsoft.com/office/drawing/2014/main" id="{EC634DEC-5E5E-4790-B135-A2CD2F382AEF}"/>
                </a:ext>
              </a:extLst>
            </p:cNvPr>
            <p:cNvSpPr/>
            <p:nvPr/>
          </p:nvSpPr>
          <p:spPr>
            <a:xfrm rot="10800000">
              <a:off x="127479" y="4421676"/>
              <a:ext cx="279758" cy="1922104"/>
            </a:xfrm>
            <a:prstGeom prst="upArrow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1166559-75D8-4E1A-816A-1DC061648EBD}"/>
                </a:ext>
              </a:extLst>
            </p:cNvPr>
            <p:cNvSpPr txBox="1"/>
            <p:nvPr/>
          </p:nvSpPr>
          <p:spPr>
            <a:xfrm rot="16200000">
              <a:off x="-818421" y="5100480"/>
              <a:ext cx="215936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accent1"/>
                  </a:solidFill>
                  <a:latin typeface="Arial"/>
                  <a:cs typeface="Arial"/>
                </a:rPr>
                <a:t>Inhibition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B77E35-2571-4E90-9AEA-5FCCF4180927}"/>
              </a:ext>
            </a:extLst>
          </p:cNvPr>
          <p:cNvGrpSpPr/>
          <p:nvPr/>
        </p:nvGrpSpPr>
        <p:grpSpPr>
          <a:xfrm>
            <a:off x="467363" y="968298"/>
            <a:ext cx="8047372" cy="5210218"/>
            <a:chOff x="467363" y="968298"/>
            <a:chExt cx="8047372" cy="521021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1A0CE3-38D8-49C3-B2A5-CCAA866895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02710" y="1347751"/>
              <a:ext cx="2812025" cy="5055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F43F093-322C-4605-A3D8-BB7FEC6548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92826" y="1347751"/>
              <a:ext cx="5381459" cy="5185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5645265-AE18-468F-9E1D-878E3D9015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02710" y="2613176"/>
              <a:ext cx="2812025" cy="25808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96C7B6-1D49-444A-9C75-CE9284F975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81113" y="2545797"/>
              <a:ext cx="5293172" cy="2648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B905427-413A-446A-9C3D-A9DCCFA683F9}"/>
                </a:ext>
              </a:extLst>
            </p:cNvPr>
            <p:cNvGrpSpPr/>
            <p:nvPr/>
          </p:nvGrpSpPr>
          <p:grpSpPr>
            <a:xfrm>
              <a:off x="467363" y="968298"/>
              <a:ext cx="5346134" cy="5210218"/>
              <a:chOff x="333830" y="1658765"/>
              <a:chExt cx="4286280" cy="4177309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9398711-7E7B-4064-A3B7-917045B81C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58118" t="1728" r="20803" b="65883"/>
              <a:stretch/>
            </p:blipFill>
            <p:spPr>
              <a:xfrm>
                <a:off x="333830" y="1658765"/>
                <a:ext cx="4286280" cy="417730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25995739-C41D-4760-A9ED-C3A59B327EE0}"/>
                  </a:ext>
                </a:extLst>
              </p:cNvPr>
              <p:cNvGrpSpPr/>
              <p:nvPr/>
            </p:nvGrpSpPr>
            <p:grpSpPr>
              <a:xfrm>
                <a:off x="448779" y="1807314"/>
                <a:ext cx="308632" cy="1518273"/>
                <a:chOff x="126388" y="1398336"/>
                <a:chExt cx="308632" cy="2511048"/>
              </a:xfrm>
            </p:grpSpPr>
            <p:sp>
              <p:nvSpPr>
                <p:cNvPr id="36" name="Arrow: Up 35">
                  <a:extLst>
                    <a:ext uri="{FF2B5EF4-FFF2-40B4-BE49-F238E27FC236}">
                      <a16:creationId xmlns:a16="http://schemas.microsoft.com/office/drawing/2014/main" id="{A146F439-9405-4DC3-8625-27343D2226BB}"/>
                    </a:ext>
                  </a:extLst>
                </p:cNvPr>
                <p:cNvSpPr/>
                <p:nvPr/>
              </p:nvSpPr>
              <p:spPr>
                <a:xfrm>
                  <a:off x="126388" y="1987282"/>
                  <a:ext cx="279758" cy="1922102"/>
                </a:xfrm>
                <a:prstGeom prst="upArrow">
                  <a:avLst/>
                </a:prstGeom>
                <a:gradFill flip="none" rotWithShape="1">
                  <a:gsLst>
                    <a:gs pos="0">
                      <a:srgbClr val="FF0000">
                        <a:tint val="66000"/>
                        <a:satMod val="160000"/>
                      </a:srgbClr>
                    </a:gs>
                    <a:gs pos="50000">
                      <a:srgbClr val="FF0000">
                        <a:tint val="44500"/>
                        <a:satMod val="160000"/>
                      </a:srgbClr>
                    </a:gs>
                    <a:gs pos="100000">
                      <a:srgbClr val="FF000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999C1BD8-5F5B-427F-9DEB-F9BA6C40C0FA}"/>
                    </a:ext>
                  </a:extLst>
                </p:cNvPr>
                <p:cNvSpPr txBox="1"/>
                <p:nvPr/>
              </p:nvSpPr>
              <p:spPr>
                <a:xfrm rot="16200000">
                  <a:off x="-839649" y="2396006"/>
                  <a:ext cx="227233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F0000"/>
                      </a:solidFill>
                      <a:latin typeface="Arial"/>
                      <a:cs typeface="Arial"/>
                    </a:rPr>
                    <a:t>Activation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F6F9AA02-4203-45B5-988E-8AB6B8850DD0}"/>
                  </a:ext>
                </a:extLst>
              </p:cNvPr>
              <p:cNvGrpSpPr/>
              <p:nvPr/>
            </p:nvGrpSpPr>
            <p:grpSpPr>
              <a:xfrm>
                <a:off x="447115" y="4068396"/>
                <a:ext cx="303810" cy="978369"/>
                <a:chOff x="127479" y="4318353"/>
                <a:chExt cx="303810" cy="2025427"/>
              </a:xfrm>
            </p:grpSpPr>
            <p:sp>
              <p:nvSpPr>
                <p:cNvPr id="34" name="Arrow: Up 33">
                  <a:extLst>
                    <a:ext uri="{FF2B5EF4-FFF2-40B4-BE49-F238E27FC236}">
                      <a16:creationId xmlns:a16="http://schemas.microsoft.com/office/drawing/2014/main" id="{D59D3CEC-8EC3-4809-A06C-1D22451C41DC}"/>
                    </a:ext>
                  </a:extLst>
                </p:cNvPr>
                <p:cNvSpPr/>
                <p:nvPr/>
              </p:nvSpPr>
              <p:spPr>
                <a:xfrm rot="10800000">
                  <a:off x="127479" y="4421676"/>
                  <a:ext cx="279758" cy="1922104"/>
                </a:xfrm>
                <a:prstGeom prst="upArrow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1"/>
                  <a:tileRect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BD63B895-EF99-4951-B660-2D807A039D7E}"/>
                    </a:ext>
                  </a:extLst>
                </p:cNvPr>
                <p:cNvSpPr txBox="1"/>
                <p:nvPr/>
              </p:nvSpPr>
              <p:spPr>
                <a:xfrm rot="16200000">
                  <a:off x="-620141" y="5092784"/>
                  <a:ext cx="182586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Arial"/>
                      <a:cs typeface="Arial"/>
                    </a:rPr>
                    <a:t>Inhibition</a:t>
                  </a:r>
                </a:p>
              </p:txBody>
            </p:sp>
          </p:grpSp>
        </p:grp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63BDDD37-57C0-4177-8358-87BA5CCC8C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81" t="9909" r="28479" b="19652"/>
          <a:stretch/>
        </p:blipFill>
        <p:spPr>
          <a:xfrm>
            <a:off x="5529257" y="1999046"/>
            <a:ext cx="6052008" cy="483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0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9A23524-12BE-4409-A2B0-257C9DF9EC06}"/>
              </a:ext>
            </a:extLst>
          </p:cNvPr>
          <p:cNvGrpSpPr/>
          <p:nvPr/>
        </p:nvGrpSpPr>
        <p:grpSpPr>
          <a:xfrm>
            <a:off x="-73735" y="940921"/>
            <a:ext cx="2309855" cy="2757404"/>
            <a:chOff x="3859403" y="4024396"/>
            <a:chExt cx="2309855" cy="27574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16CB35F-C436-4B20-9BFF-F2CED5292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8979"/>
            <a:stretch/>
          </p:blipFill>
          <p:spPr>
            <a:xfrm>
              <a:off x="4074207" y="6069661"/>
              <a:ext cx="1831922" cy="669832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B12B3F5-F3B6-463A-A671-7DEB82276AC6}"/>
                </a:ext>
              </a:extLst>
            </p:cNvPr>
            <p:cNvGrpSpPr/>
            <p:nvPr/>
          </p:nvGrpSpPr>
          <p:grpSpPr>
            <a:xfrm>
              <a:off x="3859403" y="4024396"/>
              <a:ext cx="2309855" cy="2757404"/>
              <a:chOff x="3859403" y="4024396"/>
              <a:chExt cx="2309855" cy="275740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355D524-CBF3-416A-B561-AA019A73E53C}"/>
                  </a:ext>
                </a:extLst>
              </p:cNvPr>
              <p:cNvPicPr/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59949" y="4219575"/>
                <a:ext cx="1192530" cy="1517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E5B5CD3-0F5D-4810-B9DB-568A9576F946}"/>
                  </a:ext>
                </a:extLst>
              </p:cNvPr>
              <p:cNvSpPr/>
              <p:nvPr/>
            </p:nvSpPr>
            <p:spPr>
              <a:xfrm>
                <a:off x="3859403" y="5743575"/>
                <a:ext cx="230985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prstClr val="black"/>
                    </a:solidFill>
                    <a:latin typeface="Arial"/>
                  </a:rPr>
                  <a:t>J. Tyson McDonald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C2F6768-B6A4-44B4-A98E-DD336B541F34}"/>
                  </a:ext>
                </a:extLst>
              </p:cNvPr>
              <p:cNvSpPr/>
              <p:nvPr/>
            </p:nvSpPr>
            <p:spPr bwMode="auto">
              <a:xfrm>
                <a:off x="3991802" y="4024396"/>
                <a:ext cx="2045054" cy="27574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161DB44-F6F6-4889-80BC-E68764A2F3B8}"/>
              </a:ext>
            </a:extLst>
          </p:cNvPr>
          <p:cNvGrpSpPr/>
          <p:nvPr/>
        </p:nvGrpSpPr>
        <p:grpSpPr>
          <a:xfrm>
            <a:off x="2335386" y="917436"/>
            <a:ext cx="1856242" cy="2758493"/>
            <a:chOff x="10277365" y="1097152"/>
            <a:chExt cx="1856242" cy="275849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B21A970-808A-43EE-9875-E8DD317F32C9}"/>
                </a:ext>
              </a:extLst>
            </p:cNvPr>
            <p:cNvSpPr/>
            <p:nvPr/>
          </p:nvSpPr>
          <p:spPr bwMode="auto">
            <a:xfrm>
              <a:off x="10277365" y="1097152"/>
              <a:ext cx="1856242" cy="2758493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7464AC-B38D-4C6C-A9CB-28D1CE819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7098" y="1256926"/>
              <a:ext cx="1569659" cy="156965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90169E-FBA8-4114-92D4-2161D5D28F59}"/>
                </a:ext>
              </a:extLst>
            </p:cNvPr>
            <p:cNvSpPr txBox="1"/>
            <p:nvPr/>
          </p:nvSpPr>
          <p:spPr>
            <a:xfrm>
              <a:off x="10396125" y="28553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Robert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Meller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FFA0974-F2A3-46BC-B496-B9C1A709B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5914" y="3299088"/>
              <a:ext cx="1632597" cy="356492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671CA8-F5CF-45EE-A212-EE9E103C98EF}"/>
              </a:ext>
            </a:extLst>
          </p:cNvPr>
          <p:cNvGrpSpPr/>
          <p:nvPr/>
        </p:nvGrpSpPr>
        <p:grpSpPr>
          <a:xfrm>
            <a:off x="6267583" y="910789"/>
            <a:ext cx="3510301" cy="2757404"/>
            <a:chOff x="4126102" y="1043689"/>
            <a:chExt cx="3510301" cy="275740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B72C3C7-A3D3-4547-A423-322C178F472F}"/>
                </a:ext>
              </a:extLst>
            </p:cNvPr>
            <p:cNvGrpSpPr/>
            <p:nvPr/>
          </p:nvGrpSpPr>
          <p:grpSpPr>
            <a:xfrm>
              <a:off x="4126102" y="1043689"/>
              <a:ext cx="3510301" cy="2757404"/>
              <a:chOff x="5993002" y="4024396"/>
              <a:chExt cx="3510301" cy="2757404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9C50F8F-E632-4843-B230-8D3F9F8A37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145402" y="4219575"/>
                <a:ext cx="1514392" cy="1517650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4DA02DA-38B0-4DFF-8051-99D030DC8919}"/>
                  </a:ext>
                </a:extLst>
              </p:cNvPr>
              <p:cNvSpPr/>
              <p:nvPr/>
            </p:nvSpPr>
            <p:spPr>
              <a:xfrm>
                <a:off x="5993002" y="5715000"/>
                <a:ext cx="17977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prstClr val="black"/>
                    </a:solidFill>
                    <a:latin typeface="Arial"/>
                  </a:rPr>
                  <a:t>Gary Hardiman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ECDDD94-3A96-49CC-B9BE-4188C223FD9A}"/>
                  </a:ext>
                </a:extLst>
              </p:cNvPr>
              <p:cNvSpPr/>
              <p:nvPr/>
            </p:nvSpPr>
            <p:spPr bwMode="auto">
              <a:xfrm>
                <a:off x="6036857" y="4024396"/>
                <a:ext cx="3466446" cy="27574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687E284-F9A7-43EB-ABA2-FE598DEE1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91866" y="6060608"/>
                <a:ext cx="1797728" cy="648565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C9B947-ABB1-4464-8BED-9DA548588380}"/>
                </a:ext>
              </a:extLst>
            </p:cNvPr>
            <p:cNvSpPr txBox="1"/>
            <p:nvPr/>
          </p:nvSpPr>
          <p:spPr>
            <a:xfrm>
              <a:off x="5966914" y="2745406"/>
              <a:ext cx="16594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Thomas Cahill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014AC1C-C5D1-46C5-BBDC-E79895985F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6" r="12368" b="25879"/>
            <a:stretch/>
          </p:blipFill>
          <p:spPr>
            <a:xfrm>
              <a:off x="6079400" y="1257029"/>
              <a:ext cx="1447782" cy="1499489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21BA7E2-923E-4883-8353-FBEDB9599426}"/>
              </a:ext>
            </a:extLst>
          </p:cNvPr>
          <p:cNvGrpSpPr/>
          <p:nvPr/>
        </p:nvGrpSpPr>
        <p:grpSpPr>
          <a:xfrm>
            <a:off x="9843598" y="941496"/>
            <a:ext cx="2309855" cy="2757404"/>
            <a:chOff x="6580626" y="3995363"/>
            <a:chExt cx="2309855" cy="275740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285A7F0-DF64-4162-BCCB-207D79CB4F08}"/>
                </a:ext>
              </a:extLst>
            </p:cNvPr>
            <p:cNvGrpSpPr/>
            <p:nvPr/>
          </p:nvGrpSpPr>
          <p:grpSpPr>
            <a:xfrm>
              <a:off x="6580626" y="3995363"/>
              <a:ext cx="2309855" cy="2757404"/>
              <a:chOff x="6580626" y="3995363"/>
              <a:chExt cx="2309855" cy="2757404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1D8CE3C7-A7C1-4D52-985A-572B5E59CA21}"/>
                  </a:ext>
                </a:extLst>
              </p:cNvPr>
              <p:cNvGrpSpPr/>
              <p:nvPr/>
            </p:nvGrpSpPr>
            <p:grpSpPr>
              <a:xfrm>
                <a:off x="6580626" y="3995363"/>
                <a:ext cx="2309855" cy="2757404"/>
                <a:chOff x="3850258" y="4024396"/>
                <a:chExt cx="2309855" cy="2757404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53AB43BE-9E0C-4360-AD2A-9448EAE7AA96}"/>
                    </a:ext>
                  </a:extLst>
                </p:cNvPr>
                <p:cNvSpPr/>
                <p:nvPr/>
              </p:nvSpPr>
              <p:spPr>
                <a:xfrm>
                  <a:off x="3850258" y="5743575"/>
                  <a:ext cx="2309855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prstClr val="black"/>
                      </a:solidFill>
                      <a:latin typeface="Arial"/>
                    </a:rPr>
                    <a:t>Jack Miller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A1A13893-B632-488E-8D3B-2DD370F3176C}"/>
                    </a:ext>
                  </a:extLst>
                </p:cNvPr>
                <p:cNvSpPr/>
                <p:nvPr/>
              </p:nvSpPr>
              <p:spPr bwMode="auto">
                <a:xfrm>
                  <a:off x="3991802" y="4024396"/>
                  <a:ext cx="2045054" cy="2757404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2000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white"/>
                    </a:solidFill>
                    <a:latin typeface="Helvetica Neue Black Condensed" pitchFamily="-112" charset="0"/>
                    <a:ea typeface="ＭＳ Ｐゴシック" pitchFamily="-112" charset="-128"/>
                    <a:cs typeface="ＭＳ Ｐゴシック" pitchFamily="-112" charset="-128"/>
                  </a:endParaRPr>
                </a:p>
              </p:txBody>
            </p:sp>
          </p:grpSp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FE349DD5-1F09-4219-8D05-18A069DE6B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012" t="5811" r="15911" b="32464"/>
              <a:stretch/>
            </p:blipFill>
            <p:spPr>
              <a:xfrm>
                <a:off x="6937275" y="4071249"/>
                <a:ext cx="1596559" cy="1696819"/>
              </a:xfrm>
              <a:prstGeom prst="rect">
                <a:avLst/>
              </a:prstGeom>
            </p:spPr>
          </p:pic>
        </p:grp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6C22865-B33E-4ECF-849A-60938B2C9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87884" y="6027354"/>
              <a:ext cx="914400" cy="693420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A28F052-B6DA-429D-B42C-5E80B33A9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7998" y="6200005"/>
              <a:ext cx="876388" cy="28631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E3B42C6-C936-4F2B-9BBF-874EC8174865}"/>
              </a:ext>
            </a:extLst>
          </p:cNvPr>
          <p:cNvGrpSpPr/>
          <p:nvPr/>
        </p:nvGrpSpPr>
        <p:grpSpPr>
          <a:xfrm>
            <a:off x="3611704" y="3777460"/>
            <a:ext cx="4220337" cy="2993319"/>
            <a:chOff x="4465684" y="3737879"/>
            <a:chExt cx="4220337" cy="299331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7176183-5F5B-45B6-8A4E-77701ABB9A4C}"/>
                </a:ext>
              </a:extLst>
            </p:cNvPr>
            <p:cNvGrpSpPr/>
            <p:nvPr/>
          </p:nvGrpSpPr>
          <p:grpSpPr>
            <a:xfrm>
              <a:off x="4465684" y="3737879"/>
              <a:ext cx="4220337" cy="2993319"/>
              <a:chOff x="4683180" y="1659094"/>
              <a:chExt cx="5370146" cy="3808833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891575E2-29FC-4F2F-B58C-9DDF19F23A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22221" b="19844"/>
              <a:stretch/>
            </p:blipFill>
            <p:spPr>
              <a:xfrm>
                <a:off x="6267142" y="4669346"/>
                <a:ext cx="2305792" cy="690965"/>
              </a:xfrm>
              <a:prstGeom prst="rect">
                <a:avLst/>
              </a:prstGeom>
            </p:spPr>
          </p:pic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6B4C67D-2AB3-4AD1-976A-8EFE6396EC0B}"/>
                  </a:ext>
                </a:extLst>
              </p:cNvPr>
              <p:cNvGrpSpPr/>
              <p:nvPr/>
            </p:nvGrpSpPr>
            <p:grpSpPr>
              <a:xfrm>
                <a:off x="4683180" y="1659094"/>
                <a:ext cx="5370146" cy="3808833"/>
                <a:chOff x="7470768" y="1711911"/>
                <a:chExt cx="5370146" cy="3808833"/>
              </a:xfrm>
            </p:grpSpPr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D384F626-F29B-4BF5-9F3A-FBADDA64107A}"/>
                    </a:ext>
                  </a:extLst>
                </p:cNvPr>
                <p:cNvSpPr/>
                <p:nvPr/>
              </p:nvSpPr>
              <p:spPr>
                <a:xfrm>
                  <a:off x="7541846" y="4161698"/>
                  <a:ext cx="2594703" cy="46995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prstClr val="black"/>
                      </a:solidFill>
                      <a:latin typeface="Arial"/>
                    </a:rPr>
                    <a:t> Robert </a:t>
                  </a:r>
                  <a:r>
                    <a:rPr lang="en-US" dirty="0" err="1">
                      <a:solidFill>
                        <a:prstClr val="black"/>
                      </a:solidFill>
                      <a:latin typeface="Arial"/>
                    </a:rPr>
                    <a:t>Stainforth</a:t>
                  </a:r>
                  <a:endParaRPr lang="en-US" dirty="0">
                    <a:solidFill>
                      <a:prstClr val="black"/>
                    </a:solidFill>
                    <a:latin typeface="Arial"/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F20DFA9C-D7A5-47BB-9E40-CB25635DDA5B}"/>
                    </a:ext>
                  </a:extLst>
                </p:cNvPr>
                <p:cNvSpPr/>
                <p:nvPr/>
              </p:nvSpPr>
              <p:spPr bwMode="auto">
                <a:xfrm>
                  <a:off x="7470768" y="1711911"/>
                  <a:ext cx="5370146" cy="380883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2000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prstClr val="white"/>
                    </a:solidFill>
                    <a:latin typeface="Helvetica Neue Black Condensed" pitchFamily="-112" charset="0"/>
                    <a:ea typeface="ＭＳ Ｐゴシック" pitchFamily="-112" charset="-128"/>
                    <a:cs typeface="ＭＳ Ｐゴシック" pitchFamily="-112" charset="-128"/>
                  </a:endParaRPr>
                </a:p>
              </p:txBody>
            </p:sp>
          </p:grp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909EAE54-F247-46CA-AA12-9D697A339D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61669" y="1767245"/>
                <a:ext cx="2379882" cy="2379882"/>
              </a:xfrm>
              <a:prstGeom prst="rect">
                <a:avLst/>
              </a:prstGeom>
            </p:spPr>
          </p:pic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A9EEF38-E0B3-40E7-964E-D8C23E2F0746}"/>
                </a:ext>
              </a:extLst>
            </p:cNvPr>
            <p:cNvSpPr txBox="1"/>
            <p:nvPr/>
          </p:nvSpPr>
          <p:spPr>
            <a:xfrm>
              <a:off x="6664363" y="5662545"/>
              <a:ext cx="18703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Vinita Chauhan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DDD37BC-D81A-4164-9868-36CED3C85ADD}"/>
              </a:ext>
            </a:extLst>
          </p:cNvPr>
          <p:cNvGrpSpPr/>
          <p:nvPr/>
        </p:nvGrpSpPr>
        <p:grpSpPr>
          <a:xfrm>
            <a:off x="16416" y="3984545"/>
            <a:ext cx="3415444" cy="2524633"/>
            <a:chOff x="-942249" y="4307983"/>
            <a:chExt cx="3415444" cy="2524633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9CD07F5-5ECA-4FE3-98A3-9EF688424961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26317" y="4536582"/>
              <a:ext cx="1584325" cy="1517650"/>
            </a:xfrm>
            <a:prstGeom prst="rect">
              <a:avLst/>
            </a:prstGeom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B75ABA4-0FF8-491C-8864-D53B58A84180}"/>
                </a:ext>
              </a:extLst>
            </p:cNvPr>
            <p:cNvSpPr/>
            <p:nvPr/>
          </p:nvSpPr>
          <p:spPr>
            <a:xfrm>
              <a:off x="-942249" y="5947651"/>
              <a:ext cx="32528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Arial"/>
                </a:rPr>
                <a:t> Deanne Taylor   Komal Rathi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B988BB9-8C25-4CD2-8134-463E103BE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5928" y="6352090"/>
              <a:ext cx="1305985" cy="371036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A85E62A-4399-4A6B-922E-96C019253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3137" y="4538149"/>
              <a:ext cx="1411068" cy="1425179"/>
            </a:xfrm>
            <a:prstGeom prst="rect">
              <a:avLst/>
            </a:prstGeom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B0E4452-1D4D-4E62-A530-C64DE092998A}"/>
                </a:ext>
              </a:extLst>
            </p:cNvPr>
            <p:cNvSpPr/>
            <p:nvPr/>
          </p:nvSpPr>
          <p:spPr bwMode="auto">
            <a:xfrm>
              <a:off x="-850809" y="4307983"/>
              <a:ext cx="3324004" cy="2432102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7756140A-C77B-4690-994E-142466481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55236" y="6003432"/>
              <a:ext cx="1717595" cy="829184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80F841-E150-4F6B-8C65-7182C1FAC0A9}"/>
              </a:ext>
            </a:extLst>
          </p:cNvPr>
          <p:cNvGrpSpPr/>
          <p:nvPr/>
        </p:nvGrpSpPr>
        <p:grpSpPr>
          <a:xfrm>
            <a:off x="4208846" y="895092"/>
            <a:ext cx="1943342" cy="2688579"/>
            <a:chOff x="1176793" y="890549"/>
            <a:chExt cx="1198640" cy="1658297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A9C516B-D9CE-400B-9846-ABDB85CCB698}"/>
                </a:ext>
              </a:extLst>
            </p:cNvPr>
            <p:cNvGrpSpPr/>
            <p:nvPr/>
          </p:nvGrpSpPr>
          <p:grpSpPr>
            <a:xfrm>
              <a:off x="1265161" y="890549"/>
              <a:ext cx="1076623" cy="1658297"/>
              <a:chOff x="7893591" y="4024396"/>
              <a:chExt cx="1790201" cy="2757404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ED133ABA-FE9B-4D23-8B05-0D56D2D755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050402" y="4237736"/>
                <a:ext cx="1493490" cy="1499489"/>
              </a:xfrm>
              <a:prstGeom prst="rect">
                <a:avLst/>
              </a:prstGeom>
            </p:spPr>
          </p:pic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AD3C9C8-52E0-4526-A322-1AA682DE6EC8}"/>
                  </a:ext>
                </a:extLst>
              </p:cNvPr>
              <p:cNvSpPr/>
              <p:nvPr/>
            </p:nvSpPr>
            <p:spPr bwMode="auto">
              <a:xfrm>
                <a:off x="7893591" y="4024396"/>
                <a:ext cx="1790201" cy="27574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20000"/>
                  </a:spcBef>
                  <a:spcAft>
                    <a:spcPct val="0"/>
                  </a:spcAft>
                </a:pPr>
                <a:endParaRPr lang="en-US" sz="1000" dirty="0">
                  <a:solidFill>
                    <a:prstClr val="white"/>
                  </a:solidFill>
                  <a:latin typeface="Helvetica Neue Black Condensed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2450BBB-8B1C-4416-84C0-865771B2AFDC}"/>
                </a:ext>
              </a:extLst>
            </p:cNvPr>
            <p:cNvSpPr txBox="1"/>
            <p:nvPr/>
          </p:nvSpPr>
          <p:spPr>
            <a:xfrm>
              <a:off x="1176793" y="1872164"/>
              <a:ext cx="1198640" cy="3986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rial"/>
                </a:rPr>
                <a:t>Willian da Silveira</a:t>
              </a:r>
              <a:endParaRPr lang="en-US" dirty="0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ABE9557-4D45-45E4-BABF-56CA11400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586648" y="2099108"/>
              <a:ext cx="629418" cy="405974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9759DC3-CD61-40FD-9B52-483A5B00EE88}"/>
              </a:ext>
            </a:extLst>
          </p:cNvPr>
          <p:cNvGrpSpPr/>
          <p:nvPr/>
        </p:nvGrpSpPr>
        <p:grpSpPr>
          <a:xfrm>
            <a:off x="8220880" y="3766384"/>
            <a:ext cx="3534457" cy="3016987"/>
            <a:chOff x="10200379" y="4506943"/>
            <a:chExt cx="1808531" cy="1543749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661129F-7389-4653-BBDC-6AA0EBBA34B4}"/>
                </a:ext>
              </a:extLst>
            </p:cNvPr>
            <p:cNvGrpSpPr/>
            <p:nvPr/>
          </p:nvGrpSpPr>
          <p:grpSpPr>
            <a:xfrm>
              <a:off x="10200379" y="4506943"/>
              <a:ext cx="1808531" cy="1543749"/>
              <a:chOff x="9986823" y="4986522"/>
              <a:chExt cx="1808531" cy="1543749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A24B45BB-5F87-46BE-8584-5C43C6ADD927}"/>
                  </a:ext>
                </a:extLst>
              </p:cNvPr>
              <p:cNvGrpSpPr/>
              <p:nvPr/>
            </p:nvGrpSpPr>
            <p:grpSpPr>
              <a:xfrm>
                <a:off x="9986823" y="4986522"/>
                <a:ext cx="1723154" cy="1543749"/>
                <a:chOff x="8471005" y="3955630"/>
                <a:chExt cx="3207367" cy="2873435"/>
              </a:xfrm>
            </p:grpSpPr>
            <p:pic>
              <p:nvPicPr>
                <p:cNvPr id="73" name="Picture 72">
                  <a:extLst>
                    <a:ext uri="{FF2B5EF4-FFF2-40B4-BE49-F238E27FC236}">
                      <a16:creationId xmlns:a16="http://schemas.microsoft.com/office/drawing/2014/main" id="{3CB7BF86-3B6D-412E-BE30-5A5E6835ED7B}"/>
                    </a:ext>
                  </a:extLst>
                </p:cNvPr>
                <p:cNvPicPr/>
                <p:nvPr/>
              </p:nvPicPr>
              <p:blipFill>
                <a:blip r:embed="rId2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30840" y="4093370"/>
                  <a:ext cx="1357630" cy="151003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D925F83E-9090-4758-A336-FBB60C4F33F0}"/>
                    </a:ext>
                  </a:extLst>
                </p:cNvPr>
                <p:cNvSpPr/>
                <p:nvPr/>
              </p:nvSpPr>
              <p:spPr bwMode="auto">
                <a:xfrm>
                  <a:off x="8471005" y="3955630"/>
                  <a:ext cx="3207367" cy="287343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2000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prstClr val="white"/>
                    </a:solidFill>
                    <a:latin typeface="Helvetica Neue Black Condensed" pitchFamily="-112" charset="0"/>
                    <a:ea typeface="ＭＳ Ｐゴシック" pitchFamily="-112" charset="-128"/>
                    <a:cs typeface="ＭＳ Ｐゴシック" pitchFamily="-112" charset="-128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EF6CF79F-5C9A-44AC-8EBB-05A10ADBE878}"/>
                    </a:ext>
                  </a:extLst>
                </p:cNvPr>
                <p:cNvSpPr txBox="1"/>
                <p:nvPr/>
              </p:nvSpPr>
              <p:spPr>
                <a:xfrm>
                  <a:off x="8502219" y="5635851"/>
                  <a:ext cx="2112007" cy="3517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prstClr val="black"/>
                      </a:solidFill>
                      <a:latin typeface="Arial"/>
                    </a:rPr>
                    <a:t>Afshin Beheshti</a:t>
                  </a:r>
                </a:p>
              </p:txBody>
            </p:sp>
            <p:pic>
              <p:nvPicPr>
                <p:cNvPr id="76" name="Picture 75">
                  <a:extLst>
                    <a:ext uri="{FF2B5EF4-FFF2-40B4-BE49-F238E27FC236}">
                      <a16:creationId xmlns:a16="http://schemas.microsoft.com/office/drawing/2014/main" id="{45E95EE0-CB58-47D5-A297-97A1D3D911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736193" y="4036185"/>
                  <a:ext cx="1113708" cy="1637806"/>
                </a:xfrm>
                <a:prstGeom prst="rect">
                  <a:avLst/>
                </a:prstGeom>
              </p:spPr>
            </p:pic>
          </p:grp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69D5B48-E335-402E-B7AD-17FC5FFFC138}"/>
                  </a:ext>
                </a:extLst>
              </p:cNvPr>
              <p:cNvSpPr txBox="1"/>
              <p:nvPr/>
            </p:nvSpPr>
            <p:spPr>
              <a:xfrm>
                <a:off x="10830129" y="5884937"/>
                <a:ext cx="965225" cy="1889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prstClr val="black"/>
                    </a:solidFill>
                    <a:latin typeface="Arial"/>
                  </a:rPr>
                  <a:t>Sylvain Costes</a:t>
                </a:r>
                <a:endParaRPr lang="en-US" dirty="0"/>
              </a:p>
            </p:txBody>
          </p:sp>
        </p:grp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7852C8A7-4E94-49B6-87D7-BFF08E503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312369" y="5638946"/>
              <a:ext cx="477170" cy="321931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D762F6DF-CE4D-4893-BA68-72CF98E11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0921048" y="5729677"/>
              <a:ext cx="589493" cy="270551"/>
            </a:xfrm>
            <a:prstGeom prst="rect">
              <a:avLst/>
            </a:prstGeom>
          </p:spPr>
        </p:pic>
      </p:grpSp>
      <p:sp>
        <p:nvSpPr>
          <p:cNvPr id="77" name="Title 2">
            <a:extLst>
              <a:ext uri="{FF2B5EF4-FFF2-40B4-BE49-F238E27FC236}">
                <a16:creationId xmlns:a16="http://schemas.microsoft.com/office/drawing/2014/main" id="{FB01C4BB-3459-47A5-9572-1C642D99AEC8}"/>
              </a:ext>
            </a:extLst>
          </p:cNvPr>
          <p:cNvSpPr txBox="1">
            <a:spLocks/>
          </p:cNvSpPr>
          <p:nvPr/>
        </p:nvSpPr>
        <p:spPr bwMode="auto">
          <a:xfrm>
            <a:off x="0" y="36668"/>
            <a:ext cx="12192000" cy="86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pPr algn="ctr"/>
            <a:r>
              <a:rPr lang="en-US" sz="2800" kern="0" dirty="0">
                <a:solidFill>
                  <a:schemeClr val="tx2"/>
                </a:solidFill>
                <a:latin typeface="Arial"/>
              </a:rPr>
              <a:t>Analysis Working Group (AWG) Members Involved</a:t>
            </a:r>
          </a:p>
        </p:txBody>
      </p:sp>
    </p:spTree>
    <p:extLst>
      <p:ext uri="{BB962C8B-B14F-4D97-AF65-F5344CB8AC3E}">
        <p14:creationId xmlns:p14="http://schemas.microsoft.com/office/powerpoint/2010/main" val="417795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AAD24-38D7-1D4F-9E65-3CC496D2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>
                <a:solidFill>
                  <a:schemeClr val="bg1"/>
                </a:solidFill>
              </a:rPr>
              <a:pPr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209BB5-0E07-494D-98AD-FCB7844D1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309" y="3311871"/>
            <a:ext cx="4809627" cy="646331"/>
          </a:xfrm>
        </p:spPr>
        <p:txBody>
          <a:bodyPr/>
          <a:lstStyle/>
          <a:p>
            <a:r>
              <a:rPr lang="en-US" sz="4000" b="1" dirty="0"/>
              <a:t>Current </a:t>
            </a:r>
            <a:r>
              <a:rPr lang="en-US" b="1" dirty="0"/>
              <a:t>P</a:t>
            </a:r>
            <a:r>
              <a:rPr lang="en-US" sz="4000" b="1" dirty="0"/>
              <a:t>rojects</a:t>
            </a:r>
          </a:p>
        </p:txBody>
      </p:sp>
    </p:spTree>
    <p:extLst>
      <p:ext uri="{BB962C8B-B14F-4D97-AF65-F5344CB8AC3E}">
        <p14:creationId xmlns:p14="http://schemas.microsoft.com/office/powerpoint/2010/main" val="246322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7B77BB6-5948-4B9D-B5FF-34D74E252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099"/>
            <a:ext cx="12280392" cy="438582"/>
          </a:xfrm>
        </p:spPr>
        <p:txBody>
          <a:bodyPr/>
          <a:lstStyle/>
          <a:p>
            <a:pPr algn="ctr"/>
            <a:r>
              <a:rPr lang="en-US" sz="2500" b="1" dirty="0"/>
              <a:t>Mitochondria Dysregulation Across All Species During Spaceflight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41D7A4-318C-4140-9E89-17C69FDA35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34408"/>
          <a:stretch/>
        </p:blipFill>
        <p:spPr>
          <a:xfrm rot="16200000">
            <a:off x="4624691" y="271753"/>
            <a:ext cx="1961556" cy="112109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6EEC8B-5B04-4D45-9098-10483D0F70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4308"/>
          <a:stretch/>
        </p:blipFill>
        <p:spPr>
          <a:xfrm>
            <a:off x="11210938" y="5365089"/>
            <a:ext cx="1069454" cy="13655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7E68A64-4205-489A-B938-4F81F37C5960}"/>
              </a:ext>
            </a:extLst>
          </p:cNvPr>
          <p:cNvSpPr txBox="1"/>
          <p:nvPr/>
        </p:nvSpPr>
        <p:spPr>
          <a:xfrm>
            <a:off x="651878" y="5122702"/>
            <a:ext cx="5264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Mitochondria Genes (determined from </a:t>
            </a:r>
            <a:r>
              <a:rPr lang="en-US" b="1" dirty="0" err="1"/>
              <a:t>MitoCarta</a:t>
            </a:r>
            <a:r>
              <a:rPr lang="en-US" b="1" dirty="0"/>
              <a:t>)</a:t>
            </a:r>
          </a:p>
        </p:txBody>
      </p:sp>
      <p:sp>
        <p:nvSpPr>
          <p:cNvPr id="16" name="Google Shape;106;p20">
            <a:extLst>
              <a:ext uri="{FF2B5EF4-FFF2-40B4-BE49-F238E27FC236}">
                <a16:creationId xmlns:a16="http://schemas.microsoft.com/office/drawing/2014/main" id="{07088904-F6D8-439A-A5AA-2B288CC4F900}"/>
              </a:ext>
            </a:extLst>
          </p:cNvPr>
          <p:cNvSpPr txBox="1"/>
          <p:nvPr/>
        </p:nvSpPr>
        <p:spPr>
          <a:xfrm>
            <a:off x="7772400" y="567026"/>
            <a:ext cx="444641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dk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Ortho Database: Comparative overview of the gene content across selected genomes. 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B325194-C123-4B69-BD6B-C005AABD3BA0}"/>
              </a:ext>
            </a:extLst>
          </p:cNvPr>
          <p:cNvGrpSpPr/>
          <p:nvPr/>
        </p:nvGrpSpPr>
        <p:grpSpPr>
          <a:xfrm>
            <a:off x="8546" y="87379"/>
            <a:ext cx="1090241" cy="1381101"/>
            <a:chOff x="64740" y="891612"/>
            <a:chExt cx="1520811" cy="192654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70A160-A5A1-4654-8711-3DAEA4E25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795" y="891612"/>
              <a:ext cx="1268707" cy="126407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5D91394-B97D-4B2A-9233-F9A50E051E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4259" b="22364"/>
            <a:stretch/>
          </p:blipFill>
          <p:spPr>
            <a:xfrm>
              <a:off x="64740" y="2331099"/>
              <a:ext cx="1520811" cy="487053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41EF63D-6264-44AE-B2F7-6B6A5DAAF6C6}"/>
                </a:ext>
              </a:extLst>
            </p:cNvPr>
            <p:cNvSpPr/>
            <p:nvPr/>
          </p:nvSpPr>
          <p:spPr>
            <a:xfrm>
              <a:off x="117217" y="2101698"/>
              <a:ext cx="1415854" cy="321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Arial"/>
                </a:rPr>
                <a:t>Richard Barker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500BE4-8695-40DD-9C14-B584C35683A4}"/>
              </a:ext>
            </a:extLst>
          </p:cNvPr>
          <p:cNvGrpSpPr/>
          <p:nvPr/>
        </p:nvGrpSpPr>
        <p:grpSpPr>
          <a:xfrm>
            <a:off x="79163" y="1552361"/>
            <a:ext cx="990835" cy="1325168"/>
            <a:chOff x="4893618" y="1692563"/>
            <a:chExt cx="1859240" cy="248659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92CD6C7-CB04-45EA-8BE8-B3C0D05D9A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6167" b="22635"/>
            <a:stretch/>
          </p:blipFill>
          <p:spPr>
            <a:xfrm>
              <a:off x="4935682" y="3690721"/>
              <a:ext cx="1817176" cy="488436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04268C8-0FDD-45DA-A373-2273AD72744C}"/>
                </a:ext>
              </a:extLst>
            </p:cNvPr>
            <p:cNvSpPr/>
            <p:nvPr/>
          </p:nvSpPr>
          <p:spPr>
            <a:xfrm>
              <a:off x="4893618" y="3405624"/>
              <a:ext cx="1817176" cy="433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Chirag Goel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93E68AD-54F8-49DA-BDE5-A3BA5C590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77122" y="1692563"/>
              <a:ext cx="1736438" cy="1736438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A13C22-6B06-4B8C-B120-8A9F7E7174B5}"/>
              </a:ext>
            </a:extLst>
          </p:cNvPr>
          <p:cNvGrpSpPr/>
          <p:nvPr/>
        </p:nvGrpSpPr>
        <p:grpSpPr>
          <a:xfrm>
            <a:off x="2433394" y="786411"/>
            <a:ext cx="3693681" cy="579555"/>
            <a:chOff x="1621214" y="683453"/>
            <a:chExt cx="3693681" cy="579555"/>
          </a:xfrm>
        </p:grpSpPr>
        <p:pic>
          <p:nvPicPr>
            <p:cNvPr id="29" name="Google Shape;133;p22">
              <a:extLst>
                <a:ext uri="{FF2B5EF4-FFF2-40B4-BE49-F238E27FC236}">
                  <a16:creationId xmlns:a16="http://schemas.microsoft.com/office/drawing/2014/main" id="{D7E496F3-3EF0-4DCF-AD76-9603D2B2D85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86047"/>
            <a:stretch/>
          </p:blipFill>
          <p:spPr>
            <a:xfrm>
              <a:off x="3468832" y="688235"/>
              <a:ext cx="604219" cy="569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135;p22">
              <a:extLst>
                <a:ext uri="{FF2B5EF4-FFF2-40B4-BE49-F238E27FC236}">
                  <a16:creationId xmlns:a16="http://schemas.microsoft.com/office/drawing/2014/main" id="{097F1C4C-A586-4A15-9226-39BC46DC7CC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3820" r="71642"/>
            <a:stretch/>
          </p:blipFill>
          <p:spPr>
            <a:xfrm>
              <a:off x="4088175" y="684572"/>
              <a:ext cx="629529" cy="569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131;p22">
              <a:extLst>
                <a:ext uri="{FF2B5EF4-FFF2-40B4-BE49-F238E27FC236}">
                  <a16:creationId xmlns:a16="http://schemas.microsoft.com/office/drawing/2014/main" id="{F2C6D8FF-D93B-42D0-B7C2-90E3433FFE9C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28357" r="57105"/>
            <a:stretch/>
          </p:blipFill>
          <p:spPr>
            <a:xfrm>
              <a:off x="1621214" y="693954"/>
              <a:ext cx="629529" cy="569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132;p22">
              <a:extLst>
                <a:ext uri="{FF2B5EF4-FFF2-40B4-BE49-F238E27FC236}">
                  <a16:creationId xmlns:a16="http://schemas.microsoft.com/office/drawing/2014/main" id="{740EC629-36E7-4FBA-9412-0FC93A66847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57105" r="28357"/>
            <a:stretch/>
          </p:blipFill>
          <p:spPr>
            <a:xfrm>
              <a:off x="2255854" y="688235"/>
              <a:ext cx="629529" cy="569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134;p22">
              <a:extLst>
                <a:ext uri="{FF2B5EF4-FFF2-40B4-BE49-F238E27FC236}">
                  <a16:creationId xmlns:a16="http://schemas.microsoft.com/office/drawing/2014/main" id="{79B660E4-DD85-4676-BA20-7213D0EB06BC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r="86046"/>
            <a:stretch/>
          </p:blipFill>
          <p:spPr>
            <a:xfrm>
              <a:off x="2912192" y="688235"/>
              <a:ext cx="604234" cy="569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2B3A239-76B8-4F0D-A198-27ED86B7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45794" y="683453"/>
              <a:ext cx="569101" cy="569101"/>
            </a:xfrm>
            <a:prstGeom prst="rect">
              <a:avLst/>
            </a:prstGeom>
          </p:spPr>
        </p:pic>
      </p:grpSp>
      <p:sp>
        <p:nvSpPr>
          <p:cNvPr id="37" name="Google Shape;106;p20">
            <a:extLst>
              <a:ext uri="{FF2B5EF4-FFF2-40B4-BE49-F238E27FC236}">
                <a16:creationId xmlns:a16="http://schemas.microsoft.com/office/drawing/2014/main" id="{F07FA9C4-9F87-4A5B-9802-B42F28B7A2E8}"/>
              </a:ext>
            </a:extLst>
          </p:cNvPr>
          <p:cNvSpPr txBox="1"/>
          <p:nvPr/>
        </p:nvSpPr>
        <p:spPr>
          <a:xfrm>
            <a:off x="1876267" y="434356"/>
            <a:ext cx="5028289" cy="316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dk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Species Being Utilized for this Study from GeneLab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ADC6F19-C449-40ED-80F7-89680CCA708E}"/>
              </a:ext>
            </a:extLst>
          </p:cNvPr>
          <p:cNvGrpSpPr/>
          <p:nvPr/>
        </p:nvGrpSpPr>
        <p:grpSpPr>
          <a:xfrm>
            <a:off x="188676" y="2977744"/>
            <a:ext cx="859579" cy="1725720"/>
            <a:chOff x="2905281" y="1873417"/>
            <a:chExt cx="1552028" cy="311590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002719F-C9F1-45A8-93AA-E40F96FA1CEB}"/>
                </a:ext>
              </a:extLst>
            </p:cNvPr>
            <p:cNvGrpSpPr/>
            <p:nvPr/>
          </p:nvGrpSpPr>
          <p:grpSpPr>
            <a:xfrm>
              <a:off x="2905281" y="1873417"/>
              <a:ext cx="1552028" cy="1837063"/>
              <a:chOff x="2905281" y="1873417"/>
              <a:chExt cx="1552028" cy="1837063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DA9422F-3A8C-409B-8254-729DB0278F7E}"/>
                  </a:ext>
                </a:extLst>
              </p:cNvPr>
              <p:cNvSpPr/>
              <p:nvPr/>
            </p:nvSpPr>
            <p:spPr>
              <a:xfrm>
                <a:off x="2922679" y="3373719"/>
                <a:ext cx="1317114" cy="3367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Neil McKenna</a:t>
                </a:r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231C9968-F71B-46C6-AD88-B796D04B49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5281" y="1873417"/>
                <a:ext cx="1552028" cy="1557952"/>
              </a:xfrm>
              <a:prstGeom prst="rect">
                <a:avLst/>
              </a:prstGeom>
            </p:spPr>
          </p:pic>
        </p:grp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83D9B68C-1C64-4C93-9622-7CEAE6BFE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3706" y="3712272"/>
              <a:ext cx="1295180" cy="1277046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BEA0FE0-F3FA-47B8-8C68-EA27E67C161D}"/>
              </a:ext>
            </a:extLst>
          </p:cNvPr>
          <p:cNvGrpSpPr/>
          <p:nvPr/>
        </p:nvGrpSpPr>
        <p:grpSpPr>
          <a:xfrm>
            <a:off x="1144731" y="1379982"/>
            <a:ext cx="6734001" cy="2451677"/>
            <a:chOff x="1198188" y="1884423"/>
            <a:chExt cx="6734001" cy="2451677"/>
          </a:xfrm>
        </p:grpSpPr>
        <p:pic>
          <p:nvPicPr>
            <p:cNvPr id="38" name="Google Shape;224;p34">
              <a:extLst>
                <a:ext uri="{FF2B5EF4-FFF2-40B4-BE49-F238E27FC236}">
                  <a16:creationId xmlns:a16="http://schemas.microsoft.com/office/drawing/2014/main" id="{28C2E7EE-0AC4-401D-9468-3F44634B61CE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98188" y="1884423"/>
              <a:ext cx="6734001" cy="196155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05D2D8C-FA73-4FDC-A0EA-E307F89FDCB7}"/>
                </a:ext>
              </a:extLst>
            </p:cNvPr>
            <p:cNvGrpSpPr/>
            <p:nvPr/>
          </p:nvGrpSpPr>
          <p:grpSpPr>
            <a:xfrm>
              <a:off x="1570789" y="2087280"/>
              <a:ext cx="2527024" cy="2248820"/>
              <a:chOff x="1570789" y="2087280"/>
              <a:chExt cx="2527024" cy="2248820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7EA5FCD-7B99-452E-8E87-ACADA521AC77}"/>
                  </a:ext>
                </a:extLst>
              </p:cNvPr>
              <p:cNvSpPr/>
              <p:nvPr/>
            </p:nvSpPr>
            <p:spPr>
              <a:xfrm>
                <a:off x="1767092" y="2101876"/>
                <a:ext cx="196344" cy="1464515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4EB0389-0B0E-4F7C-954D-A800AF74EC9B}"/>
                  </a:ext>
                </a:extLst>
              </p:cNvPr>
              <p:cNvSpPr/>
              <p:nvPr/>
            </p:nvSpPr>
            <p:spPr>
              <a:xfrm>
                <a:off x="2249939" y="2100186"/>
                <a:ext cx="98172" cy="1464515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63690C6-4551-4544-A496-9150CFC71EB4}"/>
                  </a:ext>
                </a:extLst>
              </p:cNvPr>
              <p:cNvSpPr/>
              <p:nvPr/>
            </p:nvSpPr>
            <p:spPr>
              <a:xfrm>
                <a:off x="2464274" y="2100185"/>
                <a:ext cx="196343" cy="1464515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27EF8D23-E756-43C7-ACFF-C0874E947D9D}"/>
                  </a:ext>
                </a:extLst>
              </p:cNvPr>
              <p:cNvSpPr/>
              <p:nvPr/>
            </p:nvSpPr>
            <p:spPr>
              <a:xfrm>
                <a:off x="2769309" y="2100184"/>
                <a:ext cx="98172" cy="1464515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4685ED24-A235-4688-AED8-D26F81B47D07}"/>
                  </a:ext>
                </a:extLst>
              </p:cNvPr>
              <p:cNvSpPr/>
              <p:nvPr/>
            </p:nvSpPr>
            <p:spPr>
              <a:xfrm>
                <a:off x="2960972" y="2094706"/>
                <a:ext cx="309502" cy="1464515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C1F80B2-3BD9-423C-8550-123A70002D00}"/>
                  </a:ext>
                </a:extLst>
              </p:cNvPr>
              <p:cNvSpPr/>
              <p:nvPr/>
            </p:nvSpPr>
            <p:spPr>
              <a:xfrm>
                <a:off x="3579558" y="2100184"/>
                <a:ext cx="98172" cy="1464515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39ECA54-AE3B-4D94-98DD-990B16EEB9D7}"/>
                  </a:ext>
                </a:extLst>
              </p:cNvPr>
              <p:cNvSpPr/>
              <p:nvPr/>
            </p:nvSpPr>
            <p:spPr>
              <a:xfrm>
                <a:off x="3788311" y="2087280"/>
                <a:ext cx="309502" cy="1464515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9344547-B513-4A9E-9CC8-272103C9736C}"/>
                  </a:ext>
                </a:extLst>
              </p:cNvPr>
              <p:cNvSpPr/>
              <p:nvPr/>
            </p:nvSpPr>
            <p:spPr>
              <a:xfrm>
                <a:off x="1570789" y="3969964"/>
                <a:ext cx="196344" cy="141167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615D818-4B53-4E1F-9AFA-C6A0896E7C14}"/>
                  </a:ext>
                </a:extLst>
              </p:cNvPr>
              <p:cNvSpPr txBox="1"/>
              <p:nvPr/>
            </p:nvSpPr>
            <p:spPr>
              <a:xfrm>
                <a:off x="1761192" y="3782102"/>
                <a:ext cx="1622023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Mitochondrial Related Genes</a:t>
                </a:r>
              </a:p>
            </p:txBody>
          </p:sp>
        </p:grpSp>
      </p:grpSp>
      <p:pic>
        <p:nvPicPr>
          <p:cNvPr id="6" name="Picture 15" descr="https://lh3.googleusercontent.com/vSnJC51vOuaK8f1v4zeVEs2Kz1YpwX3yQuGWDtAf-XDvaHJQV7_3wAhEorKazOglWP990G43xFAO8jPcslMZt0i5nFIuWqWhM_7_qQb73PYeDPAgf5_1TgSAj2lyraWUTVdUpbUAkvI">
            <a:extLst>
              <a:ext uri="{FF2B5EF4-FFF2-40B4-BE49-F238E27FC236}">
                <a16:creationId xmlns:a16="http://schemas.microsoft.com/office/drawing/2014/main" id="{9ECD9C78-1445-4C18-B02B-C570EFB45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4" t="14065" r="11579" b="7268"/>
          <a:stretch/>
        </p:blipFill>
        <p:spPr bwMode="auto">
          <a:xfrm>
            <a:off x="7635852" y="1046565"/>
            <a:ext cx="4687168" cy="282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Google Shape;191;p29">
            <a:extLst>
              <a:ext uri="{FF2B5EF4-FFF2-40B4-BE49-F238E27FC236}">
                <a16:creationId xmlns:a16="http://schemas.microsoft.com/office/drawing/2014/main" id="{106E6EC9-08BB-4E61-82DE-171CC2A02B45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14569" y="3286101"/>
            <a:ext cx="3582503" cy="18314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05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8C07C-47ED-45AD-A1CD-2F865C61F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62" y="225481"/>
            <a:ext cx="12033738" cy="507831"/>
          </a:xfrm>
        </p:spPr>
        <p:txBody>
          <a:bodyPr/>
          <a:lstStyle/>
          <a:p>
            <a:pPr algn="ctr"/>
            <a:r>
              <a:rPr lang="en-US" sz="3000" b="1" dirty="0"/>
              <a:t>Genomic/Strain Differences impacting response to spaceflight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AF020CC-B7BE-4031-A95A-17B233032748}"/>
              </a:ext>
            </a:extLst>
          </p:cNvPr>
          <p:cNvGrpSpPr/>
          <p:nvPr/>
        </p:nvGrpSpPr>
        <p:grpSpPr>
          <a:xfrm>
            <a:off x="9913329" y="1788089"/>
            <a:ext cx="2035210" cy="2757404"/>
            <a:chOff x="7648582" y="4024396"/>
            <a:chExt cx="2035210" cy="27574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784E00A-9298-449E-B7CD-D2DBA91ED2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19442" y="4237736"/>
              <a:ext cx="1493490" cy="149948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5EC3430-1D52-45D9-9CD7-3C07A4090B89}"/>
                </a:ext>
              </a:extLst>
            </p:cNvPr>
            <p:cNvSpPr/>
            <p:nvPr/>
          </p:nvSpPr>
          <p:spPr>
            <a:xfrm>
              <a:off x="7648582" y="5715000"/>
              <a:ext cx="20352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rial"/>
                </a:rPr>
                <a:t>Willian da Silveira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1EDE98-95FB-41EE-9E88-995335E0DD20}"/>
                </a:ext>
              </a:extLst>
            </p:cNvPr>
            <p:cNvSpPr/>
            <p:nvPr/>
          </p:nvSpPr>
          <p:spPr bwMode="auto">
            <a:xfrm>
              <a:off x="7648582" y="4024396"/>
              <a:ext cx="2035210" cy="2757404"/>
            </a:xfrm>
            <a:prstGeom prst="rect">
              <a:avLst/>
            </a:prstGeom>
            <a:noFill/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Helvetica Neue Black Condensed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F023EA-CD0D-4072-AC48-45915362E551}"/>
              </a:ext>
            </a:extLst>
          </p:cNvPr>
          <p:cNvGrpSpPr/>
          <p:nvPr/>
        </p:nvGrpSpPr>
        <p:grpSpPr>
          <a:xfrm>
            <a:off x="158262" y="716691"/>
            <a:ext cx="9060400" cy="5774080"/>
            <a:chOff x="2131352" y="834030"/>
            <a:chExt cx="9060400" cy="5774080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933B92D0-B555-4C78-B393-BB27F1CA33F2}"/>
                </a:ext>
              </a:extLst>
            </p:cNvPr>
            <p:cNvSpPr txBox="1">
              <a:spLocks/>
            </p:cNvSpPr>
            <p:nvPr/>
          </p:nvSpPr>
          <p:spPr>
            <a:xfrm>
              <a:off x="2490952" y="1483197"/>
              <a:ext cx="8229600" cy="42966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2700" b="1" dirty="0"/>
                <a:t>Experimental Design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4747CAE-C656-4948-AE40-19B0A753F884}"/>
                </a:ext>
              </a:extLst>
            </p:cNvPr>
            <p:cNvGrpSpPr/>
            <p:nvPr/>
          </p:nvGrpSpPr>
          <p:grpSpPr>
            <a:xfrm>
              <a:off x="2131352" y="834030"/>
              <a:ext cx="9060400" cy="5774080"/>
              <a:chOff x="2131352" y="584653"/>
              <a:chExt cx="9060400" cy="577408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6E5A052-F764-4EE3-B0C9-72A6AAE44B09}"/>
                  </a:ext>
                </a:extLst>
              </p:cNvPr>
              <p:cNvGrpSpPr/>
              <p:nvPr/>
            </p:nvGrpSpPr>
            <p:grpSpPr>
              <a:xfrm>
                <a:off x="5020792" y="584653"/>
                <a:ext cx="1584960" cy="5774080"/>
                <a:chOff x="3091266" y="582722"/>
                <a:chExt cx="1584960" cy="5774080"/>
              </a:xfrm>
            </p:grpSpPr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E5E6A764-6187-4EC3-9FE1-C6C4C98825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095552" y="949700"/>
                  <a:ext cx="1580674" cy="1007745"/>
                </a:xfrm>
                <a:prstGeom prst="rect">
                  <a:avLst/>
                </a:prstGeom>
              </p:spPr>
            </p:pic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C164FA5C-1BC6-4FE5-B1E5-7948C21694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713" r="5677"/>
                <a:stretch/>
              </p:blipFill>
              <p:spPr>
                <a:xfrm>
                  <a:off x="3091266" y="5036822"/>
                  <a:ext cx="1584960" cy="1005840"/>
                </a:xfrm>
                <a:prstGeom prst="rect">
                  <a:avLst/>
                </a:prstGeom>
              </p:spPr>
            </p:pic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C64E9C7-7B76-4D95-A29C-B0107C78F622}"/>
                    </a:ext>
                  </a:extLst>
                </p:cNvPr>
                <p:cNvSpPr txBox="1"/>
                <p:nvPr/>
              </p:nvSpPr>
              <p:spPr>
                <a:xfrm>
                  <a:off x="3605980" y="582722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ISS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2DC0CD0-2D9C-4989-8603-4C6EE400F9C8}"/>
                    </a:ext>
                  </a:extLst>
                </p:cNvPr>
                <p:cNvSpPr txBox="1"/>
                <p:nvPr/>
              </p:nvSpPr>
              <p:spPr>
                <a:xfrm>
                  <a:off x="3553815" y="5987470"/>
                  <a:ext cx="68255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Earth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0393D34-7513-4605-9576-8475F7D2AE28}"/>
                  </a:ext>
                </a:extLst>
              </p:cNvPr>
              <p:cNvGrpSpPr/>
              <p:nvPr/>
            </p:nvGrpSpPr>
            <p:grpSpPr>
              <a:xfrm>
                <a:off x="3868828" y="1393842"/>
                <a:ext cx="1019177" cy="4243439"/>
                <a:chOff x="1802270" y="1391911"/>
                <a:chExt cx="1208460" cy="4243439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68B9E590-DF9E-45F5-9996-479E2879C393}"/>
                    </a:ext>
                  </a:extLst>
                </p:cNvPr>
                <p:cNvCxnSpPr/>
                <p:nvPr/>
              </p:nvCxnSpPr>
              <p:spPr>
                <a:xfrm>
                  <a:off x="2634646" y="1392346"/>
                  <a:ext cx="376084" cy="0"/>
                </a:xfrm>
                <a:prstGeom prst="straightConnector1">
                  <a:avLst/>
                </a:prstGeom>
                <a:ln w="254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E2FA4C3F-FF26-4DA4-B1E1-F7080E14D433}"/>
                    </a:ext>
                  </a:extLst>
                </p:cNvPr>
                <p:cNvCxnSpPr/>
                <p:nvPr/>
              </p:nvCxnSpPr>
              <p:spPr>
                <a:xfrm>
                  <a:off x="2634645" y="5635350"/>
                  <a:ext cx="376084" cy="0"/>
                </a:xfrm>
                <a:prstGeom prst="straightConnector1">
                  <a:avLst/>
                </a:prstGeom>
                <a:ln w="254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Left Brace 38">
                  <a:extLst>
                    <a:ext uri="{FF2B5EF4-FFF2-40B4-BE49-F238E27FC236}">
                      <a16:creationId xmlns:a16="http://schemas.microsoft.com/office/drawing/2014/main" id="{FD85F9C6-7E46-488B-A1F2-4E8273583497}"/>
                    </a:ext>
                  </a:extLst>
                </p:cNvPr>
                <p:cNvSpPr/>
                <p:nvPr/>
              </p:nvSpPr>
              <p:spPr>
                <a:xfrm>
                  <a:off x="1802270" y="1391911"/>
                  <a:ext cx="837691" cy="4240700"/>
                </a:xfrm>
                <a:prstGeom prst="leftBrac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" name="Left Brace 14">
                <a:extLst>
                  <a:ext uri="{FF2B5EF4-FFF2-40B4-BE49-F238E27FC236}">
                    <a16:creationId xmlns:a16="http://schemas.microsoft.com/office/drawing/2014/main" id="{5F102E12-4506-4029-BB15-C205D9404695}"/>
                  </a:ext>
                </a:extLst>
              </p:cNvPr>
              <p:cNvSpPr/>
              <p:nvPr/>
            </p:nvSpPr>
            <p:spPr>
              <a:xfrm rot="10800000">
                <a:off x="6668645" y="1393842"/>
                <a:ext cx="706482" cy="4240700"/>
              </a:xfrm>
              <a:prstGeom prst="leftBrac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5090404-DEFA-4CA5-9828-BD5984C0B8C1}"/>
                  </a:ext>
                </a:extLst>
              </p:cNvPr>
              <p:cNvGrpSpPr/>
              <p:nvPr/>
            </p:nvGrpSpPr>
            <p:grpSpPr>
              <a:xfrm>
                <a:off x="7608092" y="3323686"/>
                <a:ext cx="1280271" cy="1681947"/>
                <a:chOff x="7608092" y="3036608"/>
                <a:chExt cx="1280271" cy="1681947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6DC4A66F-DE4E-4667-94AD-7BD77C312A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t="24404" b="24240"/>
                <a:stretch/>
              </p:blipFill>
              <p:spPr>
                <a:xfrm>
                  <a:off x="7608092" y="3403561"/>
                  <a:ext cx="1280271" cy="1314994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5C70294-6ECB-422D-BE17-C1F1B872AE1E}"/>
                    </a:ext>
                  </a:extLst>
                </p:cNvPr>
                <p:cNvSpPr txBox="1"/>
                <p:nvPr/>
              </p:nvSpPr>
              <p:spPr>
                <a:xfrm>
                  <a:off x="7636993" y="3036608"/>
                  <a:ext cx="122246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Tissues</a:t>
                  </a:r>
                </a:p>
              </p:txBody>
            </p:sp>
          </p:grp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E80FFEA-FD8C-4984-90C6-1351327533DF}"/>
                  </a:ext>
                </a:extLst>
              </p:cNvPr>
              <p:cNvCxnSpPr/>
              <p:nvPr/>
            </p:nvCxnSpPr>
            <p:spPr>
              <a:xfrm>
                <a:off x="8969066" y="3548559"/>
                <a:ext cx="317177" cy="0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E7C47851-BB6F-4F5F-B602-2C93AC4E51E3}"/>
                  </a:ext>
                </a:extLst>
              </p:cNvPr>
              <p:cNvCxnSpPr/>
              <p:nvPr/>
            </p:nvCxnSpPr>
            <p:spPr>
              <a:xfrm>
                <a:off x="9991834" y="4321451"/>
                <a:ext cx="0" cy="789486"/>
              </a:xfrm>
              <a:prstGeom prst="straightConnector1">
                <a:avLst/>
              </a:prstGeom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0312D44-9F79-4CD7-BB71-D8B68AB56987}"/>
                  </a:ext>
                </a:extLst>
              </p:cNvPr>
              <p:cNvGrpSpPr/>
              <p:nvPr/>
            </p:nvGrpSpPr>
            <p:grpSpPr>
              <a:xfrm>
                <a:off x="2131352" y="2203059"/>
                <a:ext cx="1621293" cy="2420605"/>
                <a:chOff x="585015" y="2103639"/>
                <a:chExt cx="1621293" cy="2420605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5872B94-086C-4BE2-8315-3BC11586FDA1}"/>
                    </a:ext>
                  </a:extLst>
                </p:cNvPr>
                <p:cNvGrpSpPr/>
                <p:nvPr/>
              </p:nvGrpSpPr>
              <p:grpSpPr>
                <a:xfrm>
                  <a:off x="585015" y="2103639"/>
                  <a:ext cx="1621293" cy="1211170"/>
                  <a:chOff x="2388192" y="1533579"/>
                  <a:chExt cx="1621293" cy="1211170"/>
                </a:xfrm>
              </p:grpSpPr>
              <p:pic>
                <p:nvPicPr>
                  <p:cNvPr id="33" name="Picture 32">
                    <a:extLst>
                      <a:ext uri="{FF2B5EF4-FFF2-40B4-BE49-F238E27FC236}">
                        <a16:creationId xmlns:a16="http://schemas.microsoft.com/office/drawing/2014/main" id="{5C050227-C409-4F15-BC1E-0E8C484F5FD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l="14712" t="17036" r="3884" b="18475"/>
                  <a:stretch/>
                </p:blipFill>
                <p:spPr>
                  <a:xfrm>
                    <a:off x="2506018" y="2194374"/>
                    <a:ext cx="1414280" cy="550375"/>
                  </a:xfrm>
                  <a:prstGeom prst="rect">
                    <a:avLst/>
                  </a:prstGeom>
                </p:spPr>
              </p:pic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417F04E8-0925-4838-A3B4-3BE7242C54AD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2388192" y="1533579"/>
                    <a:ext cx="1621293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/>
                      <a:t>RR1 and RR9 - C57BL/6</a:t>
                    </a:r>
                  </a:p>
                </p:txBody>
              </p:sp>
            </p:grp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D012491B-299E-4222-9096-0658AC624226}"/>
                    </a:ext>
                  </a:extLst>
                </p:cNvPr>
                <p:cNvGrpSpPr/>
                <p:nvPr/>
              </p:nvGrpSpPr>
              <p:grpSpPr>
                <a:xfrm>
                  <a:off x="585016" y="3591552"/>
                  <a:ext cx="1534635" cy="932692"/>
                  <a:chOff x="5245488" y="1789811"/>
                  <a:chExt cx="1534635" cy="932692"/>
                </a:xfrm>
              </p:grpSpPr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2A57D55C-3E66-4206-A3C9-A7FB06FE43A9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334676" y="1789811"/>
                    <a:ext cx="137813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/>
                      <a:t>RR3 - BALB/c </a:t>
                    </a:r>
                  </a:p>
                </p:txBody>
              </p:sp>
              <p:pic>
                <p:nvPicPr>
                  <p:cNvPr id="32" name="Picture 31">
                    <a:extLst>
                      <a:ext uri="{FF2B5EF4-FFF2-40B4-BE49-F238E27FC236}">
                        <a16:creationId xmlns:a16="http://schemas.microsoft.com/office/drawing/2014/main" id="{823C49E1-020D-4691-9573-E7E580E07A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"/>
                  <a:srcRect l="9705" t="16965" b="17321"/>
                  <a:stretch/>
                </p:blipFill>
                <p:spPr>
                  <a:xfrm>
                    <a:off x="5245488" y="2173863"/>
                    <a:ext cx="1534635" cy="54864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4757BF4-615C-4374-8C79-03D52273B93D}"/>
                  </a:ext>
                </a:extLst>
              </p:cNvPr>
              <p:cNvSpPr txBox="1"/>
              <p:nvPr/>
            </p:nvSpPr>
            <p:spPr>
              <a:xfrm>
                <a:off x="4729415" y="3151900"/>
                <a:ext cx="2041456" cy="1169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Exposure: ≈ 30 to 40 days</a:t>
                </a:r>
              </a:p>
              <a:p>
                <a:r>
                  <a:rPr lang="en-US" sz="1400" dirty="0"/>
                  <a:t>Space Flight       n = 6 -10</a:t>
                </a:r>
              </a:p>
              <a:p>
                <a:r>
                  <a:rPr lang="en-US" sz="1400" dirty="0"/>
                  <a:t>Ground Control n = 6  -10</a:t>
                </a:r>
              </a:p>
              <a:p>
                <a:endParaRPr lang="en-US" sz="1400" dirty="0"/>
              </a:p>
              <a:p>
                <a:endParaRPr lang="en-US" sz="1400" dirty="0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85A5DFC1-5985-4CA9-9B69-CE6F797357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59460" y="5474724"/>
                <a:ext cx="2332292" cy="500063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181AB76-2059-4763-ACDE-3E5B2E0A7CFD}"/>
                  </a:ext>
                </a:extLst>
              </p:cNvPr>
              <p:cNvSpPr txBox="1"/>
              <p:nvPr/>
            </p:nvSpPr>
            <p:spPr>
              <a:xfrm>
                <a:off x="2591616" y="1897310"/>
                <a:ext cx="5517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Mice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7F90474-15A9-486C-9080-9C99D00F17D5}"/>
                  </a:ext>
                </a:extLst>
              </p:cNvPr>
              <p:cNvGrpSpPr/>
              <p:nvPr/>
            </p:nvGrpSpPr>
            <p:grpSpPr>
              <a:xfrm>
                <a:off x="7593677" y="1961930"/>
                <a:ext cx="1222467" cy="1316779"/>
                <a:chOff x="7593677" y="1674852"/>
                <a:chExt cx="1222467" cy="1316779"/>
              </a:xfrm>
            </p:grpSpPr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37A3B6EE-C0ED-46E5-8525-AB49F40C4E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794644" y="2013406"/>
                  <a:ext cx="907163" cy="978225"/>
                </a:xfrm>
                <a:prstGeom prst="rect">
                  <a:avLst/>
                </a:prstGeom>
              </p:spPr>
            </p:pic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C1A916A-C891-4A99-AE31-727D2AADC684}"/>
                    </a:ext>
                  </a:extLst>
                </p:cNvPr>
                <p:cNvSpPr txBox="1"/>
                <p:nvPr/>
              </p:nvSpPr>
              <p:spPr>
                <a:xfrm>
                  <a:off x="7593677" y="1674852"/>
                  <a:ext cx="122246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Cells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2C5AAC5-5F72-4AD0-B172-DC5C61569933}"/>
                  </a:ext>
                </a:extLst>
              </p:cNvPr>
              <p:cNvGrpSpPr/>
              <p:nvPr/>
            </p:nvGrpSpPr>
            <p:grpSpPr>
              <a:xfrm>
                <a:off x="9408583" y="2546025"/>
                <a:ext cx="1416202" cy="1660902"/>
                <a:chOff x="9408583" y="2546025"/>
                <a:chExt cx="1416202" cy="1660902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9F993AEC-B7E1-4A02-8D62-7ED61F0D11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08583" y="2890191"/>
                  <a:ext cx="1416202" cy="1316736"/>
                </a:xfrm>
                <a:prstGeom prst="rect">
                  <a:avLst/>
                </a:prstGeom>
              </p:spPr>
            </p:pic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9341389-5B0C-41AE-9333-70C981CF2C42}"/>
                    </a:ext>
                  </a:extLst>
                </p:cNvPr>
                <p:cNvSpPr txBox="1"/>
                <p:nvPr/>
              </p:nvSpPr>
              <p:spPr>
                <a:xfrm>
                  <a:off x="9414372" y="2546025"/>
                  <a:ext cx="122246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Omics</a:t>
                  </a:r>
                </a:p>
              </p:txBody>
            </p:sp>
          </p:grpSp>
        </p:grp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495664CD-BD1B-4588-9013-481D61EFC0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06096" y="3795288"/>
            <a:ext cx="1020469" cy="65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1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A1C74E-D2B2-489A-9936-D593FAFAA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028" y="59107"/>
            <a:ext cx="9174364" cy="784830"/>
          </a:xfrm>
        </p:spPr>
        <p:txBody>
          <a:bodyPr/>
          <a:lstStyle/>
          <a:p>
            <a:pPr algn="ctr"/>
            <a:r>
              <a:rPr lang="en-US" sz="2500" b="1" dirty="0"/>
              <a:t>The Impact of HZE Irradiation on Brain Functions in Rats: Proteomic Analysis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EFF1893-C958-47D8-905E-8B35D9843254}"/>
              </a:ext>
            </a:extLst>
          </p:cNvPr>
          <p:cNvGrpSpPr/>
          <p:nvPr/>
        </p:nvGrpSpPr>
        <p:grpSpPr>
          <a:xfrm>
            <a:off x="141823" y="77099"/>
            <a:ext cx="1469745" cy="1805310"/>
            <a:chOff x="614573" y="988887"/>
            <a:chExt cx="2077940" cy="255236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6375B2E-3256-43CE-992D-FAE1C85BC2D4}"/>
                </a:ext>
              </a:extLst>
            </p:cNvPr>
            <p:cNvGrpSpPr/>
            <p:nvPr/>
          </p:nvGrpSpPr>
          <p:grpSpPr>
            <a:xfrm>
              <a:off x="614573" y="988887"/>
              <a:ext cx="2077940" cy="1850726"/>
              <a:chOff x="410830" y="1147968"/>
              <a:chExt cx="2337579" cy="2081974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8692D50-2C50-424E-A011-B2091F3DDA81}"/>
                  </a:ext>
                </a:extLst>
              </p:cNvPr>
              <p:cNvSpPr/>
              <p:nvPr/>
            </p:nvSpPr>
            <p:spPr>
              <a:xfrm>
                <a:off x="608973" y="2918332"/>
                <a:ext cx="1941291" cy="31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Richard Britten</a:t>
                </a: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6BEFD82-E67F-4F18-A1B3-00DF145C1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0830" y="1147968"/>
                <a:ext cx="2337579" cy="1755902"/>
              </a:xfrm>
              <a:prstGeom prst="rect">
                <a:avLst/>
              </a:prstGeom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C314DBA-58DE-461A-AFBF-1B42A2D0C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08" y="2920807"/>
              <a:ext cx="1725668" cy="62044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8335CD-870F-496C-B8E0-DF32A831B433}"/>
              </a:ext>
            </a:extLst>
          </p:cNvPr>
          <p:cNvGrpSpPr/>
          <p:nvPr/>
        </p:nvGrpSpPr>
        <p:grpSpPr>
          <a:xfrm>
            <a:off x="112892" y="3869413"/>
            <a:ext cx="1293534" cy="1870189"/>
            <a:chOff x="9385237" y="1084354"/>
            <a:chExt cx="2362261" cy="341535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8BF0DA-FD6F-4788-B08A-7D13606AC27C}"/>
                </a:ext>
              </a:extLst>
            </p:cNvPr>
            <p:cNvSpPr/>
            <p:nvPr/>
          </p:nvSpPr>
          <p:spPr>
            <a:xfrm>
              <a:off x="9385237" y="3219000"/>
              <a:ext cx="2362261" cy="50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Maisa Pinheiro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B96DEF6-C06D-4BA9-B6E8-072426B11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85699" y="1084354"/>
              <a:ext cx="1761339" cy="220023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323E177-445F-4678-9130-CE3F802D4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25973" y="3577469"/>
              <a:ext cx="1882115" cy="922236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760D89-3025-4ECA-8189-D90D177ECD8A}"/>
              </a:ext>
            </a:extLst>
          </p:cNvPr>
          <p:cNvGrpSpPr/>
          <p:nvPr/>
        </p:nvGrpSpPr>
        <p:grpSpPr>
          <a:xfrm>
            <a:off x="1888144" y="66749"/>
            <a:ext cx="1291036" cy="1852962"/>
            <a:chOff x="7475389" y="1177191"/>
            <a:chExt cx="1623364" cy="232993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11D2318-A155-4323-B17E-0936440D0E2B}"/>
                </a:ext>
              </a:extLst>
            </p:cNvPr>
            <p:cNvGrpSpPr/>
            <p:nvPr/>
          </p:nvGrpSpPr>
          <p:grpSpPr>
            <a:xfrm>
              <a:off x="7475389" y="2629960"/>
              <a:ext cx="1623364" cy="877165"/>
              <a:chOff x="7475389" y="2629960"/>
              <a:chExt cx="1623364" cy="877165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266EE861-498C-4E63-8E7F-8494C4ADF5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8979"/>
              <a:stretch/>
            </p:blipFill>
            <p:spPr>
              <a:xfrm>
                <a:off x="7567373" y="2980817"/>
                <a:ext cx="1439398" cy="526308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5EB118E-F6AB-4778-925B-710E1212FD7D}"/>
                  </a:ext>
                </a:extLst>
              </p:cNvPr>
              <p:cNvSpPr/>
              <p:nvPr/>
            </p:nvSpPr>
            <p:spPr>
              <a:xfrm>
                <a:off x="7475389" y="2629960"/>
                <a:ext cx="1623364" cy="348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/>
                  </a:rPr>
                  <a:t>Evagelia Laiakis</a:t>
                </a: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C4B578E-95C2-4DC4-8C4C-063866E75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67373" y="1177191"/>
              <a:ext cx="1439399" cy="1439399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AA0556-AAF0-44D7-8DFC-034ADFE0E53C}"/>
              </a:ext>
            </a:extLst>
          </p:cNvPr>
          <p:cNvGrpSpPr/>
          <p:nvPr/>
        </p:nvGrpSpPr>
        <p:grpSpPr>
          <a:xfrm>
            <a:off x="242415" y="2149703"/>
            <a:ext cx="1144732" cy="1559331"/>
            <a:chOff x="3714651" y="3310966"/>
            <a:chExt cx="1144732" cy="1559331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9159B55-636C-482C-8C57-DA9C93AB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14651" y="3310966"/>
              <a:ext cx="1144732" cy="114473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D51884D-2A76-4A60-A694-37038F4A7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54636" y="4695089"/>
              <a:ext cx="664759" cy="175208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E35514-BBA9-4C4B-A026-B23378CEA55E}"/>
                </a:ext>
              </a:extLst>
            </p:cNvPr>
            <p:cNvSpPr txBox="1"/>
            <p:nvPr/>
          </p:nvSpPr>
          <p:spPr>
            <a:xfrm>
              <a:off x="3714651" y="4397431"/>
              <a:ext cx="11447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Tytus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Mak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5B2546D-9654-48E5-AE82-AED50A8EF7EA}"/>
              </a:ext>
            </a:extLst>
          </p:cNvPr>
          <p:cNvGrpSpPr/>
          <p:nvPr/>
        </p:nvGrpSpPr>
        <p:grpSpPr>
          <a:xfrm>
            <a:off x="8944525" y="747009"/>
            <a:ext cx="3105652" cy="3394450"/>
            <a:chOff x="8944525" y="844214"/>
            <a:chExt cx="3105652" cy="3394450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321E4F1-EE6D-4C23-8082-264195C92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944525" y="1133012"/>
              <a:ext cx="3105652" cy="310565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CBAE7F-337E-49EB-9A8A-210F1A076A34}"/>
                </a:ext>
              </a:extLst>
            </p:cNvPr>
            <p:cNvSpPr txBox="1"/>
            <p:nvPr/>
          </p:nvSpPr>
          <p:spPr>
            <a:xfrm>
              <a:off x="9278565" y="877935"/>
              <a:ext cx="6324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D8366C-013E-4303-A2C0-064BFB8F64FB}"/>
                </a:ext>
              </a:extLst>
            </p:cNvPr>
            <p:cNvSpPr txBox="1"/>
            <p:nvPr/>
          </p:nvSpPr>
          <p:spPr>
            <a:xfrm>
              <a:off x="10236621" y="869080"/>
              <a:ext cx="3328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5f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1CA03BC-0B19-4F26-B5BA-DEE6B8348459}"/>
                </a:ext>
              </a:extLst>
            </p:cNvPr>
            <p:cNvSpPr txBox="1"/>
            <p:nvPr/>
          </p:nvSpPr>
          <p:spPr>
            <a:xfrm>
              <a:off x="10970611" y="844214"/>
              <a:ext cx="3213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5I</a:t>
              </a:r>
            </a:p>
          </p:txBody>
        </p:sp>
      </p:grpSp>
      <p:pic>
        <p:nvPicPr>
          <p:cNvPr id="42" name="Graphic 41">
            <a:extLst>
              <a:ext uri="{FF2B5EF4-FFF2-40B4-BE49-F238E27FC236}">
                <a16:creationId xmlns:a16="http://schemas.microsoft.com/office/drawing/2014/main" id="{6BAAAD0C-A334-4713-839C-5DA8CF1DB1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66217" y="4279574"/>
            <a:ext cx="2114641" cy="203005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FA9D54F-8B9E-4CE0-8972-0CEA8A9911B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153" b="24303"/>
          <a:stretch/>
        </p:blipFill>
        <p:spPr>
          <a:xfrm>
            <a:off x="1804985" y="1917916"/>
            <a:ext cx="6944229" cy="3574934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73F2BF2C-46FC-430E-B276-3A9C131B689B}"/>
              </a:ext>
            </a:extLst>
          </p:cNvPr>
          <p:cNvSpPr txBox="1"/>
          <p:nvPr/>
        </p:nvSpPr>
        <p:spPr>
          <a:xfrm>
            <a:off x="2242039" y="5892604"/>
            <a:ext cx="7036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Lia will present this data during the Public Session on November 10</a:t>
            </a:r>
            <a:r>
              <a:rPr lang="en-US" b="1" baseline="30000" dirty="0">
                <a:solidFill>
                  <a:srgbClr val="FF0000"/>
                </a:solidFill>
              </a:rPr>
              <a:t>th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86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08580F68-8102-4A6B-B551-D63F429E3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265" y="5660129"/>
            <a:ext cx="481557" cy="4822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B23182-E8E4-4EBB-919F-A19E32606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44" y="6497"/>
            <a:ext cx="12279414" cy="52687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9F4136-FD6C-4880-BF40-4C9DEAAA8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7" y="5345096"/>
            <a:ext cx="1050798" cy="2361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5A52B4-F3B4-4A94-9934-4DCB751E5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1276" y="5258642"/>
            <a:ext cx="863375" cy="3085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9EA116-0715-465C-A272-D4D54B4E6E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323" y="5641056"/>
            <a:ext cx="1004317" cy="4095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44D9F6-A8A5-43A7-941E-E24C0D5FC0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704" y="6065519"/>
            <a:ext cx="712325" cy="6398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E63F01-F5E8-4EBA-810C-114EB2BEA45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3627" b="33516"/>
          <a:stretch/>
        </p:blipFill>
        <p:spPr>
          <a:xfrm>
            <a:off x="9335415" y="5324206"/>
            <a:ext cx="1004316" cy="3219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E786EF-CA26-4227-92C4-31443F233D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2588" y="4448181"/>
            <a:ext cx="709207" cy="1773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CA5AA3-EAFB-4531-8CC5-1D466D703A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65" y="4120513"/>
            <a:ext cx="477170" cy="3219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4C4466C-5B5F-49C8-9872-EBAD56F759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354" y="4579343"/>
            <a:ext cx="767334" cy="3521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1654C7-24D9-426E-A394-2E0A81A08E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9299" y="5202391"/>
            <a:ext cx="742293" cy="7422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A55E0E1-F0D9-4A45-A66D-268696D058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58707" y="4773312"/>
            <a:ext cx="664759" cy="17520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35B8AE6-8987-4FF2-A90F-F52E71544A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9827" y="5238410"/>
            <a:ext cx="588256" cy="44805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295B7B-2EEB-49CF-8ACE-AD78B86BB5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37957" y="4900262"/>
            <a:ext cx="674417" cy="3911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AA060D0-8871-44AF-8BC2-8CD65946677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33920" y="4319725"/>
            <a:ext cx="434625" cy="3911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869D96F-3866-4D95-B2F0-A17A769FE02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564" y="5676343"/>
            <a:ext cx="345153" cy="1697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14214CC-758A-450A-9228-2FE133241A2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19827" y="5835629"/>
            <a:ext cx="1213522" cy="3984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8D9B6B1-56F1-437B-8514-CDB35EBED60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58869" y="4372672"/>
            <a:ext cx="434626" cy="35718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AA05DD4-0E96-4653-8C53-96513FA30FD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8679" y="5781641"/>
            <a:ext cx="830759" cy="16420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546C788-9A73-420C-962A-890D62AAA30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092" y="5221435"/>
            <a:ext cx="795802" cy="65140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0A24A46-D531-4EE8-9BB9-E5D690031E6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71668" y="4422553"/>
            <a:ext cx="342423" cy="34242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DCDF677-5FC6-4056-B8A1-789B7012A22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679681" y="4074464"/>
            <a:ext cx="1236806" cy="34259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8F1C3E3-0166-4D8B-885E-6654D66D3F2A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29202" b="29389"/>
          <a:stretch/>
        </p:blipFill>
        <p:spPr>
          <a:xfrm>
            <a:off x="3951682" y="4997611"/>
            <a:ext cx="1099975" cy="25305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F070545-0B05-4844-8169-93690D80927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4971" y="5894069"/>
            <a:ext cx="571612" cy="27614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3E0F13A-530D-44CC-889F-FE20FCD1606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321783" y="5311525"/>
            <a:ext cx="512937" cy="51293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82E51CC-2619-4541-93B3-D22C6517CCD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526346" y="5267977"/>
            <a:ext cx="583199" cy="40823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5480035-CE44-42F7-BCBF-14CC9DCC332E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t="23888" b="21254"/>
          <a:stretch/>
        </p:blipFill>
        <p:spPr>
          <a:xfrm>
            <a:off x="5212308" y="5224291"/>
            <a:ext cx="1171194" cy="35693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CEB6736-0678-4A3F-850C-CDD8AF36055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54491" y="4426023"/>
            <a:ext cx="851560" cy="26600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0533B5E-DA2D-417D-8408-4E1E6A1E97D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12537" y="5646137"/>
            <a:ext cx="1093279" cy="27150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98740AC-97D2-492B-BE7C-830E4ACB80BA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l="10500" t="17523" r="10150" b="18014"/>
          <a:stretch/>
        </p:blipFill>
        <p:spPr>
          <a:xfrm>
            <a:off x="86335" y="6224324"/>
            <a:ext cx="536861" cy="13697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7BB59DD-ABD2-4674-A6DF-60586B33FF8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508108" y="5985698"/>
            <a:ext cx="1004317" cy="26441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DB56D33-5B71-43D3-B17A-47799D344FA8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751201" y="6058487"/>
            <a:ext cx="504312" cy="651403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3F97EA7-1596-4BAD-81EC-AC096DD20749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1657" y="6058152"/>
            <a:ext cx="668583" cy="12535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4DD0F704-14A8-4B80-9516-64819841766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94123" y="5426979"/>
            <a:ext cx="792649" cy="17308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E9F99F0-DB53-49DE-A0FB-8A264026A2E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1328562" y="5221435"/>
            <a:ext cx="782573" cy="782573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C4312A5-F269-4731-B0CD-4AA1D520D94C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901826" y="5798063"/>
            <a:ext cx="1021640" cy="45205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25610D2A-597E-415F-B8C8-A10BFD6E799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889055" y="6231828"/>
            <a:ext cx="1353312" cy="188034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0DAD4E93-F670-45BF-B41D-BC462F1540AB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373629" y="5944684"/>
            <a:ext cx="482078" cy="378541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357C954F-91BE-43AA-9DB7-D991D18E2CEC}"/>
              </a:ext>
            </a:extLst>
          </p:cNvPr>
          <p:cNvPicPr>
            <a:picLocks noChangeAspect="1"/>
          </p:cNvPicPr>
          <p:nvPr/>
        </p:nvPicPr>
        <p:blipFill rotWithShape="1">
          <a:blip r:embed="rId41"/>
          <a:srcRect t="16251" b="11724"/>
          <a:stretch/>
        </p:blipFill>
        <p:spPr>
          <a:xfrm>
            <a:off x="898759" y="6268893"/>
            <a:ext cx="740021" cy="27982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2A85A77D-0358-40F1-8E8E-6253D12C209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78863" y="4831606"/>
            <a:ext cx="1153197" cy="366717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CEAD7923-28D1-4F70-85EB-060AD9D3C212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99519" y="6170210"/>
            <a:ext cx="742293" cy="267940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9E20E3A0-CF03-45B0-8BC3-339A5BB9D636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492740" y="6321054"/>
            <a:ext cx="742293" cy="160163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B400D94E-6FCA-48C4-95B7-4B60FB74C06B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8540040" y="6277785"/>
            <a:ext cx="740021" cy="47731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DAD25A24-0369-4CCA-A340-EFE4F4B6126B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729494" y="5755602"/>
            <a:ext cx="463390" cy="936047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A0FC7ED2-D2D3-4178-B585-7A9141575C47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687480" y="5757402"/>
            <a:ext cx="531657" cy="164906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CC5CEC26-2614-4CCB-AE41-46E232A2460A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0319162" y="5922308"/>
            <a:ext cx="990614" cy="326827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4427C927-C0F9-40CF-97FE-0427CB24E2F3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092083" y="5173970"/>
            <a:ext cx="889689" cy="157126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ADD64678-A5C9-4880-BACA-895BDBFA5064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2783008" y="6558144"/>
            <a:ext cx="682764" cy="24268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7961106D-0BBA-4B23-A77B-C8B8A71B95E9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311400" y="6548718"/>
            <a:ext cx="1088163" cy="285643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FBB27023-50EB-441A-8E92-24EA54BB8D03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2706663" y="5167188"/>
            <a:ext cx="628252" cy="45498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9A2AD581-C628-4A67-B8BD-9209F6C307B9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6527298" y="6548718"/>
            <a:ext cx="1030878" cy="302015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94657D0-8EEE-45D1-B1AC-E49292954455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4746523" y="6473925"/>
            <a:ext cx="411118" cy="411118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6E7771AE-2922-4C8B-A27D-5356608E3498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3389139" y="4755024"/>
            <a:ext cx="428807" cy="428807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744CC6B4-0D9F-4B8F-B139-B6BB456AB236}"/>
              </a:ext>
            </a:extLst>
          </p:cNvPr>
          <p:cNvPicPr>
            <a:picLocks noChangeAspect="1"/>
          </p:cNvPicPr>
          <p:nvPr/>
        </p:nvPicPr>
        <p:blipFill rotWithShape="1">
          <a:blip r:embed="rId56"/>
          <a:srcRect t="22552" b="21339"/>
          <a:stretch/>
        </p:blipFill>
        <p:spPr>
          <a:xfrm>
            <a:off x="3448510" y="6455637"/>
            <a:ext cx="1322070" cy="445077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AC6B4805-07A2-45CF-81D6-E776E609BB8B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647320" y="6114585"/>
            <a:ext cx="1015207" cy="391162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C86712E0-DC7A-43AC-AC44-7185A26741FC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889858" y="6606010"/>
            <a:ext cx="1276474" cy="230721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8DC53EB7-13FB-47DC-B44C-6D04355F0068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2224464" y="6481217"/>
            <a:ext cx="440084" cy="286470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D103638F-D2E5-4723-A975-BF5104AFD6BD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0450249" y="6301604"/>
            <a:ext cx="746864" cy="408286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500C43B7-2938-41F0-990D-7607E1278682}"/>
              </a:ext>
            </a:extLst>
          </p:cNvPr>
          <p:cNvPicPr>
            <a:picLocks noChangeAspect="1"/>
          </p:cNvPicPr>
          <p:nvPr/>
        </p:nvPicPr>
        <p:blipFill rotWithShape="1"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624" b="23194"/>
          <a:stretch/>
        </p:blipFill>
        <p:spPr>
          <a:xfrm>
            <a:off x="2709079" y="6231828"/>
            <a:ext cx="643419" cy="297145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16E1831B-4876-415E-A8E8-C6F55E018316}"/>
              </a:ext>
            </a:extLst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2977354" y="5686465"/>
            <a:ext cx="550983" cy="21678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AB4CCFE3-1E49-4DF8-ADAF-C1C43D65DB65}"/>
              </a:ext>
            </a:extLst>
          </p:cNvPr>
          <p:cNvPicPr>
            <a:picLocks noChangeAspect="1"/>
          </p:cNvPicPr>
          <p:nvPr/>
        </p:nvPicPr>
        <p:blipFill rotWithShape="1">
          <a:blip r:embed="rId63"/>
          <a:srcRect l="6934" t="3633" r="6836" b="17831"/>
          <a:stretch/>
        </p:blipFill>
        <p:spPr>
          <a:xfrm>
            <a:off x="2930025" y="5933516"/>
            <a:ext cx="431602" cy="287451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85E4B2B2-3897-4B90-971B-7E9688ABA877}"/>
              </a:ext>
            </a:extLst>
          </p:cNvPr>
          <p:cNvPicPr>
            <a:picLocks noChangeAspect="1"/>
          </p:cNvPicPr>
          <p:nvPr/>
        </p:nvPicPr>
        <p:blipFill rotWithShape="1">
          <a:blip r:embed="rId64"/>
          <a:srcRect t="35780" b="33051"/>
          <a:stretch/>
        </p:blipFill>
        <p:spPr>
          <a:xfrm>
            <a:off x="89178" y="5049290"/>
            <a:ext cx="814111" cy="175001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F1A919B8-5A33-4DCF-AE47-5053B9E77510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52265" y="6500395"/>
            <a:ext cx="745776" cy="326899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24A7CD32-8FE5-4E10-A8F9-81AB632CE64D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63" y="114359"/>
            <a:ext cx="1115931" cy="9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1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4BDE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17856</TotalTime>
  <Words>553</Words>
  <Application>Microsoft Office PowerPoint</Application>
  <PresentationFormat>Widescreen</PresentationFormat>
  <Paragraphs>131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Helvetica Neue Black Condensed</vt:lpstr>
      <vt:lpstr>Times New Roman</vt:lpstr>
      <vt:lpstr>Office Theme</vt:lpstr>
      <vt:lpstr>PowerPoint Presentation</vt:lpstr>
      <vt:lpstr>PowerPoint Presentation</vt:lpstr>
      <vt:lpstr>Goals of Multi-Omics/Systems Biology AWG</vt:lpstr>
      <vt:lpstr>Publications Resulted from AWG Members</vt:lpstr>
      <vt:lpstr>Lots of Papers Recently Published on Space Biology!!</vt:lpstr>
      <vt:lpstr>PowerPoint Presentation</vt:lpstr>
      <vt:lpstr>Key Highlights: Multi-Omics Analysis Using GeneLab Database Recognizes Mitochondrial Dysfunction as a Mediator of Spaceflight Health Risks</vt:lpstr>
      <vt:lpstr>NASA GeneLab platform utilized for space radiation dosimetry biological response compared to radiation ground studies   </vt:lpstr>
      <vt:lpstr>RNA-sequencing Error Rates in Spaceflight Mouse Livers</vt:lpstr>
      <vt:lpstr>Highlight: Clustering of Pathways as a Function of Dose for Gene Ontology (GO) Terms</vt:lpstr>
      <vt:lpstr>PowerPoint Presentation</vt:lpstr>
      <vt:lpstr>Current Projects</vt:lpstr>
      <vt:lpstr>Mitochondria Dysregulation Across All Species During Spaceflight</vt:lpstr>
      <vt:lpstr>Genomic/Strain Differences impacting response to spaceflight</vt:lpstr>
      <vt:lpstr>The Impact of HZE Irradiation on Brain Functions in Rats: Proteomic Analysis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Afshin Beheshti</cp:lastModifiedBy>
  <cp:revision>419</cp:revision>
  <dcterms:created xsi:type="dcterms:W3CDTF">2018-07-16T01:24:17Z</dcterms:created>
  <dcterms:modified xsi:type="dcterms:W3CDTF">2021-10-28T00:30:42Z</dcterms:modified>
</cp:coreProperties>
</file>