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312" r:id="rId5"/>
    <p:sldId id="332" r:id="rId6"/>
    <p:sldId id="339" r:id="rId7"/>
    <p:sldId id="347" r:id="rId8"/>
    <p:sldId id="350" r:id="rId9"/>
    <p:sldId id="345" r:id="rId10"/>
    <p:sldId id="343" r:id="rId11"/>
    <p:sldId id="340" r:id="rId12"/>
    <p:sldId id="342" r:id="rId13"/>
    <p:sldId id="341" r:id="rId14"/>
    <p:sldId id="344" r:id="rId15"/>
    <p:sldId id="348" r:id="rId16"/>
    <p:sldId id="349" r:id="rId17"/>
    <p:sldId id="3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DE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29" autoAdjust="0"/>
  </p:normalViewPr>
  <p:slideViewPr>
    <p:cSldViewPr snapToGrid="0">
      <p:cViewPr>
        <p:scale>
          <a:sx n="50" d="100"/>
          <a:sy n="50" d="100"/>
        </p:scale>
        <p:origin x="43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3B05C2-FAFB-4BCC-BAB3-F98D3393B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3937B-5466-4E2F-BC69-CFD64BC4D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B9B4B-9589-4B55-BCDB-676308390A7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8D9EB-8B80-47DD-BF80-9BF1AD519D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E1BBF-846B-423B-B308-58F460D35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0257D-650E-4E4A-948C-4638267A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85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63572-6C72-B64C-A48A-8D6F736EBA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41AE3-0FC5-CD4C-85C2-3ECE09451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41AE3-0FC5-CD4C-85C2-3ECE094518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1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able, indoor, sitting, blue&#10;&#10;Description automatically generated">
            <a:extLst>
              <a:ext uri="{FF2B5EF4-FFF2-40B4-BE49-F238E27FC236}">
                <a16:creationId xmlns:a16="http://schemas.microsoft.com/office/drawing/2014/main" id="{8D72B387-0086-5C41-95DA-88433F909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084" y="-32084"/>
            <a:ext cx="12322048" cy="693115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07D0B58-60C5-E145-943C-0282FF9DEE2C}"/>
              </a:ext>
            </a:extLst>
          </p:cNvPr>
          <p:cNvGrpSpPr/>
          <p:nvPr userDrawn="1"/>
        </p:nvGrpSpPr>
        <p:grpSpPr>
          <a:xfrm>
            <a:off x="-489819" y="-32084"/>
            <a:ext cx="3197522" cy="6931152"/>
            <a:chOff x="-473777" y="-18943"/>
            <a:chExt cx="3197522" cy="6876906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F3F2F5EE-AEEB-BC49-8DC6-DE28BE492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8943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0076B3"/>
                </a:gs>
                <a:gs pos="0">
                  <a:srgbClr val="0474B2"/>
                </a:gs>
                <a:gs pos="41000">
                  <a:srgbClr val="31A66C"/>
                </a:gs>
              </a:gsLst>
              <a:lin ang="16200000" scaled="1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6BAC39C-CA2B-024B-9839-D8CDC23B7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9370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66000">
                  <a:srgbClr val="31A66C"/>
                </a:gs>
                <a:gs pos="0">
                  <a:srgbClr val="0075B7"/>
                </a:gs>
                <a:gs pos="100000">
                  <a:srgbClr val="0075B7"/>
                </a:gs>
              </a:gsLst>
              <a:lin ang="5400000" scaled="1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209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ABD8527-6D06-7A4D-B1DD-ED7A7A06666C}"/>
              </a:ext>
            </a:extLst>
          </p:cNvPr>
          <p:cNvGrpSpPr/>
          <p:nvPr userDrawn="1"/>
        </p:nvGrpSpPr>
        <p:grpSpPr>
          <a:xfrm>
            <a:off x="-13447" y="-19394"/>
            <a:ext cx="12274036" cy="6933770"/>
            <a:chOff x="-13447" y="-19394"/>
            <a:chExt cx="12274036" cy="693377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6D7B2F-8A5D-9C46-A3D3-88E7CC33989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3447" y="-19394"/>
              <a:ext cx="12272942" cy="6931152"/>
            </a:xfrm>
            <a:prstGeom prst="rect">
              <a:avLst/>
            </a:prstGeom>
            <a:gradFill flip="none" rotWithShape="1">
              <a:gsLst>
                <a:gs pos="100000">
                  <a:srgbClr val="0076B7"/>
                </a:gs>
                <a:gs pos="59000">
                  <a:srgbClr val="2CA272"/>
                </a:gs>
                <a:gs pos="0">
                  <a:srgbClr val="0077B4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7D4A7F-CF0F-EB42-86B6-BA6E1567E064}"/>
                </a:ext>
              </a:extLst>
            </p:cNvPr>
            <p:cNvSpPr>
              <a:spLocks/>
            </p:cNvSpPr>
            <p:nvPr userDrawn="1"/>
          </p:nvSpPr>
          <p:spPr>
            <a:xfrm>
              <a:off x="-13447" y="-19394"/>
              <a:ext cx="12273280" cy="693115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F2AA13-62B5-E94E-BF4C-C0DFD13288B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27221" y="-19394"/>
              <a:ext cx="4652702" cy="6933770"/>
              <a:chOff x="3308351" y="2370138"/>
              <a:chExt cx="2760662" cy="4111589"/>
            </a:xfrm>
            <a:gradFill flip="none" rotWithShape="1">
              <a:gsLst>
                <a:gs pos="0">
                  <a:srgbClr val="00B0F0"/>
                </a:gs>
                <a:gs pos="100000">
                  <a:srgbClr val="36CDA2"/>
                </a:gs>
              </a:gsLst>
              <a:lin ang="10800000" scaled="1"/>
              <a:tileRect/>
            </a:gradFill>
          </p:grpSpPr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D5304AE8-B3A1-9340-A039-E36A5DC7A2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4213" y="2370138"/>
                <a:ext cx="1574800" cy="3676650"/>
              </a:xfrm>
              <a:custGeom>
                <a:avLst/>
                <a:gdLst>
                  <a:gd name="T0" fmla="*/ 239 w 828"/>
                  <a:gd name="T1" fmla="*/ 1416 h 1936"/>
                  <a:gd name="T2" fmla="*/ 387 w 828"/>
                  <a:gd name="T3" fmla="*/ 1936 h 1936"/>
                  <a:gd name="T4" fmla="*/ 127 w 828"/>
                  <a:gd name="T5" fmla="*/ 1417 h 1936"/>
                  <a:gd name="T6" fmla="*/ 239 w 828"/>
                  <a:gd name="T7" fmla="*/ 1416 h 1936"/>
                  <a:gd name="T8" fmla="*/ 273 w 828"/>
                  <a:gd name="T9" fmla="*/ 883 h 1936"/>
                  <a:gd name="T10" fmla="*/ 828 w 828"/>
                  <a:gd name="T11" fmla="*/ 3 h 1936"/>
                  <a:gd name="T12" fmla="*/ 195 w 828"/>
                  <a:gd name="T13" fmla="*/ 0 h 1936"/>
                  <a:gd name="T14" fmla="*/ 18 w 828"/>
                  <a:gd name="T15" fmla="*/ 883 h 1936"/>
                  <a:gd name="T16" fmla="*/ 273 w 828"/>
                  <a:gd name="T17" fmla="*/ 883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8" h="1936">
                    <a:moveTo>
                      <a:pt x="239" y="1416"/>
                    </a:moveTo>
                    <a:cubicBezTo>
                      <a:pt x="273" y="1728"/>
                      <a:pt x="387" y="1936"/>
                      <a:pt x="387" y="1936"/>
                    </a:cubicBezTo>
                    <a:cubicBezTo>
                      <a:pt x="271" y="1756"/>
                      <a:pt x="186" y="1583"/>
                      <a:pt x="127" y="1417"/>
                    </a:cubicBezTo>
                    <a:lnTo>
                      <a:pt x="239" y="1416"/>
                    </a:lnTo>
                    <a:close/>
                    <a:moveTo>
                      <a:pt x="273" y="883"/>
                    </a:moveTo>
                    <a:cubicBezTo>
                      <a:pt x="342" y="603"/>
                      <a:pt x="503" y="296"/>
                      <a:pt x="828" y="3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2" y="241"/>
                      <a:pt x="0" y="540"/>
                      <a:pt x="18" y="883"/>
                    </a:cubicBezTo>
                    <a:lnTo>
                      <a:pt x="273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7B9D3A84-1AA1-9C4B-ADEB-4D0AC7D7E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276" y="5254625"/>
                <a:ext cx="542925" cy="1223962"/>
              </a:xfrm>
              <a:custGeom>
                <a:avLst/>
                <a:gdLst>
                  <a:gd name="T0" fmla="*/ 286 w 286"/>
                  <a:gd name="T1" fmla="*/ 645 h 645"/>
                  <a:gd name="T2" fmla="*/ 0 w 286"/>
                  <a:gd name="T3" fmla="*/ 0 h 645"/>
                  <a:gd name="T4" fmla="*/ 166 w 286"/>
                  <a:gd name="T5" fmla="*/ 645 h 645"/>
                  <a:gd name="T6" fmla="*/ 286 w 286"/>
                  <a:gd name="T7" fmla="*/ 645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6" h="645">
                    <a:moveTo>
                      <a:pt x="286" y="645"/>
                    </a:moveTo>
                    <a:cubicBezTo>
                      <a:pt x="167" y="471"/>
                      <a:pt x="62" y="257"/>
                      <a:pt x="0" y="0"/>
                    </a:cubicBezTo>
                    <a:cubicBezTo>
                      <a:pt x="0" y="0"/>
                      <a:pt x="14" y="282"/>
                      <a:pt x="166" y="645"/>
                    </a:cubicBezTo>
                    <a:lnTo>
                      <a:pt x="286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D82291DB-188B-FC4E-A84B-F7289EB49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8351" y="2371690"/>
                <a:ext cx="2270125" cy="4110037"/>
              </a:xfrm>
              <a:custGeom>
                <a:avLst/>
                <a:gdLst>
                  <a:gd name="T0" fmla="*/ 32 w 1193"/>
                  <a:gd name="T1" fmla="*/ 1413 h 2162"/>
                  <a:gd name="T2" fmla="*/ 361 w 1193"/>
                  <a:gd name="T3" fmla="*/ 2161 h 2162"/>
                  <a:gd name="T4" fmla="*/ 1193 w 1193"/>
                  <a:gd name="T5" fmla="*/ 2161 h 2162"/>
                  <a:gd name="T6" fmla="*/ 955 w 1193"/>
                  <a:gd name="T7" fmla="*/ 1903 h 2162"/>
                  <a:gd name="T8" fmla="*/ 704 w 1193"/>
                  <a:gd name="T9" fmla="*/ 1413 h 2162"/>
                  <a:gd name="T10" fmla="*/ 32 w 1193"/>
                  <a:gd name="T11" fmla="*/ 1413 h 2162"/>
                  <a:gd name="T12" fmla="*/ 0 w 1193"/>
                  <a:gd name="T13" fmla="*/ 879 h 2162"/>
                  <a:gd name="T14" fmla="*/ 126 w 1193"/>
                  <a:gd name="T15" fmla="*/ 299 h 2162"/>
                  <a:gd name="T16" fmla="*/ 275 w 1193"/>
                  <a:gd name="T17" fmla="*/ 0 h 2162"/>
                  <a:gd name="T18" fmla="*/ 725 w 1193"/>
                  <a:gd name="T19" fmla="*/ 0 h 2162"/>
                  <a:gd name="T20" fmla="*/ 590 w 1193"/>
                  <a:gd name="T21" fmla="*/ 879 h 2162"/>
                  <a:gd name="T22" fmla="*/ 0 w 1193"/>
                  <a:gd name="T23" fmla="*/ 879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3" h="2162">
                    <a:moveTo>
                      <a:pt x="32" y="1413"/>
                    </a:moveTo>
                    <a:cubicBezTo>
                      <a:pt x="79" y="1653"/>
                      <a:pt x="178" y="1910"/>
                      <a:pt x="361" y="2161"/>
                    </a:cubicBezTo>
                    <a:cubicBezTo>
                      <a:pt x="362" y="2162"/>
                      <a:pt x="1193" y="2161"/>
                      <a:pt x="1193" y="2161"/>
                    </a:cubicBezTo>
                    <a:cubicBezTo>
                      <a:pt x="1113" y="2085"/>
                      <a:pt x="1034" y="2000"/>
                      <a:pt x="955" y="1903"/>
                    </a:cubicBezTo>
                    <a:cubicBezTo>
                      <a:pt x="955" y="1903"/>
                      <a:pt x="812" y="1718"/>
                      <a:pt x="704" y="1413"/>
                    </a:cubicBezTo>
                    <a:lnTo>
                      <a:pt x="32" y="1413"/>
                    </a:lnTo>
                    <a:close/>
                    <a:moveTo>
                      <a:pt x="0" y="879"/>
                    </a:moveTo>
                    <a:cubicBezTo>
                      <a:pt x="25" y="534"/>
                      <a:pt x="126" y="299"/>
                      <a:pt x="126" y="299"/>
                    </a:cubicBezTo>
                    <a:cubicBezTo>
                      <a:pt x="173" y="190"/>
                      <a:pt x="220" y="94"/>
                      <a:pt x="275" y="0"/>
                    </a:cubicBezTo>
                    <a:cubicBezTo>
                      <a:pt x="725" y="0"/>
                      <a:pt x="725" y="0"/>
                      <a:pt x="725" y="0"/>
                    </a:cubicBezTo>
                    <a:cubicBezTo>
                      <a:pt x="599" y="319"/>
                      <a:pt x="569" y="617"/>
                      <a:pt x="590" y="879"/>
                    </a:cubicBezTo>
                    <a:lnTo>
                      <a:pt x="0" y="8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EB389C-7368-8241-A182-CFDBFCD6C66C}"/>
                </a:ext>
              </a:extLst>
            </p:cNvPr>
            <p:cNvSpPr/>
            <p:nvPr userDrawn="1"/>
          </p:nvSpPr>
          <p:spPr>
            <a:xfrm>
              <a:off x="-10659" y="160316"/>
              <a:ext cx="12271248" cy="6309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86175" y="374637"/>
            <a:ext cx="11133192" cy="646331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586175" y="1198061"/>
            <a:ext cx="11133192" cy="1798441"/>
          </a:xfrm>
        </p:spPr>
        <p:txBody>
          <a:bodyPr wrap="square">
            <a:spAutoFit/>
          </a:bodyPr>
          <a:lstStyle>
            <a:lvl1pPr marL="0" indent="173038"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457200" indent="184150"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14400" indent="180975"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3pPr>
            <a:lvl4pPr marL="1371600" indent="177800"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4pPr>
            <a:lvl5pPr marL="1828800" indent="176213"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54441" y="6451061"/>
            <a:ext cx="2743200" cy="365125"/>
          </a:xfrm>
        </p:spPr>
        <p:txBody>
          <a:bodyPr/>
          <a:lstStyle>
            <a:lvl1pPr>
              <a:defRPr>
                <a:solidFill>
                  <a:srgbClr val="001D56"/>
                </a:solidFill>
              </a:defRPr>
            </a:lvl1pPr>
          </a:lstStyle>
          <a:p>
            <a:fld id="{18C61A40-1EA2-224C-B3B7-13C9149DDE67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99560" y="6449504"/>
            <a:ext cx="4114800" cy="365125"/>
          </a:xfrm>
        </p:spPr>
        <p:txBody>
          <a:bodyPr/>
          <a:lstStyle>
            <a:lvl1pPr>
              <a:defRPr>
                <a:solidFill>
                  <a:srgbClr val="001D56"/>
                </a:solidFill>
              </a:defRPr>
            </a:lvl1pPr>
          </a:lstStyle>
          <a:p>
            <a:endParaRPr lang="en-US">
              <a:solidFill>
                <a:srgbClr val="001D56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355319" y="64492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D56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6343C5C-3463-CF4D-899C-003BE8CD7B61}"/>
              </a:ext>
            </a:extLst>
          </p:cNvPr>
          <p:cNvGrpSpPr/>
          <p:nvPr userDrawn="1"/>
        </p:nvGrpSpPr>
        <p:grpSpPr>
          <a:xfrm>
            <a:off x="-13447" y="-19394"/>
            <a:ext cx="12274036" cy="6933770"/>
            <a:chOff x="-13447" y="-19394"/>
            <a:chExt cx="12274036" cy="69337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5D2BBE-8FE6-0D47-BFCD-1AAD9EE5EB77}"/>
                </a:ext>
              </a:extLst>
            </p:cNvPr>
            <p:cNvSpPr>
              <a:spLocks/>
            </p:cNvSpPr>
            <p:nvPr userDrawn="1"/>
          </p:nvSpPr>
          <p:spPr>
            <a:xfrm>
              <a:off x="-13447" y="-19394"/>
              <a:ext cx="12272942" cy="6931152"/>
            </a:xfrm>
            <a:prstGeom prst="rect">
              <a:avLst/>
            </a:prstGeom>
            <a:gradFill flip="none" rotWithShape="1">
              <a:gsLst>
                <a:gs pos="100000">
                  <a:srgbClr val="0076B7"/>
                </a:gs>
                <a:gs pos="59000">
                  <a:srgbClr val="2CA272"/>
                </a:gs>
                <a:gs pos="0">
                  <a:srgbClr val="0077B4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31D3D44-AFB6-894D-984B-3AD5A129593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3447" y="-19394"/>
              <a:ext cx="12273280" cy="693115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D567EC0-5647-9647-9812-0476F7DBCD4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27221" y="-19394"/>
              <a:ext cx="4652702" cy="6933770"/>
              <a:chOff x="3308351" y="2370138"/>
              <a:chExt cx="2760662" cy="4111589"/>
            </a:xfrm>
            <a:gradFill flip="none" rotWithShape="1">
              <a:gsLst>
                <a:gs pos="0">
                  <a:srgbClr val="00B0F0"/>
                </a:gs>
                <a:gs pos="100000">
                  <a:srgbClr val="36CDA2"/>
                </a:gs>
              </a:gsLst>
              <a:lin ang="10800000" scaled="1"/>
              <a:tileRect/>
            </a:gradFill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64DD190-03D3-C742-9ADA-9138C872C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4213" y="2370138"/>
                <a:ext cx="1574800" cy="3676650"/>
              </a:xfrm>
              <a:custGeom>
                <a:avLst/>
                <a:gdLst>
                  <a:gd name="T0" fmla="*/ 239 w 828"/>
                  <a:gd name="T1" fmla="*/ 1416 h 1936"/>
                  <a:gd name="T2" fmla="*/ 387 w 828"/>
                  <a:gd name="T3" fmla="*/ 1936 h 1936"/>
                  <a:gd name="T4" fmla="*/ 127 w 828"/>
                  <a:gd name="T5" fmla="*/ 1417 h 1936"/>
                  <a:gd name="T6" fmla="*/ 239 w 828"/>
                  <a:gd name="T7" fmla="*/ 1416 h 1936"/>
                  <a:gd name="T8" fmla="*/ 273 w 828"/>
                  <a:gd name="T9" fmla="*/ 883 h 1936"/>
                  <a:gd name="T10" fmla="*/ 828 w 828"/>
                  <a:gd name="T11" fmla="*/ 3 h 1936"/>
                  <a:gd name="T12" fmla="*/ 195 w 828"/>
                  <a:gd name="T13" fmla="*/ 0 h 1936"/>
                  <a:gd name="T14" fmla="*/ 18 w 828"/>
                  <a:gd name="T15" fmla="*/ 883 h 1936"/>
                  <a:gd name="T16" fmla="*/ 273 w 828"/>
                  <a:gd name="T17" fmla="*/ 883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8" h="1936">
                    <a:moveTo>
                      <a:pt x="239" y="1416"/>
                    </a:moveTo>
                    <a:cubicBezTo>
                      <a:pt x="273" y="1728"/>
                      <a:pt x="387" y="1936"/>
                      <a:pt x="387" y="1936"/>
                    </a:cubicBezTo>
                    <a:cubicBezTo>
                      <a:pt x="271" y="1756"/>
                      <a:pt x="186" y="1583"/>
                      <a:pt x="127" y="1417"/>
                    </a:cubicBezTo>
                    <a:lnTo>
                      <a:pt x="239" y="1416"/>
                    </a:lnTo>
                    <a:close/>
                    <a:moveTo>
                      <a:pt x="273" y="883"/>
                    </a:moveTo>
                    <a:cubicBezTo>
                      <a:pt x="342" y="603"/>
                      <a:pt x="503" y="296"/>
                      <a:pt x="828" y="3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2" y="241"/>
                      <a:pt x="0" y="540"/>
                      <a:pt x="18" y="883"/>
                    </a:cubicBezTo>
                    <a:lnTo>
                      <a:pt x="273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E54106F-2250-C94B-B2C3-3F37F939F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276" y="5254625"/>
                <a:ext cx="542925" cy="1223962"/>
              </a:xfrm>
              <a:custGeom>
                <a:avLst/>
                <a:gdLst>
                  <a:gd name="T0" fmla="*/ 286 w 286"/>
                  <a:gd name="T1" fmla="*/ 645 h 645"/>
                  <a:gd name="T2" fmla="*/ 0 w 286"/>
                  <a:gd name="T3" fmla="*/ 0 h 645"/>
                  <a:gd name="T4" fmla="*/ 166 w 286"/>
                  <a:gd name="T5" fmla="*/ 645 h 645"/>
                  <a:gd name="T6" fmla="*/ 286 w 286"/>
                  <a:gd name="T7" fmla="*/ 645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6" h="645">
                    <a:moveTo>
                      <a:pt x="286" y="645"/>
                    </a:moveTo>
                    <a:cubicBezTo>
                      <a:pt x="167" y="471"/>
                      <a:pt x="62" y="257"/>
                      <a:pt x="0" y="0"/>
                    </a:cubicBezTo>
                    <a:cubicBezTo>
                      <a:pt x="0" y="0"/>
                      <a:pt x="14" y="282"/>
                      <a:pt x="166" y="645"/>
                    </a:cubicBezTo>
                    <a:lnTo>
                      <a:pt x="286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F3C977CE-F0C3-3243-8C1B-3A2487CEA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8351" y="2371690"/>
                <a:ext cx="2270125" cy="4110037"/>
              </a:xfrm>
              <a:custGeom>
                <a:avLst/>
                <a:gdLst>
                  <a:gd name="T0" fmla="*/ 32 w 1193"/>
                  <a:gd name="T1" fmla="*/ 1413 h 2162"/>
                  <a:gd name="T2" fmla="*/ 361 w 1193"/>
                  <a:gd name="T3" fmla="*/ 2161 h 2162"/>
                  <a:gd name="T4" fmla="*/ 1193 w 1193"/>
                  <a:gd name="T5" fmla="*/ 2161 h 2162"/>
                  <a:gd name="T6" fmla="*/ 955 w 1193"/>
                  <a:gd name="T7" fmla="*/ 1903 h 2162"/>
                  <a:gd name="T8" fmla="*/ 704 w 1193"/>
                  <a:gd name="T9" fmla="*/ 1413 h 2162"/>
                  <a:gd name="T10" fmla="*/ 32 w 1193"/>
                  <a:gd name="T11" fmla="*/ 1413 h 2162"/>
                  <a:gd name="T12" fmla="*/ 0 w 1193"/>
                  <a:gd name="T13" fmla="*/ 879 h 2162"/>
                  <a:gd name="T14" fmla="*/ 126 w 1193"/>
                  <a:gd name="T15" fmla="*/ 299 h 2162"/>
                  <a:gd name="T16" fmla="*/ 275 w 1193"/>
                  <a:gd name="T17" fmla="*/ 0 h 2162"/>
                  <a:gd name="T18" fmla="*/ 725 w 1193"/>
                  <a:gd name="T19" fmla="*/ 0 h 2162"/>
                  <a:gd name="T20" fmla="*/ 590 w 1193"/>
                  <a:gd name="T21" fmla="*/ 879 h 2162"/>
                  <a:gd name="T22" fmla="*/ 0 w 1193"/>
                  <a:gd name="T23" fmla="*/ 879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3" h="2162">
                    <a:moveTo>
                      <a:pt x="32" y="1413"/>
                    </a:moveTo>
                    <a:cubicBezTo>
                      <a:pt x="79" y="1653"/>
                      <a:pt x="178" y="1910"/>
                      <a:pt x="361" y="2161"/>
                    </a:cubicBezTo>
                    <a:cubicBezTo>
                      <a:pt x="362" y="2162"/>
                      <a:pt x="1193" y="2161"/>
                      <a:pt x="1193" y="2161"/>
                    </a:cubicBezTo>
                    <a:cubicBezTo>
                      <a:pt x="1113" y="2085"/>
                      <a:pt x="1034" y="2000"/>
                      <a:pt x="955" y="1903"/>
                    </a:cubicBezTo>
                    <a:cubicBezTo>
                      <a:pt x="955" y="1903"/>
                      <a:pt x="812" y="1718"/>
                      <a:pt x="704" y="1413"/>
                    </a:cubicBezTo>
                    <a:lnTo>
                      <a:pt x="32" y="1413"/>
                    </a:lnTo>
                    <a:close/>
                    <a:moveTo>
                      <a:pt x="0" y="879"/>
                    </a:moveTo>
                    <a:cubicBezTo>
                      <a:pt x="25" y="534"/>
                      <a:pt x="126" y="299"/>
                      <a:pt x="126" y="299"/>
                    </a:cubicBezTo>
                    <a:cubicBezTo>
                      <a:pt x="173" y="190"/>
                      <a:pt x="220" y="94"/>
                      <a:pt x="275" y="0"/>
                    </a:cubicBezTo>
                    <a:cubicBezTo>
                      <a:pt x="725" y="0"/>
                      <a:pt x="725" y="0"/>
                      <a:pt x="725" y="0"/>
                    </a:cubicBezTo>
                    <a:cubicBezTo>
                      <a:pt x="599" y="319"/>
                      <a:pt x="569" y="617"/>
                      <a:pt x="590" y="879"/>
                    </a:cubicBezTo>
                    <a:lnTo>
                      <a:pt x="0" y="8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C4523E-FCF1-8B4C-9C14-39488124807F}"/>
                </a:ext>
              </a:extLst>
            </p:cNvPr>
            <p:cNvSpPr/>
            <p:nvPr userDrawn="1"/>
          </p:nvSpPr>
          <p:spPr>
            <a:xfrm>
              <a:off x="-10659" y="160316"/>
              <a:ext cx="12271248" cy="6309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633" y="6451061"/>
            <a:ext cx="2743200" cy="365125"/>
          </a:xfrm>
        </p:spPr>
        <p:txBody>
          <a:bodyPr/>
          <a:lstStyle>
            <a:lvl1pPr>
              <a:defRPr>
                <a:solidFill>
                  <a:srgbClr val="001D56"/>
                </a:solidFill>
              </a:defRPr>
            </a:lvl1pPr>
          </a:lstStyle>
          <a:p>
            <a:fld id="{81721A1E-F941-5645-8EB9-E0DEB540FBBD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52" y="6451061"/>
            <a:ext cx="4114800" cy="365125"/>
          </a:xfrm>
        </p:spPr>
        <p:txBody>
          <a:bodyPr/>
          <a:lstStyle>
            <a:lvl1pPr>
              <a:defRPr>
                <a:solidFill>
                  <a:srgbClr val="001D56"/>
                </a:solidFill>
              </a:defRPr>
            </a:lvl1pPr>
          </a:lstStyle>
          <a:p>
            <a:endParaRPr lang="en-US">
              <a:solidFill>
                <a:srgbClr val="001D56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492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D56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75" y="374637"/>
            <a:ext cx="11133192" cy="646331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6175" y="1198061"/>
            <a:ext cx="11133192" cy="1798441"/>
          </a:xfrm>
        </p:spPr>
        <p:txBody>
          <a:bodyPr wrap="square">
            <a:spAutoFit/>
          </a:bodyPr>
          <a:lstStyle>
            <a:lvl1pPr marL="0" indent="173038"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457200" indent="184150"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14400" indent="180975"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3pPr>
            <a:lvl4pPr marL="1371600" indent="177800"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4pPr>
            <a:lvl5pPr marL="1828800" indent="176213"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5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able, indoor, sitting, blue&#10;&#10;Description automatically generated">
            <a:extLst>
              <a:ext uri="{FF2B5EF4-FFF2-40B4-BE49-F238E27FC236}">
                <a16:creationId xmlns:a16="http://schemas.microsoft.com/office/drawing/2014/main" id="{78B15E17-941B-1D41-9C67-C999F6295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94" y="-26894"/>
            <a:ext cx="12322048" cy="693115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42416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41A842-7BC4-CE46-8CED-E0C3FD922399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16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81" y="3108024"/>
            <a:ext cx="4409443" cy="1200329"/>
          </a:xfrm>
        </p:spPr>
        <p:txBody>
          <a:bodyPr wrap="square" anchor="ctr">
            <a:spAutoFit/>
          </a:bodyPr>
          <a:lstStyle>
            <a:lvl1pPr algn="l">
              <a:defRPr sz="4000">
                <a:solidFill>
                  <a:srgbClr val="FF9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E8ABEA-685F-D640-8CFD-7B2931A97293}"/>
              </a:ext>
            </a:extLst>
          </p:cNvPr>
          <p:cNvSpPr/>
          <p:nvPr userDrawn="1"/>
        </p:nvSpPr>
        <p:spPr>
          <a:xfrm>
            <a:off x="-26894" y="-26894"/>
            <a:ext cx="12266952" cy="6931152"/>
          </a:xfrm>
          <a:prstGeom prst="rect">
            <a:avLst/>
          </a:prstGeom>
          <a:gradFill flip="none" rotWithShape="1">
            <a:gsLst>
              <a:gs pos="89000">
                <a:srgbClr val="00205F"/>
              </a:gs>
              <a:gs pos="38000">
                <a:srgbClr val="00062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E2216-3720-8E47-ABAB-D4DA0AD3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73C436-5B5B-E145-A607-9ADDD760A303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9C90-3E7A-C84E-97A5-ACBD2680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531E-1E27-6C49-9FDC-6C0DD87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2F37C5-6487-414B-B1B9-7FD02F34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57" y="264979"/>
            <a:ext cx="11505886" cy="646331"/>
          </a:xfrm>
        </p:spPr>
        <p:txBody>
          <a:bodyPr/>
          <a:lstStyle>
            <a:lvl1pPr>
              <a:defRPr>
                <a:solidFill>
                  <a:srgbClr val="FF9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74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2736B5-FF4E-8647-8889-6A36C9159762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19EC-0943-2646-9830-3E9E4D8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DFF14A-955F-9142-9393-31C0DB1A5A37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73F-6CD2-E446-AEA2-04B4E6E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DDD8-9AAD-E645-821D-592BCEBF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EC770-B8D0-7D44-8C06-45E23230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6F7-2876-CB4E-BA7E-98A09311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A91CE6-750C-2949-ABFD-97580BB9C12B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4A94-44FC-5E4D-9BA4-F7C5CBE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8A61-2626-EC4B-AC9E-DB0EECA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11-1DC9-1F44-A501-A122E38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F112A-7039-A044-BBB7-19B07AA05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76F1-988B-A349-A7F8-1C955674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2A3D-F197-0240-B9FB-64FA8D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97432F-D53D-CA4F-AFF4-0D28F7EBC863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D987-1A3B-EA45-8288-4FF05FA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646E-5FCF-704C-A828-129A071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CB2-6C06-A944-AB99-307A4B0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C05E-DB0B-2C43-8871-0E8EEA3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B7B-95D2-9B44-B7CD-BD3422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E7EFC3-4F2A-E040-BAA3-4FA6D50F8AC8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36A-402E-2643-BC23-9FFDBB7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F8D-4C62-8246-A9C9-F567613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5B7A-0DA0-914C-BF32-308B0A1D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8B2C1-3648-864E-BE9D-6955702B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A409-A439-7946-849E-1C52DE1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F84BF2-D5D7-4145-8C5E-9767EFA8134F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5A88-8207-164E-BEE0-99140ED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272-4864-7D45-9A42-761E1FA3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2EA4925-A2BD-9643-B1D8-40DFB0167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6475" y="-25214"/>
            <a:ext cx="2838136" cy="6931152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C26CBC97-9BDB-3B45-8222-E255F29062B0}"/>
              </a:ext>
            </a:extLst>
          </p:cNvPr>
          <p:cNvSpPr>
            <a:spLocks/>
          </p:cNvSpPr>
          <p:nvPr userDrawn="1"/>
        </p:nvSpPr>
        <p:spPr bwMode="auto">
          <a:xfrm>
            <a:off x="-57413" y="-41690"/>
            <a:ext cx="12362688" cy="6933422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  <a:gd name="connsiteX0" fmla="*/ 2575 w 11489"/>
              <a:gd name="connsiteY0" fmla="*/ 51 h 10051"/>
              <a:gd name="connsiteX1" fmla="*/ 1266 w 11489"/>
              <a:gd name="connsiteY1" fmla="*/ 8996 h 10051"/>
              <a:gd name="connsiteX2" fmla="*/ 690 w 11489"/>
              <a:gd name="connsiteY2" fmla="*/ 56 h 10051"/>
              <a:gd name="connsiteX3" fmla="*/ 420 w 11489"/>
              <a:gd name="connsiteY3" fmla="*/ 56 h 10051"/>
              <a:gd name="connsiteX4" fmla="*/ 1103 w 11489"/>
              <a:gd name="connsiteY4" fmla="*/ 8857 h 10051"/>
              <a:gd name="connsiteX5" fmla="*/ 1809 w 11489"/>
              <a:gd name="connsiteY5" fmla="*/ 10051 h 10051"/>
              <a:gd name="connsiteX6" fmla="*/ 9174 w 11489"/>
              <a:gd name="connsiteY6" fmla="*/ 10051 h 10051"/>
              <a:gd name="connsiteX7" fmla="*/ 11489 w 11489"/>
              <a:gd name="connsiteY7" fmla="*/ 0 h 10051"/>
              <a:gd name="connsiteX8" fmla="*/ 2575 w 11489"/>
              <a:gd name="connsiteY8" fmla="*/ 51 h 10051"/>
              <a:gd name="connsiteX0" fmla="*/ 2575 w 11489"/>
              <a:gd name="connsiteY0" fmla="*/ 51 h 10051"/>
              <a:gd name="connsiteX1" fmla="*/ 1266 w 11489"/>
              <a:gd name="connsiteY1" fmla="*/ 8996 h 10051"/>
              <a:gd name="connsiteX2" fmla="*/ 690 w 11489"/>
              <a:gd name="connsiteY2" fmla="*/ 56 h 10051"/>
              <a:gd name="connsiteX3" fmla="*/ 420 w 11489"/>
              <a:gd name="connsiteY3" fmla="*/ 56 h 10051"/>
              <a:gd name="connsiteX4" fmla="*/ 1103 w 11489"/>
              <a:gd name="connsiteY4" fmla="*/ 8857 h 10051"/>
              <a:gd name="connsiteX5" fmla="*/ 1809 w 11489"/>
              <a:gd name="connsiteY5" fmla="*/ 10051 h 10051"/>
              <a:gd name="connsiteX6" fmla="*/ 11424 w 11489"/>
              <a:gd name="connsiteY6" fmla="*/ 10051 h 10051"/>
              <a:gd name="connsiteX7" fmla="*/ 11489 w 11489"/>
              <a:gd name="connsiteY7" fmla="*/ 0 h 10051"/>
              <a:gd name="connsiteX8" fmla="*/ 2575 w 11489"/>
              <a:gd name="connsiteY8" fmla="*/ 51 h 10051"/>
              <a:gd name="connsiteX0" fmla="*/ 2575 w 11435"/>
              <a:gd name="connsiteY0" fmla="*/ 34 h 10034"/>
              <a:gd name="connsiteX1" fmla="*/ 1266 w 11435"/>
              <a:gd name="connsiteY1" fmla="*/ 8979 h 10034"/>
              <a:gd name="connsiteX2" fmla="*/ 690 w 11435"/>
              <a:gd name="connsiteY2" fmla="*/ 39 h 10034"/>
              <a:gd name="connsiteX3" fmla="*/ 420 w 11435"/>
              <a:gd name="connsiteY3" fmla="*/ 39 h 10034"/>
              <a:gd name="connsiteX4" fmla="*/ 1103 w 11435"/>
              <a:gd name="connsiteY4" fmla="*/ 8840 h 10034"/>
              <a:gd name="connsiteX5" fmla="*/ 1809 w 11435"/>
              <a:gd name="connsiteY5" fmla="*/ 10034 h 10034"/>
              <a:gd name="connsiteX6" fmla="*/ 11424 w 11435"/>
              <a:gd name="connsiteY6" fmla="*/ 10034 h 10034"/>
              <a:gd name="connsiteX7" fmla="*/ 11435 w 11435"/>
              <a:gd name="connsiteY7" fmla="*/ 0 h 10034"/>
              <a:gd name="connsiteX8" fmla="*/ 2575 w 11435"/>
              <a:gd name="connsiteY8" fmla="*/ 34 h 1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5" h="10034">
                <a:moveTo>
                  <a:pt x="2575" y="34"/>
                </a:moveTo>
                <a:cubicBezTo>
                  <a:pt x="-402" y="4217"/>
                  <a:pt x="1266" y="8979"/>
                  <a:pt x="1266" y="8979"/>
                </a:cubicBezTo>
                <a:cubicBezTo>
                  <a:pt x="-256" y="5305"/>
                  <a:pt x="52" y="2181"/>
                  <a:pt x="690" y="39"/>
                </a:cubicBezTo>
                <a:cubicBezTo>
                  <a:pt x="693" y="34"/>
                  <a:pt x="420" y="39"/>
                  <a:pt x="420" y="39"/>
                </a:cubicBezTo>
                <a:cubicBezTo>
                  <a:pt x="-826" y="4953"/>
                  <a:pt x="1103" y="8840"/>
                  <a:pt x="1103" y="8840"/>
                </a:cubicBezTo>
                <a:cubicBezTo>
                  <a:pt x="1337" y="9289"/>
                  <a:pt x="1572" y="9682"/>
                  <a:pt x="1809" y="10034"/>
                </a:cubicBezTo>
                <a:lnTo>
                  <a:pt x="11424" y="10034"/>
                </a:lnTo>
                <a:cubicBezTo>
                  <a:pt x="11424" y="34"/>
                  <a:pt x="11435" y="0"/>
                  <a:pt x="11435" y="0"/>
                </a:cubicBezTo>
                <a:lnTo>
                  <a:pt x="2575" y="34"/>
                </a:lnTo>
                <a:close/>
              </a:path>
            </a:pathLst>
          </a:custGeom>
          <a:gradFill flip="none" rotWithShape="1">
            <a:gsLst>
              <a:gs pos="92000">
                <a:srgbClr val="00205F"/>
              </a:gs>
              <a:gs pos="75000">
                <a:srgbClr val="001149"/>
              </a:gs>
              <a:gs pos="47000">
                <a:srgbClr val="00062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1" y="450633"/>
            <a:ext cx="9524056" cy="646331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FF9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28421" y="1385267"/>
            <a:ext cx="9524056" cy="1626086"/>
          </a:xfrm>
        </p:spPr>
        <p:txBody>
          <a:bodyPr wrap="square">
            <a:spAutoFit/>
          </a:bodyPr>
          <a:lstStyle>
            <a:lvl1pPr marL="0" indent="173038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57200" indent="184150">
              <a:buClr>
                <a:schemeClr val="bg1"/>
              </a:buClr>
              <a:buFont typeface="Arial" panose="020B0604020202020204" pitchFamily="34" charset="0"/>
              <a:buChar char="‒"/>
              <a:tabLst/>
              <a:defRPr sz="2000">
                <a:solidFill>
                  <a:schemeClr val="bg1"/>
                </a:solidFill>
              </a:defRPr>
            </a:lvl2pPr>
            <a:lvl3pPr marL="914400" indent="180975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371600" indent="177800">
              <a:buClr>
                <a:schemeClr val="bg1"/>
              </a:buClr>
              <a:buFont typeface="Arial" panose="020B0604020202020204" pitchFamily="34" charset="0"/>
              <a:buChar char="‒"/>
              <a:tabLst/>
              <a:defRPr sz="1600">
                <a:solidFill>
                  <a:schemeClr val="bg1"/>
                </a:solidFill>
              </a:defRPr>
            </a:lvl4pPr>
            <a:lvl5pPr marL="1828800" indent="176213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633" y="6449233"/>
            <a:ext cx="27432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5EEC727-1D5A-4340-AC1E-3EBF680B926B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23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167" y="64492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28A97AC-29E4-9045-9C4E-EA5146BAA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2858" y="-36576"/>
            <a:ext cx="5390896" cy="6931152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FE85F26A-4547-A74B-A506-99FE07247A3A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-36576"/>
            <a:ext cx="2070763" cy="6931152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rgbClr val="00062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57E849A0-189A-BF4F-A32C-C7108DAF3157}"/>
              </a:ext>
            </a:extLst>
          </p:cNvPr>
          <p:cNvSpPr>
            <a:spLocks/>
          </p:cNvSpPr>
          <p:nvPr userDrawn="1"/>
        </p:nvSpPr>
        <p:spPr bwMode="auto">
          <a:xfrm>
            <a:off x="1527048" y="-58220"/>
            <a:ext cx="10698480" cy="6931152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98000">
                <a:srgbClr val="032364"/>
              </a:gs>
              <a:gs pos="49000">
                <a:srgbClr val="00062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347" y="487320"/>
            <a:ext cx="7090215" cy="646331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FF954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4347" y="1401346"/>
            <a:ext cx="7090215" cy="1681486"/>
          </a:xfrm>
        </p:spPr>
        <p:txBody>
          <a:bodyPr wrap="square">
            <a:spAutoFit/>
          </a:bodyPr>
          <a:lstStyle>
            <a:lvl1pPr marL="173038" indent="-173038"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57200" indent="184150">
              <a:buClr>
                <a:schemeClr val="bg1"/>
              </a:buClr>
              <a:buSzPct val="80000"/>
              <a:buFont typeface="Arial" panose="020B0604020202020204" pitchFamily="34" charset="0"/>
              <a:buChar char="‒"/>
              <a:tabLst/>
              <a:defRPr sz="2000">
                <a:solidFill>
                  <a:schemeClr val="bg1"/>
                </a:solidFill>
              </a:defRPr>
            </a:lvl2pPr>
            <a:lvl3pPr marL="914400" indent="180975"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371600" indent="177800">
              <a:buClr>
                <a:schemeClr val="bg1"/>
              </a:buClr>
              <a:buSzPct val="80000"/>
              <a:buFont typeface="Arial" panose="020B0604020202020204" pitchFamily="34" charset="0"/>
              <a:buChar char="‒"/>
              <a:tabLst/>
              <a:defRPr sz="1800">
                <a:solidFill>
                  <a:schemeClr val="bg1"/>
                </a:solidFill>
              </a:defRPr>
            </a:lvl4pPr>
            <a:lvl5pPr marL="1828800" indent="176213"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633" y="6443890"/>
            <a:ext cx="2743200" cy="365125"/>
          </a:xfrm>
        </p:spPr>
        <p:txBody>
          <a:bodyPr/>
          <a:lstStyle>
            <a:lvl1pPr>
              <a:defRPr lang="en-US" sz="1050" b="0" kern="120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38C66DEB-E195-8F42-B855-BB53802DFBD4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23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DF0F7E-E452-C345-AC7C-F724A12C7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8167" y="6449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1BA50B-8B1F-A244-B375-F86C8E5436F9}"/>
              </a:ext>
            </a:extLst>
          </p:cNvPr>
          <p:cNvSpPr/>
          <p:nvPr userDrawn="1"/>
        </p:nvSpPr>
        <p:spPr>
          <a:xfrm>
            <a:off x="-4721" y="-7555"/>
            <a:ext cx="12271248" cy="6866691"/>
          </a:xfrm>
          <a:prstGeom prst="rect">
            <a:avLst/>
          </a:prstGeom>
          <a:solidFill>
            <a:srgbClr val="3A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68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EC7C33-1BA5-1748-8B08-423C53E14A7C}"/>
              </a:ext>
            </a:extLst>
          </p:cNvPr>
          <p:cNvSpPr>
            <a:spLocks/>
          </p:cNvSpPr>
          <p:nvPr userDrawn="1"/>
        </p:nvSpPr>
        <p:spPr>
          <a:xfrm>
            <a:off x="-14881" y="-20382"/>
            <a:ext cx="12271248" cy="6931152"/>
          </a:xfrm>
          <a:prstGeom prst="rect">
            <a:avLst/>
          </a:prstGeom>
          <a:gradFill flip="none" rotWithShape="1">
            <a:gsLst>
              <a:gs pos="100000">
                <a:srgbClr val="0076B7"/>
              </a:gs>
              <a:gs pos="59000">
                <a:srgbClr val="2CA272"/>
              </a:gs>
              <a:gs pos="0">
                <a:srgbClr val="0077B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687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DAB9EF-B79C-C640-9FA8-40D2DFCE2A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7663" y="-20382"/>
            <a:ext cx="4652702" cy="6931152"/>
            <a:chOff x="3308351" y="2370138"/>
            <a:chExt cx="2760662" cy="4110037"/>
          </a:xfrm>
          <a:gradFill flip="none" rotWithShape="1">
            <a:gsLst>
              <a:gs pos="0">
                <a:srgbClr val="00B0F0"/>
              </a:gs>
              <a:gs pos="100000">
                <a:srgbClr val="36CDA2"/>
              </a:gs>
            </a:gsLst>
            <a:lin ang="10800000" scaled="1"/>
            <a:tileRect/>
          </a:gradFill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192CEE28-B58D-3241-B190-DB9DEBDD1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96FB482-A049-3547-9EDC-6CB459264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7152F9E5-7B6B-C842-8B3D-E679AF46B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5009C4D-3D5C-544F-90AB-A6EB0948F063}"/>
              </a:ext>
            </a:extLst>
          </p:cNvPr>
          <p:cNvSpPr/>
          <p:nvPr userDrawn="1"/>
        </p:nvSpPr>
        <p:spPr>
          <a:xfrm>
            <a:off x="-14881" y="160316"/>
            <a:ext cx="12266952" cy="6309360"/>
          </a:xfrm>
          <a:prstGeom prst="rect">
            <a:avLst/>
          </a:prstGeom>
          <a:gradFill flip="none" rotWithShape="1">
            <a:gsLst>
              <a:gs pos="89000">
                <a:srgbClr val="00205F"/>
              </a:gs>
              <a:gs pos="38000">
                <a:srgbClr val="00062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17663" y="368281"/>
            <a:ext cx="11207491" cy="646331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FF9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517663" y="1281322"/>
            <a:ext cx="11207491" cy="1681486"/>
          </a:xfrm>
        </p:spPr>
        <p:txBody>
          <a:bodyPr wrap="square">
            <a:spAutoFit/>
          </a:bodyPr>
          <a:lstStyle>
            <a:lvl1pPr marL="0" indent="173038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57200" indent="184150">
              <a:buClr>
                <a:schemeClr val="bg1"/>
              </a:buClr>
              <a:buFont typeface="Arial" panose="020B0604020202020204" pitchFamily="34" charset="0"/>
              <a:buChar char="‒"/>
              <a:tabLst/>
              <a:defRPr sz="2000">
                <a:solidFill>
                  <a:schemeClr val="bg1"/>
                </a:solidFill>
              </a:defRPr>
            </a:lvl2pPr>
            <a:lvl3pPr marL="914400" indent="180975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371600" indent="177800">
              <a:buClr>
                <a:schemeClr val="bg1"/>
              </a:buClr>
              <a:buFont typeface="Arial" panose="020B0604020202020204" pitchFamily="34" charset="0"/>
              <a:buChar char="‒"/>
              <a:tabLst/>
              <a:defRPr sz="1600">
                <a:solidFill>
                  <a:schemeClr val="bg1"/>
                </a:solidFill>
              </a:defRPr>
            </a:lvl4pPr>
            <a:lvl5pPr marL="1828800" indent="176213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97289" y="65031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C61A40-1EA2-224C-B3B7-13C9149DDE67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42408" y="6501587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298167" y="650131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76A79-C94F-0645-AA8D-E27943AA90C8}"/>
              </a:ext>
            </a:extLst>
          </p:cNvPr>
          <p:cNvGrpSpPr/>
          <p:nvPr userDrawn="1"/>
        </p:nvGrpSpPr>
        <p:grpSpPr>
          <a:xfrm>
            <a:off x="-14881" y="-20382"/>
            <a:ext cx="12271248" cy="6931152"/>
            <a:chOff x="-14881" y="-20382"/>
            <a:chExt cx="12271248" cy="69311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F8FAD8-BAF1-B04A-B90E-77DBF149C8EA}"/>
                </a:ext>
              </a:extLst>
            </p:cNvPr>
            <p:cNvSpPr>
              <a:spLocks/>
            </p:cNvSpPr>
            <p:nvPr userDrawn="1"/>
          </p:nvSpPr>
          <p:spPr>
            <a:xfrm>
              <a:off x="-14881" y="-20382"/>
              <a:ext cx="12271248" cy="6931152"/>
            </a:xfrm>
            <a:prstGeom prst="rect">
              <a:avLst/>
            </a:prstGeom>
            <a:gradFill flip="none" rotWithShape="1">
              <a:gsLst>
                <a:gs pos="100000">
                  <a:srgbClr val="0076B7"/>
                </a:gs>
                <a:gs pos="59000">
                  <a:srgbClr val="2CA272"/>
                </a:gs>
                <a:gs pos="0">
                  <a:srgbClr val="0077B4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907E28B-ADDF-6549-98E7-D9092DD6DDE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17663" y="-20382"/>
              <a:ext cx="4652702" cy="6931152"/>
              <a:chOff x="3308351" y="2370138"/>
              <a:chExt cx="2760662" cy="4110037"/>
            </a:xfrm>
            <a:gradFill flip="none" rotWithShape="1">
              <a:gsLst>
                <a:gs pos="0">
                  <a:srgbClr val="00B0F0"/>
                </a:gs>
                <a:gs pos="100000">
                  <a:srgbClr val="36CDA2"/>
                </a:gs>
              </a:gsLst>
              <a:lin ang="10800000" scaled="1"/>
              <a:tileRect/>
            </a:gradFill>
          </p:grpSpPr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63273564-3634-D643-AE3D-837B43CB6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4213" y="2370138"/>
                <a:ext cx="1574800" cy="3676650"/>
              </a:xfrm>
              <a:custGeom>
                <a:avLst/>
                <a:gdLst>
                  <a:gd name="T0" fmla="*/ 239 w 828"/>
                  <a:gd name="T1" fmla="*/ 1416 h 1936"/>
                  <a:gd name="T2" fmla="*/ 387 w 828"/>
                  <a:gd name="T3" fmla="*/ 1936 h 1936"/>
                  <a:gd name="T4" fmla="*/ 127 w 828"/>
                  <a:gd name="T5" fmla="*/ 1417 h 1936"/>
                  <a:gd name="T6" fmla="*/ 239 w 828"/>
                  <a:gd name="T7" fmla="*/ 1416 h 1936"/>
                  <a:gd name="T8" fmla="*/ 273 w 828"/>
                  <a:gd name="T9" fmla="*/ 883 h 1936"/>
                  <a:gd name="T10" fmla="*/ 828 w 828"/>
                  <a:gd name="T11" fmla="*/ 3 h 1936"/>
                  <a:gd name="T12" fmla="*/ 195 w 828"/>
                  <a:gd name="T13" fmla="*/ 0 h 1936"/>
                  <a:gd name="T14" fmla="*/ 18 w 828"/>
                  <a:gd name="T15" fmla="*/ 883 h 1936"/>
                  <a:gd name="T16" fmla="*/ 273 w 828"/>
                  <a:gd name="T17" fmla="*/ 883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8" h="1936">
                    <a:moveTo>
                      <a:pt x="239" y="1416"/>
                    </a:moveTo>
                    <a:cubicBezTo>
                      <a:pt x="273" y="1728"/>
                      <a:pt x="387" y="1936"/>
                      <a:pt x="387" y="1936"/>
                    </a:cubicBezTo>
                    <a:cubicBezTo>
                      <a:pt x="271" y="1756"/>
                      <a:pt x="186" y="1583"/>
                      <a:pt x="127" y="1417"/>
                    </a:cubicBezTo>
                    <a:lnTo>
                      <a:pt x="239" y="1416"/>
                    </a:lnTo>
                    <a:close/>
                    <a:moveTo>
                      <a:pt x="273" y="883"/>
                    </a:moveTo>
                    <a:cubicBezTo>
                      <a:pt x="342" y="603"/>
                      <a:pt x="503" y="296"/>
                      <a:pt x="828" y="3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2" y="241"/>
                      <a:pt x="0" y="540"/>
                      <a:pt x="18" y="883"/>
                    </a:cubicBezTo>
                    <a:lnTo>
                      <a:pt x="273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DEFCAAE-B69B-0143-8130-AE291BDC7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276" y="5254625"/>
                <a:ext cx="542925" cy="1223962"/>
              </a:xfrm>
              <a:custGeom>
                <a:avLst/>
                <a:gdLst>
                  <a:gd name="T0" fmla="*/ 286 w 286"/>
                  <a:gd name="T1" fmla="*/ 645 h 645"/>
                  <a:gd name="T2" fmla="*/ 0 w 286"/>
                  <a:gd name="T3" fmla="*/ 0 h 645"/>
                  <a:gd name="T4" fmla="*/ 166 w 286"/>
                  <a:gd name="T5" fmla="*/ 645 h 645"/>
                  <a:gd name="T6" fmla="*/ 286 w 286"/>
                  <a:gd name="T7" fmla="*/ 645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6" h="645">
                    <a:moveTo>
                      <a:pt x="286" y="645"/>
                    </a:moveTo>
                    <a:cubicBezTo>
                      <a:pt x="167" y="471"/>
                      <a:pt x="62" y="257"/>
                      <a:pt x="0" y="0"/>
                    </a:cubicBezTo>
                    <a:cubicBezTo>
                      <a:pt x="0" y="0"/>
                      <a:pt x="14" y="282"/>
                      <a:pt x="166" y="645"/>
                    </a:cubicBezTo>
                    <a:lnTo>
                      <a:pt x="286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2596FBA1-C4DF-C843-99A3-84B509936D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8351" y="2376488"/>
                <a:ext cx="2270125" cy="4103687"/>
              </a:xfrm>
              <a:custGeom>
                <a:avLst/>
                <a:gdLst>
                  <a:gd name="T0" fmla="*/ 32 w 1193"/>
                  <a:gd name="T1" fmla="*/ 1413 h 2162"/>
                  <a:gd name="T2" fmla="*/ 361 w 1193"/>
                  <a:gd name="T3" fmla="*/ 2161 h 2162"/>
                  <a:gd name="T4" fmla="*/ 1193 w 1193"/>
                  <a:gd name="T5" fmla="*/ 2161 h 2162"/>
                  <a:gd name="T6" fmla="*/ 955 w 1193"/>
                  <a:gd name="T7" fmla="*/ 1903 h 2162"/>
                  <a:gd name="T8" fmla="*/ 704 w 1193"/>
                  <a:gd name="T9" fmla="*/ 1413 h 2162"/>
                  <a:gd name="T10" fmla="*/ 32 w 1193"/>
                  <a:gd name="T11" fmla="*/ 1413 h 2162"/>
                  <a:gd name="T12" fmla="*/ 0 w 1193"/>
                  <a:gd name="T13" fmla="*/ 879 h 2162"/>
                  <a:gd name="T14" fmla="*/ 126 w 1193"/>
                  <a:gd name="T15" fmla="*/ 299 h 2162"/>
                  <a:gd name="T16" fmla="*/ 275 w 1193"/>
                  <a:gd name="T17" fmla="*/ 0 h 2162"/>
                  <a:gd name="T18" fmla="*/ 725 w 1193"/>
                  <a:gd name="T19" fmla="*/ 0 h 2162"/>
                  <a:gd name="T20" fmla="*/ 590 w 1193"/>
                  <a:gd name="T21" fmla="*/ 879 h 2162"/>
                  <a:gd name="T22" fmla="*/ 0 w 1193"/>
                  <a:gd name="T23" fmla="*/ 879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3" h="2162">
                    <a:moveTo>
                      <a:pt x="32" y="1413"/>
                    </a:moveTo>
                    <a:cubicBezTo>
                      <a:pt x="79" y="1653"/>
                      <a:pt x="178" y="1910"/>
                      <a:pt x="361" y="2161"/>
                    </a:cubicBezTo>
                    <a:cubicBezTo>
                      <a:pt x="362" y="2162"/>
                      <a:pt x="1193" y="2161"/>
                      <a:pt x="1193" y="2161"/>
                    </a:cubicBezTo>
                    <a:cubicBezTo>
                      <a:pt x="1113" y="2085"/>
                      <a:pt x="1034" y="2000"/>
                      <a:pt x="955" y="1903"/>
                    </a:cubicBezTo>
                    <a:cubicBezTo>
                      <a:pt x="955" y="1903"/>
                      <a:pt x="812" y="1718"/>
                      <a:pt x="704" y="1413"/>
                    </a:cubicBezTo>
                    <a:lnTo>
                      <a:pt x="32" y="1413"/>
                    </a:lnTo>
                    <a:close/>
                    <a:moveTo>
                      <a:pt x="0" y="879"/>
                    </a:moveTo>
                    <a:cubicBezTo>
                      <a:pt x="25" y="534"/>
                      <a:pt x="126" y="299"/>
                      <a:pt x="126" y="299"/>
                    </a:cubicBezTo>
                    <a:cubicBezTo>
                      <a:pt x="173" y="190"/>
                      <a:pt x="220" y="94"/>
                      <a:pt x="275" y="0"/>
                    </a:cubicBezTo>
                    <a:cubicBezTo>
                      <a:pt x="725" y="0"/>
                      <a:pt x="725" y="0"/>
                      <a:pt x="725" y="0"/>
                    </a:cubicBezTo>
                    <a:cubicBezTo>
                      <a:pt x="599" y="319"/>
                      <a:pt x="569" y="617"/>
                      <a:pt x="590" y="879"/>
                    </a:cubicBezTo>
                    <a:lnTo>
                      <a:pt x="0" y="8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CF99BA-5DA9-9A45-8E78-946CEA04E014}"/>
                </a:ext>
              </a:extLst>
            </p:cNvPr>
            <p:cNvSpPr/>
            <p:nvPr userDrawn="1"/>
          </p:nvSpPr>
          <p:spPr>
            <a:xfrm>
              <a:off x="-14881" y="160316"/>
              <a:ext cx="12266952" cy="6309360"/>
            </a:xfrm>
            <a:prstGeom prst="rect">
              <a:avLst/>
            </a:prstGeom>
            <a:gradFill flip="none" rotWithShape="1">
              <a:gsLst>
                <a:gs pos="89000">
                  <a:srgbClr val="00205F"/>
                </a:gs>
                <a:gs pos="38000">
                  <a:srgbClr val="00062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64" y="322852"/>
            <a:ext cx="11493661" cy="646331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FF9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763" y="1123675"/>
            <a:ext cx="11493661" cy="461665"/>
          </a:xfrm>
        </p:spPr>
        <p:txBody>
          <a:bodyPr wrap="square">
            <a:spAutoFit/>
          </a:bodyPr>
          <a:lstStyle>
            <a:lvl1pPr marL="0" indent="12700"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18415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14400" indent="180975">
              <a:buFontTx/>
              <a:buNone/>
              <a:tabLst/>
              <a:defRPr sz="1800">
                <a:solidFill>
                  <a:schemeClr val="bg1"/>
                </a:solidFill>
              </a:defRPr>
            </a:lvl3pPr>
            <a:lvl4pPr marL="1371600" indent="177800">
              <a:buFontTx/>
              <a:buNone/>
              <a:tabLst/>
              <a:defRPr sz="1800">
                <a:solidFill>
                  <a:schemeClr val="bg1"/>
                </a:solidFill>
              </a:defRPr>
            </a:lvl4pPr>
            <a:lvl5pPr marL="1828800" indent="176213">
              <a:buFontTx/>
              <a:buNone/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525" y="6509918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C61A40-1EA2-224C-B3B7-13C9149DDE67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314" y="6507967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167" y="650766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CB69B3-095F-7F43-897F-0B0DBDB39D15}"/>
              </a:ext>
            </a:extLst>
          </p:cNvPr>
          <p:cNvSpPr>
            <a:spLocks noChangeAspect="1"/>
          </p:cNvSpPr>
          <p:nvPr userDrawn="1"/>
        </p:nvSpPr>
        <p:spPr>
          <a:xfrm>
            <a:off x="-13447" y="-18826"/>
            <a:ext cx="12237385" cy="6931152"/>
          </a:xfrm>
          <a:prstGeom prst="rect">
            <a:avLst/>
          </a:prstGeom>
          <a:gradFill flip="none" rotWithShape="1">
            <a:gsLst>
              <a:gs pos="90000">
                <a:srgbClr val="002067"/>
              </a:gs>
              <a:gs pos="38000">
                <a:srgbClr val="00062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339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1" y="571708"/>
            <a:ext cx="9251621" cy="646331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FF9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28422" y="1549165"/>
            <a:ext cx="9251621" cy="1681486"/>
          </a:xfrm>
        </p:spPr>
        <p:txBody>
          <a:bodyPr>
            <a:spAutoFit/>
          </a:bodyPr>
          <a:lstStyle>
            <a:lvl1pPr marL="0" indent="173038"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57200" indent="184150">
              <a:buFont typeface="Arial" panose="020B0604020202020204" pitchFamily="34" charset="0"/>
              <a:buChar char="‒"/>
              <a:tabLst/>
              <a:defRPr sz="2000">
                <a:solidFill>
                  <a:schemeClr val="bg1"/>
                </a:solidFill>
              </a:defRPr>
            </a:lvl2pPr>
            <a:lvl3pPr marL="914400" indent="180975"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371600" indent="177800">
              <a:buFont typeface="Arial" panose="020B0604020202020204" pitchFamily="34" charset="0"/>
              <a:buChar char="‒"/>
              <a:tabLst/>
              <a:defRPr sz="1600">
                <a:solidFill>
                  <a:schemeClr val="bg1"/>
                </a:solidFill>
              </a:defRPr>
            </a:lvl4pPr>
            <a:lvl5pPr marL="1828800" indent="176213"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167" y="64492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2E439-D63B-3147-A0C1-5968190D766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473777" y="-26508"/>
            <a:ext cx="3222745" cy="6931152"/>
            <a:chOff x="-473777" y="-18943"/>
            <a:chExt cx="3197522" cy="68769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11606B4-6314-6744-903E-C573D63D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8943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0076B3"/>
                </a:gs>
                <a:gs pos="0">
                  <a:srgbClr val="0474B2"/>
                </a:gs>
                <a:gs pos="41000">
                  <a:srgbClr val="31A66C"/>
                </a:gs>
              </a:gsLst>
              <a:lin ang="16200000" scaled="1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2BEC233-F67F-DD46-8FE7-58571609C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9370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66000">
                  <a:srgbClr val="31A66C"/>
                </a:gs>
                <a:gs pos="0">
                  <a:srgbClr val="0075B7"/>
                </a:gs>
                <a:gs pos="100000">
                  <a:srgbClr val="0075B7"/>
                </a:gs>
              </a:gsLst>
              <a:lin ang="5400000" scaled="1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42233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ED51BE-C197-0B40-88B2-0056457972A2}" type="datetime1">
              <a:rPr lang="en-US" smtClean="0"/>
              <a:pPr/>
              <a:t>10/27/2021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855BCA-089E-3644-9327-C1C16E08B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6475" y="-25214"/>
            <a:ext cx="2838136" cy="6931152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15D435DA-A2AC-CD43-AC34-05D577668C66}"/>
              </a:ext>
            </a:extLst>
          </p:cNvPr>
          <p:cNvSpPr>
            <a:spLocks/>
          </p:cNvSpPr>
          <p:nvPr userDrawn="1"/>
        </p:nvSpPr>
        <p:spPr bwMode="auto">
          <a:xfrm>
            <a:off x="-57413" y="-41690"/>
            <a:ext cx="12362688" cy="6933422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  <a:gd name="connsiteX0" fmla="*/ 2575 w 11489"/>
              <a:gd name="connsiteY0" fmla="*/ 51 h 10051"/>
              <a:gd name="connsiteX1" fmla="*/ 1266 w 11489"/>
              <a:gd name="connsiteY1" fmla="*/ 8996 h 10051"/>
              <a:gd name="connsiteX2" fmla="*/ 690 w 11489"/>
              <a:gd name="connsiteY2" fmla="*/ 56 h 10051"/>
              <a:gd name="connsiteX3" fmla="*/ 420 w 11489"/>
              <a:gd name="connsiteY3" fmla="*/ 56 h 10051"/>
              <a:gd name="connsiteX4" fmla="*/ 1103 w 11489"/>
              <a:gd name="connsiteY4" fmla="*/ 8857 h 10051"/>
              <a:gd name="connsiteX5" fmla="*/ 1809 w 11489"/>
              <a:gd name="connsiteY5" fmla="*/ 10051 h 10051"/>
              <a:gd name="connsiteX6" fmla="*/ 9174 w 11489"/>
              <a:gd name="connsiteY6" fmla="*/ 10051 h 10051"/>
              <a:gd name="connsiteX7" fmla="*/ 11489 w 11489"/>
              <a:gd name="connsiteY7" fmla="*/ 0 h 10051"/>
              <a:gd name="connsiteX8" fmla="*/ 2575 w 11489"/>
              <a:gd name="connsiteY8" fmla="*/ 51 h 10051"/>
              <a:gd name="connsiteX0" fmla="*/ 2575 w 11489"/>
              <a:gd name="connsiteY0" fmla="*/ 51 h 10051"/>
              <a:gd name="connsiteX1" fmla="*/ 1266 w 11489"/>
              <a:gd name="connsiteY1" fmla="*/ 8996 h 10051"/>
              <a:gd name="connsiteX2" fmla="*/ 690 w 11489"/>
              <a:gd name="connsiteY2" fmla="*/ 56 h 10051"/>
              <a:gd name="connsiteX3" fmla="*/ 420 w 11489"/>
              <a:gd name="connsiteY3" fmla="*/ 56 h 10051"/>
              <a:gd name="connsiteX4" fmla="*/ 1103 w 11489"/>
              <a:gd name="connsiteY4" fmla="*/ 8857 h 10051"/>
              <a:gd name="connsiteX5" fmla="*/ 1809 w 11489"/>
              <a:gd name="connsiteY5" fmla="*/ 10051 h 10051"/>
              <a:gd name="connsiteX6" fmla="*/ 11424 w 11489"/>
              <a:gd name="connsiteY6" fmla="*/ 10051 h 10051"/>
              <a:gd name="connsiteX7" fmla="*/ 11489 w 11489"/>
              <a:gd name="connsiteY7" fmla="*/ 0 h 10051"/>
              <a:gd name="connsiteX8" fmla="*/ 2575 w 11489"/>
              <a:gd name="connsiteY8" fmla="*/ 51 h 10051"/>
              <a:gd name="connsiteX0" fmla="*/ 2575 w 11435"/>
              <a:gd name="connsiteY0" fmla="*/ 34 h 10034"/>
              <a:gd name="connsiteX1" fmla="*/ 1266 w 11435"/>
              <a:gd name="connsiteY1" fmla="*/ 8979 h 10034"/>
              <a:gd name="connsiteX2" fmla="*/ 690 w 11435"/>
              <a:gd name="connsiteY2" fmla="*/ 39 h 10034"/>
              <a:gd name="connsiteX3" fmla="*/ 420 w 11435"/>
              <a:gd name="connsiteY3" fmla="*/ 39 h 10034"/>
              <a:gd name="connsiteX4" fmla="*/ 1103 w 11435"/>
              <a:gd name="connsiteY4" fmla="*/ 8840 h 10034"/>
              <a:gd name="connsiteX5" fmla="*/ 1809 w 11435"/>
              <a:gd name="connsiteY5" fmla="*/ 10034 h 10034"/>
              <a:gd name="connsiteX6" fmla="*/ 11424 w 11435"/>
              <a:gd name="connsiteY6" fmla="*/ 10034 h 10034"/>
              <a:gd name="connsiteX7" fmla="*/ 11435 w 11435"/>
              <a:gd name="connsiteY7" fmla="*/ 0 h 10034"/>
              <a:gd name="connsiteX8" fmla="*/ 2575 w 11435"/>
              <a:gd name="connsiteY8" fmla="*/ 34 h 1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5" h="10034">
                <a:moveTo>
                  <a:pt x="2575" y="34"/>
                </a:moveTo>
                <a:cubicBezTo>
                  <a:pt x="-402" y="4217"/>
                  <a:pt x="1266" y="8979"/>
                  <a:pt x="1266" y="8979"/>
                </a:cubicBezTo>
                <a:cubicBezTo>
                  <a:pt x="-256" y="5305"/>
                  <a:pt x="52" y="2181"/>
                  <a:pt x="690" y="39"/>
                </a:cubicBezTo>
                <a:cubicBezTo>
                  <a:pt x="693" y="34"/>
                  <a:pt x="420" y="39"/>
                  <a:pt x="420" y="39"/>
                </a:cubicBezTo>
                <a:cubicBezTo>
                  <a:pt x="-826" y="4953"/>
                  <a:pt x="1103" y="8840"/>
                  <a:pt x="1103" y="8840"/>
                </a:cubicBezTo>
                <a:cubicBezTo>
                  <a:pt x="1337" y="9289"/>
                  <a:pt x="1572" y="9682"/>
                  <a:pt x="1809" y="10034"/>
                </a:cubicBezTo>
                <a:lnTo>
                  <a:pt x="11424" y="10034"/>
                </a:lnTo>
                <a:cubicBezTo>
                  <a:pt x="11424" y="34"/>
                  <a:pt x="11435" y="0"/>
                  <a:pt x="11435" y="0"/>
                </a:cubicBezTo>
                <a:lnTo>
                  <a:pt x="2575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457813"/>
            <a:ext cx="9618296" cy="646331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28423" y="1405330"/>
            <a:ext cx="9618296" cy="1681486"/>
          </a:xfrm>
        </p:spPr>
        <p:txBody>
          <a:bodyPr wrap="square">
            <a:spAutoFit/>
          </a:bodyPr>
          <a:lstStyle>
            <a:lvl1pPr marL="0" indent="173038">
              <a:buFont typeface="Arial" panose="020B0604020202020204" pitchFamily="34" charset="0"/>
              <a:buChar char="•"/>
              <a:tabLst/>
              <a:defRPr sz="2000" b="1"/>
            </a:lvl1pPr>
            <a:lvl2pPr marL="457200" indent="184150">
              <a:buFont typeface="Arial" panose="020B0604020202020204" pitchFamily="34" charset="0"/>
              <a:buChar char="‒"/>
              <a:tabLst/>
              <a:defRPr sz="2000"/>
            </a:lvl2pPr>
            <a:lvl3pPr marL="914400" indent="180975">
              <a:buFont typeface="Arial" panose="020B0604020202020204" pitchFamily="34" charset="0"/>
              <a:buChar char="•"/>
              <a:tabLst/>
              <a:defRPr sz="1800"/>
            </a:lvl3pPr>
            <a:lvl4pPr marL="1371600" indent="177800">
              <a:buFont typeface="Arial" panose="020B0604020202020204" pitchFamily="34" charset="0"/>
              <a:buChar char="‒"/>
              <a:tabLst/>
              <a:defRPr sz="1600"/>
            </a:lvl4pPr>
            <a:lvl5pPr marL="1828800" indent="176213"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449232"/>
            <a:ext cx="2743200" cy="365125"/>
          </a:xfrm>
        </p:spPr>
        <p:txBody>
          <a:bodyPr/>
          <a:lstStyle>
            <a:lvl1pPr>
              <a:defRPr>
                <a:solidFill>
                  <a:srgbClr val="002067"/>
                </a:solidFill>
              </a:defRPr>
            </a:lvl1pPr>
          </a:lstStyle>
          <a:p>
            <a:fld id="{560CABEB-1600-5948-8C7B-FD3AA1B0761A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233"/>
            <a:ext cx="4114800" cy="365125"/>
          </a:xfrm>
        </p:spPr>
        <p:txBody>
          <a:bodyPr/>
          <a:lstStyle>
            <a:lvl1pPr>
              <a:defRPr>
                <a:solidFill>
                  <a:srgbClr val="002067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492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7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680" y="457813"/>
            <a:ext cx="7187819" cy="646331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1D5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5680" y="1321920"/>
            <a:ext cx="7187820" cy="1681486"/>
          </a:xfrm>
        </p:spPr>
        <p:txBody>
          <a:bodyPr wrap="square">
            <a:spAutoFit/>
          </a:bodyPr>
          <a:lstStyle>
            <a:lvl1pPr marL="0" indent="173038">
              <a:buFont typeface="Arial" panose="020B0604020202020204" pitchFamily="34" charset="0"/>
              <a:buChar char="•"/>
              <a:tabLst/>
              <a:defRPr sz="2000" b="1"/>
            </a:lvl1pPr>
            <a:lvl2pPr marL="457200" indent="184150">
              <a:buFont typeface="Arial" panose="020B0604020202020204" pitchFamily="34" charset="0"/>
              <a:buChar char="‒"/>
              <a:tabLst/>
              <a:defRPr sz="2000"/>
            </a:lvl2pPr>
            <a:lvl3pPr marL="914400" indent="234950">
              <a:buFont typeface="Arial" panose="020B0604020202020204" pitchFamily="34" charset="0"/>
              <a:buChar char="•"/>
              <a:tabLst/>
              <a:defRPr sz="1800"/>
            </a:lvl3pPr>
            <a:lvl4pPr marL="1371600" indent="177800">
              <a:buFont typeface="Arial" panose="020B0604020202020204" pitchFamily="34" charset="0"/>
              <a:buChar char="‒"/>
              <a:tabLst/>
              <a:defRPr sz="1600"/>
            </a:lvl4pPr>
            <a:lvl5pPr marL="1828800" indent="176213"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449233"/>
            <a:ext cx="2743200" cy="365125"/>
          </a:xfrm>
        </p:spPr>
        <p:txBody>
          <a:bodyPr/>
          <a:lstStyle>
            <a:lvl1pPr>
              <a:defRPr>
                <a:solidFill>
                  <a:srgbClr val="001D56"/>
                </a:solidFill>
              </a:defRPr>
            </a:lvl1pPr>
          </a:lstStyle>
          <a:p>
            <a:fld id="{B7A3A6F5-1846-BF47-847E-05B3CF95E989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233"/>
            <a:ext cx="4114800" cy="365125"/>
          </a:xfrm>
        </p:spPr>
        <p:txBody>
          <a:bodyPr/>
          <a:lstStyle>
            <a:lvl1pPr>
              <a:defRPr>
                <a:solidFill>
                  <a:srgbClr val="001D56"/>
                </a:solidFill>
              </a:defRPr>
            </a:lvl1pPr>
          </a:lstStyle>
          <a:p>
            <a:endParaRPr lang="en-US">
              <a:solidFill>
                <a:srgbClr val="001D56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1BAA-4117-3947-8925-C89E73B5A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1955" y="6449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EE5410-AAA9-3A4E-8467-17F4D23AD3A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473777" y="-26508"/>
            <a:ext cx="3222745" cy="6931152"/>
            <a:chOff x="-473777" y="-18943"/>
            <a:chExt cx="3197522" cy="68769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494E304-F074-8643-8799-A77F701D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8943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0076B3"/>
                </a:gs>
                <a:gs pos="0">
                  <a:srgbClr val="0474B2"/>
                </a:gs>
                <a:gs pos="41000">
                  <a:srgbClr val="31A66C"/>
                </a:gs>
              </a:gsLst>
              <a:lin ang="16200000" scaled="1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9C052D-D4EC-A24F-BD2F-93E1415275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9370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66000">
                  <a:srgbClr val="31A66C"/>
                </a:gs>
                <a:gs pos="0">
                  <a:srgbClr val="0075B7"/>
                </a:gs>
                <a:gs pos="100000">
                  <a:srgbClr val="0075B7"/>
                </a:gs>
              </a:gsLst>
              <a:lin ang="5400000" scaled="1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39314DF-B8C0-8042-B8AE-48FCFF73A96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32811"/>
            <a:ext cx="2949137" cy="693115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1" y="560134"/>
            <a:ext cx="9542547" cy="646331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25489" y="1461953"/>
            <a:ext cx="9545479" cy="1681486"/>
          </a:xfrm>
        </p:spPr>
        <p:txBody>
          <a:bodyPr wrap="square">
            <a:spAutoFit/>
          </a:bodyPr>
          <a:lstStyle>
            <a:lvl1pPr marL="0" indent="173038">
              <a:buFont typeface="Arial" panose="020B0604020202020204" pitchFamily="34" charset="0"/>
              <a:buChar char="•"/>
              <a:tabLst/>
              <a:defRPr sz="2000" b="1"/>
            </a:lvl1pPr>
            <a:lvl2pPr marL="457200" indent="184150">
              <a:buFont typeface="Arial" panose="020B0604020202020204" pitchFamily="34" charset="0"/>
              <a:buChar char="‒"/>
              <a:tabLst/>
              <a:defRPr sz="2000"/>
            </a:lvl2pPr>
            <a:lvl3pPr marL="914400" indent="180975">
              <a:buFont typeface="Arial" panose="020B0604020202020204" pitchFamily="34" charset="0"/>
              <a:buChar char="•"/>
              <a:tabLst/>
              <a:defRPr sz="1800"/>
            </a:lvl3pPr>
            <a:lvl4pPr marL="1371600" indent="177800">
              <a:buFont typeface="Arial" panose="020B0604020202020204" pitchFamily="34" charset="0"/>
              <a:buChar char="‒"/>
              <a:tabLst/>
              <a:defRPr sz="1600"/>
            </a:lvl4pPr>
            <a:lvl5pPr marL="1828800" indent="176213"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449233"/>
            <a:ext cx="2743200" cy="365125"/>
          </a:xfrm>
        </p:spPr>
        <p:txBody>
          <a:bodyPr/>
          <a:lstStyle>
            <a:lvl1pPr>
              <a:defRPr>
                <a:solidFill>
                  <a:srgbClr val="00164F"/>
                </a:solidFill>
              </a:defRPr>
            </a:lvl1pPr>
          </a:lstStyle>
          <a:p>
            <a:fld id="{1321BC19-DEB5-6C43-B159-69B9B2F1F702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233"/>
            <a:ext cx="4114800" cy="365125"/>
          </a:xfrm>
        </p:spPr>
        <p:txBody>
          <a:bodyPr/>
          <a:lstStyle>
            <a:lvl1pPr>
              <a:defRPr>
                <a:solidFill>
                  <a:srgbClr val="00164F"/>
                </a:solidFill>
              </a:defRPr>
            </a:lvl1pPr>
          </a:lstStyle>
          <a:p>
            <a:endParaRPr lang="en-US">
              <a:solidFill>
                <a:srgbClr val="00164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492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64F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9A7297B-21C2-454D-91A2-3617F15E218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162858" y="-39801"/>
            <a:ext cx="5390896" cy="6931152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99F152BA-9517-8649-AE7E-28005BC6FA64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-39801"/>
            <a:ext cx="2070763" cy="6931152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CAE9FF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6C55AC04-B45B-7147-879A-CB69C63C998C}"/>
              </a:ext>
            </a:extLst>
          </p:cNvPr>
          <p:cNvSpPr>
            <a:spLocks/>
          </p:cNvSpPr>
          <p:nvPr userDrawn="1"/>
        </p:nvSpPr>
        <p:spPr bwMode="auto">
          <a:xfrm>
            <a:off x="1513028" y="-39801"/>
            <a:ext cx="10701073" cy="6931152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38" y="449454"/>
            <a:ext cx="6747981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938" y="1267842"/>
            <a:ext cx="713942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481" y="6424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9C25DB-D48A-D748-8626-04753F741DA7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41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36FBD5-8711-FF4C-80EC-9608CF61C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8167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25551-477E-4823-B36A-48BE6A1F1ADF}"/>
              </a:ext>
            </a:extLst>
          </p:cNvPr>
          <p:cNvSpPr txBox="1"/>
          <p:nvPr userDrawn="1"/>
        </p:nvSpPr>
        <p:spPr>
          <a:xfrm>
            <a:off x="5778708" y="-254833"/>
            <a:ext cx="4189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solidFill>
                  <a:schemeClr val="accent1">
                    <a:alpha val="25000"/>
                  </a:scheme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280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1D5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96">
          <p15:clr>
            <a:srgbClr val="F26B43"/>
          </p15:clr>
        </p15:guide>
        <p15:guide id="2" pos="7392">
          <p15:clr>
            <a:srgbClr val="F26B43"/>
          </p15:clr>
        </p15:guide>
        <p15:guide id="3" pos="30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asa.gov/psi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5243F-3FEE-144E-9B02-C42D25DBB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C51FE-49D9-314D-9957-ABBF7DDE8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7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7"/>
              </a:solidFill>
              <a:effectLst/>
              <a:uLnTx/>
              <a:uFillTx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260246-F056-4277-AEB3-24B11715BCBF}"/>
              </a:ext>
            </a:extLst>
          </p:cNvPr>
          <p:cNvSpPr txBox="1">
            <a:spLocks/>
          </p:cNvSpPr>
          <p:nvPr/>
        </p:nvSpPr>
        <p:spPr>
          <a:xfrm>
            <a:off x="1869532" y="1014484"/>
            <a:ext cx="9618296" cy="28069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defRPr/>
            </a:pPr>
            <a:r>
              <a:rPr lang="en-US" sz="8000" b="1" dirty="0">
                <a:solidFill>
                  <a:schemeClr val="bg1"/>
                </a:solidFill>
              </a:rPr>
              <a:t>What’s New In the PSI</a:t>
            </a:r>
          </a:p>
          <a:p>
            <a:pPr lvl="0" algn="ctr">
              <a:defRPr/>
            </a:pPr>
            <a:endParaRPr lang="en-US" sz="800" b="1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(Physical Sciences Informatics)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30B8DC-CD48-3046-8BCB-7688F7A1610A}"/>
              </a:ext>
            </a:extLst>
          </p:cNvPr>
          <p:cNvSpPr/>
          <p:nvPr/>
        </p:nvSpPr>
        <p:spPr>
          <a:xfrm>
            <a:off x="1315993" y="4314492"/>
            <a:ext cx="10725374" cy="25699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ASGSR 2021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11-06-2021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Stephens/MSFC</a:t>
            </a:r>
          </a:p>
          <a:p>
            <a:pPr algn="ctr"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E45A-BF6D-4549-AD34-BC652FBE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D20C3-D53F-422B-8E04-FD06B39E6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2DBD9EB-8E69-45FA-9AD4-DF1972AA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349" y="248138"/>
            <a:ext cx="7259782" cy="646331"/>
          </a:xfrm>
        </p:spPr>
        <p:txBody>
          <a:bodyPr/>
          <a:lstStyle/>
          <a:p>
            <a:pPr algn="ctr"/>
            <a:r>
              <a:rPr lang="en-US" dirty="0"/>
              <a:t>Investigations in PSI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914400-8143-40F1-BA14-F4397CA71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80" y="1101090"/>
            <a:ext cx="7101840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2A131-4D20-4ED3-922E-67536476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5A85A8-DC5E-4D80-BFFD-656E5D914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D293060-8898-444A-9617-5309E6ED1FB1}"/>
              </a:ext>
            </a:extLst>
          </p:cNvPr>
          <p:cNvSpPr txBox="1">
            <a:spLocks/>
          </p:cNvSpPr>
          <p:nvPr/>
        </p:nvSpPr>
        <p:spPr>
          <a:xfrm>
            <a:off x="2481349" y="248138"/>
            <a:ext cx="7259782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Investigations in PSI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F91737-CF5B-49E9-BC1F-F607277A9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80" y="975360"/>
            <a:ext cx="710184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3DBC9-0FA0-465E-9923-64BD53F3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633895-D2B5-409B-9ECF-CAC0CA8F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349" y="248138"/>
            <a:ext cx="7259782" cy="646331"/>
          </a:xfrm>
        </p:spPr>
        <p:txBody>
          <a:bodyPr/>
          <a:lstStyle/>
          <a:p>
            <a:pPr algn="ctr"/>
            <a:r>
              <a:rPr lang="en-US" dirty="0"/>
              <a:t>Investigations in PSI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B83F84-A936-44CE-AECD-18150B47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9DA6D5-DF11-42DB-9B4B-4A8008C4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80" y="1162050"/>
            <a:ext cx="710184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3DBC9-0FA0-465E-9923-64BD53F3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633895-D2B5-409B-9ECF-CAC0CA8F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349" y="248138"/>
            <a:ext cx="7259782" cy="646331"/>
          </a:xfrm>
        </p:spPr>
        <p:txBody>
          <a:bodyPr/>
          <a:lstStyle/>
          <a:p>
            <a:pPr algn="ctr"/>
            <a:r>
              <a:rPr lang="en-US" dirty="0"/>
              <a:t>Investigations in PSI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B83F84-A936-44CE-AECD-18150B47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CB7A1-F5CB-4782-9B81-721C13C6F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80" y="1051560"/>
            <a:ext cx="710184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98342C-84E5-4F14-A73A-F055CDED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E0C200-2912-49F5-B44C-3EDADEB4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09" y="275546"/>
            <a:ext cx="6747981" cy="646331"/>
          </a:xfrm>
        </p:spPr>
        <p:txBody>
          <a:bodyPr/>
          <a:lstStyle/>
          <a:p>
            <a:pPr algn="ctr"/>
            <a:r>
              <a:rPr lang="en-US" dirty="0"/>
              <a:t>Coming in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7710B-DCA4-404B-A80D-FC9EDD6F8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D8F8B2-7CFE-4C35-A38E-41F26442F470}"/>
              </a:ext>
            </a:extLst>
          </p:cNvPr>
          <p:cNvSpPr txBox="1"/>
          <p:nvPr/>
        </p:nvSpPr>
        <p:spPr>
          <a:xfrm>
            <a:off x="923925" y="1142722"/>
            <a:ext cx="10287000" cy="526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Flight and Ground projects in work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800" dirty="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ACE-T11, PBRE-2, STDCE-2, Perfect Crystal, LMM, CAL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800" dirty="0"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PSI grants concluding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800" dirty="0"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data for OASIS, MICS, DECLIC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User Interface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Monthly User’s Meeting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1D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1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welcome your comments and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3793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0AD6-5879-458E-B73D-5FAAD663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139093"/>
            <a:ext cx="11601450" cy="923330"/>
          </a:xfrm>
        </p:spPr>
        <p:txBody>
          <a:bodyPr/>
          <a:lstStyle/>
          <a:p>
            <a:pPr algn="ctr"/>
            <a:r>
              <a:rPr lang="en-US" dirty="0"/>
              <a:t>What is the PSI?</a:t>
            </a:r>
            <a:br>
              <a:rPr lang="en-US" dirty="0"/>
            </a:br>
            <a:r>
              <a:rPr lang="en-US" sz="2000" dirty="0"/>
              <a:t>(Physical Sciences Informatics)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6E62A-041B-4220-B711-AB44398D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451F14-7028-4FF6-8CCB-CBB0DEBA4675}"/>
              </a:ext>
            </a:extLst>
          </p:cNvPr>
          <p:cNvSpPr txBox="1">
            <a:spLocks/>
          </p:cNvSpPr>
          <p:nvPr/>
        </p:nvSpPr>
        <p:spPr>
          <a:xfrm>
            <a:off x="5648206" y="2024369"/>
            <a:ext cx="6200894" cy="45797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Open Science Repository for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G </a:t>
            </a:r>
          </a:p>
          <a:p>
            <a:pPr marL="342900">
              <a:lnSpc>
                <a:spcPct val="150000"/>
              </a:lnSpc>
            </a:pPr>
            <a:r>
              <a:rPr lang="en-US" sz="2400" dirty="0"/>
              <a:t>Physical Science investigations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Sponsor is Biological and Physical Sciences (BPS) Program in SMD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Open to the public after registration at </a:t>
            </a:r>
            <a:r>
              <a:rPr lang="en-US" sz="2200" dirty="0">
                <a:hlinkClick r:id="rId2"/>
              </a:rPr>
              <a:t>https://www.nasa.gov/psi</a:t>
            </a:r>
            <a:endParaRPr lang="en-US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FAFC2-B747-4492-81C9-FA10F3EFC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81" y="1331795"/>
            <a:ext cx="4383269" cy="50905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C18B3D-D36C-491F-B6E1-ECF3C6AF1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6E62A-041B-4220-B711-AB44398D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451F14-7028-4FF6-8CCB-CBB0DEBA4675}"/>
              </a:ext>
            </a:extLst>
          </p:cNvPr>
          <p:cNvSpPr txBox="1">
            <a:spLocks/>
          </p:cNvSpPr>
          <p:nvPr/>
        </p:nvSpPr>
        <p:spPr>
          <a:xfrm>
            <a:off x="7486650" y="1634965"/>
            <a:ext cx="4526988" cy="48567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G Physical Sciences data in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 Research Areas</a:t>
            </a:r>
          </a:p>
          <a:p>
            <a:pPr marL="8001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Biophysics</a:t>
            </a:r>
          </a:p>
          <a:p>
            <a:pPr marL="8001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Combustion</a:t>
            </a:r>
          </a:p>
          <a:p>
            <a:pPr marL="8001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Complex Fluids</a:t>
            </a:r>
          </a:p>
          <a:p>
            <a:pPr marL="8001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Fluid Physics </a:t>
            </a:r>
          </a:p>
          <a:p>
            <a:pPr marL="8001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Fundamental Physics</a:t>
            </a:r>
          </a:p>
          <a:p>
            <a:pPr marL="8001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Materials</a:t>
            </a:r>
          </a:p>
          <a:p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DB6851-5D61-42E3-B3ED-7C8E42AF033E}"/>
              </a:ext>
            </a:extLst>
          </p:cNvPr>
          <p:cNvGrpSpPr/>
          <p:nvPr/>
        </p:nvGrpSpPr>
        <p:grpSpPr>
          <a:xfrm>
            <a:off x="567849" y="1372784"/>
            <a:ext cx="6470290" cy="4841896"/>
            <a:chOff x="2605737" y="940854"/>
            <a:chExt cx="6980525" cy="49762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325264-1C9F-4C67-BE42-561E2AAE8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5737" y="940854"/>
              <a:ext cx="6980525" cy="4976291"/>
            </a:xfrm>
            <a:prstGeom prst="rect">
              <a:avLst/>
            </a:prstGeom>
            <a:ln w="635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F4F7BF-6AA1-4D24-9F77-0BF9AC92A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3284" y="3679932"/>
              <a:ext cx="3249408" cy="2237213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D363A8-28D6-4248-A304-2EC26C760889}"/>
                </a:ext>
              </a:extLst>
            </p:cNvPr>
            <p:cNvSpPr/>
            <p:nvPr/>
          </p:nvSpPr>
          <p:spPr>
            <a:xfrm>
              <a:off x="8312692" y="3649418"/>
              <a:ext cx="1042627" cy="2237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EC3033-85AD-4896-895A-D86F728B54B7}"/>
                </a:ext>
              </a:extLst>
            </p:cNvPr>
            <p:cNvSpPr/>
            <p:nvPr/>
          </p:nvSpPr>
          <p:spPr>
            <a:xfrm>
              <a:off x="4362450" y="3533984"/>
              <a:ext cx="764876" cy="2237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BAEE82-F3ED-4745-84ED-431EF1C72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08C1981-CE44-40A1-B1DD-379C7C344417}"/>
              </a:ext>
            </a:extLst>
          </p:cNvPr>
          <p:cNvSpPr txBox="1">
            <a:spLocks/>
          </p:cNvSpPr>
          <p:nvPr/>
        </p:nvSpPr>
        <p:spPr>
          <a:xfrm>
            <a:off x="2722009" y="253847"/>
            <a:ext cx="6747981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PSI</a:t>
            </a:r>
          </a:p>
        </p:txBody>
      </p:sp>
    </p:spTree>
    <p:extLst>
      <p:ext uri="{BB962C8B-B14F-4D97-AF65-F5344CB8AC3E}">
        <p14:creationId xmlns:p14="http://schemas.microsoft.com/office/powerpoint/2010/main" val="41018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98342C-84E5-4F14-A73A-F055CDED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E0C200-2912-49F5-B44C-3EDADEB4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09" y="253847"/>
            <a:ext cx="6747981" cy="646331"/>
          </a:xfrm>
        </p:spPr>
        <p:txBody>
          <a:bodyPr/>
          <a:lstStyle/>
          <a:p>
            <a:pPr algn="ctr"/>
            <a:r>
              <a:rPr lang="en-US" dirty="0"/>
              <a:t>PSI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5865E4-D69E-47A2-B859-758019D5AB50}"/>
              </a:ext>
            </a:extLst>
          </p:cNvPr>
          <p:cNvSpPr txBox="1">
            <a:spLocks/>
          </p:cNvSpPr>
          <p:nvPr/>
        </p:nvSpPr>
        <p:spPr>
          <a:xfrm>
            <a:off x="7102282" y="1055878"/>
            <a:ext cx="4281012" cy="54107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/>
              <a:t>78 Investigations</a:t>
            </a:r>
          </a:p>
          <a:p>
            <a:pPr marL="6858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2 Biophysics</a:t>
            </a:r>
          </a:p>
          <a:p>
            <a:pPr marL="6858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18 Combustion</a:t>
            </a:r>
          </a:p>
          <a:p>
            <a:pPr marL="6858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19 Complex Fluids</a:t>
            </a:r>
          </a:p>
          <a:p>
            <a:pPr marL="6858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16 Fluid Physics </a:t>
            </a:r>
          </a:p>
          <a:p>
            <a:pPr marL="6858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4 Fundamental Physics</a:t>
            </a:r>
          </a:p>
          <a:p>
            <a:pPr marL="685800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2400" dirty="0"/>
              <a:t>19 Materials</a:t>
            </a:r>
          </a:p>
          <a:p>
            <a:pPr marL="400050">
              <a:lnSpc>
                <a:spcPct val="150000"/>
              </a:lnSpc>
            </a:pPr>
            <a:endParaRPr lang="en-US" sz="2400" dirty="0"/>
          </a:p>
          <a:p>
            <a:pPr marL="400050" indent="-400050">
              <a:lnSpc>
                <a:spcPct val="150000"/>
              </a:lnSpc>
            </a:pPr>
            <a:r>
              <a:rPr lang="en-US" sz="2400" dirty="0"/>
              <a:t>17+ TB investigation data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EC2E2-B513-4803-95A2-FA49CABE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7DBB12-B8C8-4490-AB07-DF311D04B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48" y="1011626"/>
            <a:ext cx="4517644" cy="541071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54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98342C-84E5-4F14-A73A-F055CDED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E0C200-2912-49F5-B44C-3EDADEB4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09" y="253847"/>
            <a:ext cx="6747981" cy="646331"/>
          </a:xfrm>
        </p:spPr>
        <p:txBody>
          <a:bodyPr/>
          <a:lstStyle/>
          <a:p>
            <a:pPr algn="ctr"/>
            <a:r>
              <a:rPr lang="en-US" dirty="0"/>
              <a:t>Who uses PSI?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EC2E2-B513-4803-95A2-FA49CABE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F5F9FF-F88F-4C4B-84DD-B49698A3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815" y="1685317"/>
            <a:ext cx="7958956" cy="3951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76D04D-C015-4BEF-BE64-71BCB0A8A936}"/>
              </a:ext>
            </a:extLst>
          </p:cNvPr>
          <p:cNvSpPr/>
          <p:nvPr/>
        </p:nvSpPr>
        <p:spPr>
          <a:xfrm>
            <a:off x="2238947" y="5891954"/>
            <a:ext cx="8212691" cy="58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1,372 users to date</a:t>
            </a:r>
          </a:p>
        </p:txBody>
      </p:sp>
    </p:spTree>
    <p:extLst>
      <p:ext uri="{BB962C8B-B14F-4D97-AF65-F5344CB8AC3E}">
        <p14:creationId xmlns:p14="http://schemas.microsoft.com/office/powerpoint/2010/main" val="13732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3DBC9-0FA0-465E-9923-64BD53F3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B4CE46-25AD-42D0-A4FD-6461E410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09" y="281012"/>
            <a:ext cx="6747981" cy="646331"/>
          </a:xfrm>
        </p:spPr>
        <p:txBody>
          <a:bodyPr/>
          <a:lstStyle/>
          <a:p>
            <a:pPr algn="ctr"/>
            <a:r>
              <a:rPr lang="en-US" dirty="0"/>
              <a:t>New in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CB766-4F56-406A-B4FD-5DC19B63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EDB973-61C3-4BA1-A1C8-372F562E8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1447800"/>
            <a:ext cx="950976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98342C-84E5-4F14-A73A-F055CDED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FE6E17-399D-466B-8022-0AD26DAFEEEC}"/>
              </a:ext>
            </a:extLst>
          </p:cNvPr>
          <p:cNvSpPr txBox="1">
            <a:spLocks/>
          </p:cNvSpPr>
          <p:nvPr/>
        </p:nvSpPr>
        <p:spPr>
          <a:xfrm>
            <a:off x="2722009" y="306145"/>
            <a:ext cx="6747981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New in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21A3ED-5C36-4ED4-BDDD-E072680B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E9B023-EB04-41AE-9BF0-9723CD9EB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1322070"/>
            <a:ext cx="9509760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98342C-84E5-4F14-A73A-F055CDED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E0C200-2912-49F5-B44C-3EDADEB4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09" y="291168"/>
            <a:ext cx="6747981" cy="646331"/>
          </a:xfrm>
        </p:spPr>
        <p:txBody>
          <a:bodyPr/>
          <a:lstStyle/>
          <a:p>
            <a:pPr algn="ctr"/>
            <a:r>
              <a:rPr lang="en-US" dirty="0"/>
              <a:t>New Each Year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67C85-8DC1-4D7D-A557-27E539B64DAF}"/>
              </a:ext>
            </a:extLst>
          </p:cNvPr>
          <p:cNvSpPr txBox="1">
            <a:spLocks/>
          </p:cNvSpPr>
          <p:nvPr/>
        </p:nvSpPr>
        <p:spPr>
          <a:xfrm>
            <a:off x="2196838" y="1521684"/>
            <a:ext cx="6747981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en-US" sz="3200" dirty="0"/>
            </a:b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317BD0-C930-435E-AFC8-68A2E1A5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8FCADA-55BB-49AB-94A1-ADD4379F271B}"/>
              </a:ext>
            </a:extLst>
          </p:cNvPr>
          <p:cNvSpPr txBox="1"/>
          <p:nvPr/>
        </p:nvSpPr>
        <p:spPr>
          <a:xfrm>
            <a:off x="2089695" y="1363659"/>
            <a:ext cx="8012608" cy="337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BPS sponsors an annual opportunity to propose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$1,000,000 in 5 awards, up to $100K/year for 2 years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This year in ROSES-21 E.8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Released 9/15/21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NOI (optional) 10/29/21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Proposals due 1/10/22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D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Awards expected 6/15/22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3DBC9-0FA0-465E-9923-64BD53F3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633895-D2B5-409B-9ECF-CAC0CA8F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349" y="248138"/>
            <a:ext cx="7259782" cy="646331"/>
          </a:xfrm>
        </p:spPr>
        <p:txBody>
          <a:bodyPr/>
          <a:lstStyle/>
          <a:p>
            <a:pPr algn="ctr"/>
            <a:r>
              <a:rPr lang="en-US" dirty="0"/>
              <a:t>Investigations in PSI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B83F84-A936-44CE-AECD-18150B47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4" y="6732639"/>
            <a:ext cx="12228044" cy="1253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2C524B-CA5F-4BF1-9AD5-E9006325E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80" y="1946910"/>
            <a:ext cx="7101840" cy="29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7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4BDE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2B375C468D8438D8DB6B9AFA07657" ma:contentTypeVersion="2" ma:contentTypeDescription="Create a new document." ma:contentTypeScope="" ma:versionID="8e8d5346183609bba1d6a274e88eaeae">
  <xsd:schema xmlns:xsd="http://www.w3.org/2001/XMLSchema" xmlns:xs="http://www.w3.org/2001/XMLSchema" xmlns:p="http://schemas.microsoft.com/office/2006/metadata/properties" xmlns:ns2="5249b200-3830-4938-994f-11a172b0b3fc" targetNamespace="http://schemas.microsoft.com/office/2006/metadata/properties" ma:root="true" ma:fieldsID="079352638520ec7fcd523aff2a1a3b51" ns2:_="">
    <xsd:import namespace="5249b200-3830-4938-994f-11a172b0b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9b200-3830-4938-994f-11a172b0b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7A0260-BCED-4937-BB48-C65C600C6BE9}">
  <ds:schemaRefs>
    <ds:schemaRef ds:uri="5249b200-3830-4938-994f-11a172b0b3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D21766-30BA-4028-B9F5-4B1D0979F9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5BD1E6-F935-429B-B511-605718160C82}">
  <ds:schemaRefs>
    <ds:schemaRef ds:uri="5249b200-3830-4938-994f-11a172b0b3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244</Words>
  <Application>Microsoft Office PowerPoint</Application>
  <PresentationFormat>Widescreen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1_Office Theme</vt:lpstr>
      <vt:lpstr>PowerPoint Presentation</vt:lpstr>
      <vt:lpstr>What is the PSI? (Physical Sciences Informatics)</vt:lpstr>
      <vt:lpstr>PowerPoint Presentation</vt:lpstr>
      <vt:lpstr>PSI</vt:lpstr>
      <vt:lpstr>Who uses PSI?</vt:lpstr>
      <vt:lpstr>New in 2020</vt:lpstr>
      <vt:lpstr>PowerPoint Presentation</vt:lpstr>
      <vt:lpstr>New Each Year</vt:lpstr>
      <vt:lpstr>Investigations in PSI</vt:lpstr>
      <vt:lpstr>Investigations in PSI</vt:lpstr>
      <vt:lpstr>PowerPoint Presentation</vt:lpstr>
      <vt:lpstr>Investigations in PSI</vt:lpstr>
      <vt:lpstr>Investigations in PSI</vt:lpstr>
      <vt:lpstr>Coming in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BPS Science Data Policy</dc:title>
  <dc:creator>Stephens, Karen L. (MSFC-HP30)</dc:creator>
  <cp:lastModifiedBy>Stephens, Karen L. (MSFC-ST24)</cp:lastModifiedBy>
  <cp:revision>46</cp:revision>
  <dcterms:created xsi:type="dcterms:W3CDTF">2021-05-13T14:25:05Z</dcterms:created>
  <dcterms:modified xsi:type="dcterms:W3CDTF">2021-10-28T18:17:58Z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0x0101004402B375C468D8438D8DB6B9AFA07657</vt:lpwstr>
  </property>
</Properties>
</file>