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506" r:id="rId3"/>
    <p:sldId id="507" r:id="rId4"/>
    <p:sldId id="508" r:id="rId5"/>
    <p:sldId id="509" r:id="rId6"/>
    <p:sldId id="510" r:id="rId7"/>
    <p:sldId id="511" r:id="rId8"/>
    <p:sldId id="512" r:id="rId9"/>
    <p:sldId id="513" r:id="rId10"/>
    <p:sldId id="264" r:id="rId11"/>
    <p:sldId id="374" r:id="rId12"/>
    <p:sldId id="271" r:id="rId13"/>
    <p:sldId id="273" r:id="rId14"/>
    <p:sldId id="357" r:id="rId15"/>
    <p:sldId id="514"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301E0AF-D6F3-46A0-808C-C5AA6B931381}" v="28" dt="2021-10-28T21:32:33.9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4" autoAdjust="0"/>
    <p:restoredTop sz="94660"/>
  </p:normalViewPr>
  <p:slideViewPr>
    <p:cSldViewPr snapToGrid="0" showGuides="1">
      <p:cViewPr varScale="1">
        <p:scale>
          <a:sx n="110" d="100"/>
          <a:sy n="110" d="100"/>
        </p:scale>
        <p:origin x="101"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gberg, Aaron B. (JSC-XI211)" userId="28929ad5-cf56-4d24-8116-8e00c548811c" providerId="ADAL" clId="{3301E0AF-D6F3-46A0-808C-C5AA6B931381}"/>
    <pc:docChg chg="undo custSel addSld delSld modSld">
      <pc:chgData name="Regberg, Aaron B. (JSC-XI211)" userId="28929ad5-cf56-4d24-8116-8e00c548811c" providerId="ADAL" clId="{3301E0AF-D6F3-46A0-808C-C5AA6B931381}" dt="2021-10-28T21:10:40.048" v="363" actId="1076"/>
      <pc:docMkLst>
        <pc:docMk/>
      </pc:docMkLst>
      <pc:sldChg chg="delSp mod">
        <pc:chgData name="Regberg, Aaron B. (JSC-XI211)" userId="28929ad5-cf56-4d24-8116-8e00c548811c" providerId="ADAL" clId="{3301E0AF-D6F3-46A0-808C-C5AA6B931381}" dt="2021-10-28T20:09:37.115" v="12" actId="478"/>
        <pc:sldMkLst>
          <pc:docMk/>
          <pc:sldMk cId="614996644" sldId="264"/>
        </pc:sldMkLst>
        <pc:spChg chg="del">
          <ac:chgData name="Regberg, Aaron B. (JSC-XI211)" userId="28929ad5-cf56-4d24-8116-8e00c548811c" providerId="ADAL" clId="{3301E0AF-D6F3-46A0-808C-C5AA6B931381}" dt="2021-10-28T20:09:28.267" v="9" actId="478"/>
          <ac:spMkLst>
            <pc:docMk/>
            <pc:sldMk cId="614996644" sldId="264"/>
            <ac:spMk id="6" creationId="{00000000-0000-0000-0000-000000000000}"/>
          </ac:spMkLst>
        </pc:spChg>
        <pc:spChg chg="del">
          <ac:chgData name="Regberg, Aaron B. (JSC-XI211)" userId="28929ad5-cf56-4d24-8116-8e00c548811c" providerId="ADAL" clId="{3301E0AF-D6F3-46A0-808C-C5AA6B931381}" dt="2021-10-28T20:09:33.463" v="11" actId="478"/>
          <ac:spMkLst>
            <pc:docMk/>
            <pc:sldMk cId="614996644" sldId="264"/>
            <ac:spMk id="11" creationId="{00000000-0000-0000-0000-000000000000}"/>
          </ac:spMkLst>
        </pc:spChg>
        <pc:spChg chg="del">
          <ac:chgData name="Regberg, Aaron B. (JSC-XI211)" userId="28929ad5-cf56-4d24-8116-8e00c548811c" providerId="ADAL" clId="{3301E0AF-D6F3-46A0-808C-C5AA6B931381}" dt="2021-10-28T20:09:37.115" v="12" actId="478"/>
          <ac:spMkLst>
            <pc:docMk/>
            <pc:sldMk cId="614996644" sldId="264"/>
            <ac:spMk id="13" creationId="{00000000-0000-0000-0000-000000000000}"/>
          </ac:spMkLst>
        </pc:spChg>
        <pc:picChg chg="del">
          <ac:chgData name="Regberg, Aaron B. (JSC-XI211)" userId="28929ad5-cf56-4d24-8116-8e00c548811c" providerId="ADAL" clId="{3301E0AF-D6F3-46A0-808C-C5AA6B931381}" dt="2021-10-28T20:09:30.371" v="10" actId="478"/>
          <ac:picMkLst>
            <pc:docMk/>
            <pc:sldMk cId="614996644" sldId="264"/>
            <ac:picMk id="7" creationId="{00000000-0000-0000-0000-000000000000}"/>
          </ac:picMkLst>
        </pc:picChg>
      </pc:sldChg>
      <pc:sldChg chg="add">
        <pc:chgData name="Regberg, Aaron B. (JSC-XI211)" userId="28929ad5-cf56-4d24-8116-8e00c548811c" providerId="ADAL" clId="{3301E0AF-D6F3-46A0-808C-C5AA6B931381}" dt="2021-10-28T20:10:26.655" v="13"/>
        <pc:sldMkLst>
          <pc:docMk/>
          <pc:sldMk cId="3272290519" sldId="271"/>
        </pc:sldMkLst>
      </pc:sldChg>
      <pc:sldChg chg="add">
        <pc:chgData name="Regberg, Aaron B. (JSC-XI211)" userId="28929ad5-cf56-4d24-8116-8e00c548811c" providerId="ADAL" clId="{3301E0AF-D6F3-46A0-808C-C5AA6B931381}" dt="2021-10-28T20:10:39.940" v="14"/>
        <pc:sldMkLst>
          <pc:docMk/>
          <pc:sldMk cId="389429433" sldId="273"/>
        </pc:sldMkLst>
      </pc:sldChg>
      <pc:sldChg chg="addSp delSp modSp mod">
        <pc:chgData name="Regberg, Aaron B. (JSC-XI211)" userId="28929ad5-cf56-4d24-8116-8e00c548811c" providerId="ADAL" clId="{3301E0AF-D6F3-46A0-808C-C5AA6B931381}" dt="2021-10-28T20:17:01.516" v="23" actId="1076"/>
        <pc:sldMkLst>
          <pc:docMk/>
          <pc:sldMk cId="1995913582" sldId="357"/>
        </pc:sldMkLst>
        <pc:spChg chg="add mod">
          <ac:chgData name="Regberg, Aaron B. (JSC-XI211)" userId="28929ad5-cf56-4d24-8116-8e00c548811c" providerId="ADAL" clId="{3301E0AF-D6F3-46A0-808C-C5AA6B931381}" dt="2021-10-28T20:17:01.516" v="23" actId="1076"/>
          <ac:spMkLst>
            <pc:docMk/>
            <pc:sldMk cId="1995913582" sldId="357"/>
            <ac:spMk id="4" creationId="{0B0D44B3-9F86-48E5-A51C-15C3889D6D85}"/>
          </ac:spMkLst>
        </pc:spChg>
        <pc:picChg chg="del">
          <ac:chgData name="Regberg, Aaron B. (JSC-XI211)" userId="28929ad5-cf56-4d24-8116-8e00c548811c" providerId="ADAL" clId="{3301E0AF-D6F3-46A0-808C-C5AA6B931381}" dt="2021-10-28T20:16:03.734" v="15" actId="478"/>
          <ac:picMkLst>
            <pc:docMk/>
            <pc:sldMk cId="1995913582" sldId="357"/>
            <ac:picMk id="7" creationId="{00000000-0000-0000-0000-000000000000}"/>
          </ac:picMkLst>
        </pc:picChg>
        <pc:picChg chg="del">
          <ac:chgData name="Regberg, Aaron B. (JSC-XI211)" userId="28929ad5-cf56-4d24-8116-8e00c548811c" providerId="ADAL" clId="{3301E0AF-D6F3-46A0-808C-C5AA6B931381}" dt="2021-10-28T20:16:05.508" v="16" actId="478"/>
          <ac:picMkLst>
            <pc:docMk/>
            <pc:sldMk cId="1995913582" sldId="357"/>
            <ac:picMk id="8" creationId="{11646E8A-3B1F-47AD-AC91-3DF30872E81B}"/>
          </ac:picMkLst>
        </pc:picChg>
        <pc:picChg chg="add mod">
          <ac:chgData name="Regberg, Aaron B. (JSC-XI211)" userId="28929ad5-cf56-4d24-8116-8e00c548811c" providerId="ADAL" clId="{3301E0AF-D6F3-46A0-808C-C5AA6B931381}" dt="2021-10-28T20:16:33.839" v="20" actId="1076"/>
          <ac:picMkLst>
            <pc:docMk/>
            <pc:sldMk cId="1995913582" sldId="357"/>
            <ac:picMk id="5122" creationId="{7F0418DB-B680-4DF8-B302-2943D4D7D347}"/>
          </ac:picMkLst>
        </pc:picChg>
      </pc:sldChg>
      <pc:sldChg chg="addSp delSp modSp mod">
        <pc:chgData name="Regberg, Aaron B. (JSC-XI211)" userId="28929ad5-cf56-4d24-8116-8e00c548811c" providerId="ADAL" clId="{3301E0AF-D6F3-46A0-808C-C5AA6B931381}" dt="2021-10-28T20:18:48.527" v="40" actId="14100"/>
        <pc:sldMkLst>
          <pc:docMk/>
          <pc:sldMk cId="3190635521" sldId="512"/>
        </pc:sldMkLst>
        <pc:spChg chg="mod">
          <ac:chgData name="Regberg, Aaron B. (JSC-XI211)" userId="28929ad5-cf56-4d24-8116-8e00c548811c" providerId="ADAL" clId="{3301E0AF-D6F3-46A0-808C-C5AA6B931381}" dt="2021-10-28T20:18:44.421" v="39"/>
          <ac:spMkLst>
            <pc:docMk/>
            <pc:sldMk cId="3190635521" sldId="512"/>
            <ac:spMk id="2" creationId="{B5D46405-9705-46C8-A42C-B0F2DB923307}"/>
          </ac:spMkLst>
        </pc:spChg>
        <pc:spChg chg="mod">
          <ac:chgData name="Regberg, Aaron B. (JSC-XI211)" userId="28929ad5-cf56-4d24-8116-8e00c548811c" providerId="ADAL" clId="{3301E0AF-D6F3-46A0-808C-C5AA6B931381}" dt="2021-10-28T20:18:44.421" v="39"/>
          <ac:spMkLst>
            <pc:docMk/>
            <pc:sldMk cId="3190635521" sldId="512"/>
            <ac:spMk id="5" creationId="{83D7C355-B16D-442D-8A91-41F2E8DC3E0E}"/>
          </ac:spMkLst>
        </pc:spChg>
        <pc:spChg chg="mod">
          <ac:chgData name="Regberg, Aaron B. (JSC-XI211)" userId="28929ad5-cf56-4d24-8116-8e00c548811c" providerId="ADAL" clId="{3301E0AF-D6F3-46A0-808C-C5AA6B931381}" dt="2021-10-28T20:18:44.421" v="39"/>
          <ac:spMkLst>
            <pc:docMk/>
            <pc:sldMk cId="3190635521" sldId="512"/>
            <ac:spMk id="6" creationId="{476B19DF-FE54-4296-92AC-68A6CBD185FF}"/>
          </ac:spMkLst>
        </pc:spChg>
        <pc:spChg chg="add mod">
          <ac:chgData name="Regberg, Aaron B. (JSC-XI211)" userId="28929ad5-cf56-4d24-8116-8e00c548811c" providerId="ADAL" clId="{3301E0AF-D6F3-46A0-808C-C5AA6B931381}" dt="2021-10-28T20:18:44.421" v="39"/>
          <ac:spMkLst>
            <pc:docMk/>
            <pc:sldMk cId="3190635521" sldId="512"/>
            <ac:spMk id="11" creationId="{FEA70CA0-FB45-4F67-8A53-5C6B01501CBC}"/>
          </ac:spMkLst>
        </pc:spChg>
        <pc:picChg chg="mod">
          <ac:chgData name="Regberg, Aaron B. (JSC-XI211)" userId="28929ad5-cf56-4d24-8116-8e00c548811c" providerId="ADAL" clId="{3301E0AF-D6F3-46A0-808C-C5AA6B931381}" dt="2021-10-28T20:18:48.527" v="40" actId="14100"/>
          <ac:picMkLst>
            <pc:docMk/>
            <pc:sldMk cId="3190635521" sldId="512"/>
            <ac:picMk id="9" creationId="{1F603C67-00FF-46BB-86F4-0AD134310A16}"/>
          </ac:picMkLst>
        </pc:picChg>
        <pc:picChg chg="add del mod">
          <ac:chgData name="Regberg, Aaron B. (JSC-XI211)" userId="28929ad5-cf56-4d24-8116-8e00c548811c" providerId="ADAL" clId="{3301E0AF-D6F3-46A0-808C-C5AA6B931381}" dt="2021-10-28T20:08:24.007" v="1" actId="478"/>
          <ac:picMkLst>
            <pc:docMk/>
            <pc:sldMk cId="3190635521" sldId="512"/>
            <ac:picMk id="10" creationId="{67A39642-DDD4-4EEE-98A4-410289851FE3}"/>
          </ac:picMkLst>
        </pc:picChg>
      </pc:sldChg>
      <pc:sldChg chg="addSp delSp modSp add mod">
        <pc:chgData name="Regberg, Aaron B. (JSC-XI211)" userId="28929ad5-cf56-4d24-8116-8e00c548811c" providerId="ADAL" clId="{3301E0AF-D6F3-46A0-808C-C5AA6B931381}" dt="2021-10-28T20:21:37.267" v="344" actId="20577"/>
        <pc:sldMkLst>
          <pc:docMk/>
          <pc:sldMk cId="1741825036" sldId="513"/>
        </pc:sldMkLst>
        <pc:spChg chg="mod">
          <ac:chgData name="Regberg, Aaron B. (JSC-XI211)" userId="28929ad5-cf56-4d24-8116-8e00c548811c" providerId="ADAL" clId="{3301E0AF-D6F3-46A0-808C-C5AA6B931381}" dt="2021-10-28T20:18:26.743" v="35"/>
          <ac:spMkLst>
            <pc:docMk/>
            <pc:sldMk cId="1741825036" sldId="513"/>
            <ac:spMk id="2" creationId="{B5D46405-9705-46C8-A42C-B0F2DB923307}"/>
          </ac:spMkLst>
        </pc:spChg>
        <pc:spChg chg="add del mod">
          <ac:chgData name="Regberg, Aaron B. (JSC-XI211)" userId="28929ad5-cf56-4d24-8116-8e00c548811c" providerId="ADAL" clId="{3301E0AF-D6F3-46A0-808C-C5AA6B931381}" dt="2021-10-28T20:18:26.743" v="35"/>
          <ac:spMkLst>
            <pc:docMk/>
            <pc:sldMk cId="1741825036" sldId="513"/>
            <ac:spMk id="3" creationId="{5758B852-0B88-4F33-8174-D6762DFEA19A}"/>
          </ac:spMkLst>
        </pc:spChg>
        <pc:spChg chg="add del mod">
          <ac:chgData name="Regberg, Aaron B. (JSC-XI211)" userId="28929ad5-cf56-4d24-8116-8e00c548811c" providerId="ADAL" clId="{3301E0AF-D6F3-46A0-808C-C5AA6B931381}" dt="2021-10-28T20:18:26.743" v="35"/>
          <ac:spMkLst>
            <pc:docMk/>
            <pc:sldMk cId="1741825036" sldId="513"/>
            <ac:spMk id="4" creationId="{879BAE60-64AA-479A-8C78-35AA7657B3CF}"/>
          </ac:spMkLst>
        </pc:spChg>
        <pc:spChg chg="mod">
          <ac:chgData name="Regberg, Aaron B. (JSC-XI211)" userId="28929ad5-cf56-4d24-8116-8e00c548811c" providerId="ADAL" clId="{3301E0AF-D6F3-46A0-808C-C5AA6B931381}" dt="2021-10-28T20:18:26.743" v="35"/>
          <ac:spMkLst>
            <pc:docMk/>
            <pc:sldMk cId="1741825036" sldId="513"/>
            <ac:spMk id="5" creationId="{83D7C355-B16D-442D-8A91-41F2E8DC3E0E}"/>
          </ac:spMkLst>
        </pc:spChg>
        <pc:spChg chg="mod">
          <ac:chgData name="Regberg, Aaron B. (JSC-XI211)" userId="28929ad5-cf56-4d24-8116-8e00c548811c" providerId="ADAL" clId="{3301E0AF-D6F3-46A0-808C-C5AA6B931381}" dt="2021-10-28T20:18:26.743" v="35"/>
          <ac:spMkLst>
            <pc:docMk/>
            <pc:sldMk cId="1741825036" sldId="513"/>
            <ac:spMk id="6" creationId="{476B19DF-FE54-4296-92AC-68A6CBD185FF}"/>
          </ac:spMkLst>
        </pc:spChg>
        <pc:spChg chg="add del mod">
          <ac:chgData name="Regberg, Aaron B. (JSC-XI211)" userId="28929ad5-cf56-4d24-8116-8e00c548811c" providerId="ADAL" clId="{3301E0AF-D6F3-46A0-808C-C5AA6B931381}" dt="2021-10-28T20:18:26.743" v="35"/>
          <ac:spMkLst>
            <pc:docMk/>
            <pc:sldMk cId="1741825036" sldId="513"/>
            <ac:spMk id="8" creationId="{9AFC8BA3-B2C2-495A-898F-49AB53EBACB1}"/>
          </ac:spMkLst>
        </pc:spChg>
        <pc:spChg chg="add mod">
          <ac:chgData name="Regberg, Aaron B. (JSC-XI211)" userId="28929ad5-cf56-4d24-8116-8e00c548811c" providerId="ADAL" clId="{3301E0AF-D6F3-46A0-808C-C5AA6B931381}" dt="2021-10-28T20:21:37.267" v="344" actId="20577"/>
          <ac:spMkLst>
            <pc:docMk/>
            <pc:sldMk cId="1741825036" sldId="513"/>
            <ac:spMk id="10" creationId="{908CEB7E-66DA-4E9E-ACC7-CE099D7B6BB6}"/>
          </ac:spMkLst>
        </pc:spChg>
        <pc:picChg chg="add mod">
          <ac:chgData name="Regberg, Aaron B. (JSC-XI211)" userId="28929ad5-cf56-4d24-8116-8e00c548811c" providerId="ADAL" clId="{3301E0AF-D6F3-46A0-808C-C5AA6B931381}" dt="2021-10-28T20:18:38.304" v="38" actId="1076"/>
          <ac:picMkLst>
            <pc:docMk/>
            <pc:sldMk cId="1741825036" sldId="513"/>
            <ac:picMk id="7" creationId="{1BB23804-3FF2-4D69-8F16-91E0A2B27C2D}"/>
          </ac:picMkLst>
        </pc:picChg>
        <pc:picChg chg="mod">
          <ac:chgData name="Regberg, Aaron B. (JSC-XI211)" userId="28929ad5-cf56-4d24-8116-8e00c548811c" providerId="ADAL" clId="{3301E0AF-D6F3-46A0-808C-C5AA6B931381}" dt="2021-10-28T20:18:34.015" v="37" actId="14100"/>
          <ac:picMkLst>
            <pc:docMk/>
            <pc:sldMk cId="1741825036" sldId="513"/>
            <ac:picMk id="9" creationId="{1F603C67-00FF-46BB-86F4-0AD134310A16}"/>
          </ac:picMkLst>
        </pc:picChg>
      </pc:sldChg>
      <pc:sldChg chg="add del">
        <pc:chgData name="Regberg, Aaron B. (JSC-XI211)" userId="28929ad5-cf56-4d24-8116-8e00c548811c" providerId="ADAL" clId="{3301E0AF-D6F3-46A0-808C-C5AA6B931381}" dt="2021-10-28T20:08:43.209" v="6"/>
        <pc:sldMkLst>
          <pc:docMk/>
          <pc:sldMk cId="9480532" sldId="514"/>
        </pc:sldMkLst>
      </pc:sldChg>
      <pc:sldChg chg="add del">
        <pc:chgData name="Regberg, Aaron B. (JSC-XI211)" userId="28929ad5-cf56-4d24-8116-8e00c548811c" providerId="ADAL" clId="{3301E0AF-D6F3-46A0-808C-C5AA6B931381}" dt="2021-10-28T20:08:39.868" v="4"/>
        <pc:sldMkLst>
          <pc:docMk/>
          <pc:sldMk cId="2035915940" sldId="514"/>
        </pc:sldMkLst>
      </pc:sldChg>
      <pc:sldChg chg="addSp delSp modSp new mod">
        <pc:chgData name="Regberg, Aaron B. (JSC-XI211)" userId="28929ad5-cf56-4d24-8116-8e00c548811c" providerId="ADAL" clId="{3301E0AF-D6F3-46A0-808C-C5AA6B931381}" dt="2021-10-28T21:10:40.048" v="363" actId="1076"/>
        <pc:sldMkLst>
          <pc:docMk/>
          <pc:sldMk cId="3621230259" sldId="514"/>
        </pc:sldMkLst>
        <pc:spChg chg="mod">
          <ac:chgData name="Regberg, Aaron B. (JSC-XI211)" userId="28929ad5-cf56-4d24-8116-8e00c548811c" providerId="ADAL" clId="{3301E0AF-D6F3-46A0-808C-C5AA6B931381}" dt="2021-10-28T20:17:15.765" v="31" actId="20577"/>
          <ac:spMkLst>
            <pc:docMk/>
            <pc:sldMk cId="3621230259" sldId="514"/>
            <ac:spMk id="2" creationId="{A8A26E0E-51F2-4391-8AC3-4723AF79BB1E}"/>
          </ac:spMkLst>
        </pc:spChg>
        <pc:spChg chg="del">
          <ac:chgData name="Regberg, Aaron B. (JSC-XI211)" userId="28929ad5-cf56-4d24-8116-8e00c548811c" providerId="ADAL" clId="{3301E0AF-D6F3-46A0-808C-C5AA6B931381}" dt="2021-10-28T21:08:47.744" v="345"/>
          <ac:spMkLst>
            <pc:docMk/>
            <pc:sldMk cId="3621230259" sldId="514"/>
            <ac:spMk id="3" creationId="{79610D68-C973-4D9C-BCB4-B2DE17956904}"/>
          </ac:spMkLst>
        </pc:spChg>
        <pc:spChg chg="add del mod">
          <ac:chgData name="Regberg, Aaron B. (JSC-XI211)" userId="28929ad5-cf56-4d24-8116-8e00c548811c" providerId="ADAL" clId="{3301E0AF-D6F3-46A0-808C-C5AA6B931381}" dt="2021-10-28T21:09:52.557" v="355"/>
          <ac:spMkLst>
            <pc:docMk/>
            <pc:sldMk cId="3621230259" sldId="514"/>
            <ac:spMk id="9" creationId="{A1CEA12B-7299-4747-B972-3442606C8860}"/>
          </ac:spMkLst>
        </pc:spChg>
        <pc:spChg chg="add mod">
          <ac:chgData name="Regberg, Aaron B. (JSC-XI211)" userId="28929ad5-cf56-4d24-8116-8e00c548811c" providerId="ADAL" clId="{3301E0AF-D6F3-46A0-808C-C5AA6B931381}" dt="2021-10-28T21:10:40.048" v="363" actId="1076"/>
          <ac:spMkLst>
            <pc:docMk/>
            <pc:sldMk cId="3621230259" sldId="514"/>
            <ac:spMk id="10" creationId="{7AD28CA4-18EB-47F9-B77E-F890D935BA74}"/>
          </ac:spMkLst>
        </pc:spChg>
        <pc:picChg chg="add del mod modCrop">
          <ac:chgData name="Regberg, Aaron B. (JSC-XI211)" userId="28929ad5-cf56-4d24-8116-8e00c548811c" providerId="ADAL" clId="{3301E0AF-D6F3-46A0-808C-C5AA6B931381}" dt="2021-10-28T21:09:25.033" v="354" actId="478"/>
          <ac:picMkLst>
            <pc:docMk/>
            <pc:sldMk cId="3621230259" sldId="514"/>
            <ac:picMk id="7" creationId="{923ECDFE-4EF4-4EE2-8F85-5EFCDB23DCFE}"/>
          </ac:picMkLst>
        </pc:picChg>
        <pc:picChg chg="add mod">
          <ac:chgData name="Regberg, Aaron B. (JSC-XI211)" userId="28929ad5-cf56-4d24-8116-8e00c548811c" providerId="ADAL" clId="{3301E0AF-D6F3-46A0-808C-C5AA6B931381}" dt="2021-10-28T21:10:37.234" v="362" actId="1076"/>
          <ac:picMkLst>
            <pc:docMk/>
            <pc:sldMk cId="3621230259" sldId="514"/>
            <ac:picMk id="6146" creationId="{5FEF78CD-C51B-43C8-812F-6ECC9DF927AD}"/>
          </ac:picMkLst>
        </pc:pic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57600" y="1020156"/>
            <a:ext cx="7315200" cy="1828800"/>
          </a:xfrm>
        </p:spPr>
        <p:txBody>
          <a:bodyPr anchor="ctr">
            <a:normAutofit/>
          </a:bodyPr>
          <a:lstStyle>
            <a:lvl1pPr algn="l">
              <a:defRPr sz="3600"/>
            </a:lvl1pPr>
          </a:lstStyle>
          <a:p>
            <a:r>
              <a:rPr lang="en-US"/>
              <a:t>Click to edit Master title style</a:t>
            </a:r>
          </a:p>
        </p:txBody>
      </p:sp>
      <p:sp>
        <p:nvSpPr>
          <p:cNvPr id="3" name="Subtitle 2"/>
          <p:cNvSpPr>
            <a:spLocks noGrp="1"/>
          </p:cNvSpPr>
          <p:nvPr>
            <p:ph type="subTitle" idx="1"/>
          </p:nvPr>
        </p:nvSpPr>
        <p:spPr>
          <a:xfrm>
            <a:off x="3657600" y="2848956"/>
            <a:ext cx="7315200" cy="1371600"/>
          </a:xfrm>
        </p:spPr>
        <p:txBody>
          <a:bodyPr/>
          <a:lstStyle>
            <a:lvl1pPr marL="0" indent="0" algn="l">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222994" y="5120640"/>
            <a:ext cx="1428751" cy="1371600"/>
          </a:xfrm>
          <a:prstGeom prst="rect">
            <a:avLst/>
          </a:prstGeom>
        </p:spPr>
      </p:pic>
      <p:pic>
        <p:nvPicPr>
          <p:cNvPr id="10" name="Picture 9"/>
          <p:cNvPicPr>
            <a:picLocks noChangeAspect="1"/>
          </p:cNvPicPr>
          <p:nvPr userDrawn="1"/>
        </p:nvPicPr>
        <p:blipFill rotWithShape="1">
          <a:blip r:embed="rId3" cstate="print">
            <a:extLst>
              <a:ext uri="{28A0092B-C50C-407E-A947-70E740481C1C}">
                <a14:useLocalDpi xmlns:a14="http://schemas.microsoft.com/office/drawing/2010/main" val="0"/>
              </a:ext>
            </a:extLst>
          </a:blip>
          <a:srcRect l="8891" t="6899" r="8351" b="5028"/>
          <a:stretch/>
        </p:blipFill>
        <p:spPr>
          <a:xfrm>
            <a:off x="9509760" y="822960"/>
            <a:ext cx="457200" cy="457200"/>
          </a:xfrm>
          <a:prstGeom prst="ellipse">
            <a:avLst/>
          </a:prstGeom>
        </p:spPr>
      </p:pic>
      <p:pic>
        <p:nvPicPr>
          <p:cNvPr id="4" name="Picture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338328" y="210312"/>
            <a:ext cx="3200400" cy="3221137"/>
          </a:xfrm>
          <a:prstGeom prst="rect">
            <a:avLst/>
          </a:prstGeom>
        </p:spPr>
      </p:pic>
      <p:pic>
        <p:nvPicPr>
          <p:cNvPr id="17" name="Pictur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21575" b="25845"/>
          <a:stretch/>
        </p:blipFill>
        <p:spPr>
          <a:xfrm>
            <a:off x="-14514" y="3657600"/>
            <a:ext cx="10251020" cy="3265714"/>
          </a:xfrm>
          <a:prstGeom prst="rect">
            <a:avLst/>
          </a:prstGeom>
        </p:spPr>
      </p:pic>
    </p:spTree>
    <p:extLst>
      <p:ext uri="{BB962C8B-B14F-4D97-AF65-F5344CB8AC3E}">
        <p14:creationId xmlns:p14="http://schemas.microsoft.com/office/powerpoint/2010/main" val="2474426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3938502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11365992" cy="1828800"/>
          </a:xfrm>
        </p:spPr>
        <p:txBody>
          <a:bodyPr anchor="b">
            <a:normAutofit/>
          </a:bodyPr>
          <a:lstStyle>
            <a:lvl1pPr algn="ctr">
              <a:defRPr sz="3600"/>
            </a:lvl1pPr>
          </a:lstStyle>
          <a:p>
            <a:r>
              <a:rPr lang="en-US"/>
              <a:t>Click to edit Master title style</a:t>
            </a:r>
          </a:p>
        </p:txBody>
      </p:sp>
      <p:sp>
        <p:nvSpPr>
          <p:cNvPr id="3" name="Text Placeholder 2"/>
          <p:cNvSpPr>
            <a:spLocks noGrp="1"/>
          </p:cNvSpPr>
          <p:nvPr>
            <p:ph type="body" idx="1"/>
          </p:nvPr>
        </p:nvSpPr>
        <p:spPr>
          <a:xfrm>
            <a:off x="457200" y="4023360"/>
            <a:ext cx="11365992" cy="1828800"/>
          </a:xfrm>
        </p:spPr>
        <p:txBody>
          <a:bodyPr/>
          <a:lstStyle>
            <a:lvl1pPr marL="0" indent="0" algn="ctr">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Footer Placeholder 3"/>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2362091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53912" y="1188720"/>
            <a:ext cx="5669280" cy="548640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8" name="Slide Number Placeholder 7"/>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2822573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199"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53912" y="1188720"/>
            <a:ext cx="5669280" cy="457200"/>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53912" y="1645920"/>
            <a:ext cx="5669280" cy="4937760"/>
          </a:xfrm>
        </p:spPr>
        <p:txBody>
          <a:bodyPr>
            <a:normAutofit/>
          </a:bodyPr>
          <a:lstStyle>
            <a:lvl1pPr>
              <a:defRPr sz="2400"/>
            </a:lvl1pPr>
            <a:lvl2pPr>
              <a:defRPr sz="2000"/>
            </a:lvl2pPr>
            <a:lvl3pPr>
              <a:defRPr sz="1600"/>
            </a:lvl3pPr>
            <a:lvl4pPr>
              <a:defRPr sz="16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p:nvPr>
        </p:nvSpPr>
        <p:spPr/>
        <p:txBody>
          <a:bodyPr/>
          <a:lstStyle/>
          <a:p>
            <a:r>
              <a:rPr lang="en-US"/>
              <a:t>Click to edit Master title style</a:t>
            </a:r>
          </a:p>
        </p:txBody>
      </p:sp>
      <p:sp>
        <p:nvSpPr>
          <p:cNvPr id="2" name="Footer Placeholder 1"/>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7" name="Slide Number Placeholder 6"/>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4903088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2" name="Footer Placeholder 1"/>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3" name="Slide Number Placeholder 2"/>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3517537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3" name="Slide Number Placeholder 2"/>
          <p:cNvSpPr>
            <a:spLocks noGrp="1"/>
          </p:cNvSpPr>
          <p:nvPr>
            <p:ph type="sldNum" sz="quarter" idx="11"/>
          </p:nvPr>
        </p:nvSpPr>
        <p:spPr/>
        <p:txBody>
          <a:bodyPr/>
          <a:lstStyle/>
          <a:p>
            <a:fld id="{C3F5E514-38EB-4262-A95F-03E9BD4E668F}" type="slidenum">
              <a:rPr lang="en-US" smtClean="0"/>
              <a:pPr/>
              <a:t>‹#›</a:t>
            </a:fld>
            <a:endParaRPr lang="en-US" dirty="0"/>
          </a:p>
        </p:txBody>
      </p:sp>
      <p:cxnSp>
        <p:nvCxnSpPr>
          <p:cNvPr id="7" name="Straight Connector 6"/>
          <p:cNvCxnSpPr/>
          <p:nvPr userDrawn="1"/>
        </p:nvCxnSpPr>
        <p:spPr>
          <a:xfrm>
            <a:off x="457200" y="1051560"/>
            <a:ext cx="1033272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912065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0" y="1188720"/>
            <a:ext cx="7251192" cy="5486400"/>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188720"/>
            <a:ext cx="4114800" cy="5486400"/>
          </a:xfrm>
        </p:spPr>
        <p:txBody>
          <a:bodyPr>
            <a:normAutofit/>
          </a:bodyPr>
          <a:lstStyle>
            <a:lvl1pPr marL="0" indent="0">
              <a:buNone/>
              <a:defRPr sz="18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0" name="Title 9"/>
          <p:cNvSpPr>
            <a:spLocks noGrp="1"/>
          </p:cNvSpPr>
          <p:nvPr>
            <p:ph type="title"/>
          </p:nvPr>
        </p:nvSpPr>
        <p:spPr/>
        <p:txBody>
          <a:bodyPr/>
          <a:lstStyle/>
          <a:p>
            <a:r>
              <a:rPr lang="en-US"/>
              <a:t>Click to edit Master title style</a:t>
            </a:r>
          </a:p>
        </p:txBody>
      </p:sp>
      <p:sp>
        <p:nvSpPr>
          <p:cNvPr id="2" name="Footer Placeholder 1"/>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5" name="Slide Number Placeholder 4"/>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1676318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4" name="Title"/>
          <p:cNvSpPr>
            <a:spLocks noGrp="1"/>
          </p:cNvSpPr>
          <p:nvPr>
            <p:ph type="title"/>
          </p:nvPr>
        </p:nvSpPr>
        <p:spPr/>
        <p:txBody>
          <a:bodyPr/>
          <a:lstStyle/>
          <a:p>
            <a:r>
              <a:rPr lang="en-US"/>
              <a:t>Click to edit Master title style</a:t>
            </a:r>
          </a:p>
        </p:txBody>
      </p:sp>
      <p:sp>
        <p:nvSpPr>
          <p:cNvPr id="5" name="Content1Top"/>
          <p:cNvSpPr>
            <a:spLocks noGrp="1"/>
          </p:cNvSpPr>
          <p:nvPr>
            <p:ph sz="quarter" idx="12"/>
          </p:nvPr>
        </p:nvSpPr>
        <p:spPr>
          <a:xfrm>
            <a:off x="457200" y="1188720"/>
            <a:ext cx="11363325" cy="91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2Left"/>
          <p:cNvSpPr>
            <a:spLocks noGrp="1"/>
          </p:cNvSpPr>
          <p:nvPr>
            <p:ph sz="half" idx="2"/>
          </p:nvPr>
        </p:nvSpPr>
        <p:spPr>
          <a:xfrm>
            <a:off x="457200" y="2103120"/>
            <a:ext cx="6373368"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3Right"/>
          <p:cNvSpPr>
            <a:spLocks noGrp="1"/>
          </p:cNvSpPr>
          <p:nvPr>
            <p:ph sz="quarter" idx="4"/>
          </p:nvPr>
        </p:nvSpPr>
        <p:spPr>
          <a:xfrm>
            <a:off x="6858000" y="2103120"/>
            <a:ext cx="4962525" cy="4572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13"/>
          </p:nvPr>
        </p:nvSpPr>
        <p:spPr/>
        <p:txBody>
          <a:bodyPr/>
          <a:lstStyle/>
          <a:p>
            <a:r>
              <a:rPr lang="en-US" i="1" dirty="0"/>
              <a:t>Unify</a:t>
            </a:r>
            <a:r>
              <a:rPr lang="en-US" dirty="0"/>
              <a:t>  |  </a:t>
            </a:r>
            <a:r>
              <a:rPr lang="en-US" i="1" dirty="0"/>
              <a:t>Explore</a:t>
            </a:r>
            <a:r>
              <a:rPr lang="en-US" dirty="0"/>
              <a:t>  |  </a:t>
            </a:r>
            <a:r>
              <a:rPr lang="en-US" i="1" dirty="0"/>
              <a:t>Discover</a:t>
            </a:r>
          </a:p>
        </p:txBody>
      </p:sp>
      <p:sp>
        <p:nvSpPr>
          <p:cNvPr id="3" name="Slide Number Placeholder 2"/>
          <p:cNvSpPr>
            <a:spLocks noGrp="1"/>
          </p:cNvSpPr>
          <p:nvPr>
            <p:ph type="sldNum" sz="quarter" idx="14"/>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547645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ad Content">
    <p:spTree>
      <p:nvGrpSpPr>
        <p:cNvPr id="1" name=""/>
        <p:cNvGrpSpPr/>
        <p:nvPr/>
      </p:nvGrpSpPr>
      <p:grpSpPr>
        <a:xfrm>
          <a:off x="0" y="0"/>
          <a:ext cx="0" cy="0"/>
          <a:chOff x="0" y="0"/>
          <a:chExt cx="0" cy="0"/>
        </a:xfrm>
      </p:grpSpPr>
      <p:sp>
        <p:nvSpPr>
          <p:cNvPr id="2" name="Title"/>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1TopLeft"/>
          <p:cNvSpPr>
            <a:spLocks noGrp="1"/>
          </p:cNvSpPr>
          <p:nvPr>
            <p:ph sz="half" idx="1"/>
          </p:nvPr>
        </p:nvSpPr>
        <p:spPr>
          <a:xfrm>
            <a:off x="457200"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2TopRight"/>
          <p:cNvSpPr>
            <a:spLocks noGrp="1"/>
          </p:cNvSpPr>
          <p:nvPr>
            <p:ph sz="half" idx="2"/>
          </p:nvPr>
        </p:nvSpPr>
        <p:spPr>
          <a:xfrm>
            <a:off x="6153912" y="1188720"/>
            <a:ext cx="5669280" cy="2651760"/>
          </a:xfrm>
        </p:spPr>
        <p:txBody>
          <a:bodyPr>
            <a:normAutofit/>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3BottomLeft"/>
          <p:cNvSpPr>
            <a:spLocks noGrp="1"/>
          </p:cNvSpPr>
          <p:nvPr>
            <p:ph sz="quarter" idx="13"/>
          </p:nvPr>
        </p:nvSpPr>
        <p:spPr>
          <a:xfrm>
            <a:off x="457200"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4BottomRight"/>
          <p:cNvSpPr>
            <a:spLocks noGrp="1"/>
          </p:cNvSpPr>
          <p:nvPr>
            <p:ph sz="quarter" idx="14"/>
          </p:nvPr>
        </p:nvSpPr>
        <p:spPr>
          <a:xfrm>
            <a:off x="6153912" y="3840480"/>
            <a:ext cx="5669280" cy="2651760"/>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5"/>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p:cNvSpPr>
            <a:spLocks noGrp="1"/>
          </p:cNvSpPr>
          <p:nvPr>
            <p:ph type="sldNum" sz="quarter" idx="16"/>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1839064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01440" y="1322226"/>
            <a:ext cx="4389120" cy="4213555"/>
          </a:xfrm>
          <a:prstGeom prst="rect">
            <a:avLst/>
          </a:prstGeom>
        </p:spPr>
      </p:pic>
      <p:sp>
        <p:nvSpPr>
          <p:cNvPr id="3" name="Footer Placeholder 2"/>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4" name="Slide Number Placeholder 3"/>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4227429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Title Only">
    <p:spTree>
      <p:nvGrpSpPr>
        <p:cNvPr id="1" name=""/>
        <p:cNvGrpSpPr/>
        <p:nvPr/>
      </p:nvGrpSpPr>
      <p:grpSpPr>
        <a:xfrm>
          <a:off x="0" y="0"/>
          <a:ext cx="0" cy="0"/>
          <a:chOff x="0" y="0"/>
          <a:chExt cx="0" cy="0"/>
        </a:xfrm>
      </p:grpSpPr>
      <p:sp>
        <p:nvSpPr>
          <p:cNvPr id="8" name="Title 7"/>
          <p:cNvSpPr>
            <a:spLocks noGrp="1"/>
          </p:cNvSpPr>
          <p:nvPr>
            <p:ph type="title"/>
          </p:nvPr>
        </p:nvSpPr>
        <p:spPr>
          <a:xfrm>
            <a:off x="457200" y="182880"/>
            <a:ext cx="11274552" cy="731520"/>
          </a:xfrm>
        </p:spPr>
        <p:txBody>
          <a:bodyPr/>
          <a:lstStyle>
            <a:lvl1pPr algn="ctr">
              <a:defRPr/>
            </a:lvl1pPr>
          </a:lstStyle>
          <a:p>
            <a:r>
              <a:rPr lang="en-US"/>
              <a:t>Click to edit Master title style</a:t>
            </a: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97273" y="1417320"/>
            <a:ext cx="3997459" cy="4023360"/>
          </a:xfrm>
          <a:prstGeom prst="rect">
            <a:avLst/>
          </a:prstGeom>
        </p:spPr>
      </p:pic>
      <p:sp>
        <p:nvSpPr>
          <p:cNvPr id="4" name="Footer Placeholder 3"/>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5" name="Slide Number Placeholder 4"/>
          <p:cNvSpPr>
            <a:spLocks noGrp="1"/>
          </p:cNvSpPr>
          <p:nvPr>
            <p:ph type="sldNum" sz="quarter" idx="11"/>
          </p:nvPr>
        </p:nvSpPr>
        <p:spPr/>
        <p:txBody>
          <a:bodyPr/>
          <a:lstStyle/>
          <a:p>
            <a:fld id="{C3F5E514-38EB-4262-A95F-03E9BD4E668F}" type="slidenum">
              <a:rPr lang="en-US" smtClean="0"/>
              <a:pPr/>
              <a:t>‹#›</a:t>
            </a:fld>
            <a:endParaRPr lang="en-US" dirty="0"/>
          </a:p>
        </p:txBody>
      </p:sp>
    </p:spTree>
    <p:extLst>
      <p:ext uri="{BB962C8B-B14F-4D97-AF65-F5344CB8AC3E}">
        <p14:creationId xmlns:p14="http://schemas.microsoft.com/office/powerpoint/2010/main" val="17487440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82880"/>
            <a:ext cx="10332720" cy="73152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188720"/>
            <a:ext cx="11365992" cy="539496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038600" y="6583680"/>
            <a:ext cx="4114800" cy="182880"/>
          </a:xfrm>
          <a:prstGeom prst="rect">
            <a:avLst/>
          </a:prstGeom>
        </p:spPr>
        <p:txBody>
          <a:bodyPr vert="horz" lIns="91440" tIns="45720" rIns="91440" bIns="45720" rtlCol="0" anchor="ctr"/>
          <a:lstStyle>
            <a:lvl1pPr algn="ctr">
              <a:defRPr sz="900">
                <a:solidFill>
                  <a:schemeClr val="bg2">
                    <a:lumMod val="20000"/>
                    <a:lumOff val="80000"/>
                  </a:schemeClr>
                </a:solidFill>
                <a:latin typeface="Arial" panose="020B0604020202020204" pitchFamily="34" charset="0"/>
                <a:cs typeface="Arial" panose="020B0604020202020204" pitchFamily="34" charset="0"/>
              </a:defRPr>
            </a:lvl1pPr>
          </a:lstStyle>
          <a:p>
            <a:r>
              <a:rPr lang="en-US" i="1" dirty="0"/>
              <a:t>Unify</a:t>
            </a:r>
            <a:r>
              <a:rPr lang="en-US" dirty="0"/>
              <a:t>  |  </a:t>
            </a:r>
            <a:r>
              <a:rPr lang="en-US" i="1" dirty="0"/>
              <a:t>Explore</a:t>
            </a:r>
            <a:r>
              <a:rPr lang="en-US" dirty="0"/>
              <a:t>  |  </a:t>
            </a:r>
            <a:r>
              <a:rPr lang="en-US" i="1" dirty="0"/>
              <a:t>Discover</a:t>
            </a:r>
          </a:p>
        </p:txBody>
      </p:sp>
      <p:sp>
        <p:nvSpPr>
          <p:cNvPr id="6" name="Slide Number Placeholder 5"/>
          <p:cNvSpPr>
            <a:spLocks noGrp="1"/>
          </p:cNvSpPr>
          <p:nvPr>
            <p:ph type="sldNum" sz="quarter" idx="4"/>
          </p:nvPr>
        </p:nvSpPr>
        <p:spPr>
          <a:xfrm>
            <a:off x="9217152" y="6583680"/>
            <a:ext cx="2743200" cy="182880"/>
          </a:xfrm>
          <a:prstGeom prst="rect">
            <a:avLst/>
          </a:prstGeom>
        </p:spPr>
        <p:txBody>
          <a:bodyPr vert="horz" lIns="91440" tIns="45720" rIns="91440" bIns="45720" rtlCol="0" anchor="ctr"/>
          <a:lstStyle>
            <a:lvl1pPr algn="r">
              <a:defRPr sz="900">
                <a:solidFill>
                  <a:schemeClr val="bg2">
                    <a:lumMod val="20000"/>
                    <a:lumOff val="80000"/>
                  </a:schemeClr>
                </a:solidFill>
                <a:latin typeface="Arial" panose="020B0604020202020204" pitchFamily="34" charset="0"/>
                <a:cs typeface="Arial" panose="020B0604020202020204" pitchFamily="34" charset="0"/>
              </a:defRPr>
            </a:lvl1pPr>
          </a:lstStyle>
          <a:p>
            <a:fld id="{C3F5E514-38EB-4262-A95F-03E9BD4E668F}" type="slidenum">
              <a:rPr lang="en-US" smtClean="0"/>
              <a:pPr/>
              <a:t>‹#›</a:t>
            </a:fld>
            <a:endParaRPr lang="en-US" dirty="0"/>
          </a:p>
        </p:txBody>
      </p:sp>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91442" y="5897880"/>
            <a:ext cx="1047751" cy="1005840"/>
          </a:xfrm>
          <a:prstGeom prst="rect">
            <a:avLst/>
          </a:prstGeom>
        </p:spPr>
      </p:pic>
      <p:cxnSp>
        <p:nvCxnSpPr>
          <p:cNvPr id="10" name="Straight Connector 9"/>
          <p:cNvCxnSpPr/>
          <p:nvPr userDrawn="1"/>
        </p:nvCxnSpPr>
        <p:spPr>
          <a:xfrm>
            <a:off x="457200" y="1051560"/>
            <a:ext cx="10332720" cy="0"/>
          </a:xfrm>
          <a:prstGeom prst="line">
            <a:avLst/>
          </a:prstGeom>
          <a:ln>
            <a:solidFill>
              <a:srgbClr val="00328C"/>
            </a:solidFill>
          </a:ln>
          <a:effectLst/>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1097280" y="6492240"/>
            <a:ext cx="10881360" cy="0"/>
          </a:xfrm>
          <a:prstGeom prst="line">
            <a:avLst/>
          </a:prstGeom>
          <a:ln>
            <a:solidFill>
              <a:srgbClr val="FA0000"/>
            </a:solidFill>
          </a:ln>
          <a:effectLst/>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10972800" y="27432"/>
            <a:ext cx="1097280" cy="1104390"/>
          </a:xfrm>
          <a:prstGeom prst="rect">
            <a:avLst/>
          </a:prstGeom>
        </p:spPr>
      </p:pic>
      <p:sp>
        <p:nvSpPr>
          <p:cNvPr id="9" name="Date Placeholder 8"/>
          <p:cNvSpPr>
            <a:spLocks noGrp="1"/>
          </p:cNvSpPr>
          <p:nvPr>
            <p:ph type="dt" sz="half" idx="2"/>
          </p:nvPr>
        </p:nvSpPr>
        <p:spPr>
          <a:xfrm>
            <a:off x="838200" y="6583680"/>
            <a:ext cx="2743200" cy="182880"/>
          </a:xfrm>
          <a:prstGeom prst="rect">
            <a:avLst/>
          </a:prstGeom>
        </p:spPr>
        <p:txBody>
          <a:bodyPr vert="horz" lIns="91440" tIns="45720" rIns="91440" bIns="45720" rtlCol="0" anchor="ctr"/>
          <a:lstStyle>
            <a:lvl1pPr algn="l">
              <a:defRPr lang="en-US" sz="900" smtClean="0">
                <a:solidFill>
                  <a:schemeClr val="bg2">
                    <a:lumMod val="20000"/>
                    <a:lumOff val="80000"/>
                  </a:schemeClr>
                </a:solidFill>
                <a:latin typeface="Arial" panose="020B0604020202020204" pitchFamily="34" charset="0"/>
                <a:cs typeface="Arial" panose="020B0604020202020204" pitchFamily="34" charset="0"/>
              </a:defRPr>
            </a:lvl1pPr>
          </a:lstStyle>
          <a:p>
            <a:fld id="{59FE32D7-4D96-4764-8A21-AA79604789AC}" type="datetimeFigureOut">
              <a:rPr lang="en-US" smtClean="0"/>
              <a:pPr/>
              <a:t>10/28/2021</a:t>
            </a:fld>
            <a:endParaRPr lang="en-US" dirty="0"/>
          </a:p>
        </p:txBody>
      </p:sp>
    </p:spTree>
    <p:extLst>
      <p:ext uri="{BB962C8B-B14F-4D97-AF65-F5344CB8AC3E}">
        <p14:creationId xmlns:p14="http://schemas.microsoft.com/office/powerpoint/2010/main" val="1320922366"/>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dt="0"/>
  <p:txStyles>
    <p:titleStyle>
      <a:lvl1pPr algn="l" defTabSz="914377" rtl="0" eaLnBrk="1" latinLnBrk="0" hangingPunct="1">
        <a:lnSpc>
          <a:spcPct val="90000"/>
        </a:lnSpc>
        <a:spcBef>
          <a:spcPct val="0"/>
        </a:spcBef>
        <a:buNone/>
        <a:defRPr sz="3600" kern="1200" cap="small" baseline="0">
          <a:solidFill>
            <a:schemeClr val="bg2">
              <a:lumMod val="20000"/>
              <a:lumOff val="80000"/>
            </a:schemeClr>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461951" indent="-234945" algn="l" defTabSz="914377" rtl="0" eaLnBrk="1" latinLnBrk="0" hangingPunct="1">
        <a:lnSpc>
          <a:spcPct val="90000"/>
        </a:lnSpc>
        <a:spcBef>
          <a:spcPts val="500"/>
        </a:spcBef>
        <a:buFont typeface="Calibri" panose="020F0502020204030204" pitchFamily="34" charset="0"/>
        <a:buChar char="‒"/>
        <a:defRPr sz="2400" kern="1200">
          <a:solidFill>
            <a:schemeClr val="tx1"/>
          </a:solidFill>
          <a:latin typeface="+mn-lt"/>
          <a:ea typeface="+mn-ea"/>
          <a:cs typeface="+mn-cs"/>
        </a:defRPr>
      </a:lvl2pPr>
      <a:lvl3pPr marL="687371"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914377" indent="-228594" algn="l" defTabSz="914377" rtl="0" eaLnBrk="1" latinLnBrk="0" hangingPunct="1">
        <a:lnSpc>
          <a:spcPct val="90000"/>
        </a:lnSpc>
        <a:spcBef>
          <a:spcPts val="500"/>
        </a:spcBef>
        <a:buFont typeface="Calibri" panose="020F0502020204030204" pitchFamily="34" charset="0"/>
        <a:buChar char="‒"/>
        <a:defRPr sz="1800" kern="1200">
          <a:solidFill>
            <a:schemeClr val="tx1"/>
          </a:solidFill>
          <a:latin typeface="+mn-lt"/>
          <a:ea typeface="+mn-ea"/>
          <a:cs typeface="+mn-cs"/>
        </a:defRPr>
      </a:lvl4pPr>
      <a:lvl5pPr marL="914377" indent="-228594" algn="l" defTabSz="914377" rtl="0" eaLnBrk="1" latinLnBrk="0" hangingPunct="1">
        <a:lnSpc>
          <a:spcPct val="90000"/>
        </a:lnSpc>
        <a:spcBef>
          <a:spcPts val="500"/>
        </a:spcBef>
        <a:buFont typeface="Calibri" panose="020F0502020204030204" pitchFamily="34" charset="0"/>
        <a:buChar char="»"/>
        <a:defRPr sz="16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pn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43429-45B6-4480-93EF-9B3CEE45ACE0}"/>
              </a:ext>
            </a:extLst>
          </p:cNvPr>
          <p:cNvSpPr>
            <a:spLocks noGrp="1"/>
          </p:cNvSpPr>
          <p:nvPr>
            <p:ph type="ctrTitle"/>
          </p:nvPr>
        </p:nvSpPr>
        <p:spPr/>
        <p:txBody>
          <a:bodyPr/>
          <a:lstStyle/>
          <a:p>
            <a:r>
              <a:rPr lang="en-US" dirty="0"/>
              <a:t>Planetary Protection at NASA</a:t>
            </a:r>
          </a:p>
        </p:txBody>
      </p:sp>
      <p:sp>
        <p:nvSpPr>
          <p:cNvPr id="3" name="Subtitle 2">
            <a:extLst>
              <a:ext uri="{FF2B5EF4-FFF2-40B4-BE49-F238E27FC236}">
                <a16:creationId xmlns:a16="http://schemas.microsoft.com/office/drawing/2014/main" id="{3A630BA9-9E2C-42B1-9FEB-9F4DE68BE01F}"/>
              </a:ext>
            </a:extLst>
          </p:cNvPr>
          <p:cNvSpPr>
            <a:spLocks noGrp="1"/>
          </p:cNvSpPr>
          <p:nvPr>
            <p:ph type="subTitle" idx="1"/>
          </p:nvPr>
        </p:nvSpPr>
        <p:spPr/>
        <p:txBody>
          <a:bodyPr/>
          <a:lstStyle/>
          <a:p>
            <a:r>
              <a:rPr lang="en-US" dirty="0"/>
              <a:t>Aaron Regberg</a:t>
            </a:r>
          </a:p>
        </p:txBody>
      </p:sp>
    </p:spTree>
    <p:extLst>
      <p:ext uri="{BB962C8B-B14F-4D97-AF65-F5344CB8AC3E}">
        <p14:creationId xmlns:p14="http://schemas.microsoft.com/office/powerpoint/2010/main" val="3933880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CD6C7-CF2F-4CED-93EB-C72E82A7FBFF}"/>
              </a:ext>
            </a:extLst>
          </p:cNvPr>
          <p:cNvSpPr>
            <a:spLocks noGrp="1"/>
          </p:cNvSpPr>
          <p:nvPr>
            <p:ph type="title"/>
          </p:nvPr>
        </p:nvSpPr>
        <p:spPr/>
        <p:txBody>
          <a:bodyPr>
            <a:noAutofit/>
          </a:bodyPr>
          <a:lstStyle/>
          <a:p>
            <a:r>
              <a:rPr lang="en-US" sz="2800" dirty="0"/>
              <a:t>Planetary Protection is the practice of protecting solar system bodies from contamination by Earth life and protecting Earth from possible life forms that may be returned from other solar system bodies. </a:t>
            </a:r>
          </a:p>
        </p:txBody>
      </p:sp>
      <p:pic>
        <p:nvPicPr>
          <p:cNvPr id="4100" name="Picture 4">
            <a:extLst>
              <a:ext uri="{FF2B5EF4-FFF2-40B4-BE49-F238E27FC236}">
                <a16:creationId xmlns:a16="http://schemas.microsoft.com/office/drawing/2014/main" id="{E5E7D71E-FFDE-4900-A162-1D671FCA66F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2743200" y="1186470"/>
            <a:ext cx="6607627" cy="5451292"/>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17649024-BC27-475E-9613-7990F9243B4E}"/>
              </a:ext>
            </a:extLst>
          </p:cNvPr>
          <p:cNvSpPr>
            <a:spLocks noGrp="1"/>
          </p:cNvSpPr>
          <p:nvPr>
            <p:ph type="ftr" sz="quarter" idx="10"/>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t>Unify</a:t>
            </a:r>
            <a:r>
              <a:rPr kumimoji="0" lang="en-US" sz="900" b="0" i="0"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t>  |  </a:t>
            </a:r>
            <a:r>
              <a:rPr kumimoji="0" lang="en-US" sz="900" b="0" i="1"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t>Explore</a:t>
            </a:r>
            <a:r>
              <a:rPr kumimoji="0" lang="en-US" sz="900" b="0" i="0"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t>  |  </a:t>
            </a:r>
            <a:r>
              <a:rPr kumimoji="0" lang="en-US" sz="900" b="0" i="1"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t>Discover</a:t>
            </a:r>
          </a:p>
        </p:txBody>
      </p:sp>
      <p:sp>
        <p:nvSpPr>
          <p:cNvPr id="6" name="Slide Number Placeholder 5">
            <a:extLst>
              <a:ext uri="{FF2B5EF4-FFF2-40B4-BE49-F238E27FC236}">
                <a16:creationId xmlns:a16="http://schemas.microsoft.com/office/drawing/2014/main" id="{DE6B7257-595C-48C1-8630-8C9D429288C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F5E514-38EB-4262-A95F-03E9BD4E668F}" type="slidenum">
              <a:rPr kumimoji="0" lang="en-US" sz="900" b="0" i="0" u="none" strike="noStrike" kern="1200" cap="none" spc="0" normalizeH="0" baseline="0" noProof="0" smtClean="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900" b="0" i="0" u="none" strike="noStrike" kern="1200" cap="none" spc="0" normalizeH="0" baseline="0" noProof="0" dirty="0">
              <a:ln>
                <a:noFill/>
              </a:ln>
              <a:solidFill>
                <a:srgbClr val="1E4B7D">
                  <a:lumMod val="20000"/>
                  <a:lumOff val="80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39910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847B-C84C-4C17-9C34-04AA9813BA0A}"/>
              </a:ext>
            </a:extLst>
          </p:cNvPr>
          <p:cNvSpPr>
            <a:spLocks noGrp="1"/>
          </p:cNvSpPr>
          <p:nvPr>
            <p:ph type="title"/>
          </p:nvPr>
        </p:nvSpPr>
        <p:spPr/>
        <p:txBody>
          <a:bodyPr/>
          <a:lstStyle/>
          <a:p>
            <a:r>
              <a:rPr lang="en-US" dirty="0"/>
              <a:t>Planetary Protection: It’s the Law</a:t>
            </a:r>
          </a:p>
        </p:txBody>
      </p:sp>
      <p:pic>
        <p:nvPicPr>
          <p:cNvPr id="12" name="Content Placeholder 11">
            <a:extLst>
              <a:ext uri="{FF2B5EF4-FFF2-40B4-BE49-F238E27FC236}">
                <a16:creationId xmlns:a16="http://schemas.microsoft.com/office/drawing/2014/main" id="{EC1E8E32-A395-469C-BC6D-5E6BE892F874}"/>
              </a:ext>
            </a:extLst>
          </p:cNvPr>
          <p:cNvPicPr>
            <a:picLocks noGrp="1" noChangeAspect="1"/>
          </p:cNvPicPr>
          <p:nvPr>
            <p:ph sz="half" idx="1"/>
          </p:nvPr>
        </p:nvPicPr>
        <p:blipFill>
          <a:blip r:embed="rId2"/>
          <a:stretch>
            <a:fillRect/>
          </a:stretch>
        </p:blipFill>
        <p:spPr>
          <a:xfrm>
            <a:off x="347789" y="1188720"/>
            <a:ext cx="5668963" cy="3002155"/>
          </a:xfrm>
          <a:prstGeom prst="rect">
            <a:avLst/>
          </a:prstGeom>
        </p:spPr>
      </p:pic>
      <p:pic>
        <p:nvPicPr>
          <p:cNvPr id="15" name="Content Placeholder 14">
            <a:extLst>
              <a:ext uri="{FF2B5EF4-FFF2-40B4-BE49-F238E27FC236}">
                <a16:creationId xmlns:a16="http://schemas.microsoft.com/office/drawing/2014/main" id="{FBF4B6E0-879A-493D-B2E9-76256F0A6A98}"/>
              </a:ext>
            </a:extLst>
          </p:cNvPr>
          <p:cNvPicPr>
            <a:picLocks noGrp="1" noChangeAspect="1"/>
          </p:cNvPicPr>
          <p:nvPr>
            <p:ph sz="half" idx="2"/>
          </p:nvPr>
        </p:nvPicPr>
        <p:blipFill>
          <a:blip r:embed="rId3"/>
          <a:stretch>
            <a:fillRect/>
          </a:stretch>
        </p:blipFill>
        <p:spPr>
          <a:xfrm>
            <a:off x="6153150" y="1805782"/>
            <a:ext cx="5670550" cy="4252912"/>
          </a:xfrm>
          <a:prstGeom prst="rect">
            <a:avLst/>
          </a:prstGeom>
        </p:spPr>
      </p:pic>
      <p:sp>
        <p:nvSpPr>
          <p:cNvPr id="4" name="Footer Placeholder 3">
            <a:extLst>
              <a:ext uri="{FF2B5EF4-FFF2-40B4-BE49-F238E27FC236}">
                <a16:creationId xmlns:a16="http://schemas.microsoft.com/office/drawing/2014/main" id="{91CB3CED-D3FD-485B-B257-56C31BC2A165}"/>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5" name="Slide Number Placeholder 4">
            <a:extLst>
              <a:ext uri="{FF2B5EF4-FFF2-40B4-BE49-F238E27FC236}">
                <a16:creationId xmlns:a16="http://schemas.microsoft.com/office/drawing/2014/main" id="{3E580717-B7D1-4BF8-8A56-2D19CC25360D}"/>
              </a:ext>
            </a:extLst>
          </p:cNvPr>
          <p:cNvSpPr>
            <a:spLocks noGrp="1"/>
          </p:cNvSpPr>
          <p:nvPr>
            <p:ph type="sldNum" sz="quarter" idx="11"/>
          </p:nvPr>
        </p:nvSpPr>
        <p:spPr/>
        <p:txBody>
          <a:bodyPr/>
          <a:lstStyle/>
          <a:p>
            <a:fld id="{C3F5E514-38EB-4262-A95F-03E9BD4E668F}" type="slidenum">
              <a:rPr lang="en-US" smtClean="0"/>
              <a:pPr/>
              <a:t>3</a:t>
            </a:fld>
            <a:endParaRPr lang="en-US" dirty="0"/>
          </a:p>
        </p:txBody>
      </p:sp>
      <p:pic>
        <p:nvPicPr>
          <p:cNvPr id="13" name="Picture 12">
            <a:extLst>
              <a:ext uri="{FF2B5EF4-FFF2-40B4-BE49-F238E27FC236}">
                <a16:creationId xmlns:a16="http://schemas.microsoft.com/office/drawing/2014/main" id="{42AC4C87-B0DB-4ED6-A89B-45A7587FE50E}"/>
              </a:ext>
            </a:extLst>
          </p:cNvPr>
          <p:cNvPicPr>
            <a:picLocks noChangeAspect="1"/>
          </p:cNvPicPr>
          <p:nvPr/>
        </p:nvPicPr>
        <p:blipFill>
          <a:blip r:embed="rId4"/>
          <a:stretch>
            <a:fillRect/>
          </a:stretch>
        </p:blipFill>
        <p:spPr>
          <a:xfrm>
            <a:off x="1160342" y="4260684"/>
            <a:ext cx="4649310" cy="2048676"/>
          </a:xfrm>
          <a:prstGeom prst="rect">
            <a:avLst/>
          </a:prstGeom>
        </p:spPr>
      </p:pic>
      <p:sp>
        <p:nvSpPr>
          <p:cNvPr id="14" name="Rectangle 13">
            <a:extLst>
              <a:ext uri="{FF2B5EF4-FFF2-40B4-BE49-F238E27FC236}">
                <a16:creationId xmlns:a16="http://schemas.microsoft.com/office/drawing/2014/main" id="{D53B40EC-381D-4584-90A2-935B0DF14A7C}"/>
              </a:ext>
            </a:extLst>
          </p:cNvPr>
          <p:cNvSpPr/>
          <p:nvPr/>
        </p:nvSpPr>
        <p:spPr>
          <a:xfrm>
            <a:off x="1263343" y="6247222"/>
            <a:ext cx="6096000" cy="246221"/>
          </a:xfrm>
          <a:prstGeom prst="rect">
            <a:avLst/>
          </a:prstGeom>
        </p:spPr>
        <p:txBody>
          <a:bodyPr>
            <a:spAutoFit/>
          </a:bodyPr>
          <a:lstStyle/>
          <a:p>
            <a:r>
              <a:rPr lang="en-US" sz="1000" dirty="0"/>
              <a:t>https://www.unoosa.org/oosa/en/ourwork/spacelaw/treaties/outerspacetreaty.html</a:t>
            </a:r>
          </a:p>
        </p:txBody>
      </p:sp>
    </p:spTree>
    <p:extLst>
      <p:ext uri="{BB962C8B-B14F-4D97-AF65-F5344CB8AC3E}">
        <p14:creationId xmlns:p14="http://schemas.microsoft.com/office/powerpoint/2010/main" val="3685259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3A6AB-E50D-465D-AB92-40CDCDAB2DBC}"/>
              </a:ext>
            </a:extLst>
          </p:cNvPr>
          <p:cNvSpPr>
            <a:spLocks noGrp="1"/>
          </p:cNvSpPr>
          <p:nvPr>
            <p:ph type="title"/>
          </p:nvPr>
        </p:nvSpPr>
        <p:spPr/>
        <p:txBody>
          <a:bodyPr>
            <a:normAutofit fontScale="90000"/>
          </a:bodyPr>
          <a:lstStyle/>
          <a:p>
            <a:r>
              <a:rPr lang="en-US" dirty="0"/>
              <a:t>Backward Planetary Protection: Protect Earth from Extraterrestrial Contamination</a:t>
            </a:r>
          </a:p>
        </p:txBody>
      </p:sp>
      <p:sp>
        <p:nvSpPr>
          <p:cNvPr id="5" name="Footer Placeholder 4">
            <a:extLst>
              <a:ext uri="{FF2B5EF4-FFF2-40B4-BE49-F238E27FC236}">
                <a16:creationId xmlns:a16="http://schemas.microsoft.com/office/drawing/2014/main" id="{DF0617B1-5CFB-48F6-9172-4610404B13E2}"/>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2398DECE-9DF5-4A0D-BE02-9BCD6B7A8235}"/>
              </a:ext>
            </a:extLst>
          </p:cNvPr>
          <p:cNvSpPr>
            <a:spLocks noGrp="1"/>
          </p:cNvSpPr>
          <p:nvPr>
            <p:ph type="sldNum" sz="quarter" idx="11"/>
          </p:nvPr>
        </p:nvSpPr>
        <p:spPr/>
        <p:txBody>
          <a:bodyPr/>
          <a:lstStyle/>
          <a:p>
            <a:fld id="{C3F5E514-38EB-4262-A95F-03E9BD4E668F}" type="slidenum">
              <a:rPr lang="en-US" smtClean="0"/>
              <a:pPr/>
              <a:t>4</a:t>
            </a:fld>
            <a:endParaRPr lang="en-US" dirty="0"/>
          </a:p>
        </p:txBody>
      </p:sp>
      <p:pic>
        <p:nvPicPr>
          <p:cNvPr id="1026" name="Picture 2">
            <a:extLst>
              <a:ext uri="{FF2B5EF4-FFF2-40B4-BE49-F238E27FC236}">
                <a16:creationId xmlns:a16="http://schemas.microsoft.com/office/drawing/2014/main" id="{98650059-7A37-4ADD-9649-A2C576C7B2C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1664653"/>
            <a:ext cx="5076729" cy="406138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4680FA2-F2E6-4975-AD3F-9BFF98376C6C}"/>
              </a:ext>
            </a:extLst>
          </p:cNvPr>
          <p:cNvSpPr/>
          <p:nvPr/>
        </p:nvSpPr>
        <p:spPr>
          <a:xfrm>
            <a:off x="1117011" y="5908636"/>
            <a:ext cx="3239990" cy="246221"/>
          </a:xfrm>
          <a:prstGeom prst="rect">
            <a:avLst/>
          </a:prstGeom>
        </p:spPr>
        <p:txBody>
          <a:bodyPr wrap="none">
            <a:spAutoFit/>
          </a:bodyPr>
          <a:lstStyle/>
          <a:p>
            <a:r>
              <a:rPr lang="en-US" sz="1000" dirty="0"/>
              <a:t>images-assets.nasa.gov/image/6900602/6900602~orig.jpg</a:t>
            </a:r>
          </a:p>
        </p:txBody>
      </p:sp>
      <p:pic>
        <p:nvPicPr>
          <p:cNvPr id="9" name="Content Placeholder 10">
            <a:extLst>
              <a:ext uri="{FF2B5EF4-FFF2-40B4-BE49-F238E27FC236}">
                <a16:creationId xmlns:a16="http://schemas.microsoft.com/office/drawing/2014/main" id="{80A84666-7985-4035-84D9-3F0FCCECEEF2}"/>
              </a:ext>
            </a:extLst>
          </p:cNvPr>
          <p:cNvPicPr>
            <a:picLocks noGrp="1" noChangeAspect="1"/>
          </p:cNvPicPr>
          <p:nvPr>
            <p:ph sz="half" idx="2"/>
          </p:nvPr>
        </p:nvPicPr>
        <p:blipFill>
          <a:blip r:embed="rId3"/>
          <a:stretch>
            <a:fillRect/>
          </a:stretch>
        </p:blipFill>
        <p:spPr>
          <a:xfrm>
            <a:off x="6153150" y="2210327"/>
            <a:ext cx="5670550" cy="3443821"/>
          </a:xfrm>
          <a:prstGeom prst="rect">
            <a:avLst/>
          </a:prstGeom>
        </p:spPr>
      </p:pic>
      <p:sp>
        <p:nvSpPr>
          <p:cNvPr id="8" name="Rectangle 7">
            <a:extLst>
              <a:ext uri="{FF2B5EF4-FFF2-40B4-BE49-F238E27FC236}">
                <a16:creationId xmlns:a16="http://schemas.microsoft.com/office/drawing/2014/main" id="{8DB66E1D-7BAE-4BF0-B4B1-9871723FFD60}"/>
              </a:ext>
            </a:extLst>
          </p:cNvPr>
          <p:cNvSpPr/>
          <p:nvPr/>
        </p:nvSpPr>
        <p:spPr>
          <a:xfrm>
            <a:off x="6153150" y="5754747"/>
            <a:ext cx="6096000" cy="400110"/>
          </a:xfrm>
          <a:prstGeom prst="rect">
            <a:avLst/>
          </a:prstGeom>
        </p:spPr>
        <p:txBody>
          <a:bodyPr>
            <a:spAutoFit/>
          </a:bodyPr>
          <a:lstStyle/>
          <a:p>
            <a:r>
              <a:rPr lang="en-US" sz="1000" dirty="0"/>
              <a:t>Muirhead, B. K., Nicholas, A. K., Umland, J., Sutherland, O., &amp; Vijendran, S. (2020). Mars Sample Return Campaign Concept Status. Acta Astronautica, 176, 131–138. https://doi.org/10.1016/J.ACTAASTRO.2020.06.026</a:t>
            </a:r>
          </a:p>
        </p:txBody>
      </p:sp>
    </p:spTree>
    <p:extLst>
      <p:ext uri="{BB962C8B-B14F-4D97-AF65-F5344CB8AC3E}">
        <p14:creationId xmlns:p14="http://schemas.microsoft.com/office/powerpoint/2010/main" val="24161172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03217-22DB-4F9E-9386-21047BE2B744}"/>
              </a:ext>
            </a:extLst>
          </p:cNvPr>
          <p:cNvSpPr>
            <a:spLocks noGrp="1"/>
          </p:cNvSpPr>
          <p:nvPr>
            <p:ph type="title"/>
          </p:nvPr>
        </p:nvSpPr>
        <p:spPr/>
        <p:txBody>
          <a:bodyPr>
            <a:normAutofit fontScale="90000"/>
          </a:bodyPr>
          <a:lstStyle/>
          <a:p>
            <a:r>
              <a:rPr lang="en-US" dirty="0"/>
              <a:t>Forward Planetary Protection: Protect the solar system from Terrestrial Contamination</a:t>
            </a:r>
          </a:p>
        </p:txBody>
      </p:sp>
      <p:sp>
        <p:nvSpPr>
          <p:cNvPr id="5" name="Footer Placeholder 4">
            <a:extLst>
              <a:ext uri="{FF2B5EF4-FFF2-40B4-BE49-F238E27FC236}">
                <a16:creationId xmlns:a16="http://schemas.microsoft.com/office/drawing/2014/main" id="{08D25BA5-733D-48BE-8E71-B7BD34FD6D79}"/>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558D5990-ED4C-4E81-9263-98EEA37E6136}"/>
              </a:ext>
            </a:extLst>
          </p:cNvPr>
          <p:cNvSpPr>
            <a:spLocks noGrp="1"/>
          </p:cNvSpPr>
          <p:nvPr>
            <p:ph type="sldNum" sz="quarter" idx="11"/>
          </p:nvPr>
        </p:nvSpPr>
        <p:spPr/>
        <p:txBody>
          <a:bodyPr/>
          <a:lstStyle/>
          <a:p>
            <a:fld id="{C3F5E514-38EB-4262-A95F-03E9BD4E668F}" type="slidenum">
              <a:rPr lang="en-US" smtClean="0"/>
              <a:pPr/>
              <a:t>5</a:t>
            </a:fld>
            <a:endParaRPr lang="en-US" dirty="0"/>
          </a:p>
        </p:txBody>
      </p:sp>
      <p:pic>
        <p:nvPicPr>
          <p:cNvPr id="7" name="Picture 4">
            <a:extLst>
              <a:ext uri="{FF2B5EF4-FFF2-40B4-BE49-F238E27FC236}">
                <a16:creationId xmlns:a16="http://schemas.microsoft.com/office/drawing/2014/main" id="{4F1F9D11-C65B-4673-89F2-0DD82DDAE486}"/>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516949" y="1341805"/>
            <a:ext cx="5222491" cy="430855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7FE6E52B-A26B-4F0C-89E1-A5413A6972BD}"/>
              </a:ext>
            </a:extLst>
          </p:cNvPr>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931025" y="1189038"/>
            <a:ext cx="3455298" cy="4607064"/>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15A80F2C-4854-4D1C-B9CA-F0CC8B3634AD}"/>
              </a:ext>
            </a:extLst>
          </p:cNvPr>
          <p:cNvSpPr/>
          <p:nvPr/>
        </p:nvSpPr>
        <p:spPr>
          <a:xfrm>
            <a:off x="7127160" y="5870799"/>
            <a:ext cx="3320140" cy="246221"/>
          </a:xfrm>
          <a:prstGeom prst="rect">
            <a:avLst/>
          </a:prstGeom>
        </p:spPr>
        <p:txBody>
          <a:bodyPr wrap="none">
            <a:spAutoFit/>
          </a:bodyPr>
          <a:lstStyle/>
          <a:p>
            <a:r>
              <a:rPr lang="en-US" sz="1000" dirty="0"/>
              <a:t>images-assets.nasa.gov/image/PIA23718/PIA23718~orig.jpg</a:t>
            </a:r>
          </a:p>
        </p:txBody>
      </p:sp>
      <p:sp>
        <p:nvSpPr>
          <p:cNvPr id="10" name="Rectangle 9">
            <a:extLst>
              <a:ext uri="{FF2B5EF4-FFF2-40B4-BE49-F238E27FC236}">
                <a16:creationId xmlns:a16="http://schemas.microsoft.com/office/drawing/2014/main" id="{C691CEF7-F34C-4339-9C72-0135E7234B64}"/>
              </a:ext>
            </a:extLst>
          </p:cNvPr>
          <p:cNvSpPr/>
          <p:nvPr/>
        </p:nvSpPr>
        <p:spPr>
          <a:xfrm>
            <a:off x="2419300" y="5748387"/>
            <a:ext cx="474810" cy="246221"/>
          </a:xfrm>
          <a:prstGeom prst="rect">
            <a:avLst/>
          </a:prstGeom>
        </p:spPr>
        <p:txBody>
          <a:bodyPr wrap="none">
            <a:spAutoFit/>
          </a:bodyPr>
          <a:lstStyle/>
          <a:p>
            <a:r>
              <a:rPr lang="en-US" sz="1000" dirty="0"/>
              <a:t>NASA</a:t>
            </a:r>
          </a:p>
        </p:txBody>
      </p:sp>
    </p:spTree>
    <p:extLst>
      <p:ext uri="{BB962C8B-B14F-4D97-AF65-F5344CB8AC3E}">
        <p14:creationId xmlns:p14="http://schemas.microsoft.com/office/powerpoint/2010/main" val="3105008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1185AED-1CE2-4F0C-8096-C560739B0F21}"/>
              </a:ext>
            </a:extLst>
          </p:cNvPr>
          <p:cNvSpPr>
            <a:spLocks noGrp="1"/>
          </p:cNvSpPr>
          <p:nvPr>
            <p:ph type="title"/>
          </p:nvPr>
        </p:nvSpPr>
        <p:spPr/>
        <p:txBody>
          <a:bodyPr/>
          <a:lstStyle/>
          <a:p>
            <a:r>
              <a:rPr lang="en-US" dirty="0"/>
              <a:t>Planetary Protection Categories</a:t>
            </a:r>
          </a:p>
        </p:txBody>
      </p:sp>
      <p:sp>
        <p:nvSpPr>
          <p:cNvPr id="8" name="Content Placeholder 7">
            <a:extLst>
              <a:ext uri="{FF2B5EF4-FFF2-40B4-BE49-F238E27FC236}">
                <a16:creationId xmlns:a16="http://schemas.microsoft.com/office/drawing/2014/main" id="{36F675B5-EA77-4A95-B083-B5C89CE8A78E}"/>
              </a:ext>
            </a:extLst>
          </p:cNvPr>
          <p:cNvSpPr>
            <a:spLocks noGrp="1"/>
          </p:cNvSpPr>
          <p:nvPr>
            <p:ph sz="half" idx="1"/>
          </p:nvPr>
        </p:nvSpPr>
        <p:spPr>
          <a:xfrm>
            <a:off x="457200" y="1188720"/>
            <a:ext cx="5669280" cy="4833708"/>
          </a:xfrm>
        </p:spPr>
        <p:txBody>
          <a:bodyPr>
            <a:normAutofit fontScale="62500" lnSpcReduction="20000"/>
          </a:bodyPr>
          <a:lstStyle/>
          <a:p>
            <a:pPr marL="571500" indent="-571500">
              <a:buFont typeface="+mj-lt"/>
              <a:buAutoNum type="romanUcPeriod"/>
            </a:pPr>
            <a:r>
              <a:rPr lang="en-US" dirty="0"/>
              <a:t>Bodies “not of direct interest for understanding the process of chemical evolution or the origin of life.”	</a:t>
            </a:r>
          </a:p>
          <a:p>
            <a:pPr marL="571500" indent="-571500">
              <a:buFont typeface="+mj-lt"/>
              <a:buAutoNum type="romanUcPeriod"/>
            </a:pPr>
            <a:r>
              <a:rPr lang="en-US" dirty="0"/>
              <a:t>Bodies of “significant interest relative to the process of chemical evolution and the origin of life, but where there is only a remote chance that contamination carried by a spacecraft could compromise future investigations.”	</a:t>
            </a:r>
          </a:p>
          <a:p>
            <a:pPr marL="571500" indent="-571500">
              <a:buFont typeface="+mj-lt"/>
              <a:buAutoNum type="romanUcPeriod"/>
            </a:pPr>
            <a:r>
              <a:rPr lang="en-US" dirty="0"/>
              <a:t>Bodies of significant interest to the process of “chemical evolution and/or the origin of life,” and where “scientific opinion provides a significant chance that contamination could compromise future investigations.”</a:t>
            </a:r>
          </a:p>
          <a:p>
            <a:pPr marL="571500" indent="-571500">
              <a:buFont typeface="+mj-lt"/>
              <a:buAutoNum type="romanUcPeriod"/>
            </a:pPr>
            <a:r>
              <a:rPr lang="en-US" dirty="0"/>
              <a:t>Bodies of significant interest to the process of “chemical evolution and/or the origin of life,” and where “scientific opinion provides a significant chance that contamination could compromise future investigations.” 	</a:t>
            </a:r>
          </a:p>
          <a:p>
            <a:pPr marL="571500" indent="-571500">
              <a:buFont typeface="+mj-lt"/>
              <a:buAutoNum type="romanUcPeriod"/>
            </a:pPr>
            <a:r>
              <a:rPr lang="en-US" dirty="0"/>
              <a:t>Earth-return missions from bodies “deemed by scientific opinion to have no indigenous life forms.” unrestricted Earth-Return	 V (unrestricted)</a:t>
            </a:r>
          </a:p>
          <a:p>
            <a:pPr marL="0" indent="0" defTabSz="573088">
              <a:buNone/>
            </a:pPr>
            <a:r>
              <a:rPr lang="en-US" dirty="0"/>
              <a:t>	Earth-return missions from bodies deemed by scientific 	opinion to be of significant interest to the process of chemical 	evolution and/or the origin of life. Restricted Earth-Return	V(restricted)</a:t>
            </a:r>
          </a:p>
        </p:txBody>
      </p:sp>
      <p:sp>
        <p:nvSpPr>
          <p:cNvPr id="11" name="Content Placeholder 10">
            <a:extLst>
              <a:ext uri="{FF2B5EF4-FFF2-40B4-BE49-F238E27FC236}">
                <a16:creationId xmlns:a16="http://schemas.microsoft.com/office/drawing/2014/main" id="{EA0E55C7-6742-4E4E-873F-40A1FE273B2D}"/>
              </a:ext>
            </a:extLst>
          </p:cNvPr>
          <p:cNvSpPr>
            <a:spLocks noGrp="1"/>
          </p:cNvSpPr>
          <p:nvPr>
            <p:ph sz="half" idx="2"/>
          </p:nvPr>
        </p:nvSpPr>
        <p:spPr>
          <a:xfrm>
            <a:off x="6153912" y="1188720"/>
            <a:ext cx="5669280" cy="5237305"/>
          </a:xfrm>
        </p:spPr>
        <p:txBody>
          <a:bodyPr>
            <a:normAutofit fontScale="62500" lnSpcReduction="20000"/>
          </a:bodyPr>
          <a:lstStyle/>
          <a:p>
            <a:pPr marL="514350" indent="-514350">
              <a:buFont typeface="+mj-lt"/>
              <a:buAutoNum type="romanUcPeriod"/>
            </a:pPr>
            <a:r>
              <a:rPr lang="en-US" dirty="0"/>
              <a:t>Undifferentiated, metamorphosed asteroids; Io; others TBD</a:t>
            </a:r>
          </a:p>
          <a:p>
            <a:pPr marL="514350" indent="-514350">
              <a:buFont typeface="+mj-lt"/>
              <a:buAutoNum type="romanUcPeriod"/>
            </a:pPr>
            <a:r>
              <a:rPr lang="en-US" dirty="0"/>
              <a:t>Venus, Earth’s moon, comets, non-Category I asteroids, Jupiter, Jovian satellites (except Io and Europa), Saturn, Saturnian satellites (except Titan and Enceladus), Uranus, Uranian satellites, Neptune, Neptunian satellites (except Triton), Kuiper-Belt objects (&lt; 1/2 the size of Pluto), others TBD	</a:t>
            </a:r>
          </a:p>
          <a:p>
            <a:pPr marL="514350" indent="-514350">
              <a:buFont typeface="+mj-lt"/>
              <a:buAutoNum type="romanUcPeriod"/>
            </a:pPr>
            <a:r>
              <a:rPr lang="en-US" dirty="0"/>
              <a:t>Mars, Europa, Enceladus, others TBD Flyby or Orbiter</a:t>
            </a:r>
          </a:p>
          <a:p>
            <a:pPr marL="514350" indent="-514350">
              <a:buFont typeface="+mj-lt"/>
              <a:buAutoNum type="romanUcPeriod"/>
            </a:pPr>
            <a:r>
              <a:rPr lang="en-US" dirty="0"/>
              <a:t>Mars, Europa, Enceladus, others TBD (Categories IVa-c are for Mars) Lander or Probe</a:t>
            </a:r>
          </a:p>
          <a:p>
            <a:pPr marL="514350" indent="-514350">
              <a:buFont typeface="+mj-lt"/>
              <a:buAutoNum type="romanUcPeriod"/>
            </a:pPr>
            <a:r>
              <a:rPr lang="en-US" dirty="0"/>
              <a:t>Venus, moon, others TBD: “unrestricted Earth return”</a:t>
            </a:r>
          </a:p>
          <a:p>
            <a:pPr marL="514350" indent="-514350">
              <a:buFont typeface="+mj-lt"/>
              <a:buAutoNum type="romanUcPeriod"/>
            </a:pPr>
            <a:r>
              <a:rPr lang="en-US" dirty="0"/>
              <a:t>Mars, Europa, Enceladus, others TBD: “restricted Earth return”	</a:t>
            </a:r>
          </a:p>
        </p:txBody>
      </p:sp>
      <p:sp>
        <p:nvSpPr>
          <p:cNvPr id="5" name="Footer Placeholder 4">
            <a:extLst>
              <a:ext uri="{FF2B5EF4-FFF2-40B4-BE49-F238E27FC236}">
                <a16:creationId xmlns:a16="http://schemas.microsoft.com/office/drawing/2014/main" id="{90E81A5B-AD5A-45FB-94D9-19B30A380120}"/>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ED8AD59F-B423-426D-856F-D8E98EA5E5AD}"/>
              </a:ext>
            </a:extLst>
          </p:cNvPr>
          <p:cNvSpPr>
            <a:spLocks noGrp="1"/>
          </p:cNvSpPr>
          <p:nvPr>
            <p:ph type="sldNum" sz="quarter" idx="11"/>
          </p:nvPr>
        </p:nvSpPr>
        <p:spPr/>
        <p:txBody>
          <a:bodyPr/>
          <a:lstStyle/>
          <a:p>
            <a:fld id="{C3F5E514-38EB-4262-A95F-03E9BD4E668F}" type="slidenum">
              <a:rPr lang="en-US" smtClean="0"/>
              <a:pPr/>
              <a:t>6</a:t>
            </a:fld>
            <a:endParaRPr lang="en-US" dirty="0"/>
          </a:p>
        </p:txBody>
      </p:sp>
      <p:cxnSp>
        <p:nvCxnSpPr>
          <p:cNvPr id="18" name="Straight Arrow Connector 17">
            <a:extLst>
              <a:ext uri="{FF2B5EF4-FFF2-40B4-BE49-F238E27FC236}">
                <a16:creationId xmlns:a16="http://schemas.microsoft.com/office/drawing/2014/main" id="{EB727C5A-BE38-422C-8B2E-0CFC9E560CE3}"/>
              </a:ext>
            </a:extLst>
          </p:cNvPr>
          <p:cNvCxnSpPr/>
          <p:nvPr/>
        </p:nvCxnSpPr>
        <p:spPr>
          <a:xfrm>
            <a:off x="397291" y="1188720"/>
            <a:ext cx="0" cy="466974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48E0B2A8-5896-4242-A968-5FFC53ED0BEE}"/>
              </a:ext>
            </a:extLst>
          </p:cNvPr>
          <p:cNvSpPr txBox="1"/>
          <p:nvPr/>
        </p:nvSpPr>
        <p:spPr>
          <a:xfrm>
            <a:off x="-53969" y="2027446"/>
            <a:ext cx="461665" cy="5632311"/>
          </a:xfrm>
          <a:prstGeom prst="rect">
            <a:avLst/>
          </a:prstGeom>
          <a:noFill/>
        </p:spPr>
        <p:txBody>
          <a:bodyPr vert="vert270" wrap="square" rtlCol="0">
            <a:spAutoFit/>
          </a:bodyPr>
          <a:lstStyle/>
          <a:p>
            <a:pPr algn="r"/>
            <a:r>
              <a:rPr lang="en-US" dirty="0"/>
              <a:t>Stricter  requirements</a:t>
            </a:r>
          </a:p>
        </p:txBody>
      </p:sp>
    </p:spTree>
    <p:extLst>
      <p:ext uri="{BB962C8B-B14F-4D97-AF65-F5344CB8AC3E}">
        <p14:creationId xmlns:p14="http://schemas.microsoft.com/office/powerpoint/2010/main" val="20442413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C9060-EF65-422B-AEC1-D2CDAAB6C987}"/>
              </a:ext>
            </a:extLst>
          </p:cNvPr>
          <p:cNvSpPr>
            <a:spLocks noGrp="1"/>
          </p:cNvSpPr>
          <p:nvPr>
            <p:ph type="title"/>
          </p:nvPr>
        </p:nvSpPr>
        <p:spPr/>
        <p:txBody>
          <a:bodyPr>
            <a:normAutofit fontScale="90000"/>
          </a:bodyPr>
          <a:lstStyle/>
          <a:p>
            <a:r>
              <a:rPr lang="en-US" dirty="0"/>
              <a:t>Planetary Protection for Robotic Missions is “just” a matter of Cleaning</a:t>
            </a:r>
          </a:p>
        </p:txBody>
      </p:sp>
      <p:sp>
        <p:nvSpPr>
          <p:cNvPr id="4" name="Content Placeholder 3">
            <a:extLst>
              <a:ext uri="{FF2B5EF4-FFF2-40B4-BE49-F238E27FC236}">
                <a16:creationId xmlns:a16="http://schemas.microsoft.com/office/drawing/2014/main" id="{46F4FB85-54D5-4215-BF8F-AAD2B7CCBC9E}"/>
              </a:ext>
            </a:extLst>
          </p:cNvPr>
          <p:cNvSpPr>
            <a:spLocks noGrp="1"/>
          </p:cNvSpPr>
          <p:nvPr>
            <p:ph sz="half" idx="2"/>
          </p:nvPr>
        </p:nvSpPr>
        <p:spPr/>
        <p:txBody>
          <a:bodyPr/>
          <a:lstStyle/>
          <a:p>
            <a:r>
              <a:rPr lang="en-US" dirty="0"/>
              <a:t>Spore forming bacteria that can grow on tryptic soy agar (TSA) are used as a proxy for bioburden.</a:t>
            </a:r>
          </a:p>
          <a:p>
            <a:r>
              <a:rPr lang="en-US" dirty="0"/>
              <a:t>Clean off or kill these bacteria and you have met the requirement. </a:t>
            </a:r>
          </a:p>
          <a:p>
            <a:r>
              <a:rPr lang="en-US" dirty="0"/>
              <a:t>What about microbes that don’t grow on?</a:t>
            </a:r>
          </a:p>
          <a:p>
            <a:r>
              <a:rPr lang="en-US" dirty="0"/>
              <a:t>Are we selecting for microbes that can survive spaceflight?</a:t>
            </a:r>
          </a:p>
        </p:txBody>
      </p:sp>
      <p:sp>
        <p:nvSpPr>
          <p:cNvPr id="5" name="Footer Placeholder 4">
            <a:extLst>
              <a:ext uri="{FF2B5EF4-FFF2-40B4-BE49-F238E27FC236}">
                <a16:creationId xmlns:a16="http://schemas.microsoft.com/office/drawing/2014/main" id="{FB36C21F-7D3D-485D-805C-663F8BF25633}"/>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F3EB7621-3D4A-4135-A4CE-51498CBFAF03}"/>
              </a:ext>
            </a:extLst>
          </p:cNvPr>
          <p:cNvSpPr>
            <a:spLocks noGrp="1"/>
          </p:cNvSpPr>
          <p:nvPr>
            <p:ph type="sldNum" sz="quarter" idx="11"/>
          </p:nvPr>
        </p:nvSpPr>
        <p:spPr/>
        <p:txBody>
          <a:bodyPr/>
          <a:lstStyle/>
          <a:p>
            <a:fld id="{C3F5E514-38EB-4262-A95F-03E9BD4E668F}" type="slidenum">
              <a:rPr lang="en-US" smtClean="0"/>
              <a:pPr/>
              <a:t>7</a:t>
            </a:fld>
            <a:endParaRPr lang="en-US" dirty="0"/>
          </a:p>
        </p:txBody>
      </p:sp>
      <p:pic>
        <p:nvPicPr>
          <p:cNvPr id="4098" name="Picture 2">
            <a:extLst>
              <a:ext uri="{FF2B5EF4-FFF2-40B4-BE49-F238E27FC236}">
                <a16:creationId xmlns:a16="http://schemas.microsoft.com/office/drawing/2014/main" id="{423F8F5E-64F7-4B48-8FCD-FC7E89CD52C9}"/>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457200" y="2041993"/>
            <a:ext cx="5668963" cy="3780489"/>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E7B7EB81-1BB5-48E6-BE96-FC84399CBECA}"/>
              </a:ext>
            </a:extLst>
          </p:cNvPr>
          <p:cNvSpPr/>
          <p:nvPr/>
        </p:nvSpPr>
        <p:spPr>
          <a:xfrm>
            <a:off x="1388511" y="5833749"/>
            <a:ext cx="3320140" cy="246221"/>
          </a:xfrm>
          <a:prstGeom prst="rect">
            <a:avLst/>
          </a:prstGeom>
        </p:spPr>
        <p:txBody>
          <a:bodyPr wrap="none">
            <a:spAutoFit/>
          </a:bodyPr>
          <a:lstStyle/>
          <a:p>
            <a:r>
              <a:rPr lang="en-US" sz="1000" dirty="0"/>
              <a:t>images-assets.nasa.gov/image/PIA23717/PIA23717~orig.jpg</a:t>
            </a:r>
          </a:p>
        </p:txBody>
      </p:sp>
    </p:spTree>
    <p:extLst>
      <p:ext uri="{BB962C8B-B14F-4D97-AF65-F5344CB8AC3E}">
        <p14:creationId xmlns:p14="http://schemas.microsoft.com/office/powerpoint/2010/main" val="1407600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6405-9705-46C8-A42C-B0F2DB923307}"/>
              </a:ext>
            </a:extLst>
          </p:cNvPr>
          <p:cNvSpPr>
            <a:spLocks noGrp="1"/>
          </p:cNvSpPr>
          <p:nvPr>
            <p:ph type="title"/>
          </p:nvPr>
        </p:nvSpPr>
        <p:spPr/>
        <p:txBody>
          <a:bodyPr/>
          <a:lstStyle/>
          <a:p>
            <a:r>
              <a:rPr lang="en-US" dirty="0"/>
              <a:t>How do you Clean a crewed mission?</a:t>
            </a:r>
          </a:p>
        </p:txBody>
      </p:sp>
      <p:pic>
        <p:nvPicPr>
          <p:cNvPr id="9" name="Content Placeholder 15" descr="A picture containing rock, outdoor, sitting, rocky&#10;&#10;Description automatically generated">
            <a:extLst>
              <a:ext uri="{FF2B5EF4-FFF2-40B4-BE49-F238E27FC236}">
                <a16:creationId xmlns:a16="http://schemas.microsoft.com/office/drawing/2014/main" id="{1F603C67-00FF-46BB-86F4-0AD134310A1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67186" y="1191116"/>
            <a:ext cx="4654354" cy="4682756"/>
          </a:xfrm>
        </p:spPr>
      </p:pic>
      <p:sp>
        <p:nvSpPr>
          <p:cNvPr id="11" name="Content Placeholder 10">
            <a:extLst>
              <a:ext uri="{FF2B5EF4-FFF2-40B4-BE49-F238E27FC236}">
                <a16:creationId xmlns:a16="http://schemas.microsoft.com/office/drawing/2014/main" id="{FEA70CA0-FB45-4F67-8A53-5C6B01501CBC}"/>
              </a:ext>
            </a:extLst>
          </p:cNvPr>
          <p:cNvSpPr>
            <a:spLocks noGrp="1"/>
          </p:cNvSpPr>
          <p:nvPr>
            <p:ph sz="half" idx="2"/>
          </p:nvPr>
        </p:nvSpPr>
        <p:spPr/>
        <p:txBody>
          <a:bodyPr/>
          <a:lstStyle/>
          <a:p>
            <a:endParaRPr lang="en-US" dirty="0"/>
          </a:p>
        </p:txBody>
      </p:sp>
      <p:sp>
        <p:nvSpPr>
          <p:cNvPr id="5" name="Footer Placeholder 4">
            <a:extLst>
              <a:ext uri="{FF2B5EF4-FFF2-40B4-BE49-F238E27FC236}">
                <a16:creationId xmlns:a16="http://schemas.microsoft.com/office/drawing/2014/main" id="{83D7C355-B16D-442D-8A91-41F2E8DC3E0E}"/>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476B19DF-FE54-4296-92AC-68A6CBD185FF}"/>
              </a:ext>
            </a:extLst>
          </p:cNvPr>
          <p:cNvSpPr>
            <a:spLocks noGrp="1"/>
          </p:cNvSpPr>
          <p:nvPr>
            <p:ph type="sldNum" sz="quarter" idx="11"/>
          </p:nvPr>
        </p:nvSpPr>
        <p:spPr/>
        <p:txBody>
          <a:bodyPr/>
          <a:lstStyle/>
          <a:p>
            <a:fld id="{C3F5E514-38EB-4262-A95F-03E9BD4E668F}" type="slidenum">
              <a:rPr lang="en-US" smtClean="0"/>
              <a:pPr/>
              <a:t>8</a:t>
            </a:fld>
            <a:endParaRPr lang="en-US" dirty="0"/>
          </a:p>
        </p:txBody>
      </p:sp>
    </p:spTree>
    <p:extLst>
      <p:ext uri="{BB962C8B-B14F-4D97-AF65-F5344CB8AC3E}">
        <p14:creationId xmlns:p14="http://schemas.microsoft.com/office/powerpoint/2010/main" val="3190635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46405-9705-46C8-A42C-B0F2DB923307}"/>
              </a:ext>
            </a:extLst>
          </p:cNvPr>
          <p:cNvSpPr>
            <a:spLocks noGrp="1"/>
          </p:cNvSpPr>
          <p:nvPr>
            <p:ph type="title"/>
          </p:nvPr>
        </p:nvSpPr>
        <p:spPr/>
        <p:txBody>
          <a:bodyPr/>
          <a:lstStyle/>
          <a:p>
            <a:r>
              <a:rPr lang="en-US" dirty="0"/>
              <a:t>How do you Clean a crewed mission?</a:t>
            </a:r>
          </a:p>
        </p:txBody>
      </p:sp>
      <p:pic>
        <p:nvPicPr>
          <p:cNvPr id="9" name="Content Placeholder 15" descr="A picture containing rock, outdoor, sitting, rocky&#10;&#10;Description automatically generated">
            <a:extLst>
              <a:ext uri="{FF2B5EF4-FFF2-40B4-BE49-F238E27FC236}">
                <a16:creationId xmlns:a16="http://schemas.microsoft.com/office/drawing/2014/main" id="{1F603C67-00FF-46BB-86F4-0AD134310A16}"/>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567759" y="1145078"/>
            <a:ext cx="4666393" cy="4694868"/>
          </a:xfrm>
        </p:spPr>
      </p:pic>
      <p:sp>
        <p:nvSpPr>
          <p:cNvPr id="10" name="Content Placeholder 9">
            <a:extLst>
              <a:ext uri="{FF2B5EF4-FFF2-40B4-BE49-F238E27FC236}">
                <a16:creationId xmlns:a16="http://schemas.microsoft.com/office/drawing/2014/main" id="{908CEB7E-66DA-4E9E-ACC7-CE099D7B6BB6}"/>
              </a:ext>
            </a:extLst>
          </p:cNvPr>
          <p:cNvSpPr>
            <a:spLocks noGrp="1"/>
          </p:cNvSpPr>
          <p:nvPr>
            <p:ph sz="half" idx="2"/>
          </p:nvPr>
        </p:nvSpPr>
        <p:spPr/>
        <p:txBody>
          <a:bodyPr/>
          <a:lstStyle/>
          <a:p>
            <a:r>
              <a:rPr lang="en-US" dirty="0"/>
              <a:t>Do we need to filter all of our vented products?</a:t>
            </a:r>
          </a:p>
          <a:p>
            <a:r>
              <a:rPr lang="en-US" dirty="0"/>
              <a:t>How close can an astronaut get to a sample without contaminating it?</a:t>
            </a:r>
          </a:p>
          <a:p>
            <a:pPr lvl="1"/>
            <a:r>
              <a:rPr lang="en-US" dirty="0"/>
              <a:t>Should we use robots to collect and contain sensitive samples?</a:t>
            </a:r>
          </a:p>
          <a:p>
            <a:r>
              <a:rPr lang="en-US" dirty="0"/>
              <a:t>What if our spacecraft create an artificial habitable zone?</a:t>
            </a:r>
          </a:p>
          <a:p>
            <a:endParaRPr lang="en-US" dirty="0"/>
          </a:p>
        </p:txBody>
      </p:sp>
      <p:sp>
        <p:nvSpPr>
          <p:cNvPr id="5" name="Footer Placeholder 4">
            <a:extLst>
              <a:ext uri="{FF2B5EF4-FFF2-40B4-BE49-F238E27FC236}">
                <a16:creationId xmlns:a16="http://schemas.microsoft.com/office/drawing/2014/main" id="{83D7C355-B16D-442D-8A91-41F2E8DC3E0E}"/>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6" name="Slide Number Placeholder 5">
            <a:extLst>
              <a:ext uri="{FF2B5EF4-FFF2-40B4-BE49-F238E27FC236}">
                <a16:creationId xmlns:a16="http://schemas.microsoft.com/office/drawing/2014/main" id="{476B19DF-FE54-4296-92AC-68A6CBD185FF}"/>
              </a:ext>
            </a:extLst>
          </p:cNvPr>
          <p:cNvSpPr>
            <a:spLocks noGrp="1"/>
          </p:cNvSpPr>
          <p:nvPr>
            <p:ph type="sldNum" sz="quarter" idx="11"/>
          </p:nvPr>
        </p:nvSpPr>
        <p:spPr/>
        <p:txBody>
          <a:bodyPr/>
          <a:lstStyle/>
          <a:p>
            <a:fld id="{C3F5E514-38EB-4262-A95F-03E9BD4E668F}" type="slidenum">
              <a:rPr lang="en-US" smtClean="0"/>
              <a:pPr/>
              <a:t>9</a:t>
            </a:fld>
            <a:endParaRPr lang="en-US" dirty="0"/>
          </a:p>
        </p:txBody>
      </p:sp>
      <p:pic>
        <p:nvPicPr>
          <p:cNvPr id="7" name="Picture 6">
            <a:extLst>
              <a:ext uri="{FF2B5EF4-FFF2-40B4-BE49-F238E27FC236}">
                <a16:creationId xmlns:a16="http://schemas.microsoft.com/office/drawing/2014/main" id="{1BB23804-3FF2-4D69-8F16-91E0A2B27C2D}"/>
              </a:ext>
            </a:extLst>
          </p:cNvPr>
          <p:cNvPicPr>
            <a:picLocks noChangeAspect="1"/>
          </p:cNvPicPr>
          <p:nvPr/>
        </p:nvPicPr>
        <p:blipFill>
          <a:blip r:embed="rId3"/>
          <a:stretch>
            <a:fillRect/>
          </a:stretch>
        </p:blipFill>
        <p:spPr>
          <a:xfrm>
            <a:off x="2410379" y="2753986"/>
            <a:ext cx="866012" cy="936868"/>
          </a:xfrm>
          <a:prstGeom prst="rect">
            <a:avLst/>
          </a:prstGeom>
        </p:spPr>
      </p:pic>
    </p:spTree>
    <p:extLst>
      <p:ext uri="{BB962C8B-B14F-4D97-AF65-F5344CB8AC3E}">
        <p14:creationId xmlns:p14="http://schemas.microsoft.com/office/powerpoint/2010/main" val="17418250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600" dirty="0"/>
              <a:t>Payload Overview</a:t>
            </a:r>
            <a:br>
              <a:rPr lang="en-US" b="1" dirty="0"/>
            </a:br>
            <a:r>
              <a:rPr lang="en-US" b="0" dirty="0"/>
              <a:t>8-Sample EVA Swab Kit</a:t>
            </a:r>
          </a:p>
        </p:txBody>
      </p:sp>
      <p:sp>
        <p:nvSpPr>
          <p:cNvPr id="3" name="Content Placeholder 2"/>
          <p:cNvSpPr>
            <a:spLocks noGrp="1"/>
          </p:cNvSpPr>
          <p:nvPr>
            <p:ph idx="1"/>
          </p:nvPr>
        </p:nvSpPr>
        <p:spPr>
          <a:xfrm>
            <a:off x="257329" y="1122952"/>
            <a:ext cx="4212195" cy="2153071"/>
          </a:xfrm>
        </p:spPr>
        <p:txBody>
          <a:bodyPr>
            <a:noAutofit/>
          </a:bodyPr>
          <a:lstStyle/>
          <a:p>
            <a:pPr>
              <a:lnSpc>
                <a:spcPct val="95000"/>
              </a:lnSpc>
              <a:spcBef>
                <a:spcPts val="0"/>
              </a:spcBef>
              <a:buFont typeface="Wingdings" panose="05000000000000000000" pitchFamily="2" charset="2"/>
              <a:buChar char="§"/>
            </a:pPr>
            <a:r>
              <a:rPr lang="en-US" sz="1600" dirty="0"/>
              <a:t>6 on top, 2 on bottom (not shown)</a:t>
            </a:r>
          </a:p>
          <a:p>
            <a:pPr>
              <a:lnSpc>
                <a:spcPct val="95000"/>
              </a:lnSpc>
              <a:spcBef>
                <a:spcPts val="0"/>
              </a:spcBef>
            </a:pPr>
            <a:r>
              <a:rPr lang="en-US" sz="1600" dirty="0"/>
              <a:t>0.22 micron pore Microbial filter in bottom of each container to accommodate pressure changes </a:t>
            </a:r>
          </a:p>
        </p:txBody>
      </p:sp>
      <p:sp>
        <p:nvSpPr>
          <p:cNvPr id="5" name="Slide Number Placeholder 4"/>
          <p:cNvSpPr>
            <a:spLocks noGrp="1"/>
          </p:cNvSpPr>
          <p:nvPr>
            <p:ph type="sldNum" sz="quarter" idx="12"/>
          </p:nvPr>
        </p:nvSpPr>
        <p:spPr>
          <a:xfrm>
            <a:off x="9813661" y="6675120"/>
            <a:ext cx="1371600" cy="182880"/>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228E64DC-C91B-4598-8D16-455A9CC29BD0}" type="slidenum">
              <a:rPr lang="en-US" smtClean="0"/>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Picture 8"/>
          <p:cNvPicPr>
            <a:picLocks noChangeAspect="1"/>
          </p:cNvPicPr>
          <p:nvPr/>
        </p:nvPicPr>
        <p:blipFill rotWithShape="1">
          <a:blip r:embed="rId2" cstate="screen">
            <a:extLst>
              <a:ext uri="{28A0092B-C50C-407E-A947-70E740481C1C}">
                <a14:useLocalDpi xmlns:a14="http://schemas.microsoft.com/office/drawing/2010/main"/>
              </a:ext>
            </a:extLst>
          </a:blip>
          <a:srcRect l="6724" r="12981" b="6085"/>
          <a:stretch/>
        </p:blipFill>
        <p:spPr>
          <a:xfrm>
            <a:off x="719949" y="2351991"/>
            <a:ext cx="1392630" cy="3176293"/>
          </a:xfrm>
          <a:prstGeom prst="rect">
            <a:avLst/>
          </a:prstGeom>
          <a:ln w="38100" cap="sq">
            <a:noFill/>
            <a:prstDash val="solid"/>
            <a:miter lim="800000"/>
          </a:ln>
          <a:effectLst>
            <a:outerShdw blurRad="50800" dist="38100" dir="2700000" algn="tl" rotWithShape="0">
              <a:srgbClr val="000000">
                <a:alpha val="43000"/>
              </a:srgbClr>
            </a:outerShdw>
          </a:effec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427" y="623653"/>
            <a:ext cx="5681377" cy="3994718"/>
          </a:xfrm>
          <a:prstGeom prst="rect">
            <a:avLst/>
          </a:prstGeom>
          <a:effectLst>
            <a:outerShdw blurRad="50800" dist="38100" dir="2700000" algn="tl" rotWithShape="0">
              <a:prstClr val="black">
                <a:alpha val="40000"/>
              </a:prstClr>
            </a:outerShdw>
          </a:effectLst>
        </p:spPr>
      </p:pic>
      <p:pic>
        <p:nvPicPr>
          <p:cNvPr id="8" name="Picture 7"/>
          <p:cNvPicPr>
            <a:picLocks noChangeAspect="1"/>
          </p:cNvPicPr>
          <p:nvPr/>
        </p:nvPicPr>
        <p:blipFill>
          <a:blip r:embed="rId4"/>
          <a:stretch>
            <a:fillRect/>
          </a:stretch>
        </p:blipFill>
        <p:spPr>
          <a:xfrm>
            <a:off x="4022499" y="4719247"/>
            <a:ext cx="6156461" cy="1484483"/>
          </a:xfrm>
          <a:prstGeom prst="rect">
            <a:avLst/>
          </a:prstGeom>
        </p:spPr>
      </p:pic>
      <p:sp>
        <p:nvSpPr>
          <p:cNvPr id="10" name="Rectangle 9">
            <a:extLst>
              <a:ext uri="{FF2B5EF4-FFF2-40B4-BE49-F238E27FC236}">
                <a16:creationId xmlns:a16="http://schemas.microsoft.com/office/drawing/2014/main" id="{89E6FA4D-8D07-4A4D-A471-BD1654830399}"/>
              </a:ext>
            </a:extLst>
          </p:cNvPr>
          <p:cNvSpPr/>
          <p:nvPr/>
        </p:nvSpPr>
        <p:spPr>
          <a:xfrm>
            <a:off x="1055914" y="6131640"/>
            <a:ext cx="11136086" cy="461665"/>
          </a:xfrm>
          <a:prstGeom prst="rect">
            <a:avLst/>
          </a:prstGeom>
        </p:spPr>
        <p:txBody>
          <a:bodyPr wrap="square">
            <a:spAutoFit/>
          </a:bodyPr>
          <a:lstStyle/>
          <a:p>
            <a:r>
              <a:rPr lang="en-US" sz="1200" dirty="0"/>
              <a:t>Rucker, Michelle A., Drew Hood, Mary Walker, Kasthuri J. Venkateswaran, and Andrew C. Schuerger. 2018. “EVA Swab Tool to Support Planetary Protection and Astrobiology Evaluations.” In 2018 IEEE Aerospace Conference, 1–9. IEEE. https://doi.org/10.1109/AERO.2018.8396381.</a:t>
            </a:r>
          </a:p>
        </p:txBody>
      </p:sp>
    </p:spTree>
    <p:extLst>
      <p:ext uri="{BB962C8B-B14F-4D97-AF65-F5344CB8AC3E}">
        <p14:creationId xmlns:p14="http://schemas.microsoft.com/office/powerpoint/2010/main" val="614996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49D86-F32B-42BB-BC77-DF4579E78F1F}"/>
              </a:ext>
            </a:extLst>
          </p:cNvPr>
          <p:cNvSpPr>
            <a:spLocks noGrp="1"/>
          </p:cNvSpPr>
          <p:nvPr>
            <p:ph type="title"/>
          </p:nvPr>
        </p:nvSpPr>
        <p:spPr/>
        <p:txBody>
          <a:bodyPr>
            <a:normAutofit fontScale="90000"/>
          </a:bodyPr>
          <a:lstStyle/>
          <a:p>
            <a:r>
              <a:rPr lang="en-US" dirty="0"/>
              <a:t>Tested the tool at Vacuum by piggybacking on Engineering Tests and Training Operations</a:t>
            </a:r>
          </a:p>
        </p:txBody>
      </p:sp>
      <p:sp>
        <p:nvSpPr>
          <p:cNvPr id="4" name="Footer Placeholder 3">
            <a:extLst>
              <a:ext uri="{FF2B5EF4-FFF2-40B4-BE49-F238E27FC236}">
                <a16:creationId xmlns:a16="http://schemas.microsoft.com/office/drawing/2014/main" id="{6BC57503-F024-4B48-B328-3546192631BB}"/>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5" name="Slide Number Placeholder 4">
            <a:extLst>
              <a:ext uri="{FF2B5EF4-FFF2-40B4-BE49-F238E27FC236}">
                <a16:creationId xmlns:a16="http://schemas.microsoft.com/office/drawing/2014/main" id="{71FA7233-1EE5-4605-90ED-C54F50EEF299}"/>
              </a:ext>
            </a:extLst>
          </p:cNvPr>
          <p:cNvSpPr>
            <a:spLocks noGrp="1"/>
          </p:cNvSpPr>
          <p:nvPr>
            <p:ph type="sldNum" sz="quarter" idx="11"/>
          </p:nvPr>
        </p:nvSpPr>
        <p:spPr/>
        <p:txBody>
          <a:bodyPr/>
          <a:lstStyle/>
          <a:p>
            <a:fld id="{C3F5E514-38EB-4262-A95F-03E9BD4E668F}" type="slidenum">
              <a:rPr lang="en-US" smtClean="0"/>
              <a:pPr/>
              <a:t>11</a:t>
            </a:fld>
            <a:endParaRPr lang="en-US" dirty="0"/>
          </a:p>
        </p:txBody>
      </p:sp>
      <p:pic>
        <p:nvPicPr>
          <p:cNvPr id="12" name="Content Placeholder 11">
            <a:extLst>
              <a:ext uri="{FF2B5EF4-FFF2-40B4-BE49-F238E27FC236}">
                <a16:creationId xmlns:a16="http://schemas.microsoft.com/office/drawing/2014/main" id="{B458EF60-9A2A-4CEA-AA0F-E0EBC24F760B}"/>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49630" y="1280280"/>
            <a:ext cx="4988428" cy="3325618"/>
          </a:xfrm>
          <a:prstGeom prst="rect">
            <a:avLst/>
          </a:prstGeom>
          <a:effectLst>
            <a:outerShdw blurRad="50800" dist="38100" dir="2700000" algn="tl" rotWithShape="0">
              <a:prstClr val="black">
                <a:alpha val="40000"/>
              </a:prstClr>
            </a:outerShdw>
          </a:effectLst>
        </p:spPr>
      </p:pic>
      <p:grpSp>
        <p:nvGrpSpPr>
          <p:cNvPr id="13" name="Group 12">
            <a:extLst>
              <a:ext uri="{FF2B5EF4-FFF2-40B4-BE49-F238E27FC236}">
                <a16:creationId xmlns:a16="http://schemas.microsoft.com/office/drawing/2014/main" id="{17166147-3205-4B09-A81F-3B17C8F761E0}"/>
              </a:ext>
            </a:extLst>
          </p:cNvPr>
          <p:cNvGrpSpPr/>
          <p:nvPr/>
        </p:nvGrpSpPr>
        <p:grpSpPr>
          <a:xfrm>
            <a:off x="6096000" y="1482088"/>
            <a:ext cx="4602833" cy="3893824"/>
            <a:chOff x="0" y="0"/>
            <a:chExt cx="3053715" cy="2591435"/>
          </a:xfrm>
          <a:effectLst>
            <a:outerShdw blurRad="50800" dist="38100" dir="2700000" algn="tl" rotWithShape="0">
              <a:prstClr val="black">
                <a:alpha val="40000"/>
              </a:prstClr>
            </a:outerShdw>
          </a:effectLst>
        </p:grpSpPr>
        <p:pic>
          <p:nvPicPr>
            <p:cNvPr id="14" name="Picture 13">
              <a:extLst>
                <a:ext uri="{FF2B5EF4-FFF2-40B4-BE49-F238E27FC236}">
                  <a16:creationId xmlns:a16="http://schemas.microsoft.com/office/drawing/2014/main" id="{9CC655E8-D95F-4E82-BE54-9626AEA699AD}"/>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053715" cy="2591435"/>
            </a:xfrm>
            <a:prstGeom prst="rect">
              <a:avLst/>
            </a:prstGeom>
            <a:noFill/>
            <a:ln>
              <a:noFill/>
            </a:ln>
          </p:spPr>
        </p:pic>
        <p:sp>
          <p:nvSpPr>
            <p:cNvPr id="15" name="TextBox 74">
              <a:extLst>
                <a:ext uri="{FF2B5EF4-FFF2-40B4-BE49-F238E27FC236}">
                  <a16:creationId xmlns:a16="http://schemas.microsoft.com/office/drawing/2014/main" id="{142BE811-C3B0-4A79-800F-BBE408FC0F8B}"/>
                </a:ext>
              </a:extLst>
            </p:cNvPr>
            <p:cNvSpPr txBox="1"/>
            <p:nvPr/>
          </p:nvSpPr>
          <p:spPr>
            <a:xfrm>
              <a:off x="1093319" y="2278483"/>
              <a:ext cx="701617" cy="312951"/>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oAutofit/>
            </a:bodyPr>
            <a:lstStyle/>
            <a:p>
              <a:pPr algn="ctr">
                <a:lnSpc>
                  <a:spcPct val="80000"/>
                </a:lnSpc>
              </a:pPr>
              <a:r>
                <a:rPr lang="en-US" sz="1400" dirty="0">
                  <a:solidFill>
                    <a:schemeClr val="bg1"/>
                  </a:solidFill>
                  <a:ea typeface="Times New Roman" panose="02020603050405020304" pitchFamily="18" charset="0"/>
                </a:rPr>
                <a:t>Sample Caddy</a:t>
              </a:r>
            </a:p>
          </p:txBody>
        </p:sp>
        <p:cxnSp>
          <p:nvCxnSpPr>
            <p:cNvPr id="16" name="Straight Arrow Connector 15">
              <a:extLst>
                <a:ext uri="{FF2B5EF4-FFF2-40B4-BE49-F238E27FC236}">
                  <a16:creationId xmlns:a16="http://schemas.microsoft.com/office/drawing/2014/main" id="{4A7C6501-B157-493E-86E4-7923B0B3824D}"/>
                </a:ext>
              </a:extLst>
            </p:cNvPr>
            <p:cNvCxnSpPr>
              <a:stCxn id="15" idx="1"/>
            </p:cNvCxnSpPr>
            <p:nvPr/>
          </p:nvCxnSpPr>
          <p:spPr>
            <a:xfrm flipH="1" flipV="1">
              <a:off x="452225" y="2124660"/>
              <a:ext cx="641094" cy="310298"/>
            </a:xfrm>
            <a:prstGeom prst="straightConnector1">
              <a:avLst/>
            </a:prstGeom>
            <a:noFill/>
            <a:ln w="19050" cap="flat" cmpd="sng" algn="ctr">
              <a:solidFill>
                <a:sysClr val="windowText" lastClr="000000"/>
              </a:solidFill>
              <a:prstDash val="solid"/>
              <a:miter lim="800000"/>
              <a:tailEnd type="triangle"/>
            </a:ln>
            <a:effectLst/>
          </p:spPr>
        </p:cxnSp>
        <p:sp>
          <p:nvSpPr>
            <p:cNvPr id="17" name="TextBox 82">
              <a:extLst>
                <a:ext uri="{FF2B5EF4-FFF2-40B4-BE49-F238E27FC236}">
                  <a16:creationId xmlns:a16="http://schemas.microsoft.com/office/drawing/2014/main" id="{F07A7A98-4C9F-4F6C-9F8B-D63BABADD3AF}"/>
                </a:ext>
              </a:extLst>
            </p:cNvPr>
            <p:cNvSpPr txBox="1"/>
            <p:nvPr/>
          </p:nvSpPr>
          <p:spPr>
            <a:xfrm>
              <a:off x="47770" y="619769"/>
              <a:ext cx="744220" cy="148997"/>
            </a:xfrm>
            <a:prstGeom prst="rect">
              <a:avLst/>
            </a:prstGeom>
          </p:spPr>
          <p:style>
            <a:lnRef idx="0">
              <a:schemeClr val="accent1"/>
            </a:lnRef>
            <a:fillRef idx="3">
              <a:schemeClr val="accent1"/>
            </a:fillRef>
            <a:effectRef idx="3">
              <a:schemeClr val="accent1"/>
            </a:effectRef>
            <a:fontRef idx="minor">
              <a:schemeClr val="lt1"/>
            </a:fontRef>
          </p:style>
          <p:txBody>
            <a:bodyPr wrap="square" rtlCol="0">
              <a:noAutofit/>
            </a:bodyPr>
            <a:lstStyle/>
            <a:p>
              <a:pPr algn="just">
                <a:lnSpc>
                  <a:spcPct val="80000"/>
                </a:lnSpc>
              </a:pPr>
              <a:r>
                <a:rPr lang="en-US" sz="1400" dirty="0">
                  <a:solidFill>
                    <a:srgbClr val="000000"/>
                  </a:solidFill>
                  <a:latin typeface="Trebuchet MS" panose="020B0603020202020204" pitchFamily="34" charset="0"/>
                  <a:ea typeface="Times New Roman" panose="02020603050405020304" pitchFamily="18" charset="0"/>
                </a:rPr>
                <a:t>Swab Tool</a:t>
              </a:r>
              <a:endParaRPr lang="en-US" sz="1400" dirty="0">
                <a:latin typeface="Trebuchet MS" panose="020B0603020202020204" pitchFamily="34" charset="0"/>
                <a:ea typeface="Times New Roman" panose="02020603050405020304" pitchFamily="18" charset="0"/>
              </a:endParaRPr>
            </a:p>
          </p:txBody>
        </p:sp>
        <p:cxnSp>
          <p:nvCxnSpPr>
            <p:cNvPr id="18" name="Straight Arrow Connector 17">
              <a:extLst>
                <a:ext uri="{FF2B5EF4-FFF2-40B4-BE49-F238E27FC236}">
                  <a16:creationId xmlns:a16="http://schemas.microsoft.com/office/drawing/2014/main" id="{CB4CB238-AAF2-4823-BE47-4E992FDC91B4}"/>
                </a:ext>
              </a:extLst>
            </p:cNvPr>
            <p:cNvCxnSpPr>
              <a:stCxn id="17" idx="3"/>
            </p:cNvCxnSpPr>
            <p:nvPr/>
          </p:nvCxnSpPr>
          <p:spPr>
            <a:xfrm>
              <a:off x="791990" y="694268"/>
              <a:ext cx="215711" cy="54519"/>
            </a:xfrm>
            <a:prstGeom prst="straightConnector1">
              <a:avLst/>
            </a:prstGeom>
            <a:noFill/>
            <a:ln w="19050" cap="flat" cmpd="sng" algn="ctr">
              <a:solidFill>
                <a:sysClr val="windowText" lastClr="000000"/>
              </a:solidFill>
              <a:prstDash val="solid"/>
              <a:miter lim="800000"/>
              <a:tailEnd type="triangle"/>
            </a:ln>
            <a:effectLst/>
          </p:spPr>
        </p:cxnSp>
      </p:grpSp>
      <p:sp>
        <p:nvSpPr>
          <p:cNvPr id="19" name="Rounded Rectangle 16">
            <a:extLst>
              <a:ext uri="{FF2B5EF4-FFF2-40B4-BE49-F238E27FC236}">
                <a16:creationId xmlns:a16="http://schemas.microsoft.com/office/drawing/2014/main" id="{886266D9-CA17-4FEB-9A8B-7D56CD5D6B0C}"/>
              </a:ext>
            </a:extLst>
          </p:cNvPr>
          <p:cNvSpPr/>
          <p:nvPr/>
        </p:nvSpPr>
        <p:spPr>
          <a:xfrm>
            <a:off x="9902643" y="1672284"/>
            <a:ext cx="875922" cy="408623"/>
          </a:xfrm>
          <a:prstGeom prst="round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pPr algn="ctr"/>
            <a:r>
              <a:rPr lang="en-US" dirty="0">
                <a:solidFill>
                  <a:schemeClr val="bg1"/>
                </a:solidFill>
              </a:rPr>
              <a:t>OCSS</a:t>
            </a:r>
          </a:p>
        </p:txBody>
      </p:sp>
      <p:sp>
        <p:nvSpPr>
          <p:cNvPr id="20" name="TextBox 19">
            <a:extLst>
              <a:ext uri="{FF2B5EF4-FFF2-40B4-BE49-F238E27FC236}">
                <a16:creationId xmlns:a16="http://schemas.microsoft.com/office/drawing/2014/main" id="{A391F665-7A82-4990-89A4-CD78FE82947B}"/>
              </a:ext>
            </a:extLst>
          </p:cNvPr>
          <p:cNvSpPr txBox="1"/>
          <p:nvPr/>
        </p:nvSpPr>
        <p:spPr>
          <a:xfrm>
            <a:off x="10784416" y="1703226"/>
            <a:ext cx="1322604" cy="923330"/>
          </a:xfrm>
          <a:prstGeom prst="rect">
            <a:avLst/>
          </a:prstGeom>
          <a:noFill/>
        </p:spPr>
        <p:txBody>
          <a:bodyPr wrap="square" rtlCol="0">
            <a:spAutoFit/>
          </a:bodyPr>
          <a:lstStyle/>
          <a:p>
            <a:pPr marL="0" lvl="1"/>
            <a:r>
              <a:rPr lang="en-US" dirty="0"/>
              <a:t>Orion Crew Survival System  </a:t>
            </a:r>
          </a:p>
        </p:txBody>
      </p:sp>
      <p:sp>
        <p:nvSpPr>
          <p:cNvPr id="21" name="TextBox 20">
            <a:extLst>
              <a:ext uri="{FF2B5EF4-FFF2-40B4-BE49-F238E27FC236}">
                <a16:creationId xmlns:a16="http://schemas.microsoft.com/office/drawing/2014/main" id="{8DD73E9E-ED79-41F4-9283-95F13C068995}"/>
              </a:ext>
            </a:extLst>
          </p:cNvPr>
          <p:cNvSpPr txBox="1"/>
          <p:nvPr/>
        </p:nvSpPr>
        <p:spPr>
          <a:xfrm>
            <a:off x="8034582" y="5841572"/>
            <a:ext cx="3607453" cy="646331"/>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i="1" dirty="0">
                <a:solidFill>
                  <a:sysClr val="windowText" lastClr="000000"/>
                </a:solidFill>
              </a:rPr>
              <a:t>Some microbes were still viable after ~6 hrs vacuum exposure</a:t>
            </a:r>
          </a:p>
        </p:txBody>
      </p:sp>
      <p:sp>
        <p:nvSpPr>
          <p:cNvPr id="22" name="TextBox 21">
            <a:extLst>
              <a:ext uri="{FF2B5EF4-FFF2-40B4-BE49-F238E27FC236}">
                <a16:creationId xmlns:a16="http://schemas.microsoft.com/office/drawing/2014/main" id="{BEBDBC4B-A935-4AF5-A1EF-AF277F4E8350}"/>
              </a:ext>
            </a:extLst>
          </p:cNvPr>
          <p:cNvSpPr txBox="1"/>
          <p:nvPr/>
        </p:nvSpPr>
        <p:spPr>
          <a:xfrm>
            <a:off x="149629" y="4674548"/>
            <a:ext cx="4703499" cy="830997"/>
          </a:xfrm>
          <a:prstGeom prst="rect">
            <a:avLst/>
          </a:prstGeom>
          <a:noFill/>
        </p:spPr>
        <p:txBody>
          <a:bodyPr wrap="square" rtlCol="0">
            <a:spAutoFit/>
          </a:bodyPr>
          <a:lstStyle/>
          <a:p>
            <a:r>
              <a:rPr lang="en-US" sz="2400" dirty="0"/>
              <a:t>EMU sampling during pre-breathe while the astronaut acclimatizes</a:t>
            </a:r>
          </a:p>
        </p:txBody>
      </p:sp>
      <p:sp>
        <p:nvSpPr>
          <p:cNvPr id="23" name="TextBox 22">
            <a:extLst>
              <a:ext uri="{FF2B5EF4-FFF2-40B4-BE49-F238E27FC236}">
                <a16:creationId xmlns:a16="http://schemas.microsoft.com/office/drawing/2014/main" id="{86F402A9-A5B9-4D6F-9F2B-461069B92B99}"/>
              </a:ext>
            </a:extLst>
          </p:cNvPr>
          <p:cNvSpPr txBox="1"/>
          <p:nvPr/>
        </p:nvSpPr>
        <p:spPr>
          <a:xfrm>
            <a:off x="6245629" y="5461646"/>
            <a:ext cx="4703499" cy="461665"/>
          </a:xfrm>
          <a:prstGeom prst="rect">
            <a:avLst/>
          </a:prstGeom>
          <a:noFill/>
        </p:spPr>
        <p:txBody>
          <a:bodyPr wrap="square" rtlCol="0">
            <a:spAutoFit/>
          </a:bodyPr>
          <a:lstStyle/>
          <a:p>
            <a:r>
              <a:rPr lang="en-US" sz="2400" dirty="0"/>
              <a:t>OCCS sampling at vacuum</a:t>
            </a:r>
          </a:p>
        </p:txBody>
      </p:sp>
    </p:spTree>
    <p:extLst>
      <p:ext uri="{BB962C8B-B14F-4D97-AF65-F5344CB8AC3E}">
        <p14:creationId xmlns:p14="http://schemas.microsoft.com/office/powerpoint/2010/main" val="17122290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Non-spore-forming bacteria (10 species) can survive at least 4 hours of vacuum</a:t>
            </a:r>
          </a:p>
        </p:txBody>
      </p:sp>
      <p:pic>
        <p:nvPicPr>
          <p:cNvPr id="5" name="Content Placeholder 4"/>
          <p:cNvPicPr>
            <a:picLocks noGrp="1" noChangeAspect="1"/>
          </p:cNvPicPr>
          <p:nvPr>
            <p:ph sz="half" idx="1"/>
          </p:nvPr>
        </p:nvPicPr>
        <p:blipFill rotWithShape="1">
          <a:blip r:embed="rId2" cstate="print">
            <a:extLst>
              <a:ext uri="{28A0092B-C50C-407E-A947-70E740481C1C}">
                <a14:useLocalDpi xmlns:a14="http://schemas.microsoft.com/office/drawing/2010/main" val="0"/>
              </a:ext>
            </a:extLst>
          </a:blip>
          <a:srcRect r="22993"/>
          <a:stretch/>
        </p:blipFill>
        <p:spPr>
          <a:xfrm>
            <a:off x="0" y="1026829"/>
            <a:ext cx="9311148" cy="5831171"/>
          </a:xfrm>
        </p:spPr>
      </p:pic>
      <p:pic>
        <p:nvPicPr>
          <p:cNvPr id="6" name="Picture 5"/>
          <p:cNvPicPr>
            <a:picLocks noChangeAspect="1"/>
          </p:cNvPicPr>
          <p:nvPr/>
        </p:nvPicPr>
        <p:blipFill rotWithShape="1">
          <a:blip r:embed="rId3"/>
          <a:srcRect b="34889"/>
          <a:stretch/>
        </p:blipFill>
        <p:spPr>
          <a:xfrm>
            <a:off x="9726254" y="1967834"/>
            <a:ext cx="713781" cy="775366"/>
          </a:xfrm>
          <a:prstGeom prst="rect">
            <a:avLst/>
          </a:prstGeom>
        </p:spPr>
      </p:pic>
      <p:pic>
        <p:nvPicPr>
          <p:cNvPr id="7" name="Picture 6"/>
          <p:cNvPicPr>
            <a:picLocks noChangeAspect="1"/>
          </p:cNvPicPr>
          <p:nvPr/>
        </p:nvPicPr>
        <p:blipFill>
          <a:blip r:embed="rId4"/>
          <a:stretch>
            <a:fillRect/>
          </a:stretch>
        </p:blipFill>
        <p:spPr>
          <a:xfrm rot="10800000">
            <a:off x="9730978" y="3069683"/>
            <a:ext cx="764765" cy="793894"/>
          </a:xfrm>
          <a:prstGeom prst="rect">
            <a:avLst/>
          </a:prstGeom>
        </p:spPr>
      </p:pic>
      <p:sp>
        <p:nvSpPr>
          <p:cNvPr id="8" name="TextBox 7"/>
          <p:cNvSpPr txBox="1"/>
          <p:nvPr/>
        </p:nvSpPr>
        <p:spPr>
          <a:xfrm>
            <a:off x="10457468" y="1967834"/>
            <a:ext cx="689612" cy="369332"/>
          </a:xfrm>
          <a:prstGeom prst="rect">
            <a:avLst/>
          </a:prstGeom>
          <a:noFill/>
        </p:spPr>
        <p:txBody>
          <a:bodyPr wrap="none" rtlCol="0">
            <a:spAutoFit/>
          </a:bodyPr>
          <a:lstStyle/>
          <a:p>
            <a:r>
              <a:rPr lang="en-US" dirty="0"/>
              <a:t>OCCS</a:t>
            </a:r>
          </a:p>
        </p:txBody>
      </p:sp>
      <p:sp>
        <p:nvSpPr>
          <p:cNvPr id="9" name="TextBox 8"/>
          <p:cNvSpPr txBox="1"/>
          <p:nvPr/>
        </p:nvSpPr>
        <p:spPr>
          <a:xfrm>
            <a:off x="10427971" y="2396159"/>
            <a:ext cx="852413" cy="369332"/>
          </a:xfrm>
          <a:prstGeom prst="rect">
            <a:avLst/>
          </a:prstGeom>
          <a:noFill/>
        </p:spPr>
        <p:txBody>
          <a:bodyPr wrap="none" rtlCol="0">
            <a:spAutoFit/>
          </a:bodyPr>
          <a:lstStyle/>
          <a:p>
            <a:r>
              <a:rPr lang="en-US" dirty="0"/>
              <a:t>MACES</a:t>
            </a:r>
          </a:p>
        </p:txBody>
      </p:sp>
      <p:sp>
        <p:nvSpPr>
          <p:cNvPr id="13" name="TextBox 12"/>
          <p:cNvSpPr txBox="1"/>
          <p:nvPr/>
        </p:nvSpPr>
        <p:spPr>
          <a:xfrm>
            <a:off x="10497297" y="2792895"/>
            <a:ext cx="1566173" cy="646331"/>
          </a:xfrm>
          <a:prstGeom prst="rect">
            <a:avLst/>
          </a:prstGeom>
          <a:noFill/>
        </p:spPr>
        <p:txBody>
          <a:bodyPr wrap="square" rtlCol="0">
            <a:spAutoFit/>
          </a:bodyPr>
          <a:lstStyle/>
          <a:p>
            <a:r>
              <a:rPr lang="en-US" dirty="0"/>
              <a:t>Pre-Test Chamber</a:t>
            </a:r>
          </a:p>
        </p:txBody>
      </p:sp>
      <p:sp>
        <p:nvSpPr>
          <p:cNvPr id="14" name="TextBox 13"/>
          <p:cNvSpPr txBox="1"/>
          <p:nvPr/>
        </p:nvSpPr>
        <p:spPr>
          <a:xfrm>
            <a:off x="10491019" y="3401449"/>
            <a:ext cx="1750141" cy="646331"/>
          </a:xfrm>
          <a:prstGeom prst="rect">
            <a:avLst/>
          </a:prstGeom>
          <a:noFill/>
        </p:spPr>
        <p:txBody>
          <a:bodyPr wrap="square" rtlCol="0">
            <a:spAutoFit/>
          </a:bodyPr>
          <a:lstStyle/>
          <a:p>
            <a:r>
              <a:rPr lang="en-US" dirty="0"/>
              <a:t>Post-Test Chamber</a:t>
            </a:r>
          </a:p>
        </p:txBody>
      </p:sp>
      <p:sp>
        <p:nvSpPr>
          <p:cNvPr id="11" name="TextBox 10"/>
          <p:cNvSpPr txBox="1"/>
          <p:nvPr/>
        </p:nvSpPr>
        <p:spPr>
          <a:xfrm rot="16200000">
            <a:off x="-106045" y="5754264"/>
            <a:ext cx="779381" cy="369332"/>
          </a:xfrm>
          <a:prstGeom prst="rect">
            <a:avLst/>
          </a:prstGeom>
          <a:noFill/>
        </p:spPr>
        <p:txBody>
          <a:bodyPr wrap="none" rtlCol="0">
            <a:spAutoFit/>
          </a:bodyPr>
          <a:lstStyle/>
          <a:p>
            <a:r>
              <a:rPr lang="en-US" b="1" dirty="0"/>
              <a:t>Genus</a:t>
            </a:r>
          </a:p>
        </p:txBody>
      </p:sp>
      <p:sp>
        <p:nvSpPr>
          <p:cNvPr id="15" name="TextBox 14"/>
          <p:cNvSpPr txBox="1"/>
          <p:nvPr/>
        </p:nvSpPr>
        <p:spPr>
          <a:xfrm rot="16200000">
            <a:off x="-162149" y="1738262"/>
            <a:ext cx="891591" cy="369332"/>
          </a:xfrm>
          <a:prstGeom prst="rect">
            <a:avLst/>
          </a:prstGeom>
          <a:noFill/>
        </p:spPr>
        <p:txBody>
          <a:bodyPr wrap="none" rtlCol="0">
            <a:spAutoFit/>
          </a:bodyPr>
          <a:lstStyle/>
          <a:p>
            <a:r>
              <a:rPr lang="en-US" b="1" dirty="0"/>
              <a:t>Species</a:t>
            </a:r>
          </a:p>
        </p:txBody>
      </p:sp>
    </p:spTree>
    <p:extLst>
      <p:ext uri="{BB962C8B-B14F-4D97-AF65-F5344CB8AC3E}">
        <p14:creationId xmlns:p14="http://schemas.microsoft.com/office/powerpoint/2010/main" val="32722905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313" y="-122238"/>
            <a:ext cx="9945194" cy="1325563"/>
          </a:xfrm>
        </p:spPr>
        <p:txBody>
          <a:bodyPr/>
          <a:lstStyle/>
          <a:p>
            <a:r>
              <a:rPr lang="en-US" dirty="0"/>
              <a:t>Suits are indistinguishable from their environment</a:t>
            </a:r>
          </a:p>
        </p:txBody>
      </p:sp>
      <p:pic>
        <p:nvPicPr>
          <p:cNvPr id="8" name="Content Placeholder 7"/>
          <p:cNvPicPr>
            <a:picLocks noGrp="1" noChangeAspect="1"/>
          </p:cNvPicPr>
          <p:nvPr>
            <p:ph idx="1"/>
          </p:nvPr>
        </p:nvPicPr>
        <p:blipFill rotWithShape="1">
          <a:blip r:embed="rId2">
            <a:extLst>
              <a:ext uri="{28A0092B-C50C-407E-A947-70E740481C1C}">
                <a14:useLocalDpi xmlns:a14="http://schemas.microsoft.com/office/drawing/2010/main" val="0"/>
              </a:ext>
            </a:extLst>
          </a:blip>
          <a:srcRect b="24876"/>
          <a:stretch/>
        </p:blipFill>
        <p:spPr>
          <a:xfrm>
            <a:off x="0" y="1203325"/>
            <a:ext cx="9891252" cy="3561988"/>
          </a:xfrm>
        </p:spPr>
      </p:pic>
      <p:sp>
        <p:nvSpPr>
          <p:cNvPr id="9" name="TextBox 8"/>
          <p:cNvSpPr txBox="1"/>
          <p:nvPr/>
        </p:nvSpPr>
        <p:spPr>
          <a:xfrm>
            <a:off x="849049" y="4892983"/>
            <a:ext cx="2988983" cy="369332"/>
          </a:xfrm>
          <a:prstGeom prst="rect">
            <a:avLst/>
          </a:prstGeom>
          <a:noFill/>
        </p:spPr>
        <p:txBody>
          <a:bodyPr wrap="square" rtlCol="0">
            <a:spAutoFit/>
          </a:bodyPr>
          <a:lstStyle/>
          <a:p>
            <a:r>
              <a:rPr lang="en-US" dirty="0"/>
              <a:t>Pre-Test Chamber Samples</a:t>
            </a:r>
          </a:p>
        </p:txBody>
      </p:sp>
      <p:sp>
        <p:nvSpPr>
          <p:cNvPr id="10" name="TextBox 9"/>
          <p:cNvSpPr txBox="1"/>
          <p:nvPr/>
        </p:nvSpPr>
        <p:spPr>
          <a:xfrm>
            <a:off x="4528988" y="4888162"/>
            <a:ext cx="2988983" cy="369332"/>
          </a:xfrm>
          <a:prstGeom prst="rect">
            <a:avLst/>
          </a:prstGeom>
          <a:noFill/>
        </p:spPr>
        <p:txBody>
          <a:bodyPr wrap="square" rtlCol="0">
            <a:spAutoFit/>
          </a:bodyPr>
          <a:lstStyle/>
          <a:p>
            <a:r>
              <a:rPr lang="en-US" dirty="0"/>
              <a:t>Suit Samples</a:t>
            </a:r>
          </a:p>
        </p:txBody>
      </p:sp>
      <p:sp>
        <p:nvSpPr>
          <p:cNvPr id="11" name="TextBox 10"/>
          <p:cNvSpPr txBox="1"/>
          <p:nvPr/>
        </p:nvSpPr>
        <p:spPr>
          <a:xfrm>
            <a:off x="6535912" y="4846633"/>
            <a:ext cx="2988983" cy="369332"/>
          </a:xfrm>
          <a:prstGeom prst="rect">
            <a:avLst/>
          </a:prstGeom>
          <a:noFill/>
        </p:spPr>
        <p:txBody>
          <a:bodyPr wrap="square" rtlCol="0">
            <a:spAutoFit/>
          </a:bodyPr>
          <a:lstStyle/>
          <a:p>
            <a:r>
              <a:rPr lang="en-US" dirty="0"/>
              <a:t>Post-Test Chamber Samples</a:t>
            </a:r>
          </a:p>
        </p:txBody>
      </p:sp>
      <p:sp>
        <p:nvSpPr>
          <p:cNvPr id="12" name="TextBox 11"/>
          <p:cNvSpPr txBox="1"/>
          <p:nvPr/>
        </p:nvSpPr>
        <p:spPr>
          <a:xfrm>
            <a:off x="9261094" y="4888162"/>
            <a:ext cx="2988983" cy="369332"/>
          </a:xfrm>
          <a:prstGeom prst="rect">
            <a:avLst/>
          </a:prstGeom>
          <a:noFill/>
        </p:spPr>
        <p:txBody>
          <a:bodyPr wrap="square" rtlCol="0">
            <a:spAutoFit/>
          </a:bodyPr>
          <a:lstStyle/>
          <a:p>
            <a:r>
              <a:rPr lang="en-US" dirty="0"/>
              <a:t>Blanks</a:t>
            </a:r>
          </a:p>
        </p:txBody>
      </p:sp>
      <p:cxnSp>
        <p:nvCxnSpPr>
          <p:cNvPr id="16" name="Straight Connector 15"/>
          <p:cNvCxnSpPr/>
          <p:nvPr/>
        </p:nvCxnSpPr>
        <p:spPr>
          <a:xfrm>
            <a:off x="796413" y="4839021"/>
            <a:ext cx="3094257"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969653" y="4839021"/>
            <a:ext cx="2499973" cy="0"/>
          </a:xfrm>
          <a:prstGeom prst="line">
            <a:avLst/>
          </a:prstGeom>
          <a:ln w="762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6582381" y="4839021"/>
            <a:ext cx="2728767" cy="0"/>
          </a:xfrm>
          <a:prstGeom prst="line">
            <a:avLst/>
          </a:prstGeom>
          <a:ln w="762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V="1">
            <a:off x="9339502" y="4839021"/>
            <a:ext cx="551750" cy="7612"/>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1340" y="1533832"/>
            <a:ext cx="2212645" cy="3996247"/>
          </a:xfrm>
          <a:prstGeom prst="rect">
            <a:avLst/>
          </a:prstGeom>
        </p:spPr>
      </p:pic>
    </p:spTree>
    <p:extLst>
      <p:ext uri="{BB962C8B-B14F-4D97-AF65-F5344CB8AC3E}">
        <p14:creationId xmlns:p14="http://schemas.microsoft.com/office/powerpoint/2010/main" val="3894294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0" dirty="0"/>
              <a:t>Next Steps: Sample ISS external surfaces</a:t>
            </a:r>
          </a:p>
        </p:txBody>
      </p:sp>
      <p:sp>
        <p:nvSpPr>
          <p:cNvPr id="3" name="Content Placeholder 2"/>
          <p:cNvSpPr>
            <a:spLocks noGrp="1"/>
          </p:cNvSpPr>
          <p:nvPr>
            <p:ph idx="1"/>
          </p:nvPr>
        </p:nvSpPr>
        <p:spPr>
          <a:xfrm>
            <a:off x="457199" y="986339"/>
            <a:ext cx="10515599" cy="1819553"/>
          </a:xfrm>
        </p:spPr>
        <p:txBody>
          <a:bodyPr>
            <a:noAutofit/>
          </a:bodyPr>
          <a:lstStyle/>
          <a:p>
            <a:pPr>
              <a:lnSpc>
                <a:spcPct val="100000"/>
              </a:lnSpc>
              <a:spcBef>
                <a:spcPts val="300"/>
              </a:spcBef>
            </a:pPr>
            <a:r>
              <a:rPr lang="en-US" dirty="0"/>
              <a:t>Piggyback onto planned EVA(s)</a:t>
            </a:r>
          </a:p>
          <a:p>
            <a:pPr>
              <a:lnSpc>
                <a:spcPct val="100000"/>
              </a:lnSpc>
              <a:spcBef>
                <a:spcPts val="300"/>
              </a:spcBef>
            </a:pPr>
            <a:r>
              <a:rPr lang="en-US" dirty="0"/>
              <a:t>Sample ISS hull, handrails, hatches along translation path</a:t>
            </a:r>
          </a:p>
          <a:p>
            <a:pPr lvl="1">
              <a:lnSpc>
                <a:spcPct val="100000"/>
              </a:lnSpc>
              <a:spcBef>
                <a:spcPts val="300"/>
              </a:spcBef>
            </a:pPr>
            <a:r>
              <a:rPr lang="en-US" dirty="0"/>
              <a:t>Areas near ECLS Non-Propulsive Vents (NPVs) are of particular interest</a:t>
            </a:r>
          </a:p>
          <a:p>
            <a:pPr marL="223837">
              <a:lnSpc>
                <a:spcPct val="100000"/>
              </a:lnSpc>
              <a:spcBef>
                <a:spcPts val="300"/>
              </a:spcBef>
            </a:pPr>
            <a:r>
              <a:rPr lang="en-US" sz="2200" dirty="0"/>
              <a:t>Optional: EVA suit wrist gauntlets (outer surface) – to compare w/ground tests</a:t>
            </a:r>
          </a:p>
          <a:p>
            <a:pPr marL="223837">
              <a:lnSpc>
                <a:spcPct val="100000"/>
              </a:lnSpc>
              <a:spcBef>
                <a:spcPts val="300"/>
              </a:spcBef>
            </a:pPr>
            <a:r>
              <a:rPr lang="en-US" sz="2200" dirty="0"/>
              <a:t>Samples will be returned at -80˚C for DNA sequencing</a:t>
            </a:r>
          </a:p>
        </p:txBody>
      </p:sp>
      <p:sp>
        <p:nvSpPr>
          <p:cNvPr id="5" name="Slide Number Placeholder 4"/>
          <p:cNvSpPr>
            <a:spLocks noGrp="1"/>
          </p:cNvSpPr>
          <p:nvPr>
            <p:ph type="sldNum" sz="quarter" idx="12"/>
          </p:nvPr>
        </p:nvSpPr>
        <p:spPr>
          <a:xfrm>
            <a:off x="9813661" y="6675120"/>
            <a:ext cx="1371600" cy="182880"/>
          </a:xfrm>
          <a:prstGeom prst="rect">
            <a:avLst/>
          </a:prstGeom>
        </p:spPr>
        <p:txBody>
          <a:bodyPr vert="horz" lIns="91440" tIns="45720" rIns="91440" bIns="45720" rtlCol="0" anchor="ctr"/>
          <a:lstStyle>
            <a:defPPr>
              <a:defRPr lang="en-US"/>
            </a:defPPr>
            <a:lvl1pPr marL="0" algn="r" defTabSz="914400" rtl="0" eaLnBrk="1" latinLnBrk="0" hangingPunct="1">
              <a:defRPr sz="10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28E64DC-C91B-4598-8D16-455A9CC29BD0}" type="slidenum">
              <a:rPr lang="en-US" smtClean="0"/>
              <a:pPr/>
              <a:t>14</a:t>
            </a:fld>
            <a:endParaRPr lang="en-US" dirty="0"/>
          </a:p>
        </p:txBody>
      </p:sp>
      <p:pic>
        <p:nvPicPr>
          <p:cNvPr id="5122" name="Picture 2">
            <a:extLst>
              <a:ext uri="{FF2B5EF4-FFF2-40B4-BE49-F238E27FC236}">
                <a16:creationId xmlns:a16="http://schemas.microsoft.com/office/drawing/2014/main" id="{7F0418DB-B680-4DF8-B302-2943D4D7D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89164" y="3127513"/>
            <a:ext cx="5317052" cy="363904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0B0D44B3-9F86-48E5-A51C-15C3889D6D85}"/>
              </a:ext>
            </a:extLst>
          </p:cNvPr>
          <p:cNvSpPr/>
          <p:nvPr/>
        </p:nvSpPr>
        <p:spPr>
          <a:xfrm>
            <a:off x="6957848" y="6552009"/>
            <a:ext cx="6096000" cy="246221"/>
          </a:xfrm>
          <a:prstGeom prst="rect">
            <a:avLst/>
          </a:prstGeom>
        </p:spPr>
        <p:txBody>
          <a:bodyPr>
            <a:spAutoFit/>
          </a:bodyPr>
          <a:lstStyle/>
          <a:p>
            <a:r>
              <a:rPr lang="pt-BR" sz="1000" dirty="0"/>
              <a:t>images-assets.nasa.gov/image/s133e008079/s133e008079~orig.jpg</a:t>
            </a:r>
            <a:endParaRPr lang="en-US" sz="1000" dirty="0"/>
          </a:p>
        </p:txBody>
      </p:sp>
    </p:spTree>
    <p:extLst>
      <p:ext uri="{BB962C8B-B14F-4D97-AF65-F5344CB8AC3E}">
        <p14:creationId xmlns:p14="http://schemas.microsoft.com/office/powerpoint/2010/main" val="1995913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26E0E-51F2-4391-8AC3-4723AF79BB1E}"/>
              </a:ext>
            </a:extLst>
          </p:cNvPr>
          <p:cNvSpPr>
            <a:spLocks noGrp="1"/>
          </p:cNvSpPr>
          <p:nvPr>
            <p:ph type="title"/>
          </p:nvPr>
        </p:nvSpPr>
        <p:spPr/>
        <p:txBody>
          <a:bodyPr/>
          <a:lstStyle/>
          <a:p>
            <a:r>
              <a:rPr lang="en-US" dirty="0"/>
              <a:t>Thanks!</a:t>
            </a:r>
          </a:p>
        </p:txBody>
      </p:sp>
      <p:sp>
        <p:nvSpPr>
          <p:cNvPr id="4" name="Footer Placeholder 3">
            <a:extLst>
              <a:ext uri="{FF2B5EF4-FFF2-40B4-BE49-F238E27FC236}">
                <a16:creationId xmlns:a16="http://schemas.microsoft.com/office/drawing/2014/main" id="{0C0819A1-0CF4-49F7-8C25-FED530271245}"/>
              </a:ext>
            </a:extLst>
          </p:cNvPr>
          <p:cNvSpPr>
            <a:spLocks noGrp="1"/>
          </p:cNvSpPr>
          <p:nvPr>
            <p:ph type="ftr" sz="quarter" idx="10"/>
          </p:nvPr>
        </p:nvSpPr>
        <p:spPr/>
        <p:txBody>
          <a:bodyPr/>
          <a:lstStyle/>
          <a:p>
            <a:r>
              <a:rPr lang="en-US" i="1" dirty="0"/>
              <a:t>Unify</a:t>
            </a:r>
            <a:r>
              <a:rPr lang="en-US" dirty="0"/>
              <a:t>  |  </a:t>
            </a:r>
            <a:r>
              <a:rPr lang="en-US" i="1" dirty="0"/>
              <a:t>Explore</a:t>
            </a:r>
            <a:r>
              <a:rPr lang="en-US" dirty="0"/>
              <a:t>  |  </a:t>
            </a:r>
            <a:r>
              <a:rPr lang="en-US" i="1" dirty="0"/>
              <a:t>Discover</a:t>
            </a:r>
          </a:p>
        </p:txBody>
      </p:sp>
      <p:sp>
        <p:nvSpPr>
          <p:cNvPr id="5" name="Slide Number Placeholder 4">
            <a:extLst>
              <a:ext uri="{FF2B5EF4-FFF2-40B4-BE49-F238E27FC236}">
                <a16:creationId xmlns:a16="http://schemas.microsoft.com/office/drawing/2014/main" id="{F9B8BF68-9399-4DF0-A499-56542F29EC37}"/>
              </a:ext>
            </a:extLst>
          </p:cNvPr>
          <p:cNvSpPr>
            <a:spLocks noGrp="1"/>
          </p:cNvSpPr>
          <p:nvPr>
            <p:ph type="sldNum" sz="quarter" idx="11"/>
          </p:nvPr>
        </p:nvSpPr>
        <p:spPr/>
        <p:txBody>
          <a:bodyPr/>
          <a:lstStyle/>
          <a:p>
            <a:fld id="{C3F5E514-38EB-4262-A95F-03E9BD4E668F}" type="slidenum">
              <a:rPr lang="en-US" smtClean="0"/>
              <a:pPr/>
              <a:t>15</a:t>
            </a:fld>
            <a:endParaRPr lang="en-US" dirty="0"/>
          </a:p>
        </p:txBody>
      </p:sp>
      <p:pic>
        <p:nvPicPr>
          <p:cNvPr id="6146" name="Picture 2">
            <a:extLst>
              <a:ext uri="{FF2B5EF4-FFF2-40B4-BE49-F238E27FC236}">
                <a16:creationId xmlns:a16="http://schemas.microsoft.com/office/drawing/2014/main" id="{5FEF78CD-C51B-43C8-812F-6ECC9DF927A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593143" y="2238186"/>
            <a:ext cx="3005714" cy="2525714"/>
          </a:xfrm>
          <a:prstGeom prst="rect">
            <a:avLst/>
          </a:prstGeom>
          <a:solidFill>
            <a:schemeClr val="tx1"/>
          </a:solidFill>
        </p:spPr>
      </p:pic>
      <p:sp>
        <p:nvSpPr>
          <p:cNvPr id="10" name="Rectangle 9">
            <a:extLst>
              <a:ext uri="{FF2B5EF4-FFF2-40B4-BE49-F238E27FC236}">
                <a16:creationId xmlns:a16="http://schemas.microsoft.com/office/drawing/2014/main" id="{7AD28CA4-18EB-47F9-B77E-F890D935BA74}"/>
              </a:ext>
            </a:extLst>
          </p:cNvPr>
          <p:cNvSpPr/>
          <p:nvPr/>
        </p:nvSpPr>
        <p:spPr>
          <a:xfrm>
            <a:off x="4715441" y="4763900"/>
            <a:ext cx="3024354" cy="369332"/>
          </a:xfrm>
          <a:prstGeom prst="rect">
            <a:avLst/>
          </a:prstGeom>
        </p:spPr>
        <p:txBody>
          <a:bodyPr wrap="none">
            <a:spAutoFit/>
          </a:bodyPr>
          <a:lstStyle/>
          <a:p>
            <a:r>
              <a:rPr lang="en-US" dirty="0"/>
              <a:t>https://what-if.xkcd.com/117/</a:t>
            </a:r>
          </a:p>
        </p:txBody>
      </p:sp>
    </p:spTree>
    <p:extLst>
      <p:ext uri="{BB962C8B-B14F-4D97-AF65-F5344CB8AC3E}">
        <p14:creationId xmlns:p14="http://schemas.microsoft.com/office/powerpoint/2010/main" val="3621230259"/>
      </p:ext>
    </p:extLst>
  </p:cSld>
  <p:clrMapOvr>
    <a:masterClrMapping/>
  </p:clrMapOvr>
</p:sld>
</file>

<file path=ppt/theme/theme1.xml><?xml version="1.0" encoding="utf-8"?>
<a:theme xmlns:a="http://schemas.openxmlformats.org/drawingml/2006/main" name="Dark_noWatermark_Theme">
  <a:themeElements>
    <a:clrScheme name="EISDcolors">
      <a:dk1>
        <a:sysClr val="windowText" lastClr="000000"/>
      </a:dk1>
      <a:lt1>
        <a:sysClr val="window" lastClr="FFFFFF"/>
      </a:lt1>
      <a:dk2>
        <a:srgbClr val="1E4B7D"/>
      </a:dk2>
      <a:lt2>
        <a:srgbClr val="C0C0C0"/>
      </a:lt2>
      <a:accent1>
        <a:srgbClr val="5082BE"/>
      </a:accent1>
      <a:accent2>
        <a:srgbClr val="BE0000"/>
      </a:accent2>
      <a:accent3>
        <a:srgbClr val="00AF50"/>
      </a:accent3>
      <a:accent4>
        <a:srgbClr val="8264A0"/>
      </a:accent4>
      <a:accent5>
        <a:srgbClr val="FFFF00"/>
      </a:accent5>
      <a:accent6>
        <a:srgbClr val="FA9646"/>
      </a:accent6>
      <a:hlink>
        <a:srgbClr val="0000FF"/>
      </a:hlink>
      <a:folHlink>
        <a:srgbClr val="82008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ISD_Widescreen_Template_For Presenting  -  Read-Only" id="{4E8AD530-FC84-4FF5-A485-0A8DA3B95D22}" vid="{1A46FECC-CA9C-4C58-9534-03BCAEE73888}"/>
    </a:ext>
  </a:extLst>
</a:theme>
</file>

<file path=docProps/app.xml><?xml version="1.0" encoding="utf-8"?>
<Properties xmlns="http://schemas.openxmlformats.org/officeDocument/2006/extended-properties" xmlns:vt="http://schemas.openxmlformats.org/officeDocument/2006/docPropsVTypes">
  <Template/>
  <TotalTime>161</TotalTime>
  <Words>952</Words>
  <Application>Microsoft Office PowerPoint</Application>
  <PresentationFormat>Widescreen</PresentationFormat>
  <Paragraphs>92</Paragraphs>
  <Slides>15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Calibri Light</vt:lpstr>
      <vt:lpstr>Trebuchet MS</vt:lpstr>
      <vt:lpstr>Wingdings</vt:lpstr>
      <vt:lpstr>Dark_noWatermark_Theme</vt:lpstr>
      <vt:lpstr>Planetary Protection at NASA</vt:lpstr>
      <vt:lpstr>Planetary Protection is the practice of protecting solar system bodies from contamination by Earth life and protecting Earth from possible life forms that may be returned from other solar system bodies. </vt:lpstr>
      <vt:lpstr>Planetary Protection: It’s the Law</vt:lpstr>
      <vt:lpstr>Backward Planetary Protection: Protect Earth from Extraterrestrial Contamination</vt:lpstr>
      <vt:lpstr>Forward Planetary Protection: Protect the solar system from Terrestrial Contamination</vt:lpstr>
      <vt:lpstr>Planetary Protection Categories</vt:lpstr>
      <vt:lpstr>Planetary Protection for Robotic Missions is “just” a matter of Cleaning</vt:lpstr>
      <vt:lpstr>How do you Clean a crewed mission?</vt:lpstr>
      <vt:lpstr>How do you Clean a crewed mission?</vt:lpstr>
      <vt:lpstr>Payload Overview 8-Sample EVA Swab Kit</vt:lpstr>
      <vt:lpstr>Tested the tool at Vacuum by piggybacking on Engineering Tests and Training Operations</vt:lpstr>
      <vt:lpstr>Non-spore-forming bacteria (10 species) can survive at least 4 hours of vacuum</vt:lpstr>
      <vt:lpstr>Suits are indistinguishable from their environment</vt:lpstr>
      <vt:lpstr>Next Steps: Sample ISS external surfaces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Planetary Protection at NASA</dc:title>
  <dc:creator>Regberg, Aaron B. (JSC-XI211)</dc:creator>
  <cp:lastModifiedBy>Regberg, Aaron B. (JSC-XI211)</cp:lastModifiedBy>
  <cp:revision>7</cp:revision>
  <dcterms:created xsi:type="dcterms:W3CDTF">2021-10-28T18:51:01Z</dcterms:created>
  <dcterms:modified xsi:type="dcterms:W3CDTF">2021-10-28T21:32:39Z</dcterms:modified>
</cp:coreProperties>
</file>