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sldSz cx="21031200" cy="27432000"/>
  <p:notesSz cx="6858000" cy="9144000"/>
  <p:defaultTextStyle>
    <a:defPPr>
      <a:defRPr lang="en-US"/>
    </a:defPPr>
    <a:lvl1pPr marL="0" algn="l" defTabSz="1383819" rtl="0" eaLnBrk="1" latinLnBrk="0" hangingPunct="1">
      <a:defRPr sz="5500" kern="1200">
        <a:solidFill>
          <a:schemeClr val="tx1"/>
        </a:solidFill>
        <a:latin typeface="+mn-lt"/>
        <a:ea typeface="+mn-ea"/>
        <a:cs typeface="+mn-cs"/>
      </a:defRPr>
    </a:lvl1pPr>
    <a:lvl2pPr marL="1383819" algn="l" defTabSz="1383819" rtl="0" eaLnBrk="1" latinLnBrk="0" hangingPunct="1">
      <a:defRPr sz="5500" kern="1200">
        <a:solidFill>
          <a:schemeClr val="tx1"/>
        </a:solidFill>
        <a:latin typeface="+mn-lt"/>
        <a:ea typeface="+mn-ea"/>
        <a:cs typeface="+mn-cs"/>
      </a:defRPr>
    </a:lvl2pPr>
    <a:lvl3pPr marL="2767643" algn="l" defTabSz="1383819" rtl="0" eaLnBrk="1" latinLnBrk="0" hangingPunct="1">
      <a:defRPr sz="5500" kern="1200">
        <a:solidFill>
          <a:schemeClr val="tx1"/>
        </a:solidFill>
        <a:latin typeface="+mn-lt"/>
        <a:ea typeface="+mn-ea"/>
        <a:cs typeface="+mn-cs"/>
      </a:defRPr>
    </a:lvl3pPr>
    <a:lvl4pPr marL="4151462" algn="l" defTabSz="1383819" rtl="0" eaLnBrk="1" latinLnBrk="0" hangingPunct="1">
      <a:defRPr sz="5500" kern="1200">
        <a:solidFill>
          <a:schemeClr val="tx1"/>
        </a:solidFill>
        <a:latin typeface="+mn-lt"/>
        <a:ea typeface="+mn-ea"/>
        <a:cs typeface="+mn-cs"/>
      </a:defRPr>
    </a:lvl4pPr>
    <a:lvl5pPr marL="5535286" algn="l" defTabSz="1383819" rtl="0" eaLnBrk="1" latinLnBrk="0" hangingPunct="1">
      <a:defRPr sz="5500" kern="1200">
        <a:solidFill>
          <a:schemeClr val="tx1"/>
        </a:solidFill>
        <a:latin typeface="+mn-lt"/>
        <a:ea typeface="+mn-ea"/>
        <a:cs typeface="+mn-cs"/>
      </a:defRPr>
    </a:lvl5pPr>
    <a:lvl6pPr marL="6919105" algn="l" defTabSz="1383819" rtl="0" eaLnBrk="1" latinLnBrk="0" hangingPunct="1">
      <a:defRPr sz="5500" kern="1200">
        <a:solidFill>
          <a:schemeClr val="tx1"/>
        </a:solidFill>
        <a:latin typeface="+mn-lt"/>
        <a:ea typeface="+mn-ea"/>
        <a:cs typeface="+mn-cs"/>
      </a:defRPr>
    </a:lvl6pPr>
    <a:lvl7pPr marL="8302930" algn="l" defTabSz="1383819" rtl="0" eaLnBrk="1" latinLnBrk="0" hangingPunct="1">
      <a:defRPr sz="5500" kern="1200">
        <a:solidFill>
          <a:schemeClr val="tx1"/>
        </a:solidFill>
        <a:latin typeface="+mn-lt"/>
        <a:ea typeface="+mn-ea"/>
        <a:cs typeface="+mn-cs"/>
      </a:defRPr>
    </a:lvl7pPr>
    <a:lvl8pPr marL="9686748" algn="l" defTabSz="1383819" rtl="0" eaLnBrk="1" latinLnBrk="0" hangingPunct="1">
      <a:defRPr sz="5500" kern="1200">
        <a:solidFill>
          <a:schemeClr val="tx1"/>
        </a:solidFill>
        <a:latin typeface="+mn-lt"/>
        <a:ea typeface="+mn-ea"/>
        <a:cs typeface="+mn-cs"/>
      </a:defRPr>
    </a:lvl8pPr>
    <a:lvl9pPr marL="11070573" algn="l" defTabSz="1383819" rtl="0" eaLnBrk="1" latinLnBrk="0" hangingPunct="1">
      <a:defRPr sz="55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40">
          <p15:clr>
            <a:srgbClr val="A4A3A4"/>
          </p15:clr>
        </p15:guide>
        <p15:guide id="2" pos="662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080"/>
    <a:srgbClr val="8D2015"/>
    <a:srgbClr val="853123"/>
    <a:srgbClr val="A23B2A"/>
    <a:srgbClr val="520F17"/>
    <a:srgbClr val="6F6F6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4023" autoAdjust="0"/>
    <p:restoredTop sz="94663"/>
  </p:normalViewPr>
  <p:slideViewPr>
    <p:cSldViewPr snapToGrid="0" snapToObjects="1">
      <p:cViewPr varScale="1">
        <p:scale>
          <a:sx n="19" d="100"/>
          <a:sy n="19" d="100"/>
        </p:scale>
        <p:origin x="3000" y="154"/>
      </p:cViewPr>
      <p:guideLst>
        <p:guide orient="horz" pos="8640"/>
        <p:guide pos="6624"/>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77340" y="8521709"/>
            <a:ext cx="17876520" cy="5880099"/>
          </a:xfrm>
        </p:spPr>
        <p:txBody>
          <a:bodyPr/>
          <a:lstStyle/>
          <a:p>
            <a:r>
              <a:rPr lang="en-US"/>
              <a:t>Click to edit Master title style</a:t>
            </a:r>
          </a:p>
        </p:txBody>
      </p:sp>
      <p:sp>
        <p:nvSpPr>
          <p:cNvPr id="3" name="Subtitle 2"/>
          <p:cNvSpPr>
            <a:spLocks noGrp="1"/>
          </p:cNvSpPr>
          <p:nvPr>
            <p:ph type="subTitle" idx="1"/>
          </p:nvPr>
        </p:nvSpPr>
        <p:spPr>
          <a:xfrm>
            <a:off x="3154680" y="15544800"/>
            <a:ext cx="14721840" cy="7010400"/>
          </a:xfrm>
        </p:spPr>
        <p:txBody>
          <a:bodyPr/>
          <a:lstStyle>
            <a:lvl1pPr marL="0" indent="0" algn="ctr">
              <a:buNone/>
              <a:defRPr>
                <a:solidFill>
                  <a:schemeClr val="tx1">
                    <a:tint val="75000"/>
                  </a:schemeClr>
                </a:solidFill>
              </a:defRPr>
            </a:lvl1pPr>
            <a:lvl2pPr marL="1383819" indent="0" algn="ctr">
              <a:buNone/>
              <a:defRPr>
                <a:solidFill>
                  <a:schemeClr val="tx1">
                    <a:tint val="75000"/>
                  </a:schemeClr>
                </a:solidFill>
              </a:defRPr>
            </a:lvl2pPr>
            <a:lvl3pPr marL="2767643" indent="0" algn="ctr">
              <a:buNone/>
              <a:defRPr>
                <a:solidFill>
                  <a:schemeClr val="tx1">
                    <a:tint val="75000"/>
                  </a:schemeClr>
                </a:solidFill>
              </a:defRPr>
            </a:lvl3pPr>
            <a:lvl4pPr marL="4151462" indent="0" algn="ctr">
              <a:buNone/>
              <a:defRPr>
                <a:solidFill>
                  <a:schemeClr val="tx1">
                    <a:tint val="75000"/>
                  </a:schemeClr>
                </a:solidFill>
              </a:defRPr>
            </a:lvl4pPr>
            <a:lvl5pPr marL="5535286" indent="0" algn="ctr">
              <a:buNone/>
              <a:defRPr>
                <a:solidFill>
                  <a:schemeClr val="tx1">
                    <a:tint val="75000"/>
                  </a:schemeClr>
                </a:solidFill>
              </a:defRPr>
            </a:lvl5pPr>
            <a:lvl6pPr marL="6919105" indent="0" algn="ctr">
              <a:buNone/>
              <a:defRPr>
                <a:solidFill>
                  <a:schemeClr val="tx1">
                    <a:tint val="75000"/>
                  </a:schemeClr>
                </a:solidFill>
              </a:defRPr>
            </a:lvl6pPr>
            <a:lvl7pPr marL="8302930" indent="0" algn="ctr">
              <a:buNone/>
              <a:defRPr>
                <a:solidFill>
                  <a:schemeClr val="tx1">
                    <a:tint val="75000"/>
                  </a:schemeClr>
                </a:solidFill>
              </a:defRPr>
            </a:lvl7pPr>
            <a:lvl8pPr marL="9686748" indent="0" algn="ctr">
              <a:buNone/>
              <a:defRPr>
                <a:solidFill>
                  <a:schemeClr val="tx1">
                    <a:tint val="75000"/>
                  </a:schemeClr>
                </a:solidFill>
              </a:defRPr>
            </a:lvl8pPr>
            <a:lvl9pPr marL="11070573"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2/18/2022</a:t>
            </a:fld>
            <a:endParaRPr lang="en-US" dirty="0"/>
          </a:p>
        </p:txBody>
      </p:sp>
      <p:sp>
        <p:nvSpPr>
          <p:cNvPr id="5" name="Footer Placeholder 4"/>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dirty="0"/>
          </a:p>
        </p:txBody>
      </p:sp>
      <p:sp>
        <p:nvSpPr>
          <p:cNvPr id="6" name="Slide Number Placeholder 5"/>
          <p:cNvSpPr>
            <a:spLocks noGrp="1"/>
          </p:cNvSpPr>
          <p:nvPr>
            <p:ph type="sldNum" sz="quarter" idx="12"/>
          </p:nvPr>
        </p:nvSpPr>
        <p:spPr/>
        <p:txBody>
          <a:bodyPr/>
          <a:lstStyle/>
          <a:p>
            <a:fld id="{DE534768-B4B7-C84F-B015-AC2290ADC8EF}" type="slidenum">
              <a:rPr lang="en-US" smtClean="0"/>
              <a:t>‹#›</a:t>
            </a:fld>
            <a:endParaRPr lang="en-US" dirty="0"/>
          </a:p>
        </p:txBody>
      </p:sp>
    </p:spTree>
    <p:extLst>
      <p:ext uri="{BB962C8B-B14F-4D97-AF65-F5344CB8AC3E}">
        <p14:creationId xmlns:p14="http://schemas.microsoft.com/office/powerpoint/2010/main" val="1257568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2/18/2022</a:t>
            </a:fld>
            <a:endParaRPr lang="en-US" dirty="0"/>
          </a:p>
        </p:txBody>
      </p:sp>
      <p:sp>
        <p:nvSpPr>
          <p:cNvPr id="5" name="Footer Placeholder 4"/>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dirty="0"/>
          </a:p>
        </p:txBody>
      </p:sp>
      <p:sp>
        <p:nvSpPr>
          <p:cNvPr id="6" name="Slide Number Placeholder 5"/>
          <p:cNvSpPr>
            <a:spLocks noGrp="1"/>
          </p:cNvSpPr>
          <p:nvPr>
            <p:ph type="sldNum" sz="quarter" idx="12"/>
          </p:nvPr>
        </p:nvSpPr>
        <p:spPr/>
        <p:txBody>
          <a:bodyPr/>
          <a:lstStyle/>
          <a:p>
            <a:fld id="{DE534768-B4B7-C84F-B015-AC2290ADC8EF}" type="slidenum">
              <a:rPr lang="en-US" smtClean="0"/>
              <a:t>‹#›</a:t>
            </a:fld>
            <a:endParaRPr lang="en-US" dirty="0"/>
          </a:p>
        </p:txBody>
      </p:sp>
    </p:spTree>
    <p:extLst>
      <p:ext uri="{BB962C8B-B14F-4D97-AF65-F5344CB8AC3E}">
        <p14:creationId xmlns:p14="http://schemas.microsoft.com/office/powerpoint/2010/main" val="100327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61321" y="17627601"/>
            <a:ext cx="17876520" cy="5448300"/>
          </a:xfrm>
        </p:spPr>
        <p:txBody>
          <a:bodyPr anchor="t"/>
          <a:lstStyle>
            <a:lvl1pPr algn="l">
              <a:defRPr sz="12100" b="1" cap="all"/>
            </a:lvl1pPr>
          </a:lstStyle>
          <a:p>
            <a:r>
              <a:rPr lang="en-US"/>
              <a:t>Click to edit Master title style</a:t>
            </a:r>
          </a:p>
        </p:txBody>
      </p:sp>
      <p:sp>
        <p:nvSpPr>
          <p:cNvPr id="3" name="Text Placeholder 2"/>
          <p:cNvSpPr>
            <a:spLocks noGrp="1"/>
          </p:cNvSpPr>
          <p:nvPr>
            <p:ph type="body" idx="1"/>
          </p:nvPr>
        </p:nvSpPr>
        <p:spPr>
          <a:xfrm>
            <a:off x="1661321" y="11626859"/>
            <a:ext cx="17876520" cy="6000747"/>
          </a:xfrm>
        </p:spPr>
        <p:txBody>
          <a:bodyPr anchor="b"/>
          <a:lstStyle>
            <a:lvl1pPr marL="0" indent="0">
              <a:buNone/>
              <a:defRPr sz="6100">
                <a:solidFill>
                  <a:schemeClr val="tx1">
                    <a:tint val="75000"/>
                  </a:schemeClr>
                </a:solidFill>
              </a:defRPr>
            </a:lvl1pPr>
            <a:lvl2pPr marL="1383819" indent="0">
              <a:buNone/>
              <a:defRPr sz="5500">
                <a:solidFill>
                  <a:schemeClr val="tx1">
                    <a:tint val="75000"/>
                  </a:schemeClr>
                </a:solidFill>
              </a:defRPr>
            </a:lvl2pPr>
            <a:lvl3pPr marL="2767643" indent="0">
              <a:buNone/>
              <a:defRPr sz="4800">
                <a:solidFill>
                  <a:schemeClr val="tx1">
                    <a:tint val="75000"/>
                  </a:schemeClr>
                </a:solidFill>
              </a:defRPr>
            </a:lvl3pPr>
            <a:lvl4pPr marL="4151462" indent="0">
              <a:buNone/>
              <a:defRPr sz="4200">
                <a:solidFill>
                  <a:schemeClr val="tx1">
                    <a:tint val="75000"/>
                  </a:schemeClr>
                </a:solidFill>
              </a:defRPr>
            </a:lvl4pPr>
            <a:lvl5pPr marL="5535286" indent="0">
              <a:buNone/>
              <a:defRPr sz="4200">
                <a:solidFill>
                  <a:schemeClr val="tx1">
                    <a:tint val="75000"/>
                  </a:schemeClr>
                </a:solidFill>
              </a:defRPr>
            </a:lvl5pPr>
            <a:lvl6pPr marL="6919105" indent="0">
              <a:buNone/>
              <a:defRPr sz="4200">
                <a:solidFill>
                  <a:schemeClr val="tx1">
                    <a:tint val="75000"/>
                  </a:schemeClr>
                </a:solidFill>
              </a:defRPr>
            </a:lvl6pPr>
            <a:lvl7pPr marL="8302930" indent="0">
              <a:buNone/>
              <a:defRPr sz="4200">
                <a:solidFill>
                  <a:schemeClr val="tx1">
                    <a:tint val="75000"/>
                  </a:schemeClr>
                </a:solidFill>
              </a:defRPr>
            </a:lvl7pPr>
            <a:lvl8pPr marL="9686748" indent="0">
              <a:buNone/>
              <a:defRPr sz="4200">
                <a:solidFill>
                  <a:schemeClr val="tx1">
                    <a:tint val="75000"/>
                  </a:schemeClr>
                </a:solidFill>
              </a:defRPr>
            </a:lvl8pPr>
            <a:lvl9pPr marL="11070573" indent="0">
              <a:buNone/>
              <a:defRPr sz="4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2/18/2022</a:t>
            </a:fld>
            <a:endParaRPr lang="en-US" dirty="0"/>
          </a:p>
        </p:txBody>
      </p:sp>
      <p:sp>
        <p:nvSpPr>
          <p:cNvPr id="5" name="Footer Placeholder 4"/>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dirty="0"/>
          </a:p>
        </p:txBody>
      </p:sp>
      <p:sp>
        <p:nvSpPr>
          <p:cNvPr id="6" name="Slide Number Placeholder 5"/>
          <p:cNvSpPr>
            <a:spLocks noGrp="1"/>
          </p:cNvSpPr>
          <p:nvPr>
            <p:ph type="sldNum" sz="quarter" idx="12"/>
          </p:nvPr>
        </p:nvSpPr>
        <p:spPr/>
        <p:txBody>
          <a:bodyPr/>
          <a:lstStyle/>
          <a:p>
            <a:fld id="{DE534768-B4B7-C84F-B015-AC2290ADC8EF}" type="slidenum">
              <a:rPr lang="en-US" smtClean="0"/>
              <a:t>‹#›</a:t>
            </a:fld>
            <a:endParaRPr lang="en-US" dirty="0"/>
          </a:p>
        </p:txBody>
      </p:sp>
    </p:spTree>
    <p:extLst>
      <p:ext uri="{BB962C8B-B14F-4D97-AF65-F5344CB8AC3E}">
        <p14:creationId xmlns:p14="http://schemas.microsoft.com/office/powerpoint/2010/main" val="9160181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417128" y="25603205"/>
            <a:ext cx="21593492" cy="72415401"/>
          </a:xfrm>
        </p:spPr>
        <p:txBody>
          <a:bodyPr/>
          <a:lstStyle>
            <a:lvl1pPr>
              <a:defRPr sz="8500"/>
            </a:lvl1pPr>
            <a:lvl2pPr>
              <a:defRPr sz="7300"/>
            </a:lvl2pPr>
            <a:lvl3pPr>
              <a:defRPr sz="6100"/>
            </a:lvl3pPr>
            <a:lvl4pPr>
              <a:defRPr sz="5500"/>
            </a:lvl4pPr>
            <a:lvl5pPr>
              <a:defRPr sz="5500"/>
            </a:lvl5pPr>
            <a:lvl6pPr>
              <a:defRPr sz="5500"/>
            </a:lvl6pPr>
            <a:lvl7pPr>
              <a:defRPr sz="5500"/>
            </a:lvl7pPr>
            <a:lvl8pPr>
              <a:defRPr sz="5500"/>
            </a:lvl8pPr>
            <a:lvl9pPr>
              <a:defRPr sz="5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4361143" y="25603205"/>
            <a:ext cx="21593492" cy="72415401"/>
          </a:xfrm>
        </p:spPr>
        <p:txBody>
          <a:bodyPr/>
          <a:lstStyle>
            <a:lvl1pPr>
              <a:defRPr sz="8500"/>
            </a:lvl1pPr>
            <a:lvl2pPr>
              <a:defRPr sz="7300"/>
            </a:lvl2pPr>
            <a:lvl3pPr>
              <a:defRPr sz="6100"/>
            </a:lvl3pPr>
            <a:lvl4pPr>
              <a:defRPr sz="5500"/>
            </a:lvl4pPr>
            <a:lvl5pPr>
              <a:defRPr sz="5500"/>
            </a:lvl5pPr>
            <a:lvl6pPr>
              <a:defRPr sz="5500"/>
            </a:lvl6pPr>
            <a:lvl7pPr>
              <a:defRPr sz="5500"/>
            </a:lvl7pPr>
            <a:lvl8pPr>
              <a:defRPr sz="5500"/>
            </a:lvl8pPr>
            <a:lvl9pPr>
              <a:defRPr sz="5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2/18/2022</a:t>
            </a:fld>
            <a:endParaRPr lang="en-US" dirty="0"/>
          </a:p>
        </p:txBody>
      </p:sp>
      <p:sp>
        <p:nvSpPr>
          <p:cNvPr id="6" name="Footer Placeholder 5"/>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dirty="0"/>
          </a:p>
        </p:txBody>
      </p:sp>
      <p:sp>
        <p:nvSpPr>
          <p:cNvPr id="7" name="Slide Number Placeholder 6"/>
          <p:cNvSpPr>
            <a:spLocks noGrp="1"/>
          </p:cNvSpPr>
          <p:nvPr>
            <p:ph type="sldNum" sz="quarter" idx="12"/>
          </p:nvPr>
        </p:nvSpPr>
        <p:spPr/>
        <p:txBody>
          <a:bodyPr/>
          <a:lstStyle/>
          <a:p>
            <a:fld id="{DE534768-B4B7-C84F-B015-AC2290ADC8EF}" type="slidenum">
              <a:rPr lang="en-US" smtClean="0"/>
              <a:t>‹#›</a:t>
            </a:fld>
            <a:endParaRPr lang="en-US" dirty="0"/>
          </a:p>
        </p:txBody>
      </p:sp>
    </p:spTree>
    <p:extLst>
      <p:ext uri="{BB962C8B-B14F-4D97-AF65-F5344CB8AC3E}">
        <p14:creationId xmlns:p14="http://schemas.microsoft.com/office/powerpoint/2010/main" val="26171676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51560" y="1098552"/>
            <a:ext cx="18928080" cy="4572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051565" y="6140451"/>
            <a:ext cx="9292432" cy="2559048"/>
          </a:xfrm>
        </p:spPr>
        <p:txBody>
          <a:bodyPr anchor="b"/>
          <a:lstStyle>
            <a:lvl1pPr marL="0" indent="0">
              <a:buNone/>
              <a:defRPr sz="7300" b="1"/>
            </a:lvl1pPr>
            <a:lvl2pPr marL="1383819" indent="0">
              <a:buNone/>
              <a:defRPr sz="6100" b="1"/>
            </a:lvl2pPr>
            <a:lvl3pPr marL="2767643" indent="0">
              <a:buNone/>
              <a:defRPr sz="5500" b="1"/>
            </a:lvl3pPr>
            <a:lvl4pPr marL="4151462" indent="0">
              <a:buNone/>
              <a:defRPr sz="4800" b="1"/>
            </a:lvl4pPr>
            <a:lvl5pPr marL="5535286" indent="0">
              <a:buNone/>
              <a:defRPr sz="4800" b="1"/>
            </a:lvl5pPr>
            <a:lvl6pPr marL="6919105" indent="0">
              <a:buNone/>
              <a:defRPr sz="4800" b="1"/>
            </a:lvl6pPr>
            <a:lvl7pPr marL="8302930" indent="0">
              <a:buNone/>
              <a:defRPr sz="4800" b="1"/>
            </a:lvl7pPr>
            <a:lvl8pPr marL="9686748" indent="0">
              <a:buNone/>
              <a:defRPr sz="4800" b="1"/>
            </a:lvl8pPr>
            <a:lvl9pPr marL="11070573" indent="0">
              <a:buNone/>
              <a:defRPr sz="4800" b="1"/>
            </a:lvl9pPr>
          </a:lstStyle>
          <a:p>
            <a:pPr lvl="0"/>
            <a:r>
              <a:rPr lang="en-US"/>
              <a:t>Click to edit Master text styles</a:t>
            </a:r>
          </a:p>
        </p:txBody>
      </p:sp>
      <p:sp>
        <p:nvSpPr>
          <p:cNvPr id="4" name="Content Placeholder 3"/>
          <p:cNvSpPr>
            <a:spLocks noGrp="1"/>
          </p:cNvSpPr>
          <p:nvPr>
            <p:ph sz="half" idx="2"/>
          </p:nvPr>
        </p:nvSpPr>
        <p:spPr>
          <a:xfrm>
            <a:off x="1051565" y="8699499"/>
            <a:ext cx="9292432" cy="15805152"/>
          </a:xfrm>
        </p:spPr>
        <p:txBody>
          <a:bodyPr/>
          <a:lstStyle>
            <a:lvl1pPr>
              <a:defRPr sz="7300"/>
            </a:lvl1pPr>
            <a:lvl2pPr>
              <a:defRPr sz="6100"/>
            </a:lvl2pPr>
            <a:lvl3pPr>
              <a:defRPr sz="550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0683563" y="6140451"/>
            <a:ext cx="9296082" cy="2559048"/>
          </a:xfrm>
        </p:spPr>
        <p:txBody>
          <a:bodyPr anchor="b"/>
          <a:lstStyle>
            <a:lvl1pPr marL="0" indent="0">
              <a:buNone/>
              <a:defRPr sz="7300" b="1"/>
            </a:lvl1pPr>
            <a:lvl2pPr marL="1383819" indent="0">
              <a:buNone/>
              <a:defRPr sz="6100" b="1"/>
            </a:lvl2pPr>
            <a:lvl3pPr marL="2767643" indent="0">
              <a:buNone/>
              <a:defRPr sz="5500" b="1"/>
            </a:lvl3pPr>
            <a:lvl4pPr marL="4151462" indent="0">
              <a:buNone/>
              <a:defRPr sz="4800" b="1"/>
            </a:lvl4pPr>
            <a:lvl5pPr marL="5535286" indent="0">
              <a:buNone/>
              <a:defRPr sz="4800" b="1"/>
            </a:lvl5pPr>
            <a:lvl6pPr marL="6919105" indent="0">
              <a:buNone/>
              <a:defRPr sz="4800" b="1"/>
            </a:lvl6pPr>
            <a:lvl7pPr marL="8302930" indent="0">
              <a:buNone/>
              <a:defRPr sz="4800" b="1"/>
            </a:lvl7pPr>
            <a:lvl8pPr marL="9686748" indent="0">
              <a:buNone/>
              <a:defRPr sz="4800" b="1"/>
            </a:lvl8pPr>
            <a:lvl9pPr marL="11070573" indent="0">
              <a:buNone/>
              <a:defRPr sz="4800" b="1"/>
            </a:lvl9pPr>
          </a:lstStyle>
          <a:p>
            <a:pPr lvl="0"/>
            <a:r>
              <a:rPr lang="en-US"/>
              <a:t>Click to edit Master text styles</a:t>
            </a:r>
          </a:p>
        </p:txBody>
      </p:sp>
      <p:sp>
        <p:nvSpPr>
          <p:cNvPr id="6" name="Content Placeholder 5"/>
          <p:cNvSpPr>
            <a:spLocks noGrp="1"/>
          </p:cNvSpPr>
          <p:nvPr>
            <p:ph sz="quarter" idx="4"/>
          </p:nvPr>
        </p:nvSpPr>
        <p:spPr>
          <a:xfrm>
            <a:off x="10683563" y="8699499"/>
            <a:ext cx="9296082" cy="15805152"/>
          </a:xfrm>
        </p:spPr>
        <p:txBody>
          <a:bodyPr/>
          <a:lstStyle>
            <a:lvl1pPr>
              <a:defRPr sz="7300"/>
            </a:lvl1pPr>
            <a:lvl2pPr>
              <a:defRPr sz="6100"/>
            </a:lvl2pPr>
            <a:lvl3pPr>
              <a:defRPr sz="550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2/18/2022</a:t>
            </a:fld>
            <a:endParaRPr lang="en-US" dirty="0"/>
          </a:p>
        </p:txBody>
      </p:sp>
      <p:sp>
        <p:nvSpPr>
          <p:cNvPr id="8" name="Footer Placeholder 7"/>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dirty="0"/>
          </a:p>
        </p:txBody>
      </p:sp>
      <p:sp>
        <p:nvSpPr>
          <p:cNvPr id="9" name="Slide Number Placeholder 8"/>
          <p:cNvSpPr>
            <a:spLocks noGrp="1"/>
          </p:cNvSpPr>
          <p:nvPr>
            <p:ph type="sldNum" sz="quarter" idx="12"/>
          </p:nvPr>
        </p:nvSpPr>
        <p:spPr/>
        <p:txBody>
          <a:bodyPr/>
          <a:lstStyle/>
          <a:p>
            <a:fld id="{DE534768-B4B7-C84F-B015-AC2290ADC8EF}" type="slidenum">
              <a:rPr lang="en-US" smtClean="0"/>
              <a:t>‹#›</a:t>
            </a:fld>
            <a:endParaRPr lang="en-US" dirty="0"/>
          </a:p>
        </p:txBody>
      </p:sp>
    </p:spTree>
    <p:extLst>
      <p:ext uri="{BB962C8B-B14F-4D97-AF65-F5344CB8AC3E}">
        <p14:creationId xmlns:p14="http://schemas.microsoft.com/office/powerpoint/2010/main" val="58374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2/18/2022</a:t>
            </a:fld>
            <a:endParaRPr lang="en-US" dirty="0"/>
          </a:p>
        </p:txBody>
      </p:sp>
      <p:sp>
        <p:nvSpPr>
          <p:cNvPr id="4" name="Footer Placeholder 3"/>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dirty="0"/>
          </a:p>
        </p:txBody>
      </p:sp>
      <p:sp>
        <p:nvSpPr>
          <p:cNvPr id="5" name="Slide Number Placeholder 4"/>
          <p:cNvSpPr>
            <a:spLocks noGrp="1"/>
          </p:cNvSpPr>
          <p:nvPr>
            <p:ph type="sldNum" sz="quarter" idx="12"/>
          </p:nvPr>
        </p:nvSpPr>
        <p:spPr/>
        <p:txBody>
          <a:bodyPr/>
          <a:lstStyle/>
          <a:p>
            <a:fld id="{DE534768-B4B7-C84F-B015-AC2290ADC8EF}" type="slidenum">
              <a:rPr lang="en-US" smtClean="0"/>
              <a:t>‹#›</a:t>
            </a:fld>
            <a:endParaRPr lang="en-US" dirty="0"/>
          </a:p>
        </p:txBody>
      </p:sp>
    </p:spTree>
    <p:extLst>
      <p:ext uri="{BB962C8B-B14F-4D97-AF65-F5344CB8AC3E}">
        <p14:creationId xmlns:p14="http://schemas.microsoft.com/office/powerpoint/2010/main" val="1628207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2/18/2022</a:t>
            </a:fld>
            <a:endParaRPr lang="en-US" dirty="0"/>
          </a:p>
        </p:txBody>
      </p:sp>
      <p:sp>
        <p:nvSpPr>
          <p:cNvPr id="3" name="Footer Placeholder 2"/>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dirty="0"/>
          </a:p>
        </p:txBody>
      </p:sp>
      <p:sp>
        <p:nvSpPr>
          <p:cNvPr id="4" name="Slide Number Placeholder 3"/>
          <p:cNvSpPr>
            <a:spLocks noGrp="1"/>
          </p:cNvSpPr>
          <p:nvPr>
            <p:ph type="sldNum" sz="quarter" idx="12"/>
          </p:nvPr>
        </p:nvSpPr>
        <p:spPr/>
        <p:txBody>
          <a:bodyPr/>
          <a:lstStyle/>
          <a:p>
            <a:fld id="{DE534768-B4B7-C84F-B015-AC2290ADC8EF}" type="slidenum">
              <a:rPr lang="en-US" smtClean="0"/>
              <a:t>‹#›</a:t>
            </a:fld>
            <a:endParaRPr lang="en-US" dirty="0"/>
          </a:p>
        </p:txBody>
      </p:sp>
    </p:spTree>
    <p:extLst>
      <p:ext uri="{BB962C8B-B14F-4D97-AF65-F5344CB8AC3E}">
        <p14:creationId xmlns:p14="http://schemas.microsoft.com/office/powerpoint/2010/main" val="20238025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51564" y="1092201"/>
            <a:ext cx="6919121" cy="4648200"/>
          </a:xfrm>
        </p:spPr>
        <p:txBody>
          <a:bodyPr anchor="b"/>
          <a:lstStyle>
            <a:lvl1pPr algn="l">
              <a:defRPr sz="6100" b="1"/>
            </a:lvl1pPr>
          </a:lstStyle>
          <a:p>
            <a:r>
              <a:rPr lang="en-US"/>
              <a:t>Click to edit Master title style</a:t>
            </a:r>
          </a:p>
        </p:txBody>
      </p:sp>
      <p:sp>
        <p:nvSpPr>
          <p:cNvPr id="3" name="Content Placeholder 2"/>
          <p:cNvSpPr>
            <a:spLocks noGrp="1"/>
          </p:cNvSpPr>
          <p:nvPr>
            <p:ph idx="1"/>
          </p:nvPr>
        </p:nvSpPr>
        <p:spPr>
          <a:xfrm>
            <a:off x="8222618" y="1092206"/>
            <a:ext cx="11757027" cy="23412453"/>
          </a:xfrm>
        </p:spPr>
        <p:txBody>
          <a:bodyPr/>
          <a:lstStyle>
            <a:lvl1pPr>
              <a:defRPr sz="9700"/>
            </a:lvl1pPr>
            <a:lvl2pPr>
              <a:defRPr sz="8500"/>
            </a:lvl2pPr>
            <a:lvl3pPr>
              <a:defRPr sz="7300"/>
            </a:lvl3pPr>
            <a:lvl4pPr>
              <a:defRPr sz="6100"/>
            </a:lvl4pPr>
            <a:lvl5pPr>
              <a:defRPr sz="6100"/>
            </a:lvl5pPr>
            <a:lvl6pPr>
              <a:defRPr sz="6100"/>
            </a:lvl6pPr>
            <a:lvl7pPr>
              <a:defRPr sz="6100"/>
            </a:lvl7pPr>
            <a:lvl8pPr>
              <a:defRPr sz="6100"/>
            </a:lvl8pPr>
            <a:lvl9pPr>
              <a:defRPr sz="6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051564" y="5740406"/>
            <a:ext cx="6919121" cy="18764253"/>
          </a:xfrm>
        </p:spPr>
        <p:txBody>
          <a:bodyPr/>
          <a:lstStyle>
            <a:lvl1pPr marL="0" indent="0">
              <a:buNone/>
              <a:defRPr sz="4200"/>
            </a:lvl1pPr>
            <a:lvl2pPr marL="1383819" indent="0">
              <a:buNone/>
              <a:defRPr sz="3600"/>
            </a:lvl2pPr>
            <a:lvl3pPr marL="2767643" indent="0">
              <a:buNone/>
              <a:defRPr sz="3000"/>
            </a:lvl3pPr>
            <a:lvl4pPr marL="4151462" indent="0">
              <a:buNone/>
              <a:defRPr sz="2700"/>
            </a:lvl4pPr>
            <a:lvl5pPr marL="5535286" indent="0">
              <a:buNone/>
              <a:defRPr sz="2700"/>
            </a:lvl5pPr>
            <a:lvl6pPr marL="6919105" indent="0">
              <a:buNone/>
              <a:defRPr sz="2700"/>
            </a:lvl6pPr>
            <a:lvl7pPr marL="8302930" indent="0">
              <a:buNone/>
              <a:defRPr sz="2700"/>
            </a:lvl7pPr>
            <a:lvl8pPr marL="9686748" indent="0">
              <a:buNone/>
              <a:defRPr sz="2700"/>
            </a:lvl8pPr>
            <a:lvl9pPr marL="11070573" indent="0">
              <a:buNone/>
              <a:defRPr sz="2700"/>
            </a:lvl9pPr>
          </a:lstStyle>
          <a:p>
            <a:pPr lvl="0"/>
            <a:r>
              <a:rPr lang="en-US"/>
              <a:t>Click to edit Master text styles</a:t>
            </a:r>
          </a:p>
        </p:txBody>
      </p:sp>
      <p:sp>
        <p:nvSpPr>
          <p:cNvPr id="5" name="Date Placeholder 4"/>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2/18/2022</a:t>
            </a:fld>
            <a:endParaRPr lang="en-US" dirty="0"/>
          </a:p>
        </p:txBody>
      </p:sp>
      <p:sp>
        <p:nvSpPr>
          <p:cNvPr id="6" name="Footer Placeholder 5"/>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dirty="0"/>
          </a:p>
        </p:txBody>
      </p:sp>
      <p:sp>
        <p:nvSpPr>
          <p:cNvPr id="7" name="Slide Number Placeholder 6"/>
          <p:cNvSpPr>
            <a:spLocks noGrp="1"/>
          </p:cNvSpPr>
          <p:nvPr>
            <p:ph type="sldNum" sz="quarter" idx="12"/>
          </p:nvPr>
        </p:nvSpPr>
        <p:spPr/>
        <p:txBody>
          <a:bodyPr/>
          <a:lstStyle/>
          <a:p>
            <a:fld id="{DE534768-B4B7-C84F-B015-AC2290ADC8EF}" type="slidenum">
              <a:rPr lang="en-US" smtClean="0"/>
              <a:t>‹#›</a:t>
            </a:fld>
            <a:endParaRPr lang="en-US" dirty="0"/>
          </a:p>
        </p:txBody>
      </p:sp>
    </p:spTree>
    <p:extLst>
      <p:ext uri="{BB962C8B-B14F-4D97-AF65-F5344CB8AC3E}">
        <p14:creationId xmlns:p14="http://schemas.microsoft.com/office/powerpoint/2010/main" val="27055850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122262" y="19202405"/>
            <a:ext cx="12618720" cy="2266953"/>
          </a:xfrm>
        </p:spPr>
        <p:txBody>
          <a:bodyPr anchor="b"/>
          <a:lstStyle>
            <a:lvl1pPr algn="l">
              <a:defRPr sz="6100" b="1"/>
            </a:lvl1pPr>
          </a:lstStyle>
          <a:p>
            <a:r>
              <a:rPr lang="en-US"/>
              <a:t>Click to edit Master title style</a:t>
            </a:r>
          </a:p>
        </p:txBody>
      </p:sp>
      <p:sp>
        <p:nvSpPr>
          <p:cNvPr id="3" name="Picture Placeholder 2"/>
          <p:cNvSpPr>
            <a:spLocks noGrp="1"/>
          </p:cNvSpPr>
          <p:nvPr>
            <p:ph type="pic" idx="1"/>
          </p:nvPr>
        </p:nvSpPr>
        <p:spPr>
          <a:xfrm>
            <a:off x="4122262" y="2451099"/>
            <a:ext cx="12618720" cy="16459200"/>
          </a:xfrm>
        </p:spPr>
        <p:txBody>
          <a:bodyPr/>
          <a:lstStyle>
            <a:lvl1pPr marL="0" indent="0">
              <a:buNone/>
              <a:defRPr sz="9700"/>
            </a:lvl1pPr>
            <a:lvl2pPr marL="1383819" indent="0">
              <a:buNone/>
              <a:defRPr sz="8500"/>
            </a:lvl2pPr>
            <a:lvl3pPr marL="2767643" indent="0">
              <a:buNone/>
              <a:defRPr sz="7300"/>
            </a:lvl3pPr>
            <a:lvl4pPr marL="4151462" indent="0">
              <a:buNone/>
              <a:defRPr sz="6100"/>
            </a:lvl4pPr>
            <a:lvl5pPr marL="5535286" indent="0">
              <a:buNone/>
              <a:defRPr sz="6100"/>
            </a:lvl5pPr>
            <a:lvl6pPr marL="6919105" indent="0">
              <a:buNone/>
              <a:defRPr sz="6100"/>
            </a:lvl6pPr>
            <a:lvl7pPr marL="8302930" indent="0">
              <a:buNone/>
              <a:defRPr sz="6100"/>
            </a:lvl7pPr>
            <a:lvl8pPr marL="9686748" indent="0">
              <a:buNone/>
              <a:defRPr sz="6100"/>
            </a:lvl8pPr>
            <a:lvl9pPr marL="11070573" indent="0">
              <a:buNone/>
              <a:defRPr sz="6100"/>
            </a:lvl9pPr>
          </a:lstStyle>
          <a:p>
            <a:endParaRPr lang="en-US" dirty="0"/>
          </a:p>
        </p:txBody>
      </p:sp>
      <p:sp>
        <p:nvSpPr>
          <p:cNvPr id="4" name="Text Placeholder 3"/>
          <p:cNvSpPr>
            <a:spLocks noGrp="1"/>
          </p:cNvSpPr>
          <p:nvPr>
            <p:ph type="body" sz="half" idx="2"/>
          </p:nvPr>
        </p:nvSpPr>
        <p:spPr>
          <a:xfrm>
            <a:off x="4122262" y="21469358"/>
            <a:ext cx="12618720" cy="3219447"/>
          </a:xfrm>
        </p:spPr>
        <p:txBody>
          <a:bodyPr/>
          <a:lstStyle>
            <a:lvl1pPr marL="0" indent="0">
              <a:buNone/>
              <a:defRPr sz="4200"/>
            </a:lvl1pPr>
            <a:lvl2pPr marL="1383819" indent="0">
              <a:buNone/>
              <a:defRPr sz="3600"/>
            </a:lvl2pPr>
            <a:lvl3pPr marL="2767643" indent="0">
              <a:buNone/>
              <a:defRPr sz="3000"/>
            </a:lvl3pPr>
            <a:lvl4pPr marL="4151462" indent="0">
              <a:buNone/>
              <a:defRPr sz="2700"/>
            </a:lvl4pPr>
            <a:lvl5pPr marL="5535286" indent="0">
              <a:buNone/>
              <a:defRPr sz="2700"/>
            </a:lvl5pPr>
            <a:lvl6pPr marL="6919105" indent="0">
              <a:buNone/>
              <a:defRPr sz="2700"/>
            </a:lvl6pPr>
            <a:lvl7pPr marL="8302930" indent="0">
              <a:buNone/>
              <a:defRPr sz="2700"/>
            </a:lvl7pPr>
            <a:lvl8pPr marL="9686748" indent="0">
              <a:buNone/>
              <a:defRPr sz="2700"/>
            </a:lvl8pPr>
            <a:lvl9pPr marL="11070573" indent="0">
              <a:buNone/>
              <a:defRPr sz="2700"/>
            </a:lvl9pPr>
          </a:lstStyle>
          <a:p>
            <a:pPr lvl="0"/>
            <a:r>
              <a:rPr lang="en-US"/>
              <a:t>Click to edit Master text styles</a:t>
            </a:r>
          </a:p>
        </p:txBody>
      </p:sp>
      <p:sp>
        <p:nvSpPr>
          <p:cNvPr id="5" name="Date Placeholder 4"/>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2/18/2022</a:t>
            </a:fld>
            <a:endParaRPr lang="en-US" dirty="0"/>
          </a:p>
        </p:txBody>
      </p:sp>
      <p:sp>
        <p:nvSpPr>
          <p:cNvPr id="6" name="Footer Placeholder 5"/>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dirty="0"/>
          </a:p>
        </p:txBody>
      </p:sp>
      <p:sp>
        <p:nvSpPr>
          <p:cNvPr id="7" name="Slide Number Placeholder 6"/>
          <p:cNvSpPr>
            <a:spLocks noGrp="1"/>
          </p:cNvSpPr>
          <p:nvPr>
            <p:ph type="sldNum" sz="quarter" idx="12"/>
          </p:nvPr>
        </p:nvSpPr>
        <p:spPr/>
        <p:txBody>
          <a:bodyPr/>
          <a:lstStyle/>
          <a:p>
            <a:fld id="{DE534768-B4B7-C84F-B015-AC2290ADC8EF}" type="slidenum">
              <a:rPr lang="en-US" smtClean="0"/>
              <a:t>‹#›</a:t>
            </a:fld>
            <a:endParaRPr lang="en-US" dirty="0"/>
          </a:p>
        </p:txBody>
      </p:sp>
    </p:spTree>
    <p:extLst>
      <p:ext uri="{BB962C8B-B14F-4D97-AF65-F5344CB8AC3E}">
        <p14:creationId xmlns:p14="http://schemas.microsoft.com/office/powerpoint/2010/main" val="2174287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2/18/2022</a:t>
            </a:fld>
            <a:endParaRPr lang="en-US" dirty="0"/>
          </a:p>
        </p:txBody>
      </p:sp>
      <p:sp>
        <p:nvSpPr>
          <p:cNvPr id="5" name="Footer Placeholder 4"/>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dirty="0"/>
          </a:p>
        </p:txBody>
      </p:sp>
      <p:sp>
        <p:nvSpPr>
          <p:cNvPr id="6" name="Slide Number Placeholder 5"/>
          <p:cNvSpPr>
            <a:spLocks noGrp="1"/>
          </p:cNvSpPr>
          <p:nvPr>
            <p:ph type="sldNum" sz="quarter" idx="12"/>
          </p:nvPr>
        </p:nvSpPr>
        <p:spPr/>
        <p:txBody>
          <a:bodyPr/>
          <a:lstStyle/>
          <a:p>
            <a:fld id="{DE534768-B4B7-C84F-B015-AC2290ADC8EF}" type="slidenum">
              <a:rPr lang="en-US" smtClean="0"/>
              <a:t>‹#›</a:t>
            </a:fld>
            <a:endParaRPr lang="en-US" dirty="0"/>
          </a:p>
        </p:txBody>
      </p:sp>
    </p:spTree>
    <p:extLst>
      <p:ext uri="{BB962C8B-B14F-4D97-AF65-F5344CB8AC3E}">
        <p14:creationId xmlns:p14="http://schemas.microsoft.com/office/powerpoint/2010/main" val="514611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5070260" y="4394207"/>
            <a:ext cx="10884376" cy="9362439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417128" y="4394207"/>
            <a:ext cx="32302611" cy="936243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2/18/2022</a:t>
            </a:fld>
            <a:endParaRPr lang="en-US" dirty="0"/>
          </a:p>
        </p:txBody>
      </p:sp>
      <p:sp>
        <p:nvSpPr>
          <p:cNvPr id="5" name="Footer Placeholder 4"/>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dirty="0"/>
          </a:p>
        </p:txBody>
      </p:sp>
      <p:sp>
        <p:nvSpPr>
          <p:cNvPr id="6" name="Slide Number Placeholder 5"/>
          <p:cNvSpPr>
            <a:spLocks noGrp="1"/>
          </p:cNvSpPr>
          <p:nvPr>
            <p:ph type="sldNum" sz="quarter" idx="12"/>
          </p:nvPr>
        </p:nvSpPr>
        <p:spPr/>
        <p:txBody>
          <a:bodyPr/>
          <a:lstStyle/>
          <a:p>
            <a:fld id="{DE534768-B4B7-C84F-B015-AC2290ADC8EF}" type="slidenum">
              <a:rPr lang="en-US" smtClean="0"/>
              <a:t>‹#›</a:t>
            </a:fld>
            <a:endParaRPr lang="en-US" dirty="0"/>
          </a:p>
        </p:txBody>
      </p:sp>
    </p:spTree>
    <p:extLst>
      <p:ext uri="{BB962C8B-B14F-4D97-AF65-F5344CB8AC3E}">
        <p14:creationId xmlns:p14="http://schemas.microsoft.com/office/powerpoint/2010/main" val="22210284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51560" y="1975492"/>
            <a:ext cx="18928080" cy="4436279"/>
          </a:xfrm>
          <a:prstGeom prst="rect">
            <a:avLst/>
          </a:prstGeom>
        </p:spPr>
        <p:txBody>
          <a:bodyPr vert="horz" lIns="0" tIns="0" rIns="0" bIns="0" rtlCol="0" anchor="t" anchorCtr="0">
            <a:noAutofit/>
          </a:bodyPr>
          <a:lstStyle/>
          <a:p>
            <a:r>
              <a:rPr lang="en-US" dirty="0"/>
              <a:t>Click to edit Master </a:t>
            </a:r>
            <a:br>
              <a:rPr lang="en-US" dirty="0"/>
            </a:br>
            <a:r>
              <a:rPr lang="en-US" dirty="0"/>
              <a:t>title style</a:t>
            </a:r>
          </a:p>
        </p:txBody>
      </p:sp>
      <p:sp>
        <p:nvSpPr>
          <p:cNvPr id="3" name="Text Placeholder 2"/>
          <p:cNvSpPr>
            <a:spLocks noGrp="1"/>
          </p:cNvSpPr>
          <p:nvPr>
            <p:ph type="body" idx="1"/>
          </p:nvPr>
        </p:nvSpPr>
        <p:spPr>
          <a:xfrm>
            <a:off x="1051560" y="6845418"/>
            <a:ext cx="18928080" cy="17659236"/>
          </a:xfrm>
          <a:prstGeom prst="rect">
            <a:avLst/>
          </a:prstGeom>
        </p:spPr>
        <p:txBody>
          <a:bodyPr vert="horz" lIns="276763" tIns="138384" rIns="276763" bIns="138384" numCol="2" spcCol="913865"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6570954" y="26426640"/>
            <a:ext cx="3408686" cy="1005360"/>
          </a:xfrm>
          <a:prstGeom prst="rect">
            <a:avLst/>
          </a:prstGeom>
        </p:spPr>
        <p:txBody>
          <a:bodyPr vert="horz" lIns="0" tIns="0" rIns="0" bIns="0" rtlCol="0" anchor="t" anchorCtr="0"/>
          <a:lstStyle>
            <a:lvl1pPr algn="r">
              <a:defRPr sz="3600">
                <a:solidFill>
                  <a:schemeClr val="tx1">
                    <a:tint val="75000"/>
                  </a:schemeClr>
                </a:solidFill>
              </a:defRPr>
            </a:lvl1pPr>
          </a:lstStyle>
          <a:p>
            <a:fld id="{DE534768-B4B7-C84F-B015-AC2290ADC8EF}" type="slidenum">
              <a:rPr lang="en-US" smtClean="0"/>
              <a:pPr/>
              <a:t>‹#›</a:t>
            </a:fld>
            <a:endParaRPr lang="en-US" dirty="0"/>
          </a:p>
        </p:txBody>
      </p:sp>
      <p:pic>
        <p:nvPicPr>
          <p:cNvPr id="4" name="Picture 3" descr="TechPortQRCode[1].jpg"/>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9507200" y="25972370"/>
            <a:ext cx="1107278" cy="1107278"/>
          </a:xfrm>
          <a:prstGeom prst="rect">
            <a:avLst/>
          </a:prstGeom>
        </p:spPr>
      </p:pic>
    </p:spTree>
    <p:extLst>
      <p:ext uri="{BB962C8B-B14F-4D97-AF65-F5344CB8AC3E}">
        <p14:creationId xmlns:p14="http://schemas.microsoft.com/office/powerpoint/2010/main" val="22279712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1383819" rtl="0" eaLnBrk="1" latinLnBrk="0" hangingPunct="1">
        <a:lnSpc>
          <a:spcPct val="100000"/>
        </a:lnSpc>
        <a:spcBef>
          <a:spcPct val="0"/>
        </a:spcBef>
        <a:buNone/>
        <a:defRPr sz="7900" kern="1200" baseline="0">
          <a:solidFill>
            <a:srgbClr val="004080"/>
          </a:solidFill>
          <a:latin typeface="Arial Black"/>
          <a:ea typeface="+mj-ea"/>
          <a:cs typeface="+mj-cs"/>
        </a:defRPr>
      </a:lvl1pPr>
    </p:titleStyle>
    <p:bodyStyle>
      <a:lvl1pPr marL="1037867" indent="-1037867" algn="l" defTabSz="1383819" rtl="0" eaLnBrk="1" latinLnBrk="0" hangingPunct="1">
        <a:spcBef>
          <a:spcPct val="20000"/>
        </a:spcBef>
        <a:buFont typeface="Arial"/>
        <a:buChar char="•"/>
        <a:defRPr sz="9700" kern="1200">
          <a:solidFill>
            <a:schemeClr val="tx1"/>
          </a:solidFill>
          <a:latin typeface="+mn-lt"/>
          <a:ea typeface="+mn-ea"/>
          <a:cs typeface="+mn-cs"/>
        </a:defRPr>
      </a:lvl1pPr>
      <a:lvl2pPr marL="2248710" indent="-864891" algn="l" defTabSz="1383819" rtl="0" eaLnBrk="1" latinLnBrk="0" hangingPunct="1">
        <a:spcBef>
          <a:spcPct val="20000"/>
        </a:spcBef>
        <a:buFont typeface="Arial"/>
        <a:buChar char="–"/>
        <a:defRPr sz="8500" kern="1200">
          <a:solidFill>
            <a:schemeClr val="tx1"/>
          </a:solidFill>
          <a:latin typeface="+mn-lt"/>
          <a:ea typeface="+mn-ea"/>
          <a:cs typeface="+mn-cs"/>
        </a:defRPr>
      </a:lvl2pPr>
      <a:lvl3pPr marL="3459552" indent="-691909" algn="l" defTabSz="1383819" rtl="0" eaLnBrk="1" latinLnBrk="0" hangingPunct="1">
        <a:spcBef>
          <a:spcPct val="20000"/>
        </a:spcBef>
        <a:buFont typeface="Arial"/>
        <a:buChar char="•"/>
        <a:defRPr sz="7300" kern="1200">
          <a:solidFill>
            <a:schemeClr val="tx1"/>
          </a:solidFill>
          <a:latin typeface="+mn-lt"/>
          <a:ea typeface="+mn-ea"/>
          <a:cs typeface="+mn-cs"/>
        </a:defRPr>
      </a:lvl3pPr>
      <a:lvl4pPr marL="4843377" indent="-691909" algn="l" defTabSz="1383819" rtl="0" eaLnBrk="1" latinLnBrk="0" hangingPunct="1">
        <a:spcBef>
          <a:spcPct val="20000"/>
        </a:spcBef>
        <a:buFont typeface="Arial"/>
        <a:buChar char="–"/>
        <a:defRPr sz="6100" kern="1200">
          <a:solidFill>
            <a:schemeClr val="tx1"/>
          </a:solidFill>
          <a:latin typeface="+mn-lt"/>
          <a:ea typeface="+mn-ea"/>
          <a:cs typeface="+mn-cs"/>
        </a:defRPr>
      </a:lvl4pPr>
      <a:lvl5pPr marL="6227196" indent="-691909" algn="l" defTabSz="1383819" rtl="0" eaLnBrk="1" latinLnBrk="0" hangingPunct="1">
        <a:spcBef>
          <a:spcPct val="20000"/>
        </a:spcBef>
        <a:buFont typeface="Arial"/>
        <a:buChar char="»"/>
        <a:defRPr sz="6100" kern="1200">
          <a:solidFill>
            <a:schemeClr val="tx1"/>
          </a:solidFill>
          <a:latin typeface="+mn-lt"/>
          <a:ea typeface="+mn-ea"/>
          <a:cs typeface="+mn-cs"/>
        </a:defRPr>
      </a:lvl5pPr>
      <a:lvl6pPr marL="7611017" indent="-691909" algn="l" defTabSz="1383819" rtl="0" eaLnBrk="1" latinLnBrk="0" hangingPunct="1">
        <a:spcBef>
          <a:spcPct val="20000"/>
        </a:spcBef>
        <a:buFont typeface="Arial"/>
        <a:buChar char="•"/>
        <a:defRPr sz="6100" kern="1200">
          <a:solidFill>
            <a:schemeClr val="tx1"/>
          </a:solidFill>
          <a:latin typeface="+mn-lt"/>
          <a:ea typeface="+mn-ea"/>
          <a:cs typeface="+mn-cs"/>
        </a:defRPr>
      </a:lvl6pPr>
      <a:lvl7pPr marL="8994839" indent="-691909" algn="l" defTabSz="1383819" rtl="0" eaLnBrk="1" latinLnBrk="0" hangingPunct="1">
        <a:spcBef>
          <a:spcPct val="20000"/>
        </a:spcBef>
        <a:buFont typeface="Arial"/>
        <a:buChar char="•"/>
        <a:defRPr sz="6100" kern="1200">
          <a:solidFill>
            <a:schemeClr val="tx1"/>
          </a:solidFill>
          <a:latin typeface="+mn-lt"/>
          <a:ea typeface="+mn-ea"/>
          <a:cs typeface="+mn-cs"/>
        </a:defRPr>
      </a:lvl7pPr>
      <a:lvl8pPr marL="10378660" indent="-691909" algn="l" defTabSz="1383819" rtl="0" eaLnBrk="1" latinLnBrk="0" hangingPunct="1">
        <a:spcBef>
          <a:spcPct val="20000"/>
        </a:spcBef>
        <a:buFont typeface="Arial"/>
        <a:buChar char="•"/>
        <a:defRPr sz="6100" kern="1200">
          <a:solidFill>
            <a:schemeClr val="tx1"/>
          </a:solidFill>
          <a:latin typeface="+mn-lt"/>
          <a:ea typeface="+mn-ea"/>
          <a:cs typeface="+mn-cs"/>
        </a:defRPr>
      </a:lvl8pPr>
      <a:lvl9pPr marL="11762482" indent="-691909" algn="l" defTabSz="1383819" rtl="0" eaLnBrk="1" latinLnBrk="0" hangingPunct="1">
        <a:spcBef>
          <a:spcPct val="20000"/>
        </a:spcBef>
        <a:buFont typeface="Arial"/>
        <a:buChar char="•"/>
        <a:defRPr sz="6100" kern="1200">
          <a:solidFill>
            <a:schemeClr val="tx1"/>
          </a:solidFill>
          <a:latin typeface="+mn-lt"/>
          <a:ea typeface="+mn-ea"/>
          <a:cs typeface="+mn-cs"/>
        </a:defRPr>
      </a:lvl9pPr>
    </p:bodyStyle>
    <p:otherStyle>
      <a:defPPr>
        <a:defRPr lang="en-US"/>
      </a:defPPr>
      <a:lvl1pPr marL="0" algn="l" defTabSz="1383819" rtl="0" eaLnBrk="1" latinLnBrk="0" hangingPunct="1">
        <a:defRPr sz="5500" kern="1200">
          <a:solidFill>
            <a:schemeClr val="tx1"/>
          </a:solidFill>
          <a:latin typeface="+mn-lt"/>
          <a:ea typeface="+mn-ea"/>
          <a:cs typeface="+mn-cs"/>
        </a:defRPr>
      </a:lvl1pPr>
      <a:lvl2pPr marL="1383819" algn="l" defTabSz="1383819" rtl="0" eaLnBrk="1" latinLnBrk="0" hangingPunct="1">
        <a:defRPr sz="5500" kern="1200">
          <a:solidFill>
            <a:schemeClr val="tx1"/>
          </a:solidFill>
          <a:latin typeface="+mn-lt"/>
          <a:ea typeface="+mn-ea"/>
          <a:cs typeface="+mn-cs"/>
        </a:defRPr>
      </a:lvl2pPr>
      <a:lvl3pPr marL="2767643" algn="l" defTabSz="1383819" rtl="0" eaLnBrk="1" latinLnBrk="0" hangingPunct="1">
        <a:defRPr sz="5500" kern="1200">
          <a:solidFill>
            <a:schemeClr val="tx1"/>
          </a:solidFill>
          <a:latin typeface="+mn-lt"/>
          <a:ea typeface="+mn-ea"/>
          <a:cs typeface="+mn-cs"/>
        </a:defRPr>
      </a:lvl3pPr>
      <a:lvl4pPr marL="4151462" algn="l" defTabSz="1383819" rtl="0" eaLnBrk="1" latinLnBrk="0" hangingPunct="1">
        <a:defRPr sz="5500" kern="1200">
          <a:solidFill>
            <a:schemeClr val="tx1"/>
          </a:solidFill>
          <a:latin typeface="+mn-lt"/>
          <a:ea typeface="+mn-ea"/>
          <a:cs typeface="+mn-cs"/>
        </a:defRPr>
      </a:lvl4pPr>
      <a:lvl5pPr marL="5535286" algn="l" defTabSz="1383819" rtl="0" eaLnBrk="1" latinLnBrk="0" hangingPunct="1">
        <a:defRPr sz="5500" kern="1200">
          <a:solidFill>
            <a:schemeClr val="tx1"/>
          </a:solidFill>
          <a:latin typeface="+mn-lt"/>
          <a:ea typeface="+mn-ea"/>
          <a:cs typeface="+mn-cs"/>
        </a:defRPr>
      </a:lvl5pPr>
      <a:lvl6pPr marL="6919105" algn="l" defTabSz="1383819" rtl="0" eaLnBrk="1" latinLnBrk="0" hangingPunct="1">
        <a:defRPr sz="5500" kern="1200">
          <a:solidFill>
            <a:schemeClr val="tx1"/>
          </a:solidFill>
          <a:latin typeface="+mn-lt"/>
          <a:ea typeface="+mn-ea"/>
          <a:cs typeface="+mn-cs"/>
        </a:defRPr>
      </a:lvl6pPr>
      <a:lvl7pPr marL="8302930" algn="l" defTabSz="1383819" rtl="0" eaLnBrk="1" latinLnBrk="0" hangingPunct="1">
        <a:defRPr sz="5500" kern="1200">
          <a:solidFill>
            <a:schemeClr val="tx1"/>
          </a:solidFill>
          <a:latin typeface="+mn-lt"/>
          <a:ea typeface="+mn-ea"/>
          <a:cs typeface="+mn-cs"/>
        </a:defRPr>
      </a:lvl7pPr>
      <a:lvl8pPr marL="9686748" algn="l" defTabSz="1383819" rtl="0" eaLnBrk="1" latinLnBrk="0" hangingPunct="1">
        <a:defRPr sz="5500" kern="1200">
          <a:solidFill>
            <a:schemeClr val="tx1"/>
          </a:solidFill>
          <a:latin typeface="+mn-lt"/>
          <a:ea typeface="+mn-ea"/>
          <a:cs typeface="+mn-cs"/>
        </a:defRPr>
      </a:lvl8pPr>
      <a:lvl9pPr marL="11070573" algn="l" defTabSz="1383819" rtl="0" eaLnBrk="1" latinLnBrk="0" hangingPunct="1">
        <a:defRPr sz="5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3160581-AA89-4E8F-B191-D41235F0E8C9}"/>
              </a:ext>
            </a:extLst>
          </p:cNvPr>
          <p:cNvSpPr txBox="1"/>
          <p:nvPr/>
        </p:nvSpPr>
        <p:spPr>
          <a:xfrm>
            <a:off x="14073099" y="26693133"/>
            <a:ext cx="5611139" cy="505703"/>
          </a:xfrm>
          <a:prstGeom prst="rect">
            <a:avLst/>
          </a:prstGeom>
          <a:noFill/>
        </p:spPr>
        <p:txBody>
          <a:bodyPr wrap="square" rtlCol="0">
            <a:spAutoFit/>
          </a:bodyPr>
          <a:lstStyle/>
          <a:p>
            <a:r>
              <a:rPr lang="en-US" sz="2700" i="1" dirty="0">
                <a:solidFill>
                  <a:srgbClr val="004080"/>
                </a:solidFill>
                <a:latin typeface="Arial"/>
              </a:rPr>
              <a:t>DAA#  ___________________</a:t>
            </a:r>
          </a:p>
        </p:txBody>
      </p:sp>
      <p:sp>
        <p:nvSpPr>
          <p:cNvPr id="4" name="Title 1"/>
          <p:cNvSpPr txBox="1">
            <a:spLocks/>
          </p:cNvSpPr>
          <p:nvPr/>
        </p:nvSpPr>
        <p:spPr>
          <a:xfrm>
            <a:off x="567806" y="6047898"/>
            <a:ext cx="16499304" cy="1293417"/>
          </a:xfrm>
          <a:prstGeom prst="rect">
            <a:avLst/>
          </a:prstGeom>
        </p:spPr>
        <p:txBody>
          <a:bodyPr vert="horz" lIns="0" tIns="0" rIns="0" bIns="0" rtlCol="0" anchor="t" anchorCtr="0">
            <a:noAutofit/>
          </a:bodyPr>
          <a:lstStyle>
            <a:lvl1pPr algn="l" defTabSz="1384630" rtl="0" eaLnBrk="1" latinLnBrk="0" hangingPunct="1">
              <a:lnSpc>
                <a:spcPct val="100000"/>
              </a:lnSpc>
              <a:spcBef>
                <a:spcPct val="0"/>
              </a:spcBef>
              <a:buNone/>
              <a:defRPr sz="8000" kern="1200" baseline="0">
                <a:solidFill>
                  <a:schemeClr val="tx1"/>
                </a:solidFill>
                <a:latin typeface="Arial Black"/>
                <a:ea typeface="+mj-ea"/>
                <a:cs typeface="+mj-cs"/>
              </a:defRPr>
            </a:lvl1pPr>
          </a:lstStyle>
          <a:p>
            <a:pPr defTabSz="913865">
              <a:spcBef>
                <a:spcPts val="1799"/>
              </a:spcBef>
              <a:spcAft>
                <a:spcPts val="1199"/>
              </a:spcAft>
              <a:defRPr/>
            </a:pPr>
            <a:r>
              <a:rPr lang="en-US" sz="2400" b="1" dirty="0">
                <a:solidFill>
                  <a:srgbClr val="004080"/>
                </a:solidFill>
                <a:latin typeface="Arial"/>
                <a:cs typeface="Arial"/>
              </a:rPr>
              <a:t>Technology Taxonomy Area (TX): </a:t>
            </a:r>
            <a:r>
              <a:rPr lang="en-US" sz="2000" b="1" dirty="0">
                <a:solidFill>
                  <a:schemeClr val="bg1">
                    <a:lumMod val="50000"/>
                  </a:schemeClr>
                </a:solidFill>
                <a:latin typeface="Arial"/>
                <a:cs typeface="Arial"/>
              </a:rPr>
              <a:t>10.3.1 Joint Knowledge and Understanding though information integration; 10.3.2 Behavior and Intent by making it easier for human response to critical autonomy functions; 10.3.3 Goal and Task Negation by integration with mission expectation versus mission actual; and 10.3.4 Operational Trust Building by providing insight and easy access to the automated systems’ inputs and available decisions.</a:t>
            </a:r>
          </a:p>
        </p:txBody>
      </p:sp>
      <p:sp>
        <p:nvSpPr>
          <p:cNvPr id="5" name="Footer Placeholder 4"/>
          <p:cNvSpPr>
            <a:spLocks noGrp="1"/>
          </p:cNvSpPr>
          <p:nvPr>
            <p:ph type="ftr" sz="quarter" idx="4294967295"/>
          </p:nvPr>
        </p:nvSpPr>
        <p:spPr>
          <a:xfrm>
            <a:off x="251976" y="26207384"/>
            <a:ext cx="19505297" cy="1005360"/>
          </a:xfrm>
          <a:prstGeom prst="rect">
            <a:avLst/>
          </a:prstGeom>
        </p:spPr>
        <p:txBody>
          <a:bodyPr vert="horz" lIns="0" tIns="0" rIns="0" bIns="0" rtlCol="0" anchor="t" anchorCtr="0"/>
          <a:lstStyle>
            <a:lvl1pPr algn="l">
              <a:defRPr sz="2700" b="0" i="1" kern="1200">
                <a:solidFill>
                  <a:schemeClr val="bg1">
                    <a:lumMod val="50000"/>
                  </a:schemeClr>
                </a:solidFill>
                <a:latin typeface="Arial"/>
              </a:defRPr>
            </a:lvl1pPr>
          </a:lstStyle>
          <a:p>
            <a:r>
              <a:rPr lang="en-US" dirty="0">
                <a:solidFill>
                  <a:srgbClr val="004080"/>
                </a:solidFill>
              </a:rPr>
              <a:t>2021 JSC Technology Showcase</a:t>
            </a:r>
            <a:r>
              <a:rPr lang="en-US" dirty="0">
                <a:solidFill>
                  <a:srgbClr val="002060"/>
                </a:solidFill>
              </a:rPr>
              <a:t>							 </a:t>
            </a:r>
            <a:r>
              <a:rPr lang="en-US" dirty="0">
                <a:solidFill>
                  <a:srgbClr val="004080"/>
                </a:solidFill>
              </a:rPr>
              <a:t>MSC#</a:t>
            </a:r>
            <a:r>
              <a:rPr lang="en-US" dirty="0">
                <a:solidFill>
                  <a:srgbClr val="002060"/>
                </a:solidFill>
              </a:rPr>
              <a:t> ___________________</a:t>
            </a:r>
          </a:p>
        </p:txBody>
      </p:sp>
      <p:sp>
        <p:nvSpPr>
          <p:cNvPr id="145" name="TextBox 144"/>
          <p:cNvSpPr txBox="1"/>
          <p:nvPr/>
        </p:nvSpPr>
        <p:spPr>
          <a:xfrm>
            <a:off x="10999969" y="12793748"/>
            <a:ext cx="9211922" cy="11618513"/>
          </a:xfrm>
          <a:prstGeom prst="rect">
            <a:avLst/>
          </a:prstGeom>
          <a:noFill/>
        </p:spPr>
        <p:txBody>
          <a:bodyPr wrap="square" lIns="91385" tIns="45694" rIns="91385" bIns="45694" rtlCol="0">
            <a:spAutoFit/>
          </a:bodyPr>
          <a:lstStyle/>
          <a:p>
            <a:pPr marL="477558" indent="-477558">
              <a:spcBef>
                <a:spcPts val="1199"/>
              </a:spcBef>
              <a:spcAft>
                <a:spcPts val="599"/>
              </a:spcAft>
            </a:pPr>
            <a:r>
              <a:rPr lang="en-US" sz="3200" cap="all" dirty="0">
                <a:solidFill>
                  <a:srgbClr val="004080"/>
                </a:solidFill>
                <a:latin typeface="Arial Black" pitchFamily="34" charset="0"/>
                <a:cs typeface="Times New Roman" pitchFamily="18" charset="0"/>
              </a:rPr>
              <a:t>INFUSION SPACE / EARTH</a:t>
            </a:r>
          </a:p>
          <a:p>
            <a:pPr marL="342900" indent="-342900">
              <a:spcAft>
                <a:spcPts val="1199"/>
              </a:spcAft>
              <a:buFont typeface="Arial" panose="020B0604020202020204" pitchFamily="34" charset="0"/>
              <a:buChar char="•"/>
            </a:pPr>
            <a:r>
              <a:rPr lang="en-US" sz="2200" dirty="0">
                <a:latin typeface="Arial" pitchFamily="34" charset="0"/>
                <a:cs typeface="Arial" pitchFamily="34" charset="0"/>
              </a:rPr>
              <a:t>The Flight Plan developed will be used by on-orbit crew and the ground Flight Control Team to stay in sync and successfully complete mission objectives. </a:t>
            </a:r>
          </a:p>
          <a:p>
            <a:pPr marL="342900" indent="-342900">
              <a:spcAft>
                <a:spcPts val="1199"/>
              </a:spcAft>
              <a:buFont typeface="Arial" panose="020B0604020202020204" pitchFamily="34" charset="0"/>
              <a:buChar char="•"/>
            </a:pPr>
            <a:r>
              <a:rPr lang="en-US" sz="2200" dirty="0">
                <a:latin typeface="Arial" pitchFamily="34" charset="0"/>
                <a:cs typeface="Arial" pitchFamily="34" charset="0"/>
              </a:rPr>
              <a:t>This technology will be applied to multiple missions and vehicles as well as act as a test bed for Lunar and Mars operations.</a:t>
            </a:r>
          </a:p>
          <a:p>
            <a:pPr marL="477558" indent="-477558">
              <a:spcBef>
                <a:spcPts val="1199"/>
              </a:spcBef>
              <a:spcAft>
                <a:spcPts val="599"/>
              </a:spcAft>
            </a:pPr>
            <a:r>
              <a:rPr lang="en-US" sz="3200" cap="all" dirty="0">
                <a:solidFill>
                  <a:srgbClr val="004080"/>
                </a:solidFill>
                <a:latin typeface="Arial Black" pitchFamily="34" charset="0"/>
                <a:cs typeface="Times New Roman" pitchFamily="18" charset="0"/>
              </a:rPr>
              <a:t>PARTNERSHIPS / collaborations</a:t>
            </a:r>
          </a:p>
          <a:p>
            <a:pPr>
              <a:spcBef>
                <a:spcPts val="1199"/>
              </a:spcBef>
              <a:spcAft>
                <a:spcPts val="1199"/>
              </a:spcAft>
            </a:pPr>
            <a:r>
              <a:rPr lang="en-US" sz="2200" dirty="0">
                <a:latin typeface="Arial" panose="020B0604020202020204" pitchFamily="34" charset="0"/>
                <a:cs typeface="Arial" panose="020B0604020202020204" pitchFamily="34" charset="0"/>
              </a:rPr>
              <a:t>Work on the project will continue in close partnership with all FOD Disciplines, Artemis Programs, and Artemis Industry Providers.</a:t>
            </a:r>
          </a:p>
          <a:p>
            <a:pPr>
              <a:spcBef>
                <a:spcPts val="1199"/>
              </a:spcBef>
              <a:spcAft>
                <a:spcPts val="1199"/>
              </a:spcAft>
            </a:pPr>
            <a:r>
              <a:rPr lang="en-US" sz="2200" dirty="0">
                <a:latin typeface="Arial" panose="020B0604020202020204" pitchFamily="34" charset="0"/>
                <a:cs typeface="Arial" panose="020B0604020202020204" pitchFamily="34" charset="0"/>
              </a:rPr>
              <a:t>We will also be investigating a partnership with other NASA Centers to leverage their expertise in presenting human-digestible spacecraft automation data in planning products, including the ARC/Planning &amp; Scheduling Team.</a:t>
            </a:r>
          </a:p>
          <a:p>
            <a:pPr marL="477558" indent="-477558">
              <a:spcBef>
                <a:spcPts val="1199"/>
              </a:spcBef>
              <a:spcAft>
                <a:spcPts val="599"/>
              </a:spcAft>
            </a:pPr>
            <a:r>
              <a:rPr lang="en-US" sz="3200" cap="all" dirty="0">
                <a:solidFill>
                  <a:srgbClr val="004080"/>
                </a:solidFill>
                <a:latin typeface="Arial Black" pitchFamily="34" charset="0"/>
                <a:cs typeface="Times New Roman" pitchFamily="18" charset="0"/>
              </a:rPr>
              <a:t>Future Work</a:t>
            </a:r>
          </a:p>
          <a:p>
            <a:pPr>
              <a:spcBef>
                <a:spcPts val="1199"/>
              </a:spcBef>
              <a:spcAft>
                <a:spcPts val="1199"/>
              </a:spcAft>
            </a:pPr>
            <a:r>
              <a:rPr lang="en-US" sz="2200" dirty="0">
                <a:latin typeface="Arial" pitchFamily="34" charset="0"/>
                <a:cs typeface="Arial" pitchFamily="34" charset="0"/>
              </a:rPr>
              <a:t>Flight Planning is quickly increasing in complexity with the addition of new automated vehicles, new partners and the need to fly multiple different vehicles simultaneously. The number of inputs and potential number of sources to be managed in flight introduce risk to mission success.  By creating a consolidated Flight Plan that can display a large amount of information in a digestible format will help ensure mission success by keeping ground and space teams in sync.</a:t>
            </a:r>
          </a:p>
          <a:p>
            <a:pPr>
              <a:spcBef>
                <a:spcPts val="1199"/>
              </a:spcBef>
              <a:spcAft>
                <a:spcPts val="1199"/>
              </a:spcAft>
            </a:pPr>
            <a:r>
              <a:rPr lang="en-US" sz="2200" dirty="0">
                <a:latin typeface="Arial" pitchFamily="34" charset="0"/>
                <a:cs typeface="Arial" pitchFamily="34" charset="0"/>
              </a:rPr>
              <a:t>Future work will begin by defining current capabilities and limitations with stakeholders and identifying a viable operational concept for an Artemis Flight Plan. The team intends to pursue functional and process improvements to facilitate the creation of an Artemis Flight Plan that is human-digestible within the time-scale permitted by operations and maximizes the probability of mission success.</a:t>
            </a:r>
          </a:p>
        </p:txBody>
      </p:sp>
      <p:sp>
        <p:nvSpPr>
          <p:cNvPr id="143" name="Title 1"/>
          <p:cNvSpPr txBox="1">
            <a:spLocks/>
          </p:cNvSpPr>
          <p:nvPr/>
        </p:nvSpPr>
        <p:spPr>
          <a:xfrm>
            <a:off x="2088925" y="5513134"/>
            <a:ext cx="17078305" cy="431384"/>
          </a:xfrm>
          <a:prstGeom prst="rect">
            <a:avLst/>
          </a:prstGeom>
        </p:spPr>
        <p:txBody>
          <a:bodyPr vert="horz" lIns="0" tIns="0" rIns="0" bIns="0" rtlCol="0" anchor="t" anchorCtr="0">
            <a:noAutofit/>
          </a:bodyPr>
          <a:lstStyle>
            <a:lvl1pPr algn="l" defTabSz="1384630" rtl="0" eaLnBrk="1" latinLnBrk="0" hangingPunct="1">
              <a:lnSpc>
                <a:spcPct val="100000"/>
              </a:lnSpc>
              <a:spcBef>
                <a:spcPct val="0"/>
              </a:spcBef>
              <a:buNone/>
              <a:defRPr sz="8000" kern="1200" baseline="0">
                <a:solidFill>
                  <a:schemeClr val="tx1"/>
                </a:solidFill>
                <a:latin typeface="Arial Black"/>
                <a:ea typeface="+mj-ea"/>
                <a:cs typeface="+mj-cs"/>
              </a:defRPr>
            </a:lvl1pPr>
          </a:lstStyle>
          <a:p>
            <a:pPr defTabSz="913865">
              <a:spcBef>
                <a:spcPts val="1799"/>
              </a:spcBef>
              <a:spcAft>
                <a:spcPts val="1199"/>
              </a:spcAft>
              <a:defRPr/>
            </a:pPr>
            <a:r>
              <a:rPr lang="en-US" sz="2800" b="1" dirty="0">
                <a:latin typeface="Arial" pitchFamily="34" charset="0"/>
                <a:cs typeface="Arial" pitchFamily="34" charset="0"/>
              </a:rPr>
              <a:t>David Lantz / david.c.Lantz@nasa.gov, Matt Healy, Patty Horn, Kelly Goodyear</a:t>
            </a:r>
            <a:br>
              <a:rPr lang="en-US" sz="2700" b="1" dirty="0">
                <a:solidFill>
                  <a:schemeClr val="accent2">
                    <a:lumMod val="75000"/>
                  </a:schemeClr>
                </a:solidFill>
                <a:latin typeface="Arial" pitchFamily="34" charset="0"/>
                <a:cs typeface="Arial" pitchFamily="34" charset="0"/>
              </a:rPr>
            </a:br>
            <a:endParaRPr lang="en-US" sz="2700" dirty="0">
              <a:solidFill>
                <a:schemeClr val="accent2">
                  <a:lumMod val="75000"/>
                </a:schemeClr>
              </a:solidFill>
            </a:endParaRPr>
          </a:p>
        </p:txBody>
      </p:sp>
      <p:sp>
        <p:nvSpPr>
          <p:cNvPr id="12" name="Rectangle 11"/>
          <p:cNvSpPr/>
          <p:nvPr/>
        </p:nvSpPr>
        <p:spPr>
          <a:xfrm>
            <a:off x="15513122" y="26091824"/>
            <a:ext cx="4171116" cy="518219"/>
          </a:xfrm>
          <a:prstGeom prst="rect">
            <a:avLst/>
          </a:prstGeom>
        </p:spPr>
        <p:txBody>
          <a:bodyPr wrap="square">
            <a:spAutoFit/>
          </a:bodyPr>
          <a:lstStyle/>
          <a:p>
            <a:pPr>
              <a:lnSpc>
                <a:spcPct val="107000"/>
              </a:lnSpc>
              <a:spcAft>
                <a:spcPts val="800"/>
              </a:spcAft>
            </a:pPr>
            <a:r>
              <a:rPr lang="en-US" sz="2800" dirty="0">
                <a:solidFill>
                  <a:srgbClr val="00B0F0"/>
                </a:solidFill>
                <a:latin typeface="Arial Narrow" panose="020B0606020202030204" pitchFamily="34" charset="0"/>
                <a:ea typeface="Calibri" panose="020F0502020204030204" pitchFamily="34" charset="0"/>
                <a:cs typeface="Times New Roman" panose="02020603050405020304" pitchFamily="18" charset="0"/>
              </a:rPr>
              <a:t>N/A</a:t>
            </a:r>
            <a:endParaRPr lang="en-US" sz="3200" dirty="0">
              <a:solidFill>
                <a:srgbClr val="00B0F0"/>
              </a:solidFill>
              <a:effectLst/>
              <a:latin typeface="Arial Narrow" panose="020B0606020202030204" pitchFamily="34" charset="0"/>
              <a:ea typeface="Calibri" panose="020F0502020204030204" pitchFamily="34" charset="0"/>
              <a:cs typeface="Times New Roman" panose="02020603050405020304" pitchFamily="18" charset="0"/>
            </a:endParaRPr>
          </a:p>
        </p:txBody>
      </p:sp>
      <p:sp>
        <p:nvSpPr>
          <p:cNvPr id="9" name="Oval 8"/>
          <p:cNvSpPr/>
          <p:nvPr/>
        </p:nvSpPr>
        <p:spPr>
          <a:xfrm>
            <a:off x="18500058" y="165418"/>
            <a:ext cx="83217" cy="82232"/>
          </a:xfrm>
          <a:prstGeom prst="ellipse">
            <a:avLst/>
          </a:prstGeom>
          <a:solidFill>
            <a:srgbClr val="8D2015"/>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8" name="Title 1"/>
          <p:cNvSpPr>
            <a:spLocks noGrp="1"/>
          </p:cNvSpPr>
          <p:nvPr>
            <p:ph type="ctrTitle"/>
          </p:nvPr>
        </p:nvSpPr>
        <p:spPr>
          <a:xfrm>
            <a:off x="567806" y="4356873"/>
            <a:ext cx="19895589" cy="1030948"/>
          </a:xfrm>
        </p:spPr>
        <p:txBody>
          <a:bodyPr/>
          <a:lstStyle/>
          <a:p>
            <a:pPr algn="ctr" defTabSz="913865">
              <a:lnSpc>
                <a:spcPts val="8395"/>
              </a:lnSpc>
              <a:spcBef>
                <a:spcPts val="1799"/>
              </a:spcBef>
              <a:spcAft>
                <a:spcPts val="1199"/>
              </a:spcAft>
              <a:defRPr/>
            </a:pPr>
            <a:r>
              <a:rPr lang="en-US" sz="6500" b="1" dirty="0">
                <a:latin typeface="Arial Narrow" pitchFamily="34" charset="0"/>
              </a:rPr>
              <a:t>Artemis Flight Plan Evolution</a:t>
            </a:r>
            <a:endParaRPr lang="en-US" sz="6500" dirty="0"/>
          </a:p>
        </p:txBody>
      </p:sp>
      <p:sp>
        <p:nvSpPr>
          <p:cNvPr id="39" name="Title 1"/>
          <p:cNvSpPr txBox="1">
            <a:spLocks/>
          </p:cNvSpPr>
          <p:nvPr/>
        </p:nvSpPr>
        <p:spPr>
          <a:xfrm>
            <a:off x="17141304" y="6083201"/>
            <a:ext cx="3813696" cy="728029"/>
          </a:xfrm>
          <a:prstGeom prst="rect">
            <a:avLst/>
          </a:prstGeom>
        </p:spPr>
        <p:txBody>
          <a:bodyPr vert="horz" lIns="0" tIns="0" rIns="0" bIns="0" rtlCol="0" anchor="t" anchorCtr="0">
            <a:noAutofit/>
          </a:bodyPr>
          <a:lstStyle>
            <a:lvl1pPr algn="l" defTabSz="1384630" rtl="0" eaLnBrk="1" latinLnBrk="0" hangingPunct="1">
              <a:lnSpc>
                <a:spcPct val="100000"/>
              </a:lnSpc>
              <a:spcBef>
                <a:spcPct val="0"/>
              </a:spcBef>
              <a:buNone/>
              <a:defRPr sz="8000" kern="1200" baseline="0">
                <a:solidFill>
                  <a:schemeClr val="tx1"/>
                </a:solidFill>
                <a:latin typeface="Arial Black"/>
                <a:ea typeface="+mj-ea"/>
                <a:cs typeface="+mj-cs"/>
              </a:defRPr>
            </a:lvl1pPr>
          </a:lstStyle>
          <a:p>
            <a:pPr defTabSz="913865">
              <a:spcBef>
                <a:spcPts val="1799"/>
              </a:spcBef>
              <a:spcAft>
                <a:spcPts val="1199"/>
              </a:spcAft>
              <a:defRPr/>
            </a:pPr>
            <a:r>
              <a:rPr lang="en-US" sz="2400" b="1" dirty="0">
                <a:solidFill>
                  <a:schemeClr val="bg1">
                    <a:lumMod val="50000"/>
                  </a:schemeClr>
                </a:solidFill>
                <a:latin typeface="Arial"/>
                <a:cs typeface="Arial"/>
              </a:rPr>
              <a:t> </a:t>
            </a:r>
            <a:r>
              <a:rPr lang="en-US" sz="2800" b="1" dirty="0">
                <a:solidFill>
                  <a:srgbClr val="004080"/>
                </a:solidFill>
                <a:latin typeface="Arial"/>
                <a:cs typeface="Arial"/>
              </a:rPr>
              <a:t>TRL: </a:t>
            </a:r>
            <a:r>
              <a:rPr lang="en-US" sz="2400" b="1" dirty="0">
                <a:solidFill>
                  <a:srgbClr val="004080"/>
                </a:solidFill>
                <a:latin typeface="Arial"/>
                <a:cs typeface="Arial"/>
              </a:rPr>
              <a:t>start 4 / current 6</a:t>
            </a:r>
            <a:endParaRPr lang="en-US" sz="2700" b="1" dirty="0">
              <a:solidFill>
                <a:srgbClr val="004080"/>
              </a:solidFill>
              <a:latin typeface="Arial"/>
              <a:cs typeface="Arial"/>
            </a:endParaRPr>
          </a:p>
        </p:txBody>
      </p:sp>
      <p:cxnSp>
        <p:nvCxnSpPr>
          <p:cNvPr id="43" name="Straight Connector 42"/>
          <p:cNvCxnSpPr/>
          <p:nvPr/>
        </p:nvCxnSpPr>
        <p:spPr>
          <a:xfrm>
            <a:off x="10278048" y="7316889"/>
            <a:ext cx="5541" cy="18301574"/>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63255" y="7354868"/>
            <a:ext cx="9566928" cy="12495728"/>
          </a:xfrm>
          <a:prstGeom prst="rect">
            <a:avLst/>
          </a:prstGeom>
          <a:noFill/>
        </p:spPr>
        <p:txBody>
          <a:bodyPr wrap="square" rtlCol="0">
            <a:spAutoFit/>
          </a:bodyPr>
          <a:lstStyle/>
          <a:p>
            <a:pPr marL="228467" indent="-228467">
              <a:spcAft>
                <a:spcPts val="599"/>
              </a:spcAft>
            </a:pPr>
            <a:r>
              <a:rPr lang="en-US" sz="3200" cap="all" dirty="0">
                <a:solidFill>
                  <a:srgbClr val="004080"/>
                </a:solidFill>
                <a:latin typeface="Arial Black" pitchFamily="34" charset="0"/>
                <a:cs typeface="Times New Roman" pitchFamily="18" charset="0"/>
              </a:rPr>
              <a:t>FY21 IRAD PROJECT Overview </a:t>
            </a:r>
          </a:p>
          <a:p>
            <a:r>
              <a:rPr lang="en-US" sz="2200" dirty="0">
                <a:latin typeface="Arial" panose="020B0604020202020204" pitchFamily="34" charset="0"/>
                <a:cs typeface="Arial" panose="020B0604020202020204" pitchFamily="34" charset="0"/>
              </a:rPr>
              <a:t>This project has evolved from pursuing a dynamic application designed to track and display a singular spacecraft’s automation to a much broader scope of layering key preflight and real-time data into the integrated Artemis Flight Plan to provide both crew and ground operators with accurate insight into planned versus actual performance during Artemis missions. These products and capabilities will be used for execution and situational awareness by the crew and FCT, including the end-to-end planning process for all phases of flight.</a:t>
            </a:r>
          </a:p>
          <a:p>
            <a:endParaRPr lang="en-US" sz="2200" cap="all" dirty="0">
              <a:solidFill>
                <a:schemeClr val="tx1">
                  <a:lumMod val="65000"/>
                  <a:lumOff val="35000"/>
                </a:schemeClr>
              </a:solidFill>
              <a:latin typeface="Arial" panose="020B0604020202020204" pitchFamily="34" charset="0"/>
              <a:cs typeface="Arial" panose="020B0604020202020204" pitchFamily="34" charset="0"/>
            </a:endParaRPr>
          </a:p>
          <a:p>
            <a:r>
              <a:rPr lang="en-US" sz="3200" cap="all" dirty="0">
                <a:solidFill>
                  <a:srgbClr val="004080"/>
                </a:solidFill>
                <a:latin typeface="Arial Black" pitchFamily="34" charset="0"/>
                <a:cs typeface="Times New Roman" pitchFamily="18" charset="0"/>
              </a:rPr>
              <a:t>INNOVATION</a:t>
            </a:r>
          </a:p>
          <a:p>
            <a:pPr fontAlgn="base">
              <a:spcBef>
                <a:spcPct val="0"/>
              </a:spcBef>
              <a:spcAft>
                <a:spcPct val="0"/>
              </a:spcAft>
              <a:defRPr/>
            </a:pPr>
            <a:r>
              <a:rPr lang="en-US" sz="2200" dirty="0">
                <a:latin typeface="Arial" panose="020B0604020202020204" pitchFamily="34" charset="0"/>
                <a:cs typeface="Arial" panose="020B0604020202020204" pitchFamily="34" charset="0"/>
              </a:rPr>
              <a:t>This project will establish a plan for the cross-program evolution of existing FOD planning and Flight Data File (FDF) tools, including the OPTIMIS tool suite, other Flight Control Team displays, and MCC tools, using the early Artemis/Orion missions as a testbed. </a:t>
            </a:r>
          </a:p>
          <a:p>
            <a:pPr fontAlgn="base">
              <a:spcBef>
                <a:spcPct val="0"/>
              </a:spcBef>
              <a:spcAft>
                <a:spcPct val="0"/>
              </a:spcAft>
              <a:defRPr/>
            </a:pPr>
            <a:r>
              <a:rPr lang="en-US" sz="2200" dirty="0">
                <a:latin typeface="Arial" panose="020B0604020202020204" pitchFamily="34" charset="0"/>
                <a:cs typeface="Arial" panose="020B0604020202020204" pitchFamily="34" charset="0"/>
              </a:rPr>
              <a:t>Current capabilities and processes are insufficient to confidently meet mission objectives given the complexity of humans on the ground and on-orbit working with different automated vehicles. This project aims to reduce risk of human error by providing a consolidated, human-digestible, source of information that can be used in pre-mission through mission execution by all team members involved in spaceflight.</a:t>
            </a:r>
          </a:p>
          <a:p>
            <a:pPr fontAlgn="base">
              <a:spcBef>
                <a:spcPct val="0"/>
              </a:spcBef>
              <a:spcAft>
                <a:spcPct val="0"/>
              </a:spcAft>
              <a:defRPr/>
            </a:pPr>
            <a:r>
              <a:rPr lang="en-US" sz="2200" dirty="0">
                <a:latin typeface="Arial" panose="020B0604020202020204" pitchFamily="34" charset="0"/>
                <a:cs typeface="Arial" panose="020B0604020202020204" pitchFamily="34" charset="0"/>
              </a:rPr>
              <a:t>FOD is planning investments beyond the IR&amp;D phase to mature capability for Gateway, HLS, and Lunar Surface Operations relying on automation and autonomy to provide an operations steppingstone to future Mars missions.</a:t>
            </a:r>
            <a:endParaRPr lang="en-US" sz="2200" i="1" dirty="0">
              <a:latin typeface="Arial" panose="020B0604020202020204" pitchFamily="34" charset="0"/>
              <a:cs typeface="Arial" panose="020B0604020202020204" pitchFamily="34" charset="0"/>
            </a:endParaRPr>
          </a:p>
          <a:p>
            <a:r>
              <a:rPr lang="en-US" sz="2200" dirty="0">
                <a:latin typeface="Arial" pitchFamily="34" charset="0"/>
                <a:cs typeface="Arial" pitchFamily="34" charset="0"/>
              </a:rPr>
              <a:t> </a:t>
            </a:r>
          </a:p>
          <a:p>
            <a:pPr marL="477558" indent="-477558">
              <a:spcBef>
                <a:spcPts val="1199"/>
              </a:spcBef>
              <a:spcAft>
                <a:spcPts val="599"/>
              </a:spcAft>
            </a:pPr>
            <a:r>
              <a:rPr lang="en-US" sz="3200" cap="all" dirty="0">
                <a:solidFill>
                  <a:srgbClr val="004080"/>
                </a:solidFill>
                <a:latin typeface="Arial Black" panose="020B0A04020102020204" pitchFamily="34" charset="0"/>
                <a:cs typeface="Times New Roman" pitchFamily="18" charset="0"/>
              </a:rPr>
              <a:t>Outcome</a:t>
            </a:r>
            <a:r>
              <a:rPr lang="en-US" sz="3200" cap="all" dirty="0">
                <a:solidFill>
                  <a:srgbClr val="00B0F0"/>
                </a:solidFill>
                <a:latin typeface="Arial Black" panose="020B0A04020102020204" pitchFamily="34" charset="0"/>
                <a:cs typeface="Times New Roman" pitchFamily="18" charset="0"/>
              </a:rPr>
              <a:t> </a:t>
            </a:r>
            <a:endParaRPr lang="en-US" sz="3200" cap="all" dirty="0">
              <a:solidFill>
                <a:srgbClr val="00B0F0"/>
              </a:solidFill>
              <a:latin typeface="Arial Black" panose="020B0A04020102020204" pitchFamily="34" charset="0"/>
              <a:cs typeface="Arial" pitchFamily="34" charset="0"/>
            </a:endParaRPr>
          </a:p>
          <a:p>
            <a:pPr>
              <a:spcAft>
                <a:spcPts val="1199"/>
              </a:spcAft>
            </a:pPr>
            <a:r>
              <a:rPr lang="en-US" sz="2200" dirty="0">
                <a:latin typeface="Arial" panose="020B0604020202020204" pitchFamily="34" charset="0"/>
                <a:cs typeface="Arial" pitchFamily="34" charset="0"/>
              </a:rPr>
              <a:t>Teams recently held a retreat to discuss what an optimal Artemis Flight Plan looks like.  There was a tremendous exchange of knowledge as well identification of several areas that require further investigation before a viable ops concept can be defined.</a:t>
            </a:r>
          </a:p>
          <a:p>
            <a:pPr>
              <a:spcAft>
                <a:spcPts val="1199"/>
              </a:spcAft>
            </a:pPr>
            <a:endParaRPr lang="en-US" sz="2200" dirty="0">
              <a:solidFill>
                <a:schemeClr val="tx1">
                  <a:lumMod val="65000"/>
                  <a:lumOff val="35000"/>
                </a:schemeClr>
              </a:solidFill>
              <a:latin typeface="Arial" pitchFamily="34" charset="0"/>
              <a:cs typeface="Arial" pitchFamily="34" charset="0"/>
            </a:endParaRPr>
          </a:p>
          <a:p>
            <a:pPr>
              <a:spcAft>
                <a:spcPts val="1199"/>
              </a:spcAft>
            </a:pPr>
            <a:r>
              <a:rPr lang="en-US" sz="3200" cap="all" dirty="0">
                <a:solidFill>
                  <a:srgbClr val="004080"/>
                </a:solidFill>
                <a:latin typeface="Arial Black" pitchFamily="34" charset="0"/>
                <a:cs typeface="Times New Roman" pitchFamily="18" charset="0"/>
              </a:rPr>
              <a:t>Infusion Space / Earth</a:t>
            </a:r>
          </a:p>
        </p:txBody>
      </p:sp>
      <p:pic>
        <p:nvPicPr>
          <p:cNvPr id="2" name="Picture 1"/>
          <p:cNvPicPr>
            <a:picLocks noChangeAspect="1"/>
          </p:cNvPicPr>
          <p:nvPr/>
        </p:nvPicPr>
        <p:blipFill>
          <a:blip r:embed="rId2"/>
          <a:stretch>
            <a:fillRect/>
          </a:stretch>
        </p:blipFill>
        <p:spPr>
          <a:xfrm>
            <a:off x="0" y="-72558"/>
            <a:ext cx="21031200" cy="4379036"/>
          </a:xfrm>
          <a:prstGeom prst="rect">
            <a:avLst/>
          </a:prstGeom>
        </p:spPr>
      </p:pic>
      <p:pic>
        <p:nvPicPr>
          <p:cNvPr id="24" name="Picture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142" y="2763402"/>
            <a:ext cx="1401238" cy="1419068"/>
          </a:xfrm>
          <a:prstGeom prst="rect">
            <a:avLst/>
          </a:prstGeom>
        </p:spPr>
      </p:pic>
      <p:cxnSp>
        <p:nvCxnSpPr>
          <p:cNvPr id="26" name="Straight Connector 25"/>
          <p:cNvCxnSpPr/>
          <p:nvPr/>
        </p:nvCxnSpPr>
        <p:spPr>
          <a:xfrm>
            <a:off x="1636497" y="2955930"/>
            <a:ext cx="0" cy="1219034"/>
          </a:xfrm>
          <a:prstGeom prst="line">
            <a:avLst/>
          </a:prstGeom>
          <a:ln>
            <a:solidFill>
              <a:schemeClr val="bg1"/>
            </a:solidFill>
          </a:ln>
        </p:spPr>
        <p:style>
          <a:lnRef idx="3">
            <a:schemeClr val="accent1"/>
          </a:lnRef>
          <a:fillRef idx="0">
            <a:schemeClr val="accent1"/>
          </a:fillRef>
          <a:effectRef idx="2">
            <a:schemeClr val="accent1"/>
          </a:effectRef>
          <a:fontRef idx="minor">
            <a:schemeClr val="tx1"/>
          </a:fontRef>
        </p:style>
      </p:cxnSp>
      <p:sp>
        <p:nvSpPr>
          <p:cNvPr id="29" name="Rectangle 28"/>
          <p:cNvSpPr/>
          <p:nvPr/>
        </p:nvSpPr>
        <p:spPr>
          <a:xfrm>
            <a:off x="1724285" y="3686613"/>
            <a:ext cx="19230715" cy="430887"/>
          </a:xfrm>
          <a:prstGeom prst="rect">
            <a:avLst/>
          </a:prstGeom>
        </p:spPr>
        <p:txBody>
          <a:bodyPr wrap="square">
            <a:spAutoFit/>
          </a:bodyPr>
          <a:lstStyle/>
          <a:p>
            <a:r>
              <a:rPr lang="en-US" sz="2200" b="1" u="sng" dirty="0">
                <a:solidFill>
                  <a:schemeClr val="bg1">
                    <a:lumMod val="95000"/>
                  </a:schemeClr>
                </a:solidFill>
                <a:latin typeface="Arial" panose="020B0604020202020204" pitchFamily="34" charset="0"/>
                <a:cs typeface="Arial" panose="020B0604020202020204" pitchFamily="34" charset="0"/>
              </a:rPr>
              <a:t>Johnson Space Center (JSC) / White Sands Test Facility (WSTF) </a:t>
            </a:r>
            <a:r>
              <a:rPr lang="en-US" sz="2200" dirty="0">
                <a:solidFill>
                  <a:schemeClr val="tx2">
                    <a:lumMod val="40000"/>
                    <a:lumOff val="60000"/>
                  </a:schemeClr>
                </a:solidFill>
                <a:latin typeface="Arial" panose="020B0604020202020204" pitchFamily="34" charset="0"/>
                <a:cs typeface="Arial" panose="020B0604020202020204" pitchFamily="34" charset="0"/>
              </a:rPr>
              <a:t>                                          </a:t>
            </a:r>
            <a:r>
              <a:rPr lang="en-US" sz="2200" i="1" u="sng" dirty="0">
                <a:solidFill>
                  <a:schemeClr val="tx2">
                    <a:lumMod val="40000"/>
                    <a:lumOff val="6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r>
              <a:rPr lang="en-US" sz="2200" i="1" u="sng" dirty="0">
                <a:solidFill>
                  <a:schemeClr val="tx2">
                    <a:lumMod val="40000"/>
                    <a:lumOff val="60000"/>
                  </a:schemeClr>
                </a:solidFill>
                <a:latin typeface="Arial" panose="020B0604020202020204" pitchFamily="34" charset="0"/>
                <a:cs typeface="Arial" panose="020B0604020202020204" pitchFamily="34" charset="0"/>
              </a:rPr>
              <a:t>021 JSC Technology Showcase:  </a:t>
            </a:r>
            <a:r>
              <a:rPr lang="en-US" sz="2200" i="1" u="sng" dirty="0">
                <a:solidFill>
                  <a:schemeClr val="tx2">
                    <a:lumMod val="40000"/>
                    <a:lumOff val="60000"/>
                  </a:schemeClr>
                </a:solidFill>
                <a:latin typeface="Arial" panose="020B0604020202020204" pitchFamily="34" charset="0"/>
                <a:cs typeface="Arial" panose="020B0604020202020204" pitchFamily="34" charset="0"/>
                <a:sym typeface="Wingdings" panose="05000000000000000000" pitchFamily="2" charset="2"/>
              </a:rPr>
              <a:t> FY21 CIF IRAD</a:t>
            </a:r>
            <a:endParaRPr lang="en-US" sz="2200" i="1" u="sng" dirty="0">
              <a:solidFill>
                <a:schemeClr val="tx2">
                  <a:lumMod val="40000"/>
                  <a:lumOff val="60000"/>
                </a:schemeClr>
              </a:solidFill>
              <a:latin typeface="Arial" panose="020B0604020202020204" pitchFamily="34" charset="0"/>
              <a:cs typeface="Arial" panose="020B0604020202020204" pitchFamily="34" charset="0"/>
            </a:endParaRPr>
          </a:p>
        </p:txBody>
      </p:sp>
      <p:sp>
        <p:nvSpPr>
          <p:cNvPr id="28" name="TextBox 27"/>
          <p:cNvSpPr txBox="1"/>
          <p:nvPr/>
        </p:nvSpPr>
        <p:spPr>
          <a:xfrm>
            <a:off x="1738766" y="3232682"/>
            <a:ext cx="7778974" cy="430887"/>
          </a:xfrm>
          <a:prstGeom prst="rect">
            <a:avLst/>
          </a:prstGeom>
          <a:noFill/>
        </p:spPr>
        <p:txBody>
          <a:bodyPr wrap="square" rtlCol="0">
            <a:spAutoFit/>
          </a:bodyPr>
          <a:lstStyle/>
          <a:p>
            <a:r>
              <a:rPr lang="en-US" sz="2200" b="1" u="sng" dirty="0">
                <a:solidFill>
                  <a:schemeClr val="bg1"/>
                </a:solidFill>
                <a:latin typeface="Arial" panose="020B0604020202020204" pitchFamily="34" charset="0"/>
                <a:cs typeface="Arial" panose="020B0604020202020204" pitchFamily="34" charset="0"/>
              </a:rPr>
              <a:t>National Aeronautics and Space Administration</a:t>
            </a:r>
          </a:p>
        </p:txBody>
      </p:sp>
      <p:sp>
        <p:nvSpPr>
          <p:cNvPr id="197" name="Rectangle 196">
            <a:extLst>
              <a:ext uri="{FF2B5EF4-FFF2-40B4-BE49-F238E27FC236}">
                <a16:creationId xmlns:a16="http://schemas.microsoft.com/office/drawing/2014/main" id="{1445DF6B-FA9C-4144-998D-E0CCE7FDA946}"/>
              </a:ext>
            </a:extLst>
          </p:cNvPr>
          <p:cNvSpPr/>
          <p:nvPr/>
        </p:nvSpPr>
        <p:spPr>
          <a:xfrm>
            <a:off x="15513122" y="26625224"/>
            <a:ext cx="4171116" cy="579069"/>
          </a:xfrm>
          <a:prstGeom prst="rect">
            <a:avLst/>
          </a:prstGeom>
        </p:spPr>
        <p:txBody>
          <a:bodyPr wrap="square">
            <a:spAutoFit/>
          </a:bodyPr>
          <a:lstStyle/>
          <a:p>
            <a:pPr>
              <a:lnSpc>
                <a:spcPct val="107000"/>
              </a:lnSpc>
              <a:spcAft>
                <a:spcPts val="800"/>
              </a:spcAft>
            </a:pPr>
            <a:r>
              <a:rPr lang="en-US" sz="3200" dirty="0">
                <a:solidFill>
                  <a:srgbClr val="00B0F0"/>
                </a:solidFill>
                <a:latin typeface="Arial Narrow" panose="020B0606020202030204" pitchFamily="34" charset="0"/>
                <a:ea typeface="Calibri" panose="020F0502020204030204" pitchFamily="34" charset="0"/>
                <a:cs typeface="Times New Roman" panose="02020603050405020304" pitchFamily="18" charset="0"/>
              </a:rPr>
              <a:t>20210023829</a:t>
            </a:r>
            <a:endParaRPr lang="en-US" sz="3200" dirty="0">
              <a:solidFill>
                <a:srgbClr val="00B0F0"/>
              </a:solidFill>
              <a:effectLst/>
              <a:latin typeface="Arial Narrow" panose="020B0606020202030204" pitchFamily="34" charset="0"/>
              <a:ea typeface="Calibri" panose="020F0502020204030204" pitchFamily="34" charset="0"/>
              <a:cs typeface="Times New Roman" panose="02020603050405020304" pitchFamily="18" charset="0"/>
            </a:endParaRPr>
          </a:p>
        </p:txBody>
      </p:sp>
      <p:pic>
        <p:nvPicPr>
          <p:cNvPr id="198" name="Picture 197">
            <a:extLst>
              <a:ext uri="{FF2B5EF4-FFF2-40B4-BE49-F238E27FC236}">
                <a16:creationId xmlns:a16="http://schemas.microsoft.com/office/drawing/2014/main" id="{EC66141C-03EB-4B83-A27C-829A2C123912}"/>
              </a:ext>
            </a:extLst>
          </p:cNvPr>
          <p:cNvPicPr>
            <a:picLocks noChangeAspect="1"/>
          </p:cNvPicPr>
          <p:nvPr/>
        </p:nvPicPr>
        <p:blipFill rotWithShape="1">
          <a:blip r:embed="rId4"/>
          <a:srcRect t="7438" b="847"/>
          <a:stretch/>
        </p:blipFill>
        <p:spPr>
          <a:xfrm>
            <a:off x="1388812" y="19657444"/>
            <a:ext cx="5687364" cy="5961019"/>
          </a:xfrm>
          <a:prstGeom prst="rect">
            <a:avLst/>
          </a:prstGeom>
        </p:spPr>
      </p:pic>
      <p:pic>
        <p:nvPicPr>
          <p:cNvPr id="7" name="Picture 6">
            <a:extLst>
              <a:ext uri="{FF2B5EF4-FFF2-40B4-BE49-F238E27FC236}">
                <a16:creationId xmlns:a16="http://schemas.microsoft.com/office/drawing/2014/main" id="{A59C97A9-35EF-48E4-A354-3A03C9C7DAB6}"/>
              </a:ext>
            </a:extLst>
          </p:cNvPr>
          <p:cNvPicPr>
            <a:picLocks noChangeAspect="1"/>
          </p:cNvPicPr>
          <p:nvPr/>
        </p:nvPicPr>
        <p:blipFill>
          <a:blip r:embed="rId5"/>
          <a:stretch>
            <a:fillRect/>
          </a:stretch>
        </p:blipFill>
        <p:spPr>
          <a:xfrm>
            <a:off x="10474949" y="7985414"/>
            <a:ext cx="2133600" cy="1933575"/>
          </a:xfrm>
          <a:prstGeom prst="rect">
            <a:avLst/>
          </a:prstGeom>
        </p:spPr>
      </p:pic>
      <p:pic>
        <p:nvPicPr>
          <p:cNvPr id="10" name="Picture 9">
            <a:extLst>
              <a:ext uri="{FF2B5EF4-FFF2-40B4-BE49-F238E27FC236}">
                <a16:creationId xmlns:a16="http://schemas.microsoft.com/office/drawing/2014/main" id="{FE187550-DF10-4118-85DE-0F0F9CBF34FD}"/>
              </a:ext>
            </a:extLst>
          </p:cNvPr>
          <p:cNvPicPr>
            <a:picLocks noChangeAspect="1"/>
          </p:cNvPicPr>
          <p:nvPr/>
        </p:nvPicPr>
        <p:blipFill>
          <a:blip r:embed="rId6"/>
          <a:stretch>
            <a:fillRect/>
          </a:stretch>
        </p:blipFill>
        <p:spPr>
          <a:xfrm>
            <a:off x="14226457" y="10867147"/>
            <a:ext cx="1857375" cy="1752600"/>
          </a:xfrm>
          <a:prstGeom prst="rect">
            <a:avLst/>
          </a:prstGeom>
        </p:spPr>
      </p:pic>
      <p:pic>
        <p:nvPicPr>
          <p:cNvPr id="11" name="Picture 10">
            <a:extLst>
              <a:ext uri="{FF2B5EF4-FFF2-40B4-BE49-F238E27FC236}">
                <a16:creationId xmlns:a16="http://schemas.microsoft.com/office/drawing/2014/main" id="{F0AAD687-B66D-46A6-B23B-02355AAB8F5A}"/>
              </a:ext>
            </a:extLst>
          </p:cNvPr>
          <p:cNvPicPr>
            <a:picLocks noChangeAspect="1"/>
          </p:cNvPicPr>
          <p:nvPr/>
        </p:nvPicPr>
        <p:blipFill>
          <a:blip r:embed="rId7"/>
          <a:stretch>
            <a:fillRect/>
          </a:stretch>
        </p:blipFill>
        <p:spPr>
          <a:xfrm>
            <a:off x="12936650" y="7556463"/>
            <a:ext cx="4973790" cy="2812283"/>
          </a:xfrm>
          <a:prstGeom prst="rect">
            <a:avLst/>
          </a:prstGeom>
        </p:spPr>
      </p:pic>
      <p:cxnSp>
        <p:nvCxnSpPr>
          <p:cNvPr id="14" name="Straight Arrow Connector 13">
            <a:extLst>
              <a:ext uri="{FF2B5EF4-FFF2-40B4-BE49-F238E27FC236}">
                <a16:creationId xmlns:a16="http://schemas.microsoft.com/office/drawing/2014/main" id="{69629FDB-F7A9-4D32-B2E0-21BDED4E902D}"/>
              </a:ext>
            </a:extLst>
          </p:cNvPr>
          <p:cNvCxnSpPr>
            <a:cxnSpLocks/>
            <a:stCxn id="7" idx="2"/>
            <a:endCxn id="10" idx="0"/>
          </p:cNvCxnSpPr>
          <p:nvPr/>
        </p:nvCxnSpPr>
        <p:spPr>
          <a:xfrm>
            <a:off x="11541749" y="9918989"/>
            <a:ext cx="3613396" cy="948158"/>
          </a:xfrm>
          <a:prstGeom prst="straightConnector1">
            <a:avLst/>
          </a:prstGeom>
          <a:ln w="57150">
            <a:headEnd type="triangl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27" name="Straight Arrow Connector 26">
            <a:extLst>
              <a:ext uri="{FF2B5EF4-FFF2-40B4-BE49-F238E27FC236}">
                <a16:creationId xmlns:a16="http://schemas.microsoft.com/office/drawing/2014/main" id="{B7131C82-059C-485D-9BB5-B7BA21BF823F}"/>
              </a:ext>
            </a:extLst>
          </p:cNvPr>
          <p:cNvCxnSpPr>
            <a:cxnSpLocks/>
            <a:endCxn id="10" idx="0"/>
          </p:cNvCxnSpPr>
          <p:nvPr/>
        </p:nvCxnSpPr>
        <p:spPr>
          <a:xfrm>
            <a:off x="15155144" y="10328230"/>
            <a:ext cx="1" cy="538917"/>
          </a:xfrm>
          <a:prstGeom prst="straightConnector1">
            <a:avLst/>
          </a:prstGeom>
          <a:ln w="57150">
            <a:headEnd type="triangl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17" name="Rectangle 16">
            <a:extLst>
              <a:ext uri="{FF2B5EF4-FFF2-40B4-BE49-F238E27FC236}">
                <a16:creationId xmlns:a16="http://schemas.microsoft.com/office/drawing/2014/main" id="{0C807B54-CFF3-484B-9704-AD693BDCD850}"/>
              </a:ext>
            </a:extLst>
          </p:cNvPr>
          <p:cNvSpPr/>
          <p:nvPr/>
        </p:nvSpPr>
        <p:spPr>
          <a:xfrm>
            <a:off x="18238542" y="8442594"/>
            <a:ext cx="1857375" cy="1483368"/>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bg1"/>
                </a:solidFill>
              </a:rPr>
              <a:t>HLS</a:t>
            </a:r>
          </a:p>
        </p:txBody>
      </p:sp>
      <p:cxnSp>
        <p:nvCxnSpPr>
          <p:cNvPr id="31" name="Straight Arrow Connector 30">
            <a:extLst>
              <a:ext uri="{FF2B5EF4-FFF2-40B4-BE49-F238E27FC236}">
                <a16:creationId xmlns:a16="http://schemas.microsoft.com/office/drawing/2014/main" id="{2A3EB962-6108-497C-BA71-C392089544D3}"/>
              </a:ext>
            </a:extLst>
          </p:cNvPr>
          <p:cNvCxnSpPr>
            <a:cxnSpLocks/>
            <a:stCxn id="17" idx="2"/>
            <a:endCxn id="10" idx="0"/>
          </p:cNvCxnSpPr>
          <p:nvPr/>
        </p:nvCxnSpPr>
        <p:spPr>
          <a:xfrm flipH="1">
            <a:off x="15155145" y="9925962"/>
            <a:ext cx="4012085" cy="941185"/>
          </a:xfrm>
          <a:prstGeom prst="straightConnector1">
            <a:avLst/>
          </a:prstGeom>
          <a:ln w="57150">
            <a:headEnd type="triangle" w="med" len="med"/>
            <a:tailEnd type="triangle" w="med" len="med"/>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28324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1757</TotalTime>
  <Words>690</Words>
  <Application>Microsoft Office PowerPoint</Application>
  <PresentationFormat>Custom</PresentationFormat>
  <Paragraphs>32</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Arial Black</vt:lpstr>
      <vt:lpstr>Arial Narrow</vt:lpstr>
      <vt:lpstr>Calibri</vt:lpstr>
      <vt:lpstr>Office Theme</vt:lpstr>
      <vt:lpstr>Artemis Flight Plan Evolution</vt:lpstr>
    </vt:vector>
  </TitlesOfParts>
  <Manager/>
  <Company>LMIT IS&amp;GS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ODIN</dc:creator>
  <cp:keywords/>
  <dc:description/>
  <cp:lastModifiedBy>Healy, Matthew D. (JSC-CO341)</cp:lastModifiedBy>
  <cp:revision>135</cp:revision>
  <dcterms:created xsi:type="dcterms:W3CDTF">2014-09-29T15:33:51Z</dcterms:created>
  <dcterms:modified xsi:type="dcterms:W3CDTF">2022-02-18T23:22:26Z</dcterms:modified>
  <cp:category/>
</cp:coreProperties>
</file>