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4" r:id="rId1"/>
    <p:sldMasterId id="2147483754" r:id="rId2"/>
    <p:sldMasterId id="2147483889" r:id="rId3"/>
    <p:sldMasterId id="2147483896" r:id="rId4"/>
  </p:sldMasterIdLst>
  <p:notesMasterIdLst>
    <p:notesMasterId r:id="rId20"/>
  </p:notesMasterIdLst>
  <p:handoutMasterIdLst>
    <p:handoutMasterId r:id="rId21"/>
  </p:handoutMasterIdLst>
  <p:sldIdLst>
    <p:sldId id="613" r:id="rId5"/>
    <p:sldId id="944" r:id="rId6"/>
    <p:sldId id="992" r:id="rId7"/>
    <p:sldId id="945" r:id="rId8"/>
    <p:sldId id="976" r:id="rId9"/>
    <p:sldId id="977" r:id="rId10"/>
    <p:sldId id="978" r:id="rId11"/>
    <p:sldId id="980" r:id="rId12"/>
    <p:sldId id="983" r:id="rId13"/>
    <p:sldId id="984" r:id="rId14"/>
    <p:sldId id="985" r:id="rId15"/>
    <p:sldId id="986" r:id="rId16"/>
    <p:sldId id="989" r:id="rId17"/>
    <p:sldId id="990" r:id="rId18"/>
    <p:sldId id="991" r:id="rId1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4" userDrawn="1">
          <p15:clr>
            <a:srgbClr val="A4A3A4"/>
          </p15:clr>
        </p15:guide>
        <p15:guide id="2" pos="2880" userDrawn="1">
          <p15:clr>
            <a:srgbClr val="A4A3A4"/>
          </p15:clr>
        </p15:guide>
        <p15:guide id="3" pos="158" userDrawn="1">
          <p15:clr>
            <a:srgbClr val="A4A3A4"/>
          </p15:clr>
        </p15:guide>
        <p15:guide id="4" pos="5585" userDrawn="1">
          <p15:clr>
            <a:srgbClr val="A4A3A4"/>
          </p15:clr>
        </p15:guide>
        <p15:guide id="6" orient="horz" pos="346" userDrawn="1">
          <p15:clr>
            <a:srgbClr val="A4A3A4"/>
          </p15:clr>
        </p15:guide>
        <p15:guide id="8"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CCECFF"/>
    <a:srgbClr val="0000FF"/>
    <a:srgbClr val="4AA23D"/>
    <a:srgbClr val="FF9999"/>
    <a:srgbClr val="4AA23E"/>
    <a:srgbClr val="0C60AD"/>
    <a:srgbClr val="AA4139"/>
    <a:srgbClr val="FBAA21"/>
    <a:srgbClr val="0C60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55" autoAdjust="0"/>
    <p:restoredTop sz="95242" autoAdjust="0"/>
  </p:normalViewPr>
  <p:slideViewPr>
    <p:cSldViewPr snapToGrid="0" showGuides="1">
      <p:cViewPr varScale="1">
        <p:scale>
          <a:sx n="77" d="100"/>
          <a:sy n="77" d="100"/>
        </p:scale>
        <p:origin x="432" y="90"/>
      </p:cViewPr>
      <p:guideLst>
        <p:guide orient="horz" pos="3974"/>
        <p:guide pos="2880"/>
        <p:guide pos="158"/>
        <p:guide pos="5585"/>
        <p:guide orient="horz" pos="346"/>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6" d="100"/>
          <a:sy n="86" d="100"/>
        </p:scale>
        <p:origin x="290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0FE8A5-508B-44C8-9F13-BDF47C79D820}" type="datetimeFigureOut">
              <a:rPr lang="id-ID" smtClean="0"/>
              <a:t>11/11/2021</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883B54-42FA-45AE-99FA-C9CE7ED39B7E}" type="slidenum">
              <a:rPr lang="id-ID" smtClean="0"/>
              <a:t>‹#›</a:t>
            </a:fld>
            <a:endParaRPr lang="id-ID"/>
          </a:p>
        </p:txBody>
      </p:sp>
    </p:spTree>
    <p:extLst>
      <p:ext uri="{BB962C8B-B14F-4D97-AF65-F5344CB8AC3E}">
        <p14:creationId xmlns:p14="http://schemas.microsoft.com/office/powerpoint/2010/main" val="549830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AF581-9BBB-40C0-8585-9CECFC385B58}" type="datetimeFigureOut">
              <a:rPr lang="id-ID" smtClean="0"/>
              <a:t>11/11/2021</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9C93C-A5B3-466F-9801-8C6E98DC122F}" type="slidenum">
              <a:rPr lang="id-ID" smtClean="0"/>
              <a:t>‹#›</a:t>
            </a:fld>
            <a:endParaRPr lang="id-ID"/>
          </a:p>
        </p:txBody>
      </p:sp>
    </p:spTree>
    <p:extLst>
      <p:ext uri="{BB962C8B-B14F-4D97-AF65-F5344CB8AC3E}">
        <p14:creationId xmlns:p14="http://schemas.microsoft.com/office/powerpoint/2010/main" val="399146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itle 1"/>
          <p:cNvSpPr>
            <a:spLocks noGrp="1"/>
          </p:cNvSpPr>
          <p:nvPr>
            <p:ph type="ctrTitle" hasCustomPrompt="1"/>
          </p:nvPr>
        </p:nvSpPr>
        <p:spPr>
          <a:xfrm>
            <a:off x="5349240" y="1024300"/>
            <a:ext cx="3372853" cy="1697205"/>
          </a:xfrm>
          <a:prstGeom prst="rect">
            <a:avLst/>
          </a:prstGeom>
        </p:spPr>
        <p:txBody>
          <a:bodyPr anchor="ctr">
            <a:normAutofit/>
          </a:bodyPr>
          <a:lstStyle>
            <a:lvl1pPr algn="l">
              <a:lnSpc>
                <a:spcPct val="100000"/>
              </a:lnSpc>
              <a:defRPr sz="2400">
                <a:latin typeface="Century Gothic" charset="0"/>
                <a:ea typeface="Century Gothic" charset="0"/>
                <a:cs typeface="Century Gothic" charset="0"/>
              </a:defRPr>
            </a:lvl1pPr>
          </a:lstStyle>
          <a:p>
            <a:r>
              <a:rPr lang="en-US" dirty="0"/>
              <a:t>Enter Presentation Title</a:t>
            </a:r>
          </a:p>
        </p:txBody>
      </p:sp>
      <p:sp>
        <p:nvSpPr>
          <p:cNvPr id="21" name="TextBox 20"/>
          <p:cNvSpPr txBox="1"/>
          <p:nvPr userDrawn="1"/>
        </p:nvSpPr>
        <p:spPr>
          <a:xfrm>
            <a:off x="5588726" y="4678680"/>
            <a:ext cx="2018892" cy="274320"/>
          </a:xfrm>
          <a:prstGeom prst="rect">
            <a:avLst/>
          </a:prstGeom>
          <a:noFill/>
        </p:spPr>
        <p:txBody>
          <a:bodyPr wrap="square" rtlCol="0">
            <a:spAutoFit/>
          </a:bodyPr>
          <a:lstStyle/>
          <a:p>
            <a:r>
              <a:rPr lang="en-US" sz="1400" b="1" i="0" dirty="0">
                <a:latin typeface="Century Gothic" charset="0"/>
                <a:ea typeface="Century Gothic" charset="0"/>
                <a:cs typeface="Century Gothic" charset="0"/>
              </a:rPr>
              <a:t>Date:</a:t>
            </a:r>
          </a:p>
        </p:txBody>
      </p:sp>
      <p:sp>
        <p:nvSpPr>
          <p:cNvPr id="22" name="Text Placeholder 5"/>
          <p:cNvSpPr>
            <a:spLocks noGrp="1"/>
          </p:cNvSpPr>
          <p:nvPr>
            <p:ph type="body" sz="quarter" idx="10" hasCustomPrompt="1"/>
          </p:nvPr>
        </p:nvSpPr>
        <p:spPr>
          <a:xfrm>
            <a:off x="5349240" y="3055620"/>
            <a:ext cx="3384305" cy="310896"/>
          </a:xfrm>
          <a:prstGeom prst="rect">
            <a:avLst/>
          </a:prstGeom>
        </p:spPr>
        <p:txBody>
          <a:bodyPr anchor="ctr">
            <a:noAutofit/>
          </a:bodyPr>
          <a:lstStyle>
            <a:lvl1pPr marL="0" indent="0">
              <a:lnSpc>
                <a:spcPct val="100000"/>
              </a:lnSpc>
              <a:spcBef>
                <a:spcPts val="0"/>
              </a:spcBef>
              <a:buNone/>
              <a:defRPr sz="1400" baseline="0">
                <a:latin typeface="Century Gothic" charset="0"/>
                <a:ea typeface="Century Gothic" charset="0"/>
                <a:cs typeface="Century Gothic" charset="0"/>
              </a:defRPr>
            </a:lvl1pPr>
          </a:lstStyle>
          <a:p>
            <a:pPr lvl="0"/>
            <a:r>
              <a:rPr lang="en-US" sz="1400" dirty="0">
                <a:latin typeface="Century Gothic" charset="0"/>
                <a:ea typeface="Century Gothic" charset="0"/>
                <a:cs typeface="Century Gothic" charset="0"/>
              </a:rPr>
              <a:t>Insert Company Name</a:t>
            </a:r>
          </a:p>
        </p:txBody>
      </p:sp>
      <p:sp>
        <p:nvSpPr>
          <p:cNvPr id="24" name="Text Placeholder 4"/>
          <p:cNvSpPr>
            <a:spLocks noGrp="1"/>
          </p:cNvSpPr>
          <p:nvPr>
            <p:ph type="body" sz="quarter" idx="12" hasCustomPrompt="1"/>
          </p:nvPr>
        </p:nvSpPr>
        <p:spPr>
          <a:xfrm>
            <a:off x="5349240" y="3370190"/>
            <a:ext cx="3373437" cy="310896"/>
          </a:xfrm>
          <a:prstGeom prst="rect">
            <a:avLst/>
          </a:prstGeom>
        </p:spPr>
        <p:txBody>
          <a:bodyPr anchor="ctr">
            <a:normAutofit/>
          </a:bodyPr>
          <a:lstStyle>
            <a:lvl1pPr marL="0" indent="0">
              <a:buNone/>
              <a:defRPr sz="1400" baseline="0">
                <a:latin typeface="Century Gothic" charset="0"/>
                <a:ea typeface="Century Gothic" charset="0"/>
                <a:cs typeface="Century Gothic" charset="0"/>
              </a:defRPr>
            </a:lvl1pPr>
          </a:lstStyle>
          <a:p>
            <a:pPr lvl="0"/>
            <a:r>
              <a:rPr lang="en-US" sz="1400" dirty="0">
                <a:latin typeface="Century Gothic" charset="0"/>
                <a:ea typeface="Century Gothic" charset="0"/>
                <a:cs typeface="Century Gothic" charset="0"/>
              </a:rPr>
              <a:t>Insert Contact Name</a:t>
            </a:r>
            <a:endParaRPr lang="en-US" dirty="0"/>
          </a:p>
        </p:txBody>
      </p:sp>
      <p:sp>
        <p:nvSpPr>
          <p:cNvPr id="9" name="Text Placeholder 4"/>
          <p:cNvSpPr>
            <a:spLocks noGrp="1"/>
          </p:cNvSpPr>
          <p:nvPr>
            <p:ph type="body" sz="quarter" idx="13" hasCustomPrompt="1"/>
          </p:nvPr>
        </p:nvSpPr>
        <p:spPr>
          <a:xfrm>
            <a:off x="5349240" y="4954510"/>
            <a:ext cx="3373437" cy="310896"/>
          </a:xfrm>
          <a:prstGeom prst="rect">
            <a:avLst/>
          </a:prstGeom>
        </p:spPr>
        <p:txBody>
          <a:bodyPr anchor="ctr">
            <a:normAutofit/>
          </a:bodyPr>
          <a:lstStyle>
            <a:lvl1pPr marL="0" indent="0">
              <a:buNone/>
              <a:defRPr sz="1400" baseline="0">
                <a:latin typeface="Century Gothic" charset="0"/>
                <a:ea typeface="Century Gothic" charset="0"/>
                <a:cs typeface="Century Gothic" charset="0"/>
              </a:defRPr>
            </a:lvl1pPr>
          </a:lstStyle>
          <a:p>
            <a:pPr lvl="0"/>
            <a:r>
              <a:rPr lang="en-US" sz="1400" dirty="0">
                <a:latin typeface="Century Gothic" charset="0"/>
                <a:ea typeface="Century Gothic" charset="0"/>
                <a:cs typeface="Century Gothic" charset="0"/>
              </a:rPr>
              <a:t>Insert Date</a:t>
            </a:r>
            <a:endParaRPr lang="en-US" dirty="0"/>
          </a:p>
        </p:txBody>
      </p:sp>
      <p:sp>
        <p:nvSpPr>
          <p:cNvPr id="17" name="Text Placeholder 5"/>
          <p:cNvSpPr>
            <a:spLocks noGrp="1"/>
          </p:cNvSpPr>
          <p:nvPr>
            <p:ph type="body" sz="quarter" idx="15" hasCustomPrompt="1"/>
          </p:nvPr>
        </p:nvSpPr>
        <p:spPr>
          <a:xfrm>
            <a:off x="5349240" y="4023360"/>
            <a:ext cx="3384305" cy="310896"/>
          </a:xfrm>
          <a:prstGeom prst="rect">
            <a:avLst/>
          </a:prstGeom>
        </p:spPr>
        <p:txBody>
          <a:bodyPr anchor="ctr">
            <a:noAutofit/>
          </a:bodyPr>
          <a:lstStyle>
            <a:lvl1pPr marL="0" indent="0">
              <a:lnSpc>
                <a:spcPct val="100000"/>
              </a:lnSpc>
              <a:spcBef>
                <a:spcPts val="0"/>
              </a:spcBef>
              <a:buNone/>
              <a:defRPr sz="1400" baseline="0">
                <a:latin typeface="Century Gothic" charset="0"/>
                <a:ea typeface="Century Gothic" charset="0"/>
                <a:cs typeface="Century Gothic" charset="0"/>
              </a:defRPr>
            </a:lvl1pPr>
          </a:lstStyle>
          <a:p>
            <a:pPr lvl="0"/>
            <a:r>
              <a:rPr lang="en-US" sz="1400" dirty="0">
                <a:latin typeface="Century Gothic" charset="0"/>
                <a:ea typeface="Century Gothic" charset="0"/>
                <a:cs typeface="Century Gothic" charset="0"/>
              </a:rPr>
              <a:t>Author/Reviewer 1</a:t>
            </a:r>
          </a:p>
        </p:txBody>
      </p:sp>
      <p:sp>
        <p:nvSpPr>
          <p:cNvPr id="25" name="Text Placeholder 4"/>
          <p:cNvSpPr>
            <a:spLocks noGrp="1"/>
          </p:cNvSpPr>
          <p:nvPr>
            <p:ph type="body" sz="quarter" idx="16" hasCustomPrompt="1"/>
          </p:nvPr>
        </p:nvSpPr>
        <p:spPr>
          <a:xfrm>
            <a:off x="5349240" y="4344910"/>
            <a:ext cx="3373437" cy="310896"/>
          </a:xfrm>
          <a:prstGeom prst="rect">
            <a:avLst/>
          </a:prstGeom>
        </p:spPr>
        <p:txBody>
          <a:bodyPr anchor="ctr">
            <a:normAutofit/>
          </a:bodyPr>
          <a:lstStyle>
            <a:lvl1pPr marL="0" indent="0">
              <a:buNone/>
              <a:defRPr sz="1400" baseline="0">
                <a:latin typeface="Century Gothic" charset="0"/>
                <a:ea typeface="Century Gothic" charset="0"/>
                <a:cs typeface="Century Gothic" charset="0"/>
              </a:defRPr>
            </a:lvl1pPr>
          </a:lstStyle>
          <a:p>
            <a:pPr lvl="0"/>
            <a:r>
              <a:rPr lang="en-US" sz="1400" dirty="0">
                <a:latin typeface="Century Gothic" charset="0"/>
                <a:ea typeface="Century Gothic" charset="0"/>
                <a:cs typeface="Century Gothic" charset="0"/>
              </a:rPr>
              <a:t>Author/Reviewer 2</a:t>
            </a:r>
            <a:endParaRPr lang="en-US" dirty="0"/>
          </a:p>
        </p:txBody>
      </p:sp>
      <p:sp>
        <p:nvSpPr>
          <p:cNvPr id="14" name="Picture Placeholder 15"/>
          <p:cNvSpPr>
            <a:spLocks noGrp="1"/>
          </p:cNvSpPr>
          <p:nvPr>
            <p:ph type="pic" sz="quarter" idx="21" hasCustomPrompt="1"/>
          </p:nvPr>
        </p:nvSpPr>
        <p:spPr>
          <a:xfrm>
            <a:off x="865539" y="1023710"/>
            <a:ext cx="4222992" cy="4256950"/>
          </a:xfrm>
          <a:prstGeom prst="rect">
            <a:avLst/>
          </a:prstGeom>
        </p:spPr>
        <p:txBody>
          <a:bodyPr anchor="ctr">
            <a:normAutofit/>
          </a:bodyPr>
          <a:lstStyle>
            <a:lvl1pPr marL="0" indent="0" algn="ctr">
              <a:buFontTx/>
              <a:buNone/>
              <a:defRPr sz="1800" baseline="0"/>
            </a:lvl1pPr>
          </a:lstStyle>
          <a:p>
            <a:r>
              <a:rPr lang="en-US" dirty="0"/>
              <a:t>Insert Picture</a:t>
            </a:r>
          </a:p>
          <a:p>
            <a:endParaRPr lang="en-US" dirty="0"/>
          </a:p>
        </p:txBody>
      </p:sp>
    </p:spTree>
    <p:extLst>
      <p:ext uri="{BB962C8B-B14F-4D97-AF65-F5344CB8AC3E}">
        <p14:creationId xmlns:p14="http://schemas.microsoft.com/office/powerpoint/2010/main" val="1958224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70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with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Text Placeholder 2"/>
          <p:cNvSpPr>
            <a:spLocks noGrp="1"/>
          </p:cNvSpPr>
          <p:nvPr>
            <p:ph type="body" sz="quarter" idx="14" hasCustomPrompt="1"/>
          </p:nvPr>
        </p:nvSpPr>
        <p:spPr>
          <a:xfrm>
            <a:off x="1566315" y="1026136"/>
            <a:ext cx="6069362" cy="332478"/>
          </a:xfrm>
        </p:spPr>
        <p:txBody>
          <a:bodyPr anchor="t">
            <a:noAutofit/>
          </a:bodyPr>
          <a:lstStyle>
            <a:lvl1pPr marL="0" indent="0" algn="ctr">
              <a:lnSpc>
                <a:spcPct val="100000"/>
              </a:lnSpc>
              <a:spcBef>
                <a:spcPts val="0"/>
              </a:spcBef>
              <a:buNone/>
              <a:defRPr sz="1600" baseline="0">
                <a:latin typeface="Century Gothic" charset="0"/>
                <a:ea typeface="Century Gothic" charset="0"/>
                <a:cs typeface="Century Gothic" charset="0"/>
              </a:defRPr>
            </a:lvl1pPr>
          </a:lstStyle>
          <a:p>
            <a:pPr lvl="0"/>
            <a:r>
              <a:rPr lang="en-GB" dirty="0"/>
              <a:t>Insert Subtitle</a:t>
            </a:r>
          </a:p>
        </p:txBody>
      </p:sp>
    </p:spTree>
    <p:extLst>
      <p:ext uri="{BB962C8B-B14F-4D97-AF65-F5344CB8AC3E}">
        <p14:creationId xmlns:p14="http://schemas.microsoft.com/office/powerpoint/2010/main" val="1704175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port Data Sheet">
    <p:spTree>
      <p:nvGrpSpPr>
        <p:cNvPr id="1" name=""/>
        <p:cNvGrpSpPr/>
        <p:nvPr/>
      </p:nvGrpSpPr>
      <p:grpSpPr>
        <a:xfrm>
          <a:off x="0" y="0"/>
          <a:ext cx="0" cy="0"/>
          <a:chOff x="0" y="0"/>
          <a:chExt cx="0" cy="0"/>
        </a:xfrm>
      </p:grpSpPr>
      <p:sp>
        <p:nvSpPr>
          <p:cNvPr id="5" name="Text Placeholder 55"/>
          <p:cNvSpPr>
            <a:spLocks noGrp="1"/>
          </p:cNvSpPr>
          <p:nvPr>
            <p:ph type="body" sz="quarter" idx="18" hasCustomPrompt="1"/>
          </p:nvPr>
        </p:nvSpPr>
        <p:spPr>
          <a:xfrm>
            <a:off x="2841341" y="1744145"/>
            <a:ext cx="5576887" cy="306387"/>
          </a:xfrm>
        </p:spPr>
        <p:txBody>
          <a:bodyPr anchor="ctr">
            <a:normAutofit/>
          </a:bodyPr>
          <a:lstStyle>
            <a:lvl1pPr marL="0" indent="0">
              <a:lnSpc>
                <a:spcPct val="100000"/>
              </a:lnSpc>
              <a:spcBef>
                <a:spcPts val="0"/>
              </a:spcBef>
              <a:buNone/>
              <a:defRPr sz="1200" baseline="0">
                <a:latin typeface="Century Gothic" charset="0"/>
                <a:ea typeface="Century Gothic" charset="0"/>
                <a:cs typeface="Century Gothic" charset="0"/>
              </a:defRPr>
            </a:lvl1pPr>
          </a:lstStyle>
          <a:p>
            <a:pPr lvl="0"/>
            <a:r>
              <a:rPr lang="en-US"/>
              <a:t>Insert project name</a:t>
            </a:r>
            <a:endParaRPr lang="en-US" dirty="0"/>
          </a:p>
        </p:txBody>
      </p:sp>
      <p:sp>
        <p:nvSpPr>
          <p:cNvPr id="6" name="Text Placeholder 55"/>
          <p:cNvSpPr>
            <a:spLocks noGrp="1"/>
          </p:cNvSpPr>
          <p:nvPr>
            <p:ph type="body" sz="quarter" idx="19" hasCustomPrompt="1"/>
          </p:nvPr>
        </p:nvSpPr>
        <p:spPr>
          <a:xfrm>
            <a:off x="2841341" y="2050532"/>
            <a:ext cx="5576887" cy="306387"/>
          </a:xfrm>
        </p:spPr>
        <p:txBody>
          <a:bodyPr anchor="ctr">
            <a:normAutofit/>
          </a:bodyPr>
          <a:lstStyle>
            <a:lvl1pPr marL="0" indent="0">
              <a:lnSpc>
                <a:spcPct val="100000"/>
              </a:lnSpc>
              <a:spcBef>
                <a:spcPts val="0"/>
              </a:spcBef>
              <a:buNone/>
              <a:defRPr sz="1200" baseline="0">
                <a:latin typeface="Century Gothic" charset="0"/>
                <a:ea typeface="Century Gothic" charset="0"/>
                <a:cs typeface="Century Gothic" charset="0"/>
              </a:defRPr>
            </a:lvl1pPr>
          </a:lstStyle>
          <a:p>
            <a:pPr lvl="0"/>
            <a:r>
              <a:rPr lang="en-US" dirty="0"/>
              <a:t>Insert project number</a:t>
            </a:r>
          </a:p>
        </p:txBody>
      </p:sp>
      <p:sp>
        <p:nvSpPr>
          <p:cNvPr id="7" name="Text Placeholder 55"/>
          <p:cNvSpPr>
            <a:spLocks noGrp="1"/>
          </p:cNvSpPr>
          <p:nvPr>
            <p:ph type="body" sz="quarter" idx="20" hasCustomPrompt="1"/>
          </p:nvPr>
        </p:nvSpPr>
        <p:spPr>
          <a:xfrm>
            <a:off x="2841341" y="3429791"/>
            <a:ext cx="4541317" cy="306387"/>
          </a:xfrm>
        </p:spPr>
        <p:txBody>
          <a:bodyPr anchor="ctr">
            <a:normAutofit/>
          </a:bodyPr>
          <a:lstStyle>
            <a:lvl1pPr marL="0" indent="0">
              <a:lnSpc>
                <a:spcPct val="100000"/>
              </a:lnSpc>
              <a:spcBef>
                <a:spcPts val="0"/>
              </a:spcBef>
              <a:buNone/>
              <a:defRPr sz="1200" baseline="0">
                <a:latin typeface="Century Gothic" charset="0"/>
                <a:ea typeface="Century Gothic" charset="0"/>
                <a:cs typeface="Century Gothic" charset="0"/>
              </a:defRPr>
            </a:lvl1pPr>
          </a:lstStyle>
          <a:p>
            <a:pPr lvl="0"/>
            <a:r>
              <a:rPr lang="en-US" dirty="0"/>
              <a:t>Insert ATA engineer name</a:t>
            </a:r>
          </a:p>
        </p:txBody>
      </p:sp>
      <p:sp>
        <p:nvSpPr>
          <p:cNvPr id="8" name="Text Placeholder 55"/>
          <p:cNvSpPr>
            <a:spLocks noGrp="1"/>
          </p:cNvSpPr>
          <p:nvPr>
            <p:ph type="body" sz="quarter" idx="21" hasCustomPrompt="1"/>
          </p:nvPr>
        </p:nvSpPr>
        <p:spPr>
          <a:xfrm>
            <a:off x="2841341" y="3736178"/>
            <a:ext cx="4541317" cy="306387"/>
          </a:xfrm>
        </p:spPr>
        <p:txBody>
          <a:bodyPr anchor="ctr">
            <a:normAutofit/>
          </a:bodyPr>
          <a:lstStyle>
            <a:lvl1pPr marL="0" indent="0">
              <a:lnSpc>
                <a:spcPct val="100000"/>
              </a:lnSpc>
              <a:spcBef>
                <a:spcPts val="0"/>
              </a:spcBef>
              <a:buNone/>
              <a:defRPr sz="1200" baseline="0">
                <a:latin typeface="Century Gothic" charset="0"/>
                <a:ea typeface="Century Gothic" charset="0"/>
                <a:cs typeface="Century Gothic" charset="0"/>
              </a:defRPr>
            </a:lvl1pPr>
          </a:lstStyle>
          <a:p>
            <a:pPr lvl="0"/>
            <a:r>
              <a:rPr lang="en-US" dirty="0"/>
              <a:t>Insert ATA engineer email address</a:t>
            </a:r>
          </a:p>
        </p:txBody>
      </p:sp>
      <p:sp>
        <p:nvSpPr>
          <p:cNvPr id="9" name="Text Placeholder 55"/>
          <p:cNvSpPr>
            <a:spLocks noGrp="1"/>
          </p:cNvSpPr>
          <p:nvPr>
            <p:ph type="body" sz="quarter" idx="22" hasCustomPrompt="1"/>
          </p:nvPr>
        </p:nvSpPr>
        <p:spPr>
          <a:xfrm>
            <a:off x="2841341" y="4042565"/>
            <a:ext cx="4541317" cy="306387"/>
          </a:xfrm>
        </p:spPr>
        <p:txBody>
          <a:bodyPr anchor="ctr">
            <a:normAutofit/>
          </a:bodyPr>
          <a:lstStyle>
            <a:lvl1pPr marL="0" indent="0">
              <a:lnSpc>
                <a:spcPct val="100000"/>
              </a:lnSpc>
              <a:spcBef>
                <a:spcPts val="0"/>
              </a:spcBef>
              <a:buNone/>
              <a:defRPr sz="1200" baseline="0">
                <a:latin typeface="Century Gothic" charset="0"/>
                <a:ea typeface="Century Gothic" charset="0"/>
                <a:cs typeface="Century Gothic" charset="0"/>
              </a:defRPr>
            </a:lvl1pPr>
          </a:lstStyle>
          <a:p>
            <a:pPr lvl="0"/>
            <a:r>
              <a:rPr lang="en-US" dirty="0"/>
              <a:t>Insert ATA engineer phone number</a:t>
            </a:r>
          </a:p>
        </p:txBody>
      </p:sp>
      <p:sp>
        <p:nvSpPr>
          <p:cNvPr id="10" name="Text Placeholder 55"/>
          <p:cNvSpPr>
            <a:spLocks noGrp="1"/>
          </p:cNvSpPr>
          <p:nvPr>
            <p:ph type="body" sz="quarter" idx="23" hasCustomPrompt="1"/>
          </p:nvPr>
        </p:nvSpPr>
        <p:spPr>
          <a:xfrm>
            <a:off x="2841341" y="4625340"/>
            <a:ext cx="4541317" cy="306387"/>
          </a:xfrm>
        </p:spPr>
        <p:txBody>
          <a:bodyPr anchor="ctr">
            <a:normAutofit/>
          </a:bodyPr>
          <a:lstStyle>
            <a:lvl1pPr marL="0" indent="0">
              <a:lnSpc>
                <a:spcPct val="100000"/>
              </a:lnSpc>
              <a:spcBef>
                <a:spcPts val="0"/>
              </a:spcBef>
              <a:buNone/>
              <a:defRPr sz="1200" baseline="0">
                <a:latin typeface="Century Gothic" charset="0"/>
                <a:ea typeface="Century Gothic" charset="0"/>
                <a:cs typeface="Century Gothic" charset="0"/>
              </a:defRPr>
            </a:lvl1pPr>
          </a:lstStyle>
          <a:p>
            <a:pPr lvl="0"/>
            <a:r>
              <a:rPr lang="en-US" dirty="0"/>
              <a:t>Insert ATA reviewer name</a:t>
            </a:r>
          </a:p>
        </p:txBody>
      </p:sp>
      <p:sp>
        <p:nvSpPr>
          <p:cNvPr id="11" name="Text Placeholder 55"/>
          <p:cNvSpPr>
            <a:spLocks noGrp="1"/>
          </p:cNvSpPr>
          <p:nvPr>
            <p:ph type="body" sz="quarter" idx="24" hasCustomPrompt="1"/>
          </p:nvPr>
        </p:nvSpPr>
        <p:spPr>
          <a:xfrm>
            <a:off x="2841341" y="4931727"/>
            <a:ext cx="4541317" cy="306387"/>
          </a:xfrm>
        </p:spPr>
        <p:txBody>
          <a:bodyPr anchor="ctr">
            <a:normAutofit/>
          </a:bodyPr>
          <a:lstStyle>
            <a:lvl1pPr marL="0" indent="0">
              <a:lnSpc>
                <a:spcPct val="100000"/>
              </a:lnSpc>
              <a:spcBef>
                <a:spcPts val="0"/>
              </a:spcBef>
              <a:buNone/>
              <a:defRPr sz="1200" baseline="0">
                <a:latin typeface="Century Gothic" charset="0"/>
                <a:ea typeface="Century Gothic" charset="0"/>
                <a:cs typeface="Century Gothic" charset="0"/>
              </a:defRPr>
            </a:lvl1pPr>
          </a:lstStyle>
          <a:p>
            <a:pPr lvl="0"/>
            <a:r>
              <a:rPr lang="en-US" dirty="0"/>
              <a:t>Insert ATA reviewer email address</a:t>
            </a:r>
          </a:p>
        </p:txBody>
      </p:sp>
      <p:sp>
        <p:nvSpPr>
          <p:cNvPr id="12" name="Text Placeholder 55"/>
          <p:cNvSpPr>
            <a:spLocks noGrp="1"/>
          </p:cNvSpPr>
          <p:nvPr>
            <p:ph type="body" sz="quarter" idx="25" hasCustomPrompt="1"/>
          </p:nvPr>
        </p:nvSpPr>
        <p:spPr>
          <a:xfrm>
            <a:off x="2841341" y="5238114"/>
            <a:ext cx="4541317" cy="306387"/>
          </a:xfrm>
        </p:spPr>
        <p:txBody>
          <a:bodyPr anchor="ctr">
            <a:normAutofit/>
          </a:bodyPr>
          <a:lstStyle>
            <a:lvl1pPr marL="0" indent="0">
              <a:lnSpc>
                <a:spcPct val="100000"/>
              </a:lnSpc>
              <a:spcBef>
                <a:spcPts val="0"/>
              </a:spcBef>
              <a:buNone/>
              <a:defRPr sz="1200" baseline="0">
                <a:latin typeface="Century Gothic" charset="0"/>
                <a:ea typeface="Century Gothic" charset="0"/>
                <a:cs typeface="Century Gothic" charset="0"/>
              </a:defRPr>
            </a:lvl1pPr>
          </a:lstStyle>
          <a:p>
            <a:pPr lvl="0"/>
            <a:r>
              <a:rPr lang="en-US" dirty="0"/>
              <a:t>Insert ATA reviewer phone number</a:t>
            </a:r>
          </a:p>
        </p:txBody>
      </p:sp>
      <p:sp>
        <p:nvSpPr>
          <p:cNvPr id="13" name="Text Placeholder 55"/>
          <p:cNvSpPr>
            <a:spLocks noGrp="1"/>
          </p:cNvSpPr>
          <p:nvPr>
            <p:ph type="body" sz="quarter" idx="26" hasCustomPrompt="1"/>
          </p:nvPr>
        </p:nvSpPr>
        <p:spPr>
          <a:xfrm>
            <a:off x="2841341" y="2563626"/>
            <a:ext cx="1933481" cy="306387"/>
          </a:xfrm>
        </p:spPr>
        <p:txBody>
          <a:bodyPr anchor="ctr">
            <a:normAutofit/>
          </a:bodyPr>
          <a:lstStyle>
            <a:lvl1pPr marL="0" indent="0">
              <a:lnSpc>
                <a:spcPct val="100000"/>
              </a:lnSpc>
              <a:spcBef>
                <a:spcPts val="0"/>
              </a:spcBef>
              <a:buNone/>
              <a:defRPr sz="1200" baseline="0">
                <a:latin typeface="Century Gothic" charset="0"/>
                <a:ea typeface="Century Gothic" charset="0"/>
                <a:cs typeface="Century Gothic" charset="0"/>
              </a:defRPr>
            </a:lvl1pPr>
          </a:lstStyle>
          <a:p>
            <a:pPr lvl="0"/>
            <a:r>
              <a:rPr lang="en-US" dirty="0"/>
              <a:t>Insert report #</a:t>
            </a:r>
          </a:p>
        </p:txBody>
      </p:sp>
      <p:sp>
        <p:nvSpPr>
          <p:cNvPr id="14" name="Text Placeholder 55"/>
          <p:cNvSpPr>
            <a:spLocks noGrp="1"/>
          </p:cNvSpPr>
          <p:nvPr>
            <p:ph type="body" sz="quarter" idx="27" hasCustomPrompt="1"/>
          </p:nvPr>
        </p:nvSpPr>
        <p:spPr>
          <a:xfrm>
            <a:off x="2841341" y="2870013"/>
            <a:ext cx="1933481" cy="306387"/>
          </a:xfrm>
        </p:spPr>
        <p:txBody>
          <a:bodyPr anchor="ctr">
            <a:normAutofit/>
          </a:bodyPr>
          <a:lstStyle>
            <a:lvl1pPr marL="0" indent="0">
              <a:lnSpc>
                <a:spcPct val="100000"/>
              </a:lnSpc>
              <a:spcBef>
                <a:spcPts val="0"/>
              </a:spcBef>
              <a:buNone/>
              <a:defRPr sz="1200" baseline="0">
                <a:latin typeface="Century Gothic" charset="0"/>
                <a:ea typeface="Century Gothic" charset="0"/>
                <a:cs typeface="Century Gothic" charset="0"/>
              </a:defRPr>
            </a:lvl1pPr>
          </a:lstStyle>
          <a:p>
            <a:pPr lvl="0"/>
            <a:r>
              <a:rPr lang="en-US" dirty="0"/>
              <a:t>Insert version #</a:t>
            </a:r>
          </a:p>
        </p:txBody>
      </p:sp>
      <p:sp>
        <p:nvSpPr>
          <p:cNvPr id="15" name="TextBox 14"/>
          <p:cNvSpPr txBox="1"/>
          <p:nvPr userDrawn="1"/>
        </p:nvSpPr>
        <p:spPr>
          <a:xfrm>
            <a:off x="1425981" y="1739991"/>
            <a:ext cx="1259173" cy="306387"/>
          </a:xfrm>
          <a:prstGeom prst="rect">
            <a:avLst/>
          </a:prstGeom>
        </p:spPr>
        <p:txBody>
          <a:bodyPr vert="horz" wrap="square" lIns="91440" tIns="45720" rIns="91440" bIns="45720" rtlCol="0" anchor="ctr">
            <a:normAutofit/>
          </a:bodyPr>
          <a:lstStyle/>
          <a:p>
            <a:r>
              <a:rPr lang="en-US" sz="1200" b="1" dirty="0">
                <a:latin typeface="Century Gothic" charset="0"/>
                <a:ea typeface="Century Gothic" charset="0"/>
                <a:cs typeface="Century Gothic" charset="0"/>
              </a:rPr>
              <a:t>Project</a:t>
            </a:r>
            <a:r>
              <a:rPr lang="en-US" sz="1200" b="1" baseline="0" dirty="0">
                <a:latin typeface="Century Gothic" charset="0"/>
                <a:ea typeface="Century Gothic" charset="0"/>
                <a:cs typeface="Century Gothic" charset="0"/>
              </a:rPr>
              <a:t> Name:</a:t>
            </a:r>
            <a:endParaRPr lang="en-US" sz="1200" b="1" dirty="0">
              <a:latin typeface="Century Gothic" charset="0"/>
              <a:ea typeface="Century Gothic" charset="0"/>
              <a:cs typeface="Century Gothic" charset="0"/>
            </a:endParaRPr>
          </a:p>
        </p:txBody>
      </p:sp>
      <p:sp>
        <p:nvSpPr>
          <p:cNvPr id="16" name="TextBox 15"/>
          <p:cNvSpPr txBox="1"/>
          <p:nvPr userDrawn="1"/>
        </p:nvSpPr>
        <p:spPr>
          <a:xfrm>
            <a:off x="1425981" y="2046378"/>
            <a:ext cx="1459628" cy="306387"/>
          </a:xfrm>
          <a:prstGeom prst="rect">
            <a:avLst/>
          </a:prstGeom>
        </p:spPr>
        <p:txBody>
          <a:bodyPr vert="horz" wrap="square" lIns="91440" tIns="45720" rIns="91440" bIns="45720" rtlCol="0" anchor="ctr">
            <a:normAutofit/>
          </a:bodyPr>
          <a:lstStyle/>
          <a:p>
            <a:r>
              <a:rPr lang="en-US" sz="1200" b="1" dirty="0">
                <a:latin typeface="Century Gothic" charset="0"/>
                <a:ea typeface="Century Gothic" charset="0"/>
                <a:cs typeface="Century Gothic" charset="0"/>
              </a:rPr>
              <a:t>Project</a:t>
            </a:r>
            <a:r>
              <a:rPr lang="en-US" sz="1200" b="1" baseline="0" dirty="0">
                <a:latin typeface="Century Gothic" charset="0"/>
                <a:ea typeface="Century Gothic" charset="0"/>
                <a:cs typeface="Century Gothic" charset="0"/>
              </a:rPr>
              <a:t> Number:</a:t>
            </a:r>
            <a:endParaRPr lang="en-US" sz="1200" b="1" dirty="0">
              <a:latin typeface="Century Gothic" charset="0"/>
              <a:ea typeface="Century Gothic" charset="0"/>
              <a:cs typeface="Century Gothic" charset="0"/>
            </a:endParaRPr>
          </a:p>
        </p:txBody>
      </p:sp>
      <p:sp>
        <p:nvSpPr>
          <p:cNvPr id="17" name="TextBox 16"/>
          <p:cNvSpPr txBox="1"/>
          <p:nvPr userDrawn="1"/>
        </p:nvSpPr>
        <p:spPr>
          <a:xfrm>
            <a:off x="1460198" y="3434070"/>
            <a:ext cx="1259173" cy="306387"/>
          </a:xfrm>
          <a:prstGeom prst="rect">
            <a:avLst/>
          </a:prstGeom>
        </p:spPr>
        <p:txBody>
          <a:bodyPr vert="horz" wrap="square" lIns="91440" tIns="45720" rIns="91440" bIns="45720" rtlCol="0" anchor="ctr">
            <a:normAutofit/>
          </a:bodyPr>
          <a:lstStyle/>
          <a:p>
            <a:r>
              <a:rPr lang="en-US" sz="1200" b="1" dirty="0">
                <a:latin typeface="Century Gothic" charset="0"/>
                <a:ea typeface="Century Gothic" charset="0"/>
                <a:cs typeface="Century Gothic" charset="0"/>
              </a:rPr>
              <a:t>Prepared by</a:t>
            </a:r>
            <a:r>
              <a:rPr lang="en-US" sz="1200" b="1" baseline="0" dirty="0">
                <a:latin typeface="Century Gothic" charset="0"/>
                <a:ea typeface="Century Gothic" charset="0"/>
                <a:cs typeface="Century Gothic" charset="0"/>
              </a:rPr>
              <a:t>:</a:t>
            </a:r>
            <a:endParaRPr lang="en-US" sz="1200" b="1" dirty="0">
              <a:latin typeface="Century Gothic" charset="0"/>
              <a:ea typeface="Century Gothic" charset="0"/>
              <a:cs typeface="Century Gothic" charset="0"/>
            </a:endParaRPr>
          </a:p>
        </p:txBody>
      </p:sp>
      <p:sp>
        <p:nvSpPr>
          <p:cNvPr id="18" name="TextBox 17"/>
          <p:cNvSpPr txBox="1"/>
          <p:nvPr userDrawn="1"/>
        </p:nvSpPr>
        <p:spPr>
          <a:xfrm>
            <a:off x="1460198" y="4625340"/>
            <a:ext cx="1259173" cy="306387"/>
          </a:xfrm>
          <a:prstGeom prst="rect">
            <a:avLst/>
          </a:prstGeom>
        </p:spPr>
        <p:txBody>
          <a:bodyPr vert="horz" wrap="square" lIns="91440" tIns="45720" rIns="91440" bIns="45720" rtlCol="0" anchor="ctr">
            <a:normAutofit/>
          </a:bodyPr>
          <a:lstStyle/>
          <a:p>
            <a:r>
              <a:rPr lang="en-US" sz="1200" b="1" dirty="0">
                <a:latin typeface="Century Gothic" charset="0"/>
                <a:ea typeface="Century Gothic" charset="0"/>
                <a:cs typeface="Century Gothic" charset="0"/>
              </a:rPr>
              <a:t>Reviewed by</a:t>
            </a:r>
            <a:r>
              <a:rPr lang="en-US" sz="1200" b="1" baseline="0" dirty="0">
                <a:latin typeface="Century Gothic" charset="0"/>
                <a:ea typeface="Century Gothic" charset="0"/>
                <a:cs typeface="Century Gothic" charset="0"/>
              </a:rPr>
              <a:t>:</a:t>
            </a:r>
            <a:endParaRPr lang="en-US" sz="1200" b="1" dirty="0">
              <a:latin typeface="Century Gothic" charset="0"/>
              <a:ea typeface="Century Gothic" charset="0"/>
              <a:cs typeface="Century Gothic" charset="0"/>
            </a:endParaRPr>
          </a:p>
        </p:txBody>
      </p:sp>
      <p:sp>
        <p:nvSpPr>
          <p:cNvPr id="19" name="TextBox 18"/>
          <p:cNvSpPr txBox="1"/>
          <p:nvPr userDrawn="1"/>
        </p:nvSpPr>
        <p:spPr>
          <a:xfrm>
            <a:off x="1419215" y="2558388"/>
            <a:ext cx="1259173" cy="306387"/>
          </a:xfrm>
          <a:prstGeom prst="rect">
            <a:avLst/>
          </a:prstGeom>
        </p:spPr>
        <p:txBody>
          <a:bodyPr vert="horz" wrap="square" lIns="91440" tIns="45720" rIns="91440" bIns="45720" rtlCol="0" anchor="ctr">
            <a:normAutofit fontScale="92500"/>
          </a:bodyPr>
          <a:lstStyle/>
          <a:p>
            <a:r>
              <a:rPr lang="en-US" sz="1200" b="1" dirty="0">
                <a:latin typeface="Century Gothic" charset="0"/>
                <a:ea typeface="Century Gothic" charset="0"/>
                <a:cs typeface="Century Gothic" charset="0"/>
              </a:rPr>
              <a:t>Report Number:</a:t>
            </a:r>
          </a:p>
        </p:txBody>
      </p:sp>
      <p:sp>
        <p:nvSpPr>
          <p:cNvPr id="20" name="TextBox 19"/>
          <p:cNvSpPr txBox="1"/>
          <p:nvPr userDrawn="1"/>
        </p:nvSpPr>
        <p:spPr>
          <a:xfrm>
            <a:off x="1425981" y="2860512"/>
            <a:ext cx="1259173" cy="306387"/>
          </a:xfrm>
          <a:prstGeom prst="rect">
            <a:avLst/>
          </a:prstGeom>
        </p:spPr>
        <p:txBody>
          <a:bodyPr vert="horz" wrap="square" lIns="91440" tIns="45720" rIns="91440" bIns="45720" rtlCol="0" anchor="ctr">
            <a:normAutofit/>
          </a:bodyPr>
          <a:lstStyle/>
          <a:p>
            <a:r>
              <a:rPr lang="en-US" sz="1200" b="1" dirty="0">
                <a:latin typeface="Century Gothic" charset="0"/>
                <a:ea typeface="Century Gothic" charset="0"/>
                <a:cs typeface="Century Gothic" charset="0"/>
              </a:rPr>
              <a:t>Version:</a:t>
            </a:r>
          </a:p>
        </p:txBody>
      </p:sp>
      <p:sp>
        <p:nvSpPr>
          <p:cNvPr id="3" name="TextBox 2"/>
          <p:cNvSpPr txBox="1"/>
          <p:nvPr userDrawn="1"/>
        </p:nvSpPr>
        <p:spPr>
          <a:xfrm>
            <a:off x="1558800" y="529201"/>
            <a:ext cx="6069600" cy="410399"/>
          </a:xfrm>
          <a:prstGeom prst="rect">
            <a:avLst/>
          </a:prstGeom>
          <a:noFill/>
        </p:spPr>
        <p:txBody>
          <a:bodyPr wrap="square" rtlCol="0" anchor="ctr">
            <a:spAutoFit/>
          </a:bodyPr>
          <a:lstStyle/>
          <a:p>
            <a:pPr algn="ctr"/>
            <a:r>
              <a:rPr lang="en-GB" sz="2400" dirty="0">
                <a:latin typeface="Century Gothic" charset="0"/>
                <a:ea typeface="Century Gothic" charset="0"/>
                <a:cs typeface="Century Gothic" charset="0"/>
              </a:rPr>
              <a:t>Report Data Sheet</a:t>
            </a:r>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val="827476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with Full Width Text">
    <p:spTree>
      <p:nvGrpSpPr>
        <p:cNvPr id="1" name=""/>
        <p:cNvGrpSpPr/>
        <p:nvPr/>
      </p:nvGrpSpPr>
      <p:grpSpPr>
        <a:xfrm>
          <a:off x="0" y="0"/>
          <a:ext cx="0" cy="0"/>
          <a:chOff x="0" y="0"/>
          <a:chExt cx="0" cy="0"/>
        </a:xfrm>
      </p:grpSpPr>
      <p:sp>
        <p:nvSpPr>
          <p:cNvPr id="60" name="Text Placeholder 2"/>
          <p:cNvSpPr>
            <a:spLocks noGrp="1"/>
          </p:cNvSpPr>
          <p:nvPr>
            <p:ph type="body" sz="quarter" idx="14" hasCustomPrompt="1"/>
          </p:nvPr>
        </p:nvSpPr>
        <p:spPr>
          <a:xfrm>
            <a:off x="1566315" y="1026136"/>
            <a:ext cx="6069362" cy="332478"/>
          </a:xfrm>
        </p:spPr>
        <p:txBody>
          <a:bodyPr anchor="t">
            <a:noAutofit/>
          </a:bodyPr>
          <a:lstStyle>
            <a:lvl1pPr marL="0" indent="0" algn="ctr">
              <a:lnSpc>
                <a:spcPct val="100000"/>
              </a:lnSpc>
              <a:spcBef>
                <a:spcPts val="0"/>
              </a:spcBef>
              <a:buNone/>
              <a:defRPr sz="1600" baseline="0">
                <a:latin typeface="Century Gothic" charset="0"/>
                <a:ea typeface="Century Gothic" charset="0"/>
                <a:cs typeface="Century Gothic" charset="0"/>
              </a:defRPr>
            </a:lvl1pPr>
          </a:lstStyle>
          <a:p>
            <a:pPr lvl="0"/>
            <a:r>
              <a:rPr lang="en-GB" dirty="0"/>
              <a:t>Insert Subtitle</a:t>
            </a:r>
          </a:p>
        </p:txBody>
      </p:sp>
      <p:sp>
        <p:nvSpPr>
          <p:cNvPr id="3" name="Text Placeholder 2"/>
          <p:cNvSpPr>
            <a:spLocks noGrp="1"/>
          </p:cNvSpPr>
          <p:nvPr>
            <p:ph type="body" sz="quarter" idx="13" hasCustomPrompt="1"/>
          </p:nvPr>
        </p:nvSpPr>
        <p:spPr>
          <a:xfrm>
            <a:off x="1560130" y="528046"/>
            <a:ext cx="6070815" cy="409154"/>
          </a:xfrm>
        </p:spPr>
        <p:txBody>
          <a:bodyPr anchor="ctr">
            <a:noAutofit/>
          </a:bodyPr>
          <a:lstStyle>
            <a:lvl1pPr marL="0" indent="0" algn="ctr">
              <a:buNone/>
              <a:defRPr sz="2400" baseline="0">
                <a:latin typeface="Century Gothic" charset="0"/>
                <a:ea typeface="Century Gothic" charset="0"/>
                <a:cs typeface="Century Gothic" charset="0"/>
              </a:defRPr>
            </a:lvl1pPr>
          </a:lstStyle>
          <a:p>
            <a:pPr lvl="0"/>
            <a:r>
              <a:rPr lang="en-GB" dirty="0"/>
              <a:t>Insert Title</a:t>
            </a:r>
          </a:p>
        </p:txBody>
      </p:sp>
      <p:sp>
        <p:nvSpPr>
          <p:cNvPr id="5" name="Text Placeholder 4"/>
          <p:cNvSpPr>
            <a:spLocks noGrp="1"/>
          </p:cNvSpPr>
          <p:nvPr>
            <p:ph type="body" sz="quarter" idx="18"/>
          </p:nvPr>
        </p:nvSpPr>
        <p:spPr>
          <a:xfrm>
            <a:off x="1050540" y="1683366"/>
            <a:ext cx="7481888" cy="4211034"/>
          </a:xfrm>
        </p:spPr>
        <p:txBody>
          <a:bodyPr anchor="t"/>
          <a:lstStyle>
            <a:lvl1pPr marL="228600" indent="-228600">
              <a:lnSpc>
                <a:spcPct val="100000"/>
              </a:lnSpc>
              <a:buFont typeface="Arial" charset="0"/>
              <a:buChar char="•"/>
              <a:defRPr sz="2400">
                <a:latin typeface="Century Gothic" charset="0"/>
                <a:ea typeface="Century Gothic" charset="0"/>
                <a:cs typeface="Century Gothic" charset="0"/>
              </a:defRPr>
            </a:lvl1pPr>
            <a:lvl2pPr marL="685800" indent="-228600">
              <a:lnSpc>
                <a:spcPct val="100000"/>
              </a:lnSpc>
              <a:buFont typeface="Arial" charset="0"/>
              <a:buChar char="•"/>
              <a:defRPr sz="2000">
                <a:latin typeface="Century Gothic" charset="0"/>
                <a:ea typeface="Century Gothic" charset="0"/>
                <a:cs typeface="Century Gothic" charset="0"/>
              </a:defRPr>
            </a:lvl2pPr>
            <a:lvl3pPr marL="1143000" indent="-228600">
              <a:lnSpc>
                <a:spcPct val="100000"/>
              </a:lnSpc>
              <a:buFont typeface="Arial" charset="0"/>
              <a:buChar char="•"/>
              <a:defRPr sz="1800">
                <a:latin typeface="Century Gothic" charset="0"/>
                <a:ea typeface="Century Gothic" charset="0"/>
                <a:cs typeface="Century Gothic" charset="0"/>
              </a:defRPr>
            </a:lvl3pPr>
            <a:lvl4pPr marL="1600200" indent="-228600">
              <a:lnSpc>
                <a:spcPct val="100000"/>
              </a:lnSpc>
              <a:buFont typeface="Arial" charset="0"/>
              <a:buChar char="•"/>
              <a:defRPr sz="1800">
                <a:latin typeface="Century Gothic" charset="0"/>
                <a:ea typeface="Century Gothic" charset="0"/>
                <a:cs typeface="Century Gothic" charset="0"/>
              </a:defRPr>
            </a:lvl4pPr>
            <a:lvl5pPr>
              <a:defRPr>
                <a:latin typeface="Century Gothic" charset="0"/>
                <a:ea typeface="Century Gothic" charset="0"/>
                <a:cs typeface="Century Gothic"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159378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with Full Width Image">
    <p:spTree>
      <p:nvGrpSpPr>
        <p:cNvPr id="1" name=""/>
        <p:cNvGrpSpPr/>
        <p:nvPr/>
      </p:nvGrpSpPr>
      <p:grpSpPr>
        <a:xfrm>
          <a:off x="0" y="0"/>
          <a:ext cx="0" cy="0"/>
          <a:chOff x="0" y="0"/>
          <a:chExt cx="0" cy="0"/>
        </a:xfrm>
      </p:grpSpPr>
      <p:sp>
        <p:nvSpPr>
          <p:cNvPr id="60" name="Text Placeholder 2"/>
          <p:cNvSpPr>
            <a:spLocks noGrp="1"/>
          </p:cNvSpPr>
          <p:nvPr>
            <p:ph type="body" sz="quarter" idx="14" hasCustomPrompt="1"/>
          </p:nvPr>
        </p:nvSpPr>
        <p:spPr>
          <a:xfrm>
            <a:off x="1566315" y="1026136"/>
            <a:ext cx="6069362" cy="332478"/>
          </a:xfrm>
        </p:spPr>
        <p:txBody>
          <a:bodyPr anchor="t">
            <a:noAutofit/>
          </a:bodyPr>
          <a:lstStyle>
            <a:lvl1pPr marL="0" indent="0" algn="ctr">
              <a:lnSpc>
                <a:spcPct val="100000"/>
              </a:lnSpc>
              <a:spcBef>
                <a:spcPts val="0"/>
              </a:spcBef>
              <a:buNone/>
              <a:defRPr sz="1600" baseline="0">
                <a:latin typeface="Century Gothic" charset="0"/>
                <a:ea typeface="Century Gothic" charset="0"/>
                <a:cs typeface="Century Gothic" charset="0"/>
              </a:defRPr>
            </a:lvl1pPr>
          </a:lstStyle>
          <a:p>
            <a:pPr lvl="0"/>
            <a:r>
              <a:rPr lang="en-GB" dirty="0"/>
              <a:t>Insert Subtitle</a:t>
            </a:r>
          </a:p>
        </p:txBody>
      </p:sp>
      <p:sp>
        <p:nvSpPr>
          <p:cNvPr id="3" name="Text Placeholder 2"/>
          <p:cNvSpPr>
            <a:spLocks noGrp="1"/>
          </p:cNvSpPr>
          <p:nvPr>
            <p:ph type="body" sz="quarter" idx="13" hasCustomPrompt="1"/>
          </p:nvPr>
        </p:nvSpPr>
        <p:spPr>
          <a:xfrm>
            <a:off x="1560130" y="528046"/>
            <a:ext cx="6070815" cy="409154"/>
          </a:xfrm>
        </p:spPr>
        <p:txBody>
          <a:bodyPr anchor="ctr">
            <a:noAutofit/>
          </a:bodyPr>
          <a:lstStyle>
            <a:lvl1pPr marL="0" indent="0" algn="ctr">
              <a:buNone/>
              <a:defRPr sz="2400" baseline="0">
                <a:latin typeface="Century Gothic" charset="0"/>
                <a:ea typeface="Century Gothic" charset="0"/>
                <a:cs typeface="Century Gothic" charset="0"/>
              </a:defRPr>
            </a:lvl1pPr>
          </a:lstStyle>
          <a:p>
            <a:pPr lvl="0"/>
            <a:r>
              <a:rPr lang="en-GB" dirty="0"/>
              <a:t>Insert Title</a:t>
            </a:r>
          </a:p>
        </p:txBody>
      </p:sp>
      <p:sp>
        <p:nvSpPr>
          <p:cNvPr id="5" name="Text Placeholder 4"/>
          <p:cNvSpPr>
            <a:spLocks noGrp="1"/>
          </p:cNvSpPr>
          <p:nvPr>
            <p:ph type="body" sz="quarter" idx="18" hasCustomPrompt="1"/>
          </p:nvPr>
        </p:nvSpPr>
        <p:spPr>
          <a:xfrm>
            <a:off x="1050540" y="5494638"/>
            <a:ext cx="7481888" cy="399762"/>
          </a:xfrm>
        </p:spPr>
        <p:txBody>
          <a:bodyPr anchor="ctr">
            <a:normAutofit/>
          </a:bodyPr>
          <a:lstStyle>
            <a:lvl1pPr marL="0" indent="0" algn="ctr">
              <a:lnSpc>
                <a:spcPct val="100000"/>
              </a:lnSpc>
              <a:spcBef>
                <a:spcPts val="0"/>
              </a:spcBef>
              <a:buFontTx/>
              <a:buNone/>
              <a:defRPr sz="1800">
                <a:latin typeface="Century Gothic" charset="0"/>
                <a:ea typeface="Century Gothic" charset="0"/>
                <a:cs typeface="Century Gothic" charset="0"/>
              </a:defRPr>
            </a:lvl1pPr>
            <a:lvl2pPr marL="457200" indent="0">
              <a:lnSpc>
                <a:spcPct val="100000"/>
              </a:lnSpc>
              <a:buFontTx/>
              <a:buNone/>
              <a:defRPr sz="2000">
                <a:latin typeface="Century Gothic" charset="0"/>
                <a:ea typeface="Century Gothic" charset="0"/>
                <a:cs typeface="Century Gothic" charset="0"/>
              </a:defRPr>
            </a:lvl2pPr>
            <a:lvl3pPr marL="914400" indent="0">
              <a:lnSpc>
                <a:spcPct val="100000"/>
              </a:lnSpc>
              <a:buFontTx/>
              <a:buNone/>
              <a:defRPr sz="1800">
                <a:latin typeface="Century Gothic" charset="0"/>
                <a:ea typeface="Century Gothic" charset="0"/>
                <a:cs typeface="Century Gothic" charset="0"/>
              </a:defRPr>
            </a:lvl3pPr>
            <a:lvl4pPr marL="1371600" indent="0">
              <a:lnSpc>
                <a:spcPct val="100000"/>
              </a:lnSpc>
              <a:buFontTx/>
              <a:buNone/>
              <a:defRPr sz="1800">
                <a:latin typeface="Century Gothic" charset="0"/>
                <a:ea typeface="Century Gothic" charset="0"/>
                <a:cs typeface="Century Gothic" charset="0"/>
              </a:defRPr>
            </a:lvl4pPr>
            <a:lvl5pPr>
              <a:defRPr>
                <a:latin typeface="Century Gothic" charset="0"/>
                <a:ea typeface="Century Gothic" charset="0"/>
                <a:cs typeface="Century Gothic" charset="0"/>
              </a:defRPr>
            </a:lvl5pPr>
          </a:lstStyle>
          <a:p>
            <a:pPr lvl="0"/>
            <a:r>
              <a:rPr lang="en-GB" dirty="0"/>
              <a:t>Click to add text – this is a default text box</a:t>
            </a:r>
          </a:p>
        </p:txBody>
      </p:sp>
      <p:sp>
        <p:nvSpPr>
          <p:cNvPr id="4" name="Picture Placeholder 3"/>
          <p:cNvSpPr>
            <a:spLocks noGrp="1"/>
          </p:cNvSpPr>
          <p:nvPr>
            <p:ph type="pic" sz="quarter" idx="19"/>
          </p:nvPr>
        </p:nvSpPr>
        <p:spPr>
          <a:xfrm>
            <a:off x="1050925" y="1681163"/>
            <a:ext cx="7481888" cy="3730625"/>
          </a:xfrm>
        </p:spPr>
        <p:txBody>
          <a:bodyPr>
            <a:normAutofit/>
          </a:bodyPr>
          <a:lstStyle>
            <a:lvl1pPr marL="0" indent="0" algn="ctr">
              <a:buFontTx/>
              <a:buNone/>
              <a:defRPr sz="1800"/>
            </a:lvl1pPr>
          </a:lstStyle>
          <a:p>
            <a:endParaRPr lang="en-US" dirty="0"/>
          </a:p>
          <a:p>
            <a:endParaRPr lang="en-US" dirty="0"/>
          </a:p>
          <a:p>
            <a:endParaRPr lang="en-US" dirty="0"/>
          </a:p>
          <a:p>
            <a:r>
              <a:rPr lang="en-US" dirty="0"/>
              <a:t>Insert Picture</a:t>
            </a:r>
          </a:p>
        </p:txBody>
      </p:sp>
    </p:spTree>
    <p:extLst>
      <p:ext uri="{BB962C8B-B14F-4D97-AF65-F5344CB8AC3E}">
        <p14:creationId xmlns:p14="http://schemas.microsoft.com/office/powerpoint/2010/main" val="478528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with Text and Picture">
    <p:spTree>
      <p:nvGrpSpPr>
        <p:cNvPr id="1" name=""/>
        <p:cNvGrpSpPr/>
        <p:nvPr/>
      </p:nvGrpSpPr>
      <p:grpSpPr>
        <a:xfrm>
          <a:off x="0" y="0"/>
          <a:ext cx="0" cy="0"/>
          <a:chOff x="0" y="0"/>
          <a:chExt cx="0" cy="0"/>
        </a:xfrm>
      </p:grpSpPr>
      <p:sp>
        <p:nvSpPr>
          <p:cNvPr id="60" name="Text Placeholder 2"/>
          <p:cNvSpPr>
            <a:spLocks noGrp="1"/>
          </p:cNvSpPr>
          <p:nvPr>
            <p:ph type="body" sz="quarter" idx="14" hasCustomPrompt="1"/>
          </p:nvPr>
        </p:nvSpPr>
        <p:spPr>
          <a:xfrm>
            <a:off x="1566315" y="1026136"/>
            <a:ext cx="6069362" cy="332478"/>
          </a:xfrm>
        </p:spPr>
        <p:txBody>
          <a:bodyPr anchor="t">
            <a:noAutofit/>
          </a:bodyPr>
          <a:lstStyle>
            <a:lvl1pPr marL="0" indent="0" algn="ctr">
              <a:lnSpc>
                <a:spcPct val="100000"/>
              </a:lnSpc>
              <a:spcBef>
                <a:spcPts val="0"/>
              </a:spcBef>
              <a:buNone/>
              <a:defRPr sz="1600" baseline="0">
                <a:latin typeface="Century Gothic" charset="0"/>
                <a:ea typeface="Century Gothic" charset="0"/>
                <a:cs typeface="Century Gothic" charset="0"/>
              </a:defRPr>
            </a:lvl1pPr>
          </a:lstStyle>
          <a:p>
            <a:pPr lvl="0"/>
            <a:r>
              <a:rPr lang="en-GB" dirty="0"/>
              <a:t>Insert Subtitle</a:t>
            </a:r>
          </a:p>
        </p:txBody>
      </p:sp>
      <p:sp>
        <p:nvSpPr>
          <p:cNvPr id="3" name="Text Placeholder 2"/>
          <p:cNvSpPr>
            <a:spLocks noGrp="1"/>
          </p:cNvSpPr>
          <p:nvPr>
            <p:ph type="body" sz="quarter" idx="13" hasCustomPrompt="1"/>
          </p:nvPr>
        </p:nvSpPr>
        <p:spPr>
          <a:xfrm>
            <a:off x="1560130" y="528046"/>
            <a:ext cx="6070815" cy="409154"/>
          </a:xfrm>
        </p:spPr>
        <p:txBody>
          <a:bodyPr anchor="ctr">
            <a:noAutofit/>
          </a:bodyPr>
          <a:lstStyle>
            <a:lvl1pPr marL="0" indent="0" algn="ctr">
              <a:buNone/>
              <a:defRPr sz="2400" baseline="0">
                <a:latin typeface="Century Gothic" charset="0"/>
                <a:ea typeface="Century Gothic" charset="0"/>
                <a:cs typeface="Century Gothic" charset="0"/>
              </a:defRPr>
            </a:lvl1pPr>
          </a:lstStyle>
          <a:p>
            <a:pPr lvl="0"/>
            <a:r>
              <a:rPr lang="en-GB" dirty="0"/>
              <a:t>Insert Title</a:t>
            </a:r>
          </a:p>
        </p:txBody>
      </p:sp>
      <p:sp>
        <p:nvSpPr>
          <p:cNvPr id="6" name="Text Placeholder 5"/>
          <p:cNvSpPr>
            <a:spLocks noGrp="1"/>
          </p:cNvSpPr>
          <p:nvPr>
            <p:ph type="body" sz="quarter" idx="20"/>
          </p:nvPr>
        </p:nvSpPr>
        <p:spPr>
          <a:xfrm>
            <a:off x="1083877" y="1681163"/>
            <a:ext cx="3537551" cy="4213225"/>
          </a:xfrm>
        </p:spPr>
        <p:txBody>
          <a:bodyPr/>
          <a:lstStyle>
            <a:lvl1pPr marL="228600" indent="-228600">
              <a:buFont typeface="Arial" charset="0"/>
              <a:buChar char="•"/>
              <a:defRPr/>
            </a:lvl1pPr>
            <a:lvl2pPr marL="685800" indent="-228600">
              <a:buFont typeface="Arial" charset="0"/>
              <a:buChar char="•"/>
              <a:defRPr/>
            </a:lvl2pPr>
            <a:lvl3pPr marL="1143000" indent="-228600">
              <a:buFont typeface="Arial" charset="0"/>
              <a:buChar char="•"/>
              <a:defRPr sz="1800"/>
            </a:lvl3pPr>
            <a:lvl4pPr marL="1600200" indent="-228600">
              <a:buFont typeface="Arial" charset="0"/>
              <a:buChar char="•"/>
              <a:defRPr sz="18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6" name="Picture Placeholder 15"/>
          <p:cNvSpPr>
            <a:spLocks noGrp="1"/>
          </p:cNvSpPr>
          <p:nvPr>
            <p:ph type="pic" sz="quarter" idx="21"/>
          </p:nvPr>
        </p:nvSpPr>
        <p:spPr>
          <a:xfrm>
            <a:off x="4752975" y="1681163"/>
            <a:ext cx="3443288" cy="4213225"/>
          </a:xfrm>
        </p:spPr>
        <p:txBody>
          <a:bodyPr anchor="ctr">
            <a:normAutofit/>
          </a:bodyPr>
          <a:lstStyle>
            <a:lvl1pPr marL="0" indent="0">
              <a:buFontTx/>
              <a:buNone/>
              <a:defRPr sz="1800"/>
            </a:lvl1pPr>
          </a:lstStyle>
          <a:p>
            <a:endParaRPr lang="en-US" dirty="0"/>
          </a:p>
        </p:txBody>
      </p:sp>
    </p:spTree>
    <p:extLst>
      <p:ext uri="{BB962C8B-B14F-4D97-AF65-F5344CB8AC3E}">
        <p14:creationId xmlns:p14="http://schemas.microsoft.com/office/powerpoint/2010/main" val="2191621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92" name="Text Placeholder 5"/>
          <p:cNvSpPr>
            <a:spLocks noGrp="1"/>
          </p:cNvSpPr>
          <p:nvPr>
            <p:ph type="body" sz="quarter" idx="22" hasCustomPrompt="1"/>
          </p:nvPr>
        </p:nvSpPr>
        <p:spPr>
          <a:xfrm>
            <a:off x="5685261" y="3635433"/>
            <a:ext cx="2593185" cy="423557"/>
          </a:xfrm>
        </p:spPr>
        <p:txBody>
          <a:bodyPr anchor="ctr">
            <a:noAutofit/>
          </a:bodyPr>
          <a:lstStyle>
            <a:lvl1pPr marL="0" indent="0">
              <a:lnSpc>
                <a:spcPct val="100000"/>
              </a:lnSpc>
              <a:spcBef>
                <a:spcPts val="0"/>
              </a:spcBef>
              <a:buNone/>
              <a:defRPr sz="1200" baseline="0">
                <a:solidFill>
                  <a:schemeClr val="bg2">
                    <a:lumMod val="50000"/>
                  </a:schemeClr>
                </a:solidFill>
                <a:latin typeface="Century Gothic" charset="0"/>
                <a:ea typeface="Century Gothic" charset="0"/>
                <a:cs typeface="Century Gothic" charset="0"/>
              </a:defRPr>
            </a:lvl1pPr>
          </a:lstStyle>
          <a:p>
            <a:pPr lvl="0"/>
            <a:r>
              <a:rPr lang="en-GB" dirty="0"/>
              <a:t>Insert Web Address</a:t>
            </a:r>
          </a:p>
          <a:p>
            <a:pPr lvl="0"/>
            <a:r>
              <a:rPr lang="en-GB" dirty="0"/>
              <a:t>Insert Software Web Address</a:t>
            </a:r>
            <a:endParaRPr lang="en-US" dirty="0"/>
          </a:p>
        </p:txBody>
      </p:sp>
      <p:sp>
        <p:nvSpPr>
          <p:cNvPr id="93" name="Text Placeholder 5"/>
          <p:cNvSpPr>
            <a:spLocks noGrp="1"/>
          </p:cNvSpPr>
          <p:nvPr>
            <p:ph type="body" sz="quarter" idx="23" hasCustomPrompt="1"/>
          </p:nvPr>
        </p:nvSpPr>
        <p:spPr>
          <a:xfrm>
            <a:off x="5685260" y="4249253"/>
            <a:ext cx="2593185" cy="423557"/>
          </a:xfrm>
        </p:spPr>
        <p:txBody>
          <a:bodyPr anchor="ctr">
            <a:noAutofit/>
          </a:bodyPr>
          <a:lstStyle>
            <a:lvl1pPr marL="0" indent="0">
              <a:lnSpc>
                <a:spcPct val="100000"/>
              </a:lnSpc>
              <a:spcBef>
                <a:spcPts val="0"/>
              </a:spcBef>
              <a:buNone/>
              <a:defRPr sz="1200" baseline="0">
                <a:solidFill>
                  <a:schemeClr val="bg2">
                    <a:lumMod val="50000"/>
                  </a:schemeClr>
                </a:solidFill>
                <a:latin typeface="Century Gothic" charset="0"/>
                <a:ea typeface="Century Gothic" charset="0"/>
                <a:cs typeface="Century Gothic" charset="0"/>
              </a:defRPr>
            </a:lvl1pPr>
          </a:lstStyle>
          <a:p>
            <a:pPr lvl="0"/>
            <a:r>
              <a:rPr lang="en-GB" dirty="0"/>
              <a:t>Insert Twitter Name</a:t>
            </a:r>
            <a:endParaRPr lang="en-US" dirty="0"/>
          </a:p>
        </p:txBody>
      </p:sp>
      <p:sp>
        <p:nvSpPr>
          <p:cNvPr id="94" name="Text Placeholder 5"/>
          <p:cNvSpPr>
            <a:spLocks noGrp="1"/>
          </p:cNvSpPr>
          <p:nvPr>
            <p:ph type="body" sz="quarter" idx="24" hasCustomPrompt="1"/>
          </p:nvPr>
        </p:nvSpPr>
        <p:spPr>
          <a:xfrm>
            <a:off x="5685259" y="4881375"/>
            <a:ext cx="2593185" cy="423557"/>
          </a:xfrm>
        </p:spPr>
        <p:txBody>
          <a:bodyPr anchor="ctr">
            <a:noAutofit/>
          </a:bodyPr>
          <a:lstStyle>
            <a:lvl1pPr marL="0" indent="0">
              <a:lnSpc>
                <a:spcPct val="100000"/>
              </a:lnSpc>
              <a:spcBef>
                <a:spcPts val="0"/>
              </a:spcBef>
              <a:buNone/>
              <a:defRPr sz="1200" baseline="0">
                <a:solidFill>
                  <a:schemeClr val="bg2">
                    <a:lumMod val="50000"/>
                  </a:schemeClr>
                </a:solidFill>
                <a:latin typeface="Century Gothic" charset="0"/>
                <a:ea typeface="Century Gothic" charset="0"/>
                <a:cs typeface="Century Gothic" charset="0"/>
              </a:defRPr>
            </a:lvl1pPr>
          </a:lstStyle>
          <a:p>
            <a:pPr lvl="0"/>
            <a:r>
              <a:rPr lang="en-GB" dirty="0"/>
              <a:t>Insert LinkedIn Name</a:t>
            </a:r>
            <a:endParaRPr lang="en-US" dirty="0"/>
          </a:p>
        </p:txBody>
      </p:sp>
      <p:sp>
        <p:nvSpPr>
          <p:cNvPr id="5" name="Picture Placeholder 4"/>
          <p:cNvSpPr>
            <a:spLocks noGrp="1"/>
          </p:cNvSpPr>
          <p:nvPr>
            <p:ph type="pic" sz="quarter" idx="18" hasCustomPrompt="1"/>
          </p:nvPr>
        </p:nvSpPr>
        <p:spPr>
          <a:xfrm>
            <a:off x="-7766" y="1640066"/>
            <a:ext cx="5138846" cy="3776810"/>
          </a:xfrm>
        </p:spPr>
        <p:txBody>
          <a:bodyPr>
            <a:normAutofit/>
          </a:bodyPr>
          <a:lstStyle>
            <a:lvl1pPr>
              <a:defRPr sz="1200">
                <a:latin typeface="Century Gothic" charset="0"/>
                <a:ea typeface="Century Gothic" charset="0"/>
                <a:cs typeface="Century Gothic" charset="0"/>
              </a:defRPr>
            </a:lvl1pPr>
          </a:lstStyle>
          <a:p>
            <a:r>
              <a:rPr lang="en-US" dirty="0"/>
              <a:t>Insert Local Office Picture</a:t>
            </a:r>
          </a:p>
        </p:txBody>
      </p:sp>
      <p:sp>
        <p:nvSpPr>
          <p:cNvPr id="91" name="Text Placeholder 5"/>
          <p:cNvSpPr>
            <a:spLocks noGrp="1"/>
          </p:cNvSpPr>
          <p:nvPr>
            <p:ph type="body" sz="quarter" idx="21" hasCustomPrompt="1"/>
          </p:nvPr>
        </p:nvSpPr>
        <p:spPr>
          <a:xfrm>
            <a:off x="5685261" y="3003595"/>
            <a:ext cx="2593185" cy="423557"/>
          </a:xfrm>
        </p:spPr>
        <p:txBody>
          <a:bodyPr anchor="ctr">
            <a:noAutofit/>
          </a:bodyPr>
          <a:lstStyle>
            <a:lvl1pPr marL="0" indent="0">
              <a:lnSpc>
                <a:spcPct val="100000"/>
              </a:lnSpc>
              <a:spcBef>
                <a:spcPts val="0"/>
              </a:spcBef>
              <a:buNone/>
              <a:defRPr sz="1200" baseline="0">
                <a:solidFill>
                  <a:schemeClr val="bg2">
                    <a:lumMod val="50000"/>
                  </a:schemeClr>
                </a:solidFill>
                <a:latin typeface="Century Gothic" charset="0"/>
                <a:ea typeface="Century Gothic" charset="0"/>
                <a:cs typeface="Century Gothic" charset="0"/>
              </a:defRPr>
            </a:lvl1pPr>
          </a:lstStyle>
          <a:p>
            <a:pPr lvl="0"/>
            <a:r>
              <a:rPr lang="en-GB" dirty="0"/>
              <a:t>Insert Contact Email</a:t>
            </a:r>
            <a:endParaRPr lang="en-US" dirty="0"/>
          </a:p>
        </p:txBody>
      </p:sp>
      <p:sp>
        <p:nvSpPr>
          <p:cNvPr id="90" name="Text Placeholder 5"/>
          <p:cNvSpPr>
            <a:spLocks noGrp="1"/>
          </p:cNvSpPr>
          <p:nvPr>
            <p:ph type="body" sz="quarter" idx="20" hasCustomPrompt="1"/>
          </p:nvPr>
        </p:nvSpPr>
        <p:spPr>
          <a:xfrm>
            <a:off x="5685261" y="2373772"/>
            <a:ext cx="2593185" cy="423557"/>
          </a:xfrm>
        </p:spPr>
        <p:txBody>
          <a:bodyPr anchor="ctr">
            <a:noAutofit/>
          </a:bodyPr>
          <a:lstStyle>
            <a:lvl1pPr marL="0" indent="0">
              <a:lnSpc>
                <a:spcPct val="100000"/>
              </a:lnSpc>
              <a:spcBef>
                <a:spcPts val="0"/>
              </a:spcBef>
              <a:buNone/>
              <a:defRPr sz="1200" baseline="0">
                <a:solidFill>
                  <a:schemeClr val="bg2">
                    <a:lumMod val="50000"/>
                  </a:schemeClr>
                </a:solidFill>
                <a:latin typeface="Century Gothic" charset="0"/>
                <a:ea typeface="Century Gothic" charset="0"/>
                <a:cs typeface="Century Gothic" charset="0"/>
              </a:defRPr>
            </a:lvl1pPr>
          </a:lstStyle>
          <a:p>
            <a:pPr lvl="0"/>
            <a:r>
              <a:rPr lang="en-GB" dirty="0"/>
              <a:t>Insert Office Phone Number</a:t>
            </a:r>
            <a:endParaRPr lang="en-US" dirty="0"/>
          </a:p>
        </p:txBody>
      </p:sp>
      <p:sp>
        <p:nvSpPr>
          <p:cNvPr id="6" name="Text Placeholder 5"/>
          <p:cNvSpPr>
            <a:spLocks noGrp="1"/>
          </p:cNvSpPr>
          <p:nvPr>
            <p:ph type="body" sz="quarter" idx="19" hasCustomPrompt="1"/>
          </p:nvPr>
        </p:nvSpPr>
        <p:spPr>
          <a:xfrm>
            <a:off x="5685261" y="1767236"/>
            <a:ext cx="2593185" cy="423557"/>
          </a:xfrm>
        </p:spPr>
        <p:txBody>
          <a:bodyPr anchor="ctr">
            <a:noAutofit/>
          </a:bodyPr>
          <a:lstStyle>
            <a:lvl1pPr marL="0" indent="0">
              <a:lnSpc>
                <a:spcPct val="100000"/>
              </a:lnSpc>
              <a:spcBef>
                <a:spcPts val="0"/>
              </a:spcBef>
              <a:buNone/>
              <a:defRPr sz="1200" baseline="0">
                <a:solidFill>
                  <a:schemeClr val="bg2">
                    <a:lumMod val="50000"/>
                  </a:schemeClr>
                </a:solidFill>
                <a:latin typeface="Century Gothic" charset="0"/>
                <a:ea typeface="Century Gothic" charset="0"/>
                <a:cs typeface="Century Gothic" charset="0"/>
              </a:defRPr>
            </a:lvl1pPr>
          </a:lstStyle>
          <a:p>
            <a:pPr lvl="0"/>
            <a:r>
              <a:rPr lang="en-GB" dirty="0"/>
              <a:t>Insert Office Address</a:t>
            </a:r>
            <a:endParaRPr lang="en-US" dirty="0"/>
          </a:p>
        </p:txBody>
      </p:sp>
      <p:sp>
        <p:nvSpPr>
          <p:cNvPr id="7" name="TextBox 6"/>
          <p:cNvSpPr txBox="1"/>
          <p:nvPr userDrawn="1"/>
        </p:nvSpPr>
        <p:spPr>
          <a:xfrm>
            <a:off x="3436956" y="488621"/>
            <a:ext cx="2319131" cy="461665"/>
          </a:xfrm>
          <a:prstGeom prst="rect">
            <a:avLst/>
          </a:prstGeom>
          <a:noFill/>
        </p:spPr>
        <p:txBody>
          <a:bodyPr wrap="square" rtlCol="0" anchor="ctr">
            <a:spAutoFit/>
          </a:bodyPr>
          <a:lstStyle/>
          <a:p>
            <a:pPr algn="ctr"/>
            <a:r>
              <a:rPr lang="en-US" sz="2400" dirty="0">
                <a:latin typeface="Century Gothic" charset="0"/>
                <a:ea typeface="Century Gothic" charset="0"/>
                <a:cs typeface="Century Gothic" charset="0"/>
              </a:rPr>
              <a:t>Contact Us</a:t>
            </a:r>
          </a:p>
        </p:txBody>
      </p:sp>
      <p:grpSp>
        <p:nvGrpSpPr>
          <p:cNvPr id="65" name="Group 64"/>
          <p:cNvGrpSpPr/>
          <p:nvPr userDrawn="1"/>
        </p:nvGrpSpPr>
        <p:grpSpPr>
          <a:xfrm>
            <a:off x="5127053" y="3524252"/>
            <a:ext cx="450000" cy="630000"/>
            <a:chOff x="5144467" y="3907364"/>
            <a:chExt cx="450000" cy="630000"/>
          </a:xfrm>
        </p:grpSpPr>
        <p:sp>
          <p:nvSpPr>
            <p:cNvPr id="66" name="Rectangle 65"/>
            <p:cNvSpPr/>
            <p:nvPr/>
          </p:nvSpPr>
          <p:spPr>
            <a:xfrm>
              <a:off x="5144467" y="3907364"/>
              <a:ext cx="450000" cy="630000"/>
            </a:xfrm>
            <a:prstGeom prst="rect">
              <a:avLst/>
            </a:prstGeom>
            <a:solidFill>
              <a:srgbClr val="AA4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67" name="Freeform 171"/>
            <p:cNvSpPr>
              <a:spLocks noEditPoints="1"/>
            </p:cNvSpPr>
            <p:nvPr/>
          </p:nvSpPr>
          <p:spPr bwMode="auto">
            <a:xfrm>
              <a:off x="5248649" y="4101546"/>
              <a:ext cx="241637" cy="241637"/>
            </a:xfrm>
            <a:custGeom>
              <a:avLst/>
              <a:gdLst>
                <a:gd name="T0" fmla="*/ 0 w 136"/>
                <a:gd name="T1" fmla="*/ 68 h 136"/>
                <a:gd name="T2" fmla="*/ 136 w 136"/>
                <a:gd name="T3" fmla="*/ 68 h 136"/>
                <a:gd name="T4" fmla="*/ 63 w 136"/>
                <a:gd name="T5" fmla="*/ 40 h 136"/>
                <a:gd name="T6" fmla="*/ 63 w 136"/>
                <a:gd name="T7" fmla="*/ 12 h 136"/>
                <a:gd name="T8" fmla="*/ 63 w 136"/>
                <a:gd name="T9" fmla="*/ 51 h 136"/>
                <a:gd name="T10" fmla="*/ 41 w 136"/>
                <a:gd name="T11" fmla="*/ 63 h 136"/>
                <a:gd name="T12" fmla="*/ 63 w 136"/>
                <a:gd name="T13" fmla="*/ 51 h 136"/>
                <a:gd name="T14" fmla="*/ 63 w 136"/>
                <a:gd name="T15" fmla="*/ 86 h 136"/>
                <a:gd name="T16" fmla="*/ 41 w 136"/>
                <a:gd name="T17" fmla="*/ 73 h 136"/>
                <a:gd name="T18" fmla="*/ 63 w 136"/>
                <a:gd name="T19" fmla="*/ 96 h 136"/>
                <a:gd name="T20" fmla="*/ 45 w 136"/>
                <a:gd name="T21" fmla="*/ 100 h 136"/>
                <a:gd name="T22" fmla="*/ 74 w 136"/>
                <a:gd name="T23" fmla="*/ 96 h 136"/>
                <a:gd name="T24" fmla="*/ 74 w 136"/>
                <a:gd name="T25" fmla="*/ 124 h 136"/>
                <a:gd name="T26" fmla="*/ 74 w 136"/>
                <a:gd name="T27" fmla="*/ 86 h 136"/>
                <a:gd name="T28" fmla="*/ 96 w 136"/>
                <a:gd name="T29" fmla="*/ 73 h 136"/>
                <a:gd name="T30" fmla="*/ 74 w 136"/>
                <a:gd name="T31" fmla="*/ 86 h 136"/>
                <a:gd name="T32" fmla="*/ 74 w 136"/>
                <a:gd name="T33" fmla="*/ 51 h 136"/>
                <a:gd name="T34" fmla="*/ 96 w 136"/>
                <a:gd name="T35" fmla="*/ 63 h 136"/>
                <a:gd name="T36" fmla="*/ 74 w 136"/>
                <a:gd name="T37" fmla="*/ 40 h 136"/>
                <a:gd name="T38" fmla="*/ 92 w 136"/>
                <a:gd name="T39" fmla="*/ 36 h 136"/>
                <a:gd name="T40" fmla="*/ 94 w 136"/>
                <a:gd name="T41" fmla="*/ 16 h 136"/>
                <a:gd name="T42" fmla="*/ 101 w 136"/>
                <a:gd name="T43" fmla="*/ 31 h 136"/>
                <a:gd name="T44" fmla="*/ 36 w 136"/>
                <a:gd name="T45" fmla="*/ 31 h 136"/>
                <a:gd name="T46" fmla="*/ 43 w 136"/>
                <a:gd name="T47" fmla="*/ 16 h 136"/>
                <a:gd name="T48" fmla="*/ 33 w 136"/>
                <a:gd name="T49" fmla="*/ 42 h 136"/>
                <a:gd name="T50" fmla="*/ 11 w 136"/>
                <a:gd name="T51" fmla="*/ 63 h 136"/>
                <a:gd name="T52" fmla="*/ 33 w 136"/>
                <a:gd name="T53" fmla="*/ 42 h 136"/>
                <a:gd name="T54" fmla="*/ 33 w 136"/>
                <a:gd name="T55" fmla="*/ 95 h 136"/>
                <a:gd name="T56" fmla="*/ 11 w 136"/>
                <a:gd name="T57" fmla="*/ 73 h 136"/>
                <a:gd name="T58" fmla="*/ 36 w 136"/>
                <a:gd name="T59" fmla="*/ 105 h 136"/>
                <a:gd name="T60" fmla="*/ 29 w 136"/>
                <a:gd name="T61" fmla="*/ 110 h 136"/>
                <a:gd name="T62" fmla="*/ 101 w 136"/>
                <a:gd name="T63" fmla="*/ 105 h 136"/>
                <a:gd name="T64" fmla="*/ 94 w 136"/>
                <a:gd name="T65" fmla="*/ 120 h 136"/>
                <a:gd name="T66" fmla="*/ 104 w 136"/>
                <a:gd name="T67" fmla="*/ 95 h 136"/>
                <a:gd name="T68" fmla="*/ 126 w 136"/>
                <a:gd name="T69" fmla="*/ 73 h 136"/>
                <a:gd name="T70" fmla="*/ 104 w 136"/>
                <a:gd name="T71" fmla="*/ 95 h 136"/>
                <a:gd name="T72" fmla="*/ 104 w 136"/>
                <a:gd name="T73" fmla="*/ 42 h 136"/>
                <a:gd name="T74" fmla="*/ 126 w 136"/>
                <a:gd name="T75" fmla="*/ 6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6">
                  <a:moveTo>
                    <a:pt x="68" y="0"/>
                  </a:moveTo>
                  <a:cubicBezTo>
                    <a:pt x="31" y="0"/>
                    <a:pt x="0" y="30"/>
                    <a:pt x="0" y="68"/>
                  </a:cubicBezTo>
                  <a:cubicBezTo>
                    <a:pt x="0" y="105"/>
                    <a:pt x="31" y="136"/>
                    <a:pt x="68" y="136"/>
                  </a:cubicBezTo>
                  <a:cubicBezTo>
                    <a:pt x="106" y="136"/>
                    <a:pt x="136" y="105"/>
                    <a:pt x="136" y="68"/>
                  </a:cubicBezTo>
                  <a:cubicBezTo>
                    <a:pt x="136" y="30"/>
                    <a:pt x="106" y="0"/>
                    <a:pt x="68" y="0"/>
                  </a:cubicBezTo>
                  <a:close/>
                  <a:moveTo>
                    <a:pt x="63" y="40"/>
                  </a:moveTo>
                  <a:cubicBezTo>
                    <a:pt x="57" y="40"/>
                    <a:pt x="51" y="38"/>
                    <a:pt x="45" y="36"/>
                  </a:cubicBezTo>
                  <a:cubicBezTo>
                    <a:pt x="49" y="23"/>
                    <a:pt x="56" y="15"/>
                    <a:pt x="63" y="12"/>
                  </a:cubicBezTo>
                  <a:lnTo>
                    <a:pt x="63" y="40"/>
                  </a:lnTo>
                  <a:close/>
                  <a:moveTo>
                    <a:pt x="63" y="51"/>
                  </a:moveTo>
                  <a:cubicBezTo>
                    <a:pt x="63" y="63"/>
                    <a:pt x="63" y="63"/>
                    <a:pt x="63" y="63"/>
                  </a:cubicBezTo>
                  <a:cubicBezTo>
                    <a:pt x="41" y="63"/>
                    <a:pt x="41" y="63"/>
                    <a:pt x="41" y="63"/>
                  </a:cubicBezTo>
                  <a:cubicBezTo>
                    <a:pt x="41" y="57"/>
                    <a:pt x="41" y="51"/>
                    <a:pt x="43" y="46"/>
                  </a:cubicBezTo>
                  <a:cubicBezTo>
                    <a:pt x="49" y="49"/>
                    <a:pt x="56" y="50"/>
                    <a:pt x="63" y="51"/>
                  </a:cubicBezTo>
                  <a:close/>
                  <a:moveTo>
                    <a:pt x="63" y="73"/>
                  </a:moveTo>
                  <a:cubicBezTo>
                    <a:pt x="63" y="86"/>
                    <a:pt x="63" y="86"/>
                    <a:pt x="63" y="86"/>
                  </a:cubicBezTo>
                  <a:cubicBezTo>
                    <a:pt x="56" y="86"/>
                    <a:pt x="49" y="88"/>
                    <a:pt x="43" y="90"/>
                  </a:cubicBezTo>
                  <a:cubicBezTo>
                    <a:pt x="42" y="85"/>
                    <a:pt x="41" y="79"/>
                    <a:pt x="41" y="73"/>
                  </a:cubicBezTo>
                  <a:lnTo>
                    <a:pt x="63" y="73"/>
                  </a:lnTo>
                  <a:close/>
                  <a:moveTo>
                    <a:pt x="63" y="96"/>
                  </a:moveTo>
                  <a:cubicBezTo>
                    <a:pt x="63" y="124"/>
                    <a:pt x="63" y="124"/>
                    <a:pt x="63" y="124"/>
                  </a:cubicBezTo>
                  <a:cubicBezTo>
                    <a:pt x="56" y="121"/>
                    <a:pt x="50" y="113"/>
                    <a:pt x="45" y="100"/>
                  </a:cubicBezTo>
                  <a:cubicBezTo>
                    <a:pt x="51" y="98"/>
                    <a:pt x="57" y="97"/>
                    <a:pt x="63" y="96"/>
                  </a:cubicBezTo>
                  <a:close/>
                  <a:moveTo>
                    <a:pt x="74" y="96"/>
                  </a:moveTo>
                  <a:cubicBezTo>
                    <a:pt x="80" y="97"/>
                    <a:pt x="86" y="98"/>
                    <a:pt x="91" y="100"/>
                  </a:cubicBezTo>
                  <a:cubicBezTo>
                    <a:pt x="87" y="113"/>
                    <a:pt x="80" y="121"/>
                    <a:pt x="74" y="124"/>
                  </a:cubicBezTo>
                  <a:lnTo>
                    <a:pt x="74" y="96"/>
                  </a:lnTo>
                  <a:close/>
                  <a:moveTo>
                    <a:pt x="74" y="86"/>
                  </a:moveTo>
                  <a:cubicBezTo>
                    <a:pt x="74" y="73"/>
                    <a:pt x="74" y="73"/>
                    <a:pt x="74" y="73"/>
                  </a:cubicBezTo>
                  <a:cubicBezTo>
                    <a:pt x="96" y="73"/>
                    <a:pt x="96" y="73"/>
                    <a:pt x="96" y="73"/>
                  </a:cubicBezTo>
                  <a:cubicBezTo>
                    <a:pt x="96" y="79"/>
                    <a:pt x="95" y="85"/>
                    <a:pt x="94" y="90"/>
                  </a:cubicBezTo>
                  <a:cubicBezTo>
                    <a:pt x="87" y="88"/>
                    <a:pt x="81" y="86"/>
                    <a:pt x="74" y="86"/>
                  </a:cubicBezTo>
                  <a:close/>
                  <a:moveTo>
                    <a:pt x="74" y="63"/>
                  </a:moveTo>
                  <a:cubicBezTo>
                    <a:pt x="74" y="51"/>
                    <a:pt x="74" y="51"/>
                    <a:pt x="74" y="51"/>
                  </a:cubicBezTo>
                  <a:cubicBezTo>
                    <a:pt x="81" y="50"/>
                    <a:pt x="88" y="49"/>
                    <a:pt x="94" y="46"/>
                  </a:cubicBezTo>
                  <a:cubicBezTo>
                    <a:pt x="95" y="51"/>
                    <a:pt x="96" y="57"/>
                    <a:pt x="96" y="63"/>
                  </a:cubicBezTo>
                  <a:lnTo>
                    <a:pt x="74" y="63"/>
                  </a:lnTo>
                  <a:close/>
                  <a:moveTo>
                    <a:pt x="74" y="40"/>
                  </a:moveTo>
                  <a:cubicBezTo>
                    <a:pt x="74" y="12"/>
                    <a:pt x="74" y="12"/>
                    <a:pt x="74" y="12"/>
                  </a:cubicBezTo>
                  <a:cubicBezTo>
                    <a:pt x="81" y="15"/>
                    <a:pt x="87" y="23"/>
                    <a:pt x="92" y="36"/>
                  </a:cubicBezTo>
                  <a:cubicBezTo>
                    <a:pt x="86" y="38"/>
                    <a:pt x="80" y="40"/>
                    <a:pt x="74" y="40"/>
                  </a:cubicBezTo>
                  <a:close/>
                  <a:moveTo>
                    <a:pt x="94" y="16"/>
                  </a:moveTo>
                  <a:cubicBezTo>
                    <a:pt x="99" y="19"/>
                    <a:pt x="104" y="22"/>
                    <a:pt x="108" y="26"/>
                  </a:cubicBezTo>
                  <a:cubicBezTo>
                    <a:pt x="106" y="28"/>
                    <a:pt x="103" y="30"/>
                    <a:pt x="101" y="31"/>
                  </a:cubicBezTo>
                  <a:cubicBezTo>
                    <a:pt x="99" y="26"/>
                    <a:pt x="97" y="21"/>
                    <a:pt x="94" y="16"/>
                  </a:cubicBezTo>
                  <a:close/>
                  <a:moveTo>
                    <a:pt x="36" y="31"/>
                  </a:moveTo>
                  <a:cubicBezTo>
                    <a:pt x="33" y="30"/>
                    <a:pt x="31" y="28"/>
                    <a:pt x="29" y="26"/>
                  </a:cubicBezTo>
                  <a:cubicBezTo>
                    <a:pt x="33" y="22"/>
                    <a:pt x="38" y="19"/>
                    <a:pt x="43" y="16"/>
                  </a:cubicBezTo>
                  <a:cubicBezTo>
                    <a:pt x="40" y="21"/>
                    <a:pt x="38" y="26"/>
                    <a:pt x="36" y="31"/>
                  </a:cubicBezTo>
                  <a:close/>
                  <a:moveTo>
                    <a:pt x="33" y="42"/>
                  </a:moveTo>
                  <a:cubicBezTo>
                    <a:pt x="31" y="48"/>
                    <a:pt x="30" y="55"/>
                    <a:pt x="30" y="63"/>
                  </a:cubicBezTo>
                  <a:cubicBezTo>
                    <a:pt x="11" y="63"/>
                    <a:pt x="11" y="63"/>
                    <a:pt x="11" y="63"/>
                  </a:cubicBezTo>
                  <a:cubicBezTo>
                    <a:pt x="12" y="52"/>
                    <a:pt x="16" y="43"/>
                    <a:pt x="22" y="34"/>
                  </a:cubicBezTo>
                  <a:cubicBezTo>
                    <a:pt x="25" y="37"/>
                    <a:pt x="29" y="40"/>
                    <a:pt x="33" y="42"/>
                  </a:cubicBezTo>
                  <a:close/>
                  <a:moveTo>
                    <a:pt x="30" y="73"/>
                  </a:moveTo>
                  <a:cubicBezTo>
                    <a:pt x="30" y="81"/>
                    <a:pt x="31" y="88"/>
                    <a:pt x="33" y="95"/>
                  </a:cubicBezTo>
                  <a:cubicBezTo>
                    <a:pt x="29" y="97"/>
                    <a:pt x="25" y="99"/>
                    <a:pt x="22" y="102"/>
                  </a:cubicBezTo>
                  <a:cubicBezTo>
                    <a:pt x="16" y="94"/>
                    <a:pt x="12" y="84"/>
                    <a:pt x="11" y="73"/>
                  </a:cubicBezTo>
                  <a:lnTo>
                    <a:pt x="30" y="73"/>
                  </a:lnTo>
                  <a:close/>
                  <a:moveTo>
                    <a:pt x="36" y="105"/>
                  </a:moveTo>
                  <a:cubicBezTo>
                    <a:pt x="38" y="110"/>
                    <a:pt x="40" y="115"/>
                    <a:pt x="43" y="120"/>
                  </a:cubicBezTo>
                  <a:cubicBezTo>
                    <a:pt x="38" y="117"/>
                    <a:pt x="33" y="114"/>
                    <a:pt x="29" y="110"/>
                  </a:cubicBezTo>
                  <a:cubicBezTo>
                    <a:pt x="31" y="108"/>
                    <a:pt x="34" y="106"/>
                    <a:pt x="36" y="105"/>
                  </a:cubicBezTo>
                  <a:close/>
                  <a:moveTo>
                    <a:pt x="101" y="105"/>
                  </a:moveTo>
                  <a:cubicBezTo>
                    <a:pt x="103" y="106"/>
                    <a:pt x="106" y="108"/>
                    <a:pt x="108" y="110"/>
                  </a:cubicBezTo>
                  <a:cubicBezTo>
                    <a:pt x="104" y="114"/>
                    <a:pt x="99" y="117"/>
                    <a:pt x="94" y="120"/>
                  </a:cubicBezTo>
                  <a:cubicBezTo>
                    <a:pt x="96" y="115"/>
                    <a:pt x="99" y="110"/>
                    <a:pt x="101" y="105"/>
                  </a:cubicBezTo>
                  <a:close/>
                  <a:moveTo>
                    <a:pt x="104" y="95"/>
                  </a:moveTo>
                  <a:cubicBezTo>
                    <a:pt x="105" y="88"/>
                    <a:pt x="106" y="81"/>
                    <a:pt x="107" y="73"/>
                  </a:cubicBezTo>
                  <a:cubicBezTo>
                    <a:pt x="126" y="73"/>
                    <a:pt x="126" y="73"/>
                    <a:pt x="126" y="73"/>
                  </a:cubicBezTo>
                  <a:cubicBezTo>
                    <a:pt x="125" y="84"/>
                    <a:pt x="121" y="94"/>
                    <a:pt x="115" y="102"/>
                  </a:cubicBezTo>
                  <a:cubicBezTo>
                    <a:pt x="111" y="99"/>
                    <a:pt x="108" y="97"/>
                    <a:pt x="104" y="95"/>
                  </a:cubicBezTo>
                  <a:close/>
                  <a:moveTo>
                    <a:pt x="107" y="63"/>
                  </a:moveTo>
                  <a:cubicBezTo>
                    <a:pt x="106" y="55"/>
                    <a:pt x="105" y="48"/>
                    <a:pt x="104" y="42"/>
                  </a:cubicBezTo>
                  <a:cubicBezTo>
                    <a:pt x="108" y="40"/>
                    <a:pt x="112" y="37"/>
                    <a:pt x="115" y="34"/>
                  </a:cubicBezTo>
                  <a:cubicBezTo>
                    <a:pt x="121" y="43"/>
                    <a:pt x="125" y="52"/>
                    <a:pt x="126" y="63"/>
                  </a:cubicBezTo>
                  <a:lnTo>
                    <a:pt x="107" y="63"/>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id-ID" sz="1350"/>
            </a:p>
          </p:txBody>
        </p:sp>
      </p:grpSp>
      <p:grpSp>
        <p:nvGrpSpPr>
          <p:cNvPr id="68" name="Group 67"/>
          <p:cNvGrpSpPr/>
          <p:nvPr userDrawn="1"/>
        </p:nvGrpSpPr>
        <p:grpSpPr>
          <a:xfrm>
            <a:off x="5127053" y="1640066"/>
            <a:ext cx="450000" cy="630000"/>
            <a:chOff x="5144467" y="1640066"/>
            <a:chExt cx="450000" cy="630000"/>
          </a:xfrm>
        </p:grpSpPr>
        <p:sp>
          <p:nvSpPr>
            <p:cNvPr id="69" name="Rectangle 68"/>
            <p:cNvSpPr/>
            <p:nvPr/>
          </p:nvSpPr>
          <p:spPr>
            <a:xfrm>
              <a:off x="5144467" y="1640066"/>
              <a:ext cx="450000" cy="63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nvGrpSpPr>
            <p:cNvPr id="70" name="Group 69"/>
            <p:cNvGrpSpPr/>
            <p:nvPr/>
          </p:nvGrpSpPr>
          <p:grpSpPr>
            <a:xfrm>
              <a:off x="5241475" y="1827074"/>
              <a:ext cx="255985" cy="255985"/>
              <a:chOff x="5567364" y="2227263"/>
              <a:chExt cx="341313" cy="341313"/>
            </a:xfrm>
            <a:solidFill>
              <a:schemeClr val="bg1"/>
            </a:solidFill>
          </p:grpSpPr>
          <p:sp>
            <p:nvSpPr>
              <p:cNvPr id="71" name="Freeform 67"/>
              <p:cNvSpPr>
                <a:spLocks noEditPoints="1"/>
              </p:cNvSpPr>
              <p:nvPr/>
            </p:nvSpPr>
            <p:spPr bwMode="auto">
              <a:xfrm>
                <a:off x="5657851" y="2227263"/>
                <a:ext cx="157163" cy="227013"/>
              </a:xfrm>
              <a:custGeom>
                <a:avLst/>
                <a:gdLst>
                  <a:gd name="T0" fmla="*/ 29 w 59"/>
                  <a:gd name="T1" fmla="*/ 85 h 85"/>
                  <a:gd name="T2" fmla="*/ 59 w 59"/>
                  <a:gd name="T3" fmla="*/ 30 h 85"/>
                  <a:gd name="T4" fmla="*/ 29 w 59"/>
                  <a:gd name="T5" fmla="*/ 0 h 85"/>
                  <a:gd name="T6" fmla="*/ 0 w 59"/>
                  <a:gd name="T7" fmla="*/ 30 h 85"/>
                  <a:gd name="T8" fmla="*/ 11 w 59"/>
                  <a:gd name="T9" fmla="*/ 63 h 85"/>
                  <a:gd name="T10" fmla="*/ 29 w 59"/>
                  <a:gd name="T11" fmla="*/ 85 h 85"/>
                  <a:gd name="T12" fmla="*/ 29 w 59"/>
                  <a:gd name="T13" fmla="*/ 8 h 85"/>
                  <a:gd name="T14" fmla="*/ 51 w 59"/>
                  <a:gd name="T15" fmla="*/ 30 h 85"/>
                  <a:gd name="T16" fmla="*/ 29 w 59"/>
                  <a:gd name="T17" fmla="*/ 77 h 85"/>
                  <a:gd name="T18" fmla="*/ 8 w 59"/>
                  <a:gd name="T19" fmla="*/ 30 h 85"/>
                  <a:gd name="T20" fmla="*/ 29 w 59"/>
                  <a:gd name="T21"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5">
                    <a:moveTo>
                      <a:pt x="29" y="85"/>
                    </a:moveTo>
                    <a:cubicBezTo>
                      <a:pt x="40" y="85"/>
                      <a:pt x="59" y="44"/>
                      <a:pt x="59" y="30"/>
                    </a:cubicBezTo>
                    <a:cubicBezTo>
                      <a:pt x="59" y="13"/>
                      <a:pt x="46" y="0"/>
                      <a:pt x="29" y="0"/>
                    </a:cubicBezTo>
                    <a:cubicBezTo>
                      <a:pt x="13" y="0"/>
                      <a:pt x="0" y="13"/>
                      <a:pt x="0" y="30"/>
                    </a:cubicBezTo>
                    <a:cubicBezTo>
                      <a:pt x="0" y="41"/>
                      <a:pt x="8" y="58"/>
                      <a:pt x="11" y="63"/>
                    </a:cubicBezTo>
                    <a:cubicBezTo>
                      <a:pt x="18" y="78"/>
                      <a:pt x="24" y="85"/>
                      <a:pt x="29" y="85"/>
                    </a:cubicBezTo>
                    <a:close/>
                    <a:moveTo>
                      <a:pt x="29" y="8"/>
                    </a:moveTo>
                    <a:cubicBezTo>
                      <a:pt x="41" y="8"/>
                      <a:pt x="51" y="18"/>
                      <a:pt x="51" y="30"/>
                    </a:cubicBezTo>
                    <a:cubicBezTo>
                      <a:pt x="51" y="44"/>
                      <a:pt x="35" y="73"/>
                      <a:pt x="29" y="77"/>
                    </a:cubicBezTo>
                    <a:cubicBezTo>
                      <a:pt x="24" y="73"/>
                      <a:pt x="8" y="44"/>
                      <a:pt x="8" y="30"/>
                    </a:cubicBezTo>
                    <a:cubicBezTo>
                      <a:pt x="8" y="18"/>
                      <a:pt x="18" y="8"/>
                      <a:pt x="2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72" name="Freeform 68"/>
              <p:cNvSpPr>
                <a:spLocks noEditPoints="1"/>
              </p:cNvSpPr>
              <p:nvPr/>
            </p:nvSpPr>
            <p:spPr bwMode="auto">
              <a:xfrm>
                <a:off x="5697539" y="2263775"/>
                <a:ext cx="77788" cy="77788"/>
              </a:xfrm>
              <a:custGeom>
                <a:avLst/>
                <a:gdLst>
                  <a:gd name="T0" fmla="*/ 29 w 29"/>
                  <a:gd name="T1" fmla="*/ 15 h 29"/>
                  <a:gd name="T2" fmla="*/ 14 w 29"/>
                  <a:gd name="T3" fmla="*/ 0 h 29"/>
                  <a:gd name="T4" fmla="*/ 0 w 29"/>
                  <a:gd name="T5" fmla="*/ 15 h 29"/>
                  <a:gd name="T6" fmla="*/ 14 w 29"/>
                  <a:gd name="T7" fmla="*/ 29 h 29"/>
                  <a:gd name="T8" fmla="*/ 29 w 29"/>
                  <a:gd name="T9" fmla="*/ 15 h 29"/>
                  <a:gd name="T10" fmla="*/ 4 w 29"/>
                  <a:gd name="T11" fmla="*/ 15 h 29"/>
                  <a:gd name="T12" fmla="*/ 14 w 29"/>
                  <a:gd name="T13" fmla="*/ 4 h 29"/>
                  <a:gd name="T14" fmla="*/ 25 w 29"/>
                  <a:gd name="T15" fmla="*/ 15 h 29"/>
                  <a:gd name="T16" fmla="*/ 14 w 29"/>
                  <a:gd name="T17" fmla="*/ 25 h 29"/>
                  <a:gd name="T18" fmla="*/ 4 w 29"/>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29" y="15"/>
                    </a:moveTo>
                    <a:cubicBezTo>
                      <a:pt x="29" y="6"/>
                      <a:pt x="23" y="0"/>
                      <a:pt x="14" y="0"/>
                    </a:cubicBezTo>
                    <a:cubicBezTo>
                      <a:pt x="6" y="0"/>
                      <a:pt x="0" y="6"/>
                      <a:pt x="0" y="15"/>
                    </a:cubicBezTo>
                    <a:cubicBezTo>
                      <a:pt x="0" y="23"/>
                      <a:pt x="6" y="29"/>
                      <a:pt x="14" y="29"/>
                    </a:cubicBezTo>
                    <a:cubicBezTo>
                      <a:pt x="23" y="29"/>
                      <a:pt x="29" y="23"/>
                      <a:pt x="29" y="15"/>
                    </a:cubicBezTo>
                    <a:close/>
                    <a:moveTo>
                      <a:pt x="4" y="15"/>
                    </a:moveTo>
                    <a:cubicBezTo>
                      <a:pt x="4" y="8"/>
                      <a:pt x="9" y="4"/>
                      <a:pt x="14" y="4"/>
                    </a:cubicBezTo>
                    <a:cubicBezTo>
                      <a:pt x="20" y="4"/>
                      <a:pt x="25" y="8"/>
                      <a:pt x="25" y="15"/>
                    </a:cubicBezTo>
                    <a:cubicBezTo>
                      <a:pt x="25" y="21"/>
                      <a:pt x="20" y="25"/>
                      <a:pt x="14" y="25"/>
                    </a:cubicBezTo>
                    <a:cubicBezTo>
                      <a:pt x="9" y="25"/>
                      <a:pt x="4" y="21"/>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73" name="Freeform 69"/>
              <p:cNvSpPr>
                <a:spLocks/>
              </p:cNvSpPr>
              <p:nvPr/>
            </p:nvSpPr>
            <p:spPr bwMode="auto">
              <a:xfrm>
                <a:off x="5567364" y="2312988"/>
                <a:ext cx="341313" cy="255588"/>
              </a:xfrm>
              <a:custGeom>
                <a:avLst/>
                <a:gdLst>
                  <a:gd name="T0" fmla="*/ 126 w 128"/>
                  <a:gd name="T1" fmla="*/ 1 h 96"/>
                  <a:gd name="T2" fmla="*/ 123 w 128"/>
                  <a:gd name="T3" fmla="*/ 1 h 96"/>
                  <a:gd name="T4" fmla="*/ 97 w 128"/>
                  <a:gd name="T5" fmla="*/ 7 h 96"/>
                  <a:gd name="T6" fmla="*/ 94 w 128"/>
                  <a:gd name="T7" fmla="*/ 12 h 96"/>
                  <a:gd name="T8" fmla="*/ 99 w 128"/>
                  <a:gd name="T9" fmla="*/ 15 h 96"/>
                  <a:gd name="T10" fmla="*/ 120 w 128"/>
                  <a:gd name="T11" fmla="*/ 10 h 96"/>
                  <a:gd name="T12" fmla="*/ 120 w 128"/>
                  <a:gd name="T13" fmla="*/ 80 h 96"/>
                  <a:gd name="T14" fmla="*/ 87 w 128"/>
                  <a:gd name="T15" fmla="*/ 87 h 96"/>
                  <a:gd name="T16" fmla="*/ 87 w 128"/>
                  <a:gd name="T17" fmla="*/ 38 h 96"/>
                  <a:gd name="T18" fmla="*/ 85 w 128"/>
                  <a:gd name="T19" fmla="*/ 36 h 96"/>
                  <a:gd name="T20" fmla="*/ 83 w 128"/>
                  <a:gd name="T21" fmla="*/ 38 h 96"/>
                  <a:gd name="T22" fmla="*/ 83 w 128"/>
                  <a:gd name="T23" fmla="*/ 87 h 96"/>
                  <a:gd name="T24" fmla="*/ 43 w 128"/>
                  <a:gd name="T25" fmla="*/ 73 h 96"/>
                  <a:gd name="T26" fmla="*/ 43 w 128"/>
                  <a:gd name="T27" fmla="*/ 38 h 96"/>
                  <a:gd name="T28" fmla="*/ 41 w 128"/>
                  <a:gd name="T29" fmla="*/ 36 h 96"/>
                  <a:gd name="T30" fmla="*/ 39 w 128"/>
                  <a:gd name="T31" fmla="*/ 38 h 96"/>
                  <a:gd name="T32" fmla="*/ 39 w 128"/>
                  <a:gd name="T33" fmla="*/ 73 h 96"/>
                  <a:gd name="T34" fmla="*/ 8 w 128"/>
                  <a:gd name="T35" fmla="*/ 86 h 96"/>
                  <a:gd name="T36" fmla="*/ 8 w 128"/>
                  <a:gd name="T37" fmla="*/ 16 h 96"/>
                  <a:gd name="T38" fmla="*/ 29 w 128"/>
                  <a:gd name="T39" fmla="*/ 8 h 96"/>
                  <a:gd name="T40" fmla="*/ 31 w 128"/>
                  <a:gd name="T41" fmla="*/ 3 h 96"/>
                  <a:gd name="T42" fmla="*/ 26 w 128"/>
                  <a:gd name="T43" fmla="*/ 0 h 96"/>
                  <a:gd name="T44" fmla="*/ 3 w 128"/>
                  <a:gd name="T45" fmla="*/ 10 h 96"/>
                  <a:gd name="T46" fmla="*/ 0 w 128"/>
                  <a:gd name="T47" fmla="*/ 14 h 96"/>
                  <a:gd name="T48" fmla="*/ 0 w 128"/>
                  <a:gd name="T49" fmla="*/ 92 h 96"/>
                  <a:gd name="T50" fmla="*/ 2 w 128"/>
                  <a:gd name="T51" fmla="*/ 95 h 96"/>
                  <a:gd name="T52" fmla="*/ 4 w 128"/>
                  <a:gd name="T53" fmla="*/ 96 h 96"/>
                  <a:gd name="T54" fmla="*/ 6 w 128"/>
                  <a:gd name="T55" fmla="*/ 96 h 96"/>
                  <a:gd name="T56" fmla="*/ 41 w 128"/>
                  <a:gd name="T57" fmla="*/ 81 h 96"/>
                  <a:gd name="T58" fmla="*/ 84 w 128"/>
                  <a:gd name="T59" fmla="*/ 96 h 96"/>
                  <a:gd name="T60" fmla="*/ 87 w 128"/>
                  <a:gd name="T61" fmla="*/ 96 h 96"/>
                  <a:gd name="T62" fmla="*/ 125 w 128"/>
                  <a:gd name="T63" fmla="*/ 87 h 96"/>
                  <a:gd name="T64" fmla="*/ 128 w 128"/>
                  <a:gd name="T65" fmla="*/ 83 h 96"/>
                  <a:gd name="T66" fmla="*/ 128 w 128"/>
                  <a:gd name="T67" fmla="*/ 4 h 96"/>
                  <a:gd name="T68" fmla="*/ 126 w 128"/>
                  <a:gd name="T69"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96">
                    <a:moveTo>
                      <a:pt x="126" y="1"/>
                    </a:moveTo>
                    <a:cubicBezTo>
                      <a:pt x="125" y="1"/>
                      <a:pt x="124" y="0"/>
                      <a:pt x="123" y="1"/>
                    </a:cubicBezTo>
                    <a:cubicBezTo>
                      <a:pt x="97" y="7"/>
                      <a:pt x="97" y="7"/>
                      <a:pt x="97" y="7"/>
                    </a:cubicBezTo>
                    <a:cubicBezTo>
                      <a:pt x="95" y="7"/>
                      <a:pt x="94" y="10"/>
                      <a:pt x="94" y="12"/>
                    </a:cubicBezTo>
                    <a:cubicBezTo>
                      <a:pt x="95" y="14"/>
                      <a:pt x="97" y="15"/>
                      <a:pt x="99" y="15"/>
                    </a:cubicBezTo>
                    <a:cubicBezTo>
                      <a:pt x="120" y="10"/>
                      <a:pt x="120" y="10"/>
                      <a:pt x="120" y="10"/>
                    </a:cubicBezTo>
                    <a:cubicBezTo>
                      <a:pt x="120" y="80"/>
                      <a:pt x="120" y="80"/>
                      <a:pt x="120" y="80"/>
                    </a:cubicBezTo>
                    <a:cubicBezTo>
                      <a:pt x="87" y="87"/>
                      <a:pt x="87" y="87"/>
                      <a:pt x="87" y="87"/>
                    </a:cubicBezTo>
                    <a:cubicBezTo>
                      <a:pt x="87" y="38"/>
                      <a:pt x="87" y="38"/>
                      <a:pt x="87" y="38"/>
                    </a:cubicBezTo>
                    <a:cubicBezTo>
                      <a:pt x="87" y="37"/>
                      <a:pt x="86" y="36"/>
                      <a:pt x="85" y="36"/>
                    </a:cubicBezTo>
                    <a:cubicBezTo>
                      <a:pt x="84" y="36"/>
                      <a:pt x="83" y="37"/>
                      <a:pt x="83" y="38"/>
                    </a:cubicBezTo>
                    <a:cubicBezTo>
                      <a:pt x="83" y="87"/>
                      <a:pt x="83" y="87"/>
                      <a:pt x="83" y="87"/>
                    </a:cubicBezTo>
                    <a:cubicBezTo>
                      <a:pt x="43" y="73"/>
                      <a:pt x="43" y="73"/>
                      <a:pt x="43" y="73"/>
                    </a:cubicBezTo>
                    <a:cubicBezTo>
                      <a:pt x="43" y="38"/>
                      <a:pt x="43" y="38"/>
                      <a:pt x="43" y="38"/>
                    </a:cubicBezTo>
                    <a:cubicBezTo>
                      <a:pt x="43" y="37"/>
                      <a:pt x="42" y="36"/>
                      <a:pt x="41" y="36"/>
                    </a:cubicBezTo>
                    <a:cubicBezTo>
                      <a:pt x="40" y="36"/>
                      <a:pt x="39" y="37"/>
                      <a:pt x="39" y="38"/>
                    </a:cubicBezTo>
                    <a:cubicBezTo>
                      <a:pt x="39" y="73"/>
                      <a:pt x="39" y="73"/>
                      <a:pt x="39" y="73"/>
                    </a:cubicBezTo>
                    <a:cubicBezTo>
                      <a:pt x="8" y="86"/>
                      <a:pt x="8" y="86"/>
                      <a:pt x="8" y="86"/>
                    </a:cubicBezTo>
                    <a:cubicBezTo>
                      <a:pt x="8" y="16"/>
                      <a:pt x="8" y="16"/>
                      <a:pt x="8" y="16"/>
                    </a:cubicBezTo>
                    <a:cubicBezTo>
                      <a:pt x="29" y="8"/>
                      <a:pt x="29" y="8"/>
                      <a:pt x="29" y="8"/>
                    </a:cubicBezTo>
                    <a:cubicBezTo>
                      <a:pt x="31" y="7"/>
                      <a:pt x="32" y="5"/>
                      <a:pt x="31" y="3"/>
                    </a:cubicBezTo>
                    <a:cubicBezTo>
                      <a:pt x="30" y="1"/>
                      <a:pt x="28" y="0"/>
                      <a:pt x="26" y="0"/>
                    </a:cubicBezTo>
                    <a:cubicBezTo>
                      <a:pt x="3" y="10"/>
                      <a:pt x="3" y="10"/>
                      <a:pt x="3" y="10"/>
                    </a:cubicBezTo>
                    <a:cubicBezTo>
                      <a:pt x="1" y="11"/>
                      <a:pt x="0" y="12"/>
                      <a:pt x="0" y="14"/>
                    </a:cubicBezTo>
                    <a:cubicBezTo>
                      <a:pt x="0" y="92"/>
                      <a:pt x="0" y="92"/>
                      <a:pt x="0" y="92"/>
                    </a:cubicBezTo>
                    <a:cubicBezTo>
                      <a:pt x="0" y="93"/>
                      <a:pt x="1" y="95"/>
                      <a:pt x="2" y="95"/>
                    </a:cubicBezTo>
                    <a:cubicBezTo>
                      <a:pt x="2" y="96"/>
                      <a:pt x="3" y="96"/>
                      <a:pt x="4" y="96"/>
                    </a:cubicBezTo>
                    <a:cubicBezTo>
                      <a:pt x="5" y="96"/>
                      <a:pt x="5" y="96"/>
                      <a:pt x="6" y="96"/>
                    </a:cubicBezTo>
                    <a:cubicBezTo>
                      <a:pt x="41" y="81"/>
                      <a:pt x="41" y="81"/>
                      <a:pt x="41" y="81"/>
                    </a:cubicBezTo>
                    <a:cubicBezTo>
                      <a:pt x="84" y="96"/>
                      <a:pt x="84" y="96"/>
                      <a:pt x="84" y="96"/>
                    </a:cubicBezTo>
                    <a:cubicBezTo>
                      <a:pt x="85" y="96"/>
                      <a:pt x="86" y="96"/>
                      <a:pt x="87" y="96"/>
                    </a:cubicBezTo>
                    <a:cubicBezTo>
                      <a:pt x="125" y="87"/>
                      <a:pt x="125" y="87"/>
                      <a:pt x="125" y="87"/>
                    </a:cubicBezTo>
                    <a:cubicBezTo>
                      <a:pt x="127" y="86"/>
                      <a:pt x="128" y="85"/>
                      <a:pt x="128" y="83"/>
                    </a:cubicBezTo>
                    <a:cubicBezTo>
                      <a:pt x="128" y="4"/>
                      <a:pt x="128" y="4"/>
                      <a:pt x="128" y="4"/>
                    </a:cubicBezTo>
                    <a:cubicBezTo>
                      <a:pt x="128" y="3"/>
                      <a:pt x="127" y="2"/>
                      <a:pt x="12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grpSp>
        <p:nvGrpSpPr>
          <p:cNvPr id="74" name="Group 73"/>
          <p:cNvGrpSpPr/>
          <p:nvPr userDrawn="1"/>
        </p:nvGrpSpPr>
        <p:grpSpPr>
          <a:xfrm>
            <a:off x="5127053" y="2274476"/>
            <a:ext cx="450000" cy="630000"/>
            <a:chOff x="5144467" y="2395832"/>
            <a:chExt cx="450000" cy="630000"/>
          </a:xfrm>
        </p:grpSpPr>
        <p:sp>
          <p:nvSpPr>
            <p:cNvPr id="75" name="Rectangle 74"/>
            <p:cNvSpPr/>
            <p:nvPr/>
          </p:nvSpPr>
          <p:spPr>
            <a:xfrm>
              <a:off x="5144467" y="2395832"/>
              <a:ext cx="450000" cy="63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nvGrpSpPr>
            <p:cNvPr id="76" name="Group 75"/>
            <p:cNvGrpSpPr/>
            <p:nvPr/>
          </p:nvGrpSpPr>
          <p:grpSpPr>
            <a:xfrm>
              <a:off x="5289100" y="2582840"/>
              <a:ext cx="160735" cy="255985"/>
              <a:chOff x="9728201" y="1546225"/>
              <a:chExt cx="214313" cy="341313"/>
            </a:xfrm>
            <a:solidFill>
              <a:schemeClr val="bg1"/>
            </a:solidFill>
          </p:grpSpPr>
          <p:sp>
            <p:nvSpPr>
              <p:cNvPr id="77" name="Freeform 43"/>
              <p:cNvSpPr>
                <a:spLocks noEditPoints="1"/>
              </p:cNvSpPr>
              <p:nvPr/>
            </p:nvSpPr>
            <p:spPr bwMode="auto">
              <a:xfrm>
                <a:off x="9728201" y="1546225"/>
                <a:ext cx="214313" cy="341313"/>
              </a:xfrm>
              <a:custGeom>
                <a:avLst/>
                <a:gdLst>
                  <a:gd name="T0" fmla="*/ 68 w 80"/>
                  <a:gd name="T1" fmla="*/ 0 h 128"/>
                  <a:gd name="T2" fmla="*/ 11 w 80"/>
                  <a:gd name="T3" fmla="*/ 0 h 128"/>
                  <a:gd name="T4" fmla="*/ 0 w 80"/>
                  <a:gd name="T5" fmla="*/ 11 h 128"/>
                  <a:gd name="T6" fmla="*/ 0 w 80"/>
                  <a:gd name="T7" fmla="*/ 116 h 128"/>
                  <a:gd name="T8" fmla="*/ 11 w 80"/>
                  <a:gd name="T9" fmla="*/ 128 h 128"/>
                  <a:gd name="T10" fmla="*/ 68 w 80"/>
                  <a:gd name="T11" fmla="*/ 128 h 128"/>
                  <a:gd name="T12" fmla="*/ 80 w 80"/>
                  <a:gd name="T13" fmla="*/ 116 h 128"/>
                  <a:gd name="T14" fmla="*/ 80 w 80"/>
                  <a:gd name="T15" fmla="*/ 11 h 128"/>
                  <a:gd name="T16" fmla="*/ 68 w 80"/>
                  <a:gd name="T17" fmla="*/ 0 h 128"/>
                  <a:gd name="T18" fmla="*/ 72 w 80"/>
                  <a:gd name="T19" fmla="*/ 116 h 128"/>
                  <a:gd name="T20" fmla="*/ 68 w 80"/>
                  <a:gd name="T21" fmla="*/ 120 h 128"/>
                  <a:gd name="T22" fmla="*/ 11 w 80"/>
                  <a:gd name="T23" fmla="*/ 120 h 128"/>
                  <a:gd name="T24" fmla="*/ 8 w 80"/>
                  <a:gd name="T25" fmla="*/ 116 h 128"/>
                  <a:gd name="T26" fmla="*/ 8 w 80"/>
                  <a:gd name="T27" fmla="*/ 11 h 128"/>
                  <a:gd name="T28" fmla="*/ 11 w 80"/>
                  <a:gd name="T29" fmla="*/ 8 h 128"/>
                  <a:gd name="T30" fmla="*/ 68 w 80"/>
                  <a:gd name="T31" fmla="*/ 8 h 128"/>
                  <a:gd name="T32" fmla="*/ 72 w 80"/>
                  <a:gd name="T33" fmla="*/ 11 h 128"/>
                  <a:gd name="T34" fmla="*/ 72 w 80"/>
                  <a:gd name="T35" fmla="*/ 1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28">
                    <a:moveTo>
                      <a:pt x="68" y="0"/>
                    </a:moveTo>
                    <a:cubicBezTo>
                      <a:pt x="11" y="0"/>
                      <a:pt x="11" y="0"/>
                      <a:pt x="11" y="0"/>
                    </a:cubicBezTo>
                    <a:cubicBezTo>
                      <a:pt x="5" y="0"/>
                      <a:pt x="0" y="5"/>
                      <a:pt x="0" y="11"/>
                    </a:cubicBezTo>
                    <a:cubicBezTo>
                      <a:pt x="0" y="116"/>
                      <a:pt x="0" y="116"/>
                      <a:pt x="0" y="116"/>
                    </a:cubicBezTo>
                    <a:cubicBezTo>
                      <a:pt x="0" y="123"/>
                      <a:pt x="5" y="128"/>
                      <a:pt x="11" y="128"/>
                    </a:cubicBezTo>
                    <a:cubicBezTo>
                      <a:pt x="68" y="128"/>
                      <a:pt x="68" y="128"/>
                      <a:pt x="68" y="128"/>
                    </a:cubicBezTo>
                    <a:cubicBezTo>
                      <a:pt x="75" y="128"/>
                      <a:pt x="80" y="123"/>
                      <a:pt x="80" y="116"/>
                    </a:cubicBezTo>
                    <a:cubicBezTo>
                      <a:pt x="80" y="11"/>
                      <a:pt x="80" y="11"/>
                      <a:pt x="80" y="11"/>
                    </a:cubicBezTo>
                    <a:cubicBezTo>
                      <a:pt x="80" y="5"/>
                      <a:pt x="75" y="0"/>
                      <a:pt x="68" y="0"/>
                    </a:cubicBezTo>
                    <a:close/>
                    <a:moveTo>
                      <a:pt x="72" y="116"/>
                    </a:moveTo>
                    <a:cubicBezTo>
                      <a:pt x="72" y="118"/>
                      <a:pt x="70" y="120"/>
                      <a:pt x="68" y="120"/>
                    </a:cubicBezTo>
                    <a:cubicBezTo>
                      <a:pt x="11" y="120"/>
                      <a:pt x="11" y="120"/>
                      <a:pt x="11" y="120"/>
                    </a:cubicBezTo>
                    <a:cubicBezTo>
                      <a:pt x="9" y="120"/>
                      <a:pt x="8" y="118"/>
                      <a:pt x="8" y="116"/>
                    </a:cubicBezTo>
                    <a:cubicBezTo>
                      <a:pt x="8" y="11"/>
                      <a:pt x="8" y="11"/>
                      <a:pt x="8" y="11"/>
                    </a:cubicBezTo>
                    <a:cubicBezTo>
                      <a:pt x="8" y="9"/>
                      <a:pt x="9" y="8"/>
                      <a:pt x="11" y="8"/>
                    </a:cubicBezTo>
                    <a:cubicBezTo>
                      <a:pt x="68" y="8"/>
                      <a:pt x="68" y="8"/>
                      <a:pt x="68" y="8"/>
                    </a:cubicBezTo>
                    <a:cubicBezTo>
                      <a:pt x="70" y="8"/>
                      <a:pt x="72" y="9"/>
                      <a:pt x="72" y="11"/>
                    </a:cubicBezTo>
                    <a:lnTo>
                      <a:pt x="72"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78" name="Freeform 44"/>
              <p:cNvSpPr>
                <a:spLocks noEditPoints="1"/>
              </p:cNvSpPr>
              <p:nvPr/>
            </p:nvSpPr>
            <p:spPr bwMode="auto">
              <a:xfrm>
                <a:off x="9771064" y="1600200"/>
                <a:ext cx="128588" cy="223838"/>
              </a:xfrm>
              <a:custGeom>
                <a:avLst/>
                <a:gdLst>
                  <a:gd name="T0" fmla="*/ 40 w 48"/>
                  <a:gd name="T1" fmla="*/ 0 h 84"/>
                  <a:gd name="T2" fmla="*/ 7 w 48"/>
                  <a:gd name="T3" fmla="*/ 0 h 84"/>
                  <a:gd name="T4" fmla="*/ 7 w 48"/>
                  <a:gd name="T5" fmla="*/ 0 h 84"/>
                  <a:gd name="T6" fmla="*/ 7 w 48"/>
                  <a:gd name="T7" fmla="*/ 0 h 84"/>
                  <a:gd name="T8" fmla="*/ 0 w 48"/>
                  <a:gd name="T9" fmla="*/ 7 h 84"/>
                  <a:gd name="T10" fmla="*/ 0 w 48"/>
                  <a:gd name="T11" fmla="*/ 76 h 84"/>
                  <a:gd name="T12" fmla="*/ 7 w 48"/>
                  <a:gd name="T13" fmla="*/ 84 h 84"/>
                  <a:gd name="T14" fmla="*/ 40 w 48"/>
                  <a:gd name="T15" fmla="*/ 84 h 84"/>
                  <a:gd name="T16" fmla="*/ 48 w 48"/>
                  <a:gd name="T17" fmla="*/ 76 h 84"/>
                  <a:gd name="T18" fmla="*/ 48 w 48"/>
                  <a:gd name="T19" fmla="*/ 7 h 84"/>
                  <a:gd name="T20" fmla="*/ 40 w 48"/>
                  <a:gd name="T21" fmla="*/ 0 h 84"/>
                  <a:gd name="T22" fmla="*/ 44 w 48"/>
                  <a:gd name="T23" fmla="*/ 76 h 84"/>
                  <a:gd name="T24" fmla="*/ 40 w 48"/>
                  <a:gd name="T25" fmla="*/ 80 h 84"/>
                  <a:gd name="T26" fmla="*/ 7 w 48"/>
                  <a:gd name="T27" fmla="*/ 80 h 84"/>
                  <a:gd name="T28" fmla="*/ 4 w 48"/>
                  <a:gd name="T29" fmla="*/ 76 h 84"/>
                  <a:gd name="T30" fmla="*/ 4 w 48"/>
                  <a:gd name="T31" fmla="*/ 7 h 84"/>
                  <a:gd name="T32" fmla="*/ 7 w 48"/>
                  <a:gd name="T33" fmla="*/ 4 h 84"/>
                  <a:gd name="T34" fmla="*/ 40 w 48"/>
                  <a:gd name="T35" fmla="*/ 4 h 84"/>
                  <a:gd name="T36" fmla="*/ 44 w 48"/>
                  <a:gd name="T37" fmla="*/ 7 h 84"/>
                  <a:gd name="T38" fmla="*/ 44 w 48"/>
                  <a:gd name="T39"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84">
                    <a:moveTo>
                      <a:pt x="40" y="0"/>
                    </a:moveTo>
                    <a:cubicBezTo>
                      <a:pt x="7" y="0"/>
                      <a:pt x="7" y="0"/>
                      <a:pt x="7" y="0"/>
                    </a:cubicBezTo>
                    <a:cubicBezTo>
                      <a:pt x="7" y="0"/>
                      <a:pt x="7" y="0"/>
                      <a:pt x="7" y="0"/>
                    </a:cubicBezTo>
                    <a:cubicBezTo>
                      <a:pt x="7" y="0"/>
                      <a:pt x="7" y="0"/>
                      <a:pt x="7" y="0"/>
                    </a:cubicBezTo>
                    <a:cubicBezTo>
                      <a:pt x="3" y="0"/>
                      <a:pt x="0" y="3"/>
                      <a:pt x="0" y="7"/>
                    </a:cubicBezTo>
                    <a:cubicBezTo>
                      <a:pt x="0" y="76"/>
                      <a:pt x="0" y="76"/>
                      <a:pt x="0" y="76"/>
                    </a:cubicBezTo>
                    <a:cubicBezTo>
                      <a:pt x="0" y="80"/>
                      <a:pt x="3" y="84"/>
                      <a:pt x="7" y="84"/>
                    </a:cubicBezTo>
                    <a:cubicBezTo>
                      <a:pt x="40" y="84"/>
                      <a:pt x="40" y="84"/>
                      <a:pt x="40" y="84"/>
                    </a:cubicBezTo>
                    <a:cubicBezTo>
                      <a:pt x="44" y="84"/>
                      <a:pt x="48" y="80"/>
                      <a:pt x="48" y="76"/>
                    </a:cubicBezTo>
                    <a:cubicBezTo>
                      <a:pt x="48" y="7"/>
                      <a:pt x="48" y="7"/>
                      <a:pt x="48" y="7"/>
                    </a:cubicBezTo>
                    <a:cubicBezTo>
                      <a:pt x="48" y="3"/>
                      <a:pt x="44" y="0"/>
                      <a:pt x="40" y="0"/>
                    </a:cubicBezTo>
                    <a:close/>
                    <a:moveTo>
                      <a:pt x="44" y="76"/>
                    </a:moveTo>
                    <a:cubicBezTo>
                      <a:pt x="44" y="78"/>
                      <a:pt x="42" y="80"/>
                      <a:pt x="40" y="80"/>
                    </a:cubicBezTo>
                    <a:cubicBezTo>
                      <a:pt x="7" y="80"/>
                      <a:pt x="7" y="80"/>
                      <a:pt x="7" y="80"/>
                    </a:cubicBezTo>
                    <a:cubicBezTo>
                      <a:pt x="5" y="80"/>
                      <a:pt x="4" y="78"/>
                      <a:pt x="4" y="76"/>
                    </a:cubicBezTo>
                    <a:cubicBezTo>
                      <a:pt x="4" y="7"/>
                      <a:pt x="4" y="7"/>
                      <a:pt x="4" y="7"/>
                    </a:cubicBezTo>
                    <a:cubicBezTo>
                      <a:pt x="4" y="5"/>
                      <a:pt x="5" y="4"/>
                      <a:pt x="7" y="4"/>
                    </a:cubicBezTo>
                    <a:cubicBezTo>
                      <a:pt x="40" y="4"/>
                      <a:pt x="40" y="4"/>
                      <a:pt x="40" y="4"/>
                    </a:cubicBezTo>
                    <a:cubicBezTo>
                      <a:pt x="42" y="4"/>
                      <a:pt x="44" y="5"/>
                      <a:pt x="44" y="7"/>
                    </a:cubicBezTo>
                    <a:lnTo>
                      <a:pt x="44"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79" name="Freeform 45"/>
              <p:cNvSpPr>
                <a:spLocks/>
              </p:cNvSpPr>
              <p:nvPr/>
            </p:nvSpPr>
            <p:spPr bwMode="auto">
              <a:xfrm>
                <a:off x="9813926" y="1577975"/>
                <a:ext cx="42863" cy="11113"/>
              </a:xfrm>
              <a:custGeom>
                <a:avLst/>
                <a:gdLst>
                  <a:gd name="T0" fmla="*/ 2 w 16"/>
                  <a:gd name="T1" fmla="*/ 4 h 4"/>
                  <a:gd name="T2" fmla="*/ 14 w 16"/>
                  <a:gd name="T3" fmla="*/ 4 h 4"/>
                  <a:gd name="T4" fmla="*/ 16 w 16"/>
                  <a:gd name="T5" fmla="*/ 2 h 4"/>
                  <a:gd name="T6" fmla="*/ 14 w 16"/>
                  <a:gd name="T7" fmla="*/ 0 h 4"/>
                  <a:gd name="T8" fmla="*/ 2 w 16"/>
                  <a:gd name="T9" fmla="*/ 0 h 4"/>
                  <a:gd name="T10" fmla="*/ 0 w 16"/>
                  <a:gd name="T11" fmla="*/ 2 h 4"/>
                  <a:gd name="T12" fmla="*/ 2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2" y="4"/>
                    </a:moveTo>
                    <a:cubicBezTo>
                      <a:pt x="14" y="4"/>
                      <a:pt x="14" y="4"/>
                      <a:pt x="14" y="4"/>
                    </a:cubicBezTo>
                    <a:cubicBezTo>
                      <a:pt x="15" y="4"/>
                      <a:pt x="16" y="3"/>
                      <a:pt x="16" y="2"/>
                    </a:cubicBezTo>
                    <a:cubicBezTo>
                      <a:pt x="16" y="1"/>
                      <a:pt x="15" y="0"/>
                      <a:pt x="1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80" name="Oval 46"/>
              <p:cNvSpPr>
                <a:spLocks noChangeArrowheads="1"/>
              </p:cNvSpPr>
              <p:nvPr/>
            </p:nvSpPr>
            <p:spPr bwMode="auto">
              <a:xfrm>
                <a:off x="9825039" y="1835150"/>
                <a:ext cx="20638"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grpSp>
        <p:nvGrpSpPr>
          <p:cNvPr id="81" name="Group 80"/>
          <p:cNvGrpSpPr/>
          <p:nvPr userDrawn="1"/>
        </p:nvGrpSpPr>
        <p:grpSpPr>
          <a:xfrm>
            <a:off x="5127053" y="2896713"/>
            <a:ext cx="450000" cy="630000"/>
            <a:chOff x="5144467" y="3151598"/>
            <a:chExt cx="450000" cy="630000"/>
          </a:xfrm>
        </p:grpSpPr>
        <p:sp>
          <p:nvSpPr>
            <p:cNvPr id="82" name="Rectangle 81"/>
            <p:cNvSpPr/>
            <p:nvPr/>
          </p:nvSpPr>
          <p:spPr>
            <a:xfrm>
              <a:off x="5144467" y="3151598"/>
              <a:ext cx="450000" cy="63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83" name="Freeform 199"/>
            <p:cNvSpPr>
              <a:spLocks noEditPoints="1"/>
            </p:cNvSpPr>
            <p:nvPr/>
          </p:nvSpPr>
          <p:spPr bwMode="auto">
            <a:xfrm>
              <a:off x="5257548" y="3382659"/>
              <a:ext cx="223838" cy="167879"/>
            </a:xfrm>
            <a:custGeom>
              <a:avLst/>
              <a:gdLst>
                <a:gd name="T0" fmla="*/ 96 w 112"/>
                <a:gd name="T1" fmla="*/ 0 h 84"/>
                <a:gd name="T2" fmla="*/ 16 w 112"/>
                <a:gd name="T3" fmla="*/ 0 h 84"/>
                <a:gd name="T4" fmla="*/ 0 w 112"/>
                <a:gd name="T5" fmla="*/ 16 h 84"/>
                <a:gd name="T6" fmla="*/ 0 w 112"/>
                <a:gd name="T7" fmla="*/ 68 h 84"/>
                <a:gd name="T8" fmla="*/ 16 w 112"/>
                <a:gd name="T9" fmla="*/ 84 h 84"/>
                <a:gd name="T10" fmla="*/ 96 w 112"/>
                <a:gd name="T11" fmla="*/ 84 h 84"/>
                <a:gd name="T12" fmla="*/ 112 w 112"/>
                <a:gd name="T13" fmla="*/ 68 h 84"/>
                <a:gd name="T14" fmla="*/ 112 w 112"/>
                <a:gd name="T15" fmla="*/ 16 h 84"/>
                <a:gd name="T16" fmla="*/ 96 w 112"/>
                <a:gd name="T17" fmla="*/ 0 h 84"/>
                <a:gd name="T18" fmla="*/ 104 w 112"/>
                <a:gd name="T19" fmla="*/ 16 h 84"/>
                <a:gd name="T20" fmla="*/ 104 w 112"/>
                <a:gd name="T21" fmla="*/ 68 h 84"/>
                <a:gd name="T22" fmla="*/ 104 w 112"/>
                <a:gd name="T23" fmla="*/ 69 h 84"/>
                <a:gd name="T24" fmla="*/ 71 w 112"/>
                <a:gd name="T25" fmla="*/ 38 h 84"/>
                <a:gd name="T26" fmla="*/ 104 w 112"/>
                <a:gd name="T27" fmla="*/ 14 h 84"/>
                <a:gd name="T28" fmla="*/ 104 w 112"/>
                <a:gd name="T29" fmla="*/ 16 h 84"/>
                <a:gd name="T30" fmla="*/ 96 w 112"/>
                <a:gd name="T31" fmla="*/ 8 h 84"/>
                <a:gd name="T32" fmla="*/ 98 w 112"/>
                <a:gd name="T33" fmla="*/ 8 h 84"/>
                <a:gd name="T34" fmla="*/ 55 w 112"/>
                <a:gd name="T35" fmla="*/ 41 h 84"/>
                <a:gd name="T36" fmla="*/ 13 w 112"/>
                <a:gd name="T37" fmla="*/ 9 h 84"/>
                <a:gd name="T38" fmla="*/ 16 w 112"/>
                <a:gd name="T39" fmla="*/ 8 h 84"/>
                <a:gd name="T40" fmla="*/ 96 w 112"/>
                <a:gd name="T41" fmla="*/ 8 h 84"/>
                <a:gd name="T42" fmla="*/ 8 w 112"/>
                <a:gd name="T43" fmla="*/ 69 h 84"/>
                <a:gd name="T44" fmla="*/ 8 w 112"/>
                <a:gd name="T45" fmla="*/ 68 h 84"/>
                <a:gd name="T46" fmla="*/ 8 w 112"/>
                <a:gd name="T47" fmla="*/ 16 h 84"/>
                <a:gd name="T48" fmla="*/ 8 w 112"/>
                <a:gd name="T49" fmla="*/ 15 h 84"/>
                <a:gd name="T50" fmla="*/ 40 w 112"/>
                <a:gd name="T51" fmla="*/ 39 h 84"/>
                <a:gd name="T52" fmla="*/ 8 w 112"/>
                <a:gd name="T53" fmla="*/ 69 h 84"/>
                <a:gd name="T54" fmla="*/ 16 w 112"/>
                <a:gd name="T55" fmla="*/ 76 h 84"/>
                <a:gd name="T56" fmla="*/ 13 w 112"/>
                <a:gd name="T57" fmla="*/ 75 h 84"/>
                <a:gd name="T58" fmla="*/ 47 w 112"/>
                <a:gd name="T59" fmla="*/ 43 h 84"/>
                <a:gd name="T60" fmla="*/ 49 w 112"/>
                <a:gd name="T61" fmla="*/ 45 h 84"/>
                <a:gd name="T62" fmla="*/ 49 w 112"/>
                <a:gd name="T63" fmla="*/ 45 h 84"/>
                <a:gd name="T64" fmla="*/ 55 w 112"/>
                <a:gd name="T65" fmla="*/ 48 h 84"/>
                <a:gd name="T66" fmla="*/ 61 w 112"/>
                <a:gd name="T67" fmla="*/ 45 h 84"/>
                <a:gd name="T68" fmla="*/ 62 w 112"/>
                <a:gd name="T69" fmla="*/ 45 h 84"/>
                <a:gd name="T70" fmla="*/ 65 w 112"/>
                <a:gd name="T71" fmla="*/ 43 h 84"/>
                <a:gd name="T72" fmla="*/ 99 w 112"/>
                <a:gd name="T73" fmla="*/ 75 h 84"/>
                <a:gd name="T74" fmla="*/ 96 w 112"/>
                <a:gd name="T75" fmla="*/ 76 h 84"/>
                <a:gd name="T76" fmla="*/ 16 w 112"/>
                <a:gd name="T7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84">
                  <a:moveTo>
                    <a:pt x="96" y="0"/>
                  </a:moveTo>
                  <a:cubicBezTo>
                    <a:pt x="16" y="0"/>
                    <a:pt x="16" y="0"/>
                    <a:pt x="16" y="0"/>
                  </a:cubicBezTo>
                  <a:cubicBezTo>
                    <a:pt x="7" y="0"/>
                    <a:pt x="0" y="7"/>
                    <a:pt x="0" y="16"/>
                  </a:cubicBezTo>
                  <a:cubicBezTo>
                    <a:pt x="0" y="68"/>
                    <a:pt x="0" y="68"/>
                    <a:pt x="0" y="68"/>
                  </a:cubicBezTo>
                  <a:cubicBezTo>
                    <a:pt x="0" y="77"/>
                    <a:pt x="7" y="84"/>
                    <a:pt x="16" y="84"/>
                  </a:cubicBezTo>
                  <a:cubicBezTo>
                    <a:pt x="96" y="84"/>
                    <a:pt x="96" y="84"/>
                    <a:pt x="96" y="84"/>
                  </a:cubicBezTo>
                  <a:cubicBezTo>
                    <a:pt x="105" y="84"/>
                    <a:pt x="112" y="77"/>
                    <a:pt x="112" y="68"/>
                  </a:cubicBezTo>
                  <a:cubicBezTo>
                    <a:pt x="112" y="16"/>
                    <a:pt x="112" y="16"/>
                    <a:pt x="112" y="16"/>
                  </a:cubicBezTo>
                  <a:cubicBezTo>
                    <a:pt x="112" y="7"/>
                    <a:pt x="105" y="0"/>
                    <a:pt x="96" y="0"/>
                  </a:cubicBezTo>
                  <a:close/>
                  <a:moveTo>
                    <a:pt x="104" y="16"/>
                  </a:moveTo>
                  <a:cubicBezTo>
                    <a:pt x="104" y="68"/>
                    <a:pt x="104" y="68"/>
                    <a:pt x="104" y="68"/>
                  </a:cubicBezTo>
                  <a:cubicBezTo>
                    <a:pt x="104" y="68"/>
                    <a:pt x="104" y="69"/>
                    <a:pt x="104" y="69"/>
                  </a:cubicBezTo>
                  <a:cubicBezTo>
                    <a:pt x="71" y="38"/>
                    <a:pt x="71" y="38"/>
                    <a:pt x="71" y="38"/>
                  </a:cubicBezTo>
                  <a:cubicBezTo>
                    <a:pt x="104" y="14"/>
                    <a:pt x="104" y="14"/>
                    <a:pt x="104" y="14"/>
                  </a:cubicBezTo>
                  <a:cubicBezTo>
                    <a:pt x="104" y="14"/>
                    <a:pt x="104" y="15"/>
                    <a:pt x="104" y="16"/>
                  </a:cubicBezTo>
                  <a:close/>
                  <a:moveTo>
                    <a:pt x="96" y="8"/>
                  </a:moveTo>
                  <a:cubicBezTo>
                    <a:pt x="97" y="8"/>
                    <a:pt x="98" y="8"/>
                    <a:pt x="98" y="8"/>
                  </a:cubicBezTo>
                  <a:cubicBezTo>
                    <a:pt x="55" y="41"/>
                    <a:pt x="55" y="41"/>
                    <a:pt x="55" y="41"/>
                  </a:cubicBezTo>
                  <a:cubicBezTo>
                    <a:pt x="13" y="9"/>
                    <a:pt x="13" y="9"/>
                    <a:pt x="13" y="9"/>
                  </a:cubicBezTo>
                  <a:cubicBezTo>
                    <a:pt x="14" y="8"/>
                    <a:pt x="15" y="8"/>
                    <a:pt x="16" y="8"/>
                  </a:cubicBezTo>
                  <a:lnTo>
                    <a:pt x="96" y="8"/>
                  </a:lnTo>
                  <a:close/>
                  <a:moveTo>
                    <a:pt x="8" y="69"/>
                  </a:moveTo>
                  <a:cubicBezTo>
                    <a:pt x="8" y="69"/>
                    <a:pt x="8" y="68"/>
                    <a:pt x="8" y="68"/>
                  </a:cubicBezTo>
                  <a:cubicBezTo>
                    <a:pt x="8" y="16"/>
                    <a:pt x="8" y="16"/>
                    <a:pt x="8" y="16"/>
                  </a:cubicBezTo>
                  <a:cubicBezTo>
                    <a:pt x="8" y="15"/>
                    <a:pt x="8" y="15"/>
                    <a:pt x="8" y="15"/>
                  </a:cubicBezTo>
                  <a:cubicBezTo>
                    <a:pt x="40" y="39"/>
                    <a:pt x="40" y="39"/>
                    <a:pt x="40" y="39"/>
                  </a:cubicBezTo>
                  <a:lnTo>
                    <a:pt x="8" y="69"/>
                  </a:lnTo>
                  <a:close/>
                  <a:moveTo>
                    <a:pt x="16" y="76"/>
                  </a:moveTo>
                  <a:cubicBezTo>
                    <a:pt x="15" y="76"/>
                    <a:pt x="13" y="76"/>
                    <a:pt x="13" y="75"/>
                  </a:cubicBezTo>
                  <a:cubicBezTo>
                    <a:pt x="47" y="43"/>
                    <a:pt x="47" y="43"/>
                    <a:pt x="47" y="43"/>
                  </a:cubicBezTo>
                  <a:cubicBezTo>
                    <a:pt x="49" y="45"/>
                    <a:pt x="49" y="45"/>
                    <a:pt x="49" y="45"/>
                  </a:cubicBezTo>
                  <a:cubicBezTo>
                    <a:pt x="49" y="45"/>
                    <a:pt x="49" y="45"/>
                    <a:pt x="49" y="45"/>
                  </a:cubicBezTo>
                  <a:cubicBezTo>
                    <a:pt x="51" y="47"/>
                    <a:pt x="53" y="48"/>
                    <a:pt x="55" y="48"/>
                  </a:cubicBezTo>
                  <a:cubicBezTo>
                    <a:pt x="58" y="48"/>
                    <a:pt x="60" y="47"/>
                    <a:pt x="61" y="45"/>
                  </a:cubicBezTo>
                  <a:cubicBezTo>
                    <a:pt x="62" y="45"/>
                    <a:pt x="62" y="45"/>
                    <a:pt x="62" y="45"/>
                  </a:cubicBezTo>
                  <a:cubicBezTo>
                    <a:pt x="65" y="43"/>
                    <a:pt x="65" y="43"/>
                    <a:pt x="65" y="43"/>
                  </a:cubicBezTo>
                  <a:cubicBezTo>
                    <a:pt x="99" y="75"/>
                    <a:pt x="99" y="75"/>
                    <a:pt x="99" y="75"/>
                  </a:cubicBezTo>
                  <a:cubicBezTo>
                    <a:pt x="99" y="76"/>
                    <a:pt x="97" y="76"/>
                    <a:pt x="96" y="76"/>
                  </a:cubicBezTo>
                  <a:lnTo>
                    <a:pt x="16" y="7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id-ID" sz="1350"/>
            </a:p>
          </p:txBody>
        </p:sp>
      </p:grpSp>
      <p:grpSp>
        <p:nvGrpSpPr>
          <p:cNvPr id="84" name="Group 83"/>
          <p:cNvGrpSpPr/>
          <p:nvPr userDrawn="1"/>
        </p:nvGrpSpPr>
        <p:grpSpPr>
          <a:xfrm>
            <a:off x="5127053" y="4151982"/>
            <a:ext cx="450000" cy="630000"/>
            <a:chOff x="5144467" y="4663131"/>
            <a:chExt cx="450000" cy="630000"/>
          </a:xfrm>
        </p:grpSpPr>
        <p:sp>
          <p:nvSpPr>
            <p:cNvPr id="85" name="Rectangle 84"/>
            <p:cNvSpPr/>
            <p:nvPr/>
          </p:nvSpPr>
          <p:spPr>
            <a:xfrm>
              <a:off x="5144467" y="4663131"/>
              <a:ext cx="450000" cy="630000"/>
            </a:xfrm>
            <a:prstGeom prst="rect">
              <a:avLst/>
            </a:prstGeom>
            <a:solidFill>
              <a:srgbClr val="5EA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pic>
          <p:nvPicPr>
            <p:cNvPr id="86" name="Picture 8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48867" y="4857531"/>
              <a:ext cx="241200" cy="241200"/>
            </a:xfrm>
            <a:prstGeom prst="rect">
              <a:avLst/>
            </a:prstGeom>
          </p:spPr>
        </p:pic>
      </p:grpSp>
      <p:grpSp>
        <p:nvGrpSpPr>
          <p:cNvPr id="87" name="Group 86"/>
          <p:cNvGrpSpPr/>
          <p:nvPr userDrawn="1"/>
        </p:nvGrpSpPr>
        <p:grpSpPr>
          <a:xfrm>
            <a:off x="5127053" y="4786876"/>
            <a:ext cx="450000" cy="630000"/>
            <a:chOff x="6666063" y="4881934"/>
            <a:chExt cx="450000" cy="630000"/>
          </a:xfrm>
        </p:grpSpPr>
        <p:sp>
          <p:nvSpPr>
            <p:cNvPr id="88" name="Rectangle 87"/>
            <p:cNvSpPr/>
            <p:nvPr/>
          </p:nvSpPr>
          <p:spPr>
            <a:xfrm>
              <a:off x="6666063" y="4881934"/>
              <a:ext cx="450000" cy="63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pic>
          <p:nvPicPr>
            <p:cNvPr id="89" name="Picture 8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70463" y="5076334"/>
              <a:ext cx="241200" cy="241200"/>
            </a:xfrm>
            <a:prstGeom prst="rect">
              <a:avLst/>
            </a:prstGeom>
          </p:spPr>
        </p:pic>
      </p:grpSp>
    </p:spTree>
    <p:extLst>
      <p:ext uri="{BB962C8B-B14F-4D97-AF65-F5344CB8AC3E}">
        <p14:creationId xmlns:p14="http://schemas.microsoft.com/office/powerpoint/2010/main" val="2162482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itle 1"/>
          <p:cNvSpPr>
            <a:spLocks noGrp="1"/>
          </p:cNvSpPr>
          <p:nvPr>
            <p:ph type="ctrTitle" hasCustomPrompt="1"/>
          </p:nvPr>
        </p:nvSpPr>
        <p:spPr>
          <a:xfrm>
            <a:off x="5418519" y="2014900"/>
            <a:ext cx="3372853" cy="1697205"/>
          </a:xfrm>
          <a:prstGeom prst="rect">
            <a:avLst/>
          </a:prstGeom>
        </p:spPr>
        <p:txBody>
          <a:bodyPr anchor="ctr">
            <a:normAutofit/>
          </a:bodyPr>
          <a:lstStyle>
            <a:lvl1pPr algn="l">
              <a:lnSpc>
                <a:spcPct val="100000"/>
              </a:lnSpc>
              <a:defRPr sz="2400">
                <a:latin typeface="Century Gothic" charset="0"/>
                <a:ea typeface="Century Gothic" charset="0"/>
                <a:cs typeface="Century Gothic" charset="0"/>
              </a:defRPr>
            </a:lvl1pPr>
          </a:lstStyle>
          <a:p>
            <a:r>
              <a:rPr lang="en-US" dirty="0"/>
              <a:t>Enter Presentation Title</a:t>
            </a:r>
          </a:p>
        </p:txBody>
      </p:sp>
      <p:sp>
        <p:nvSpPr>
          <p:cNvPr id="19" name="Rectangle 18"/>
          <p:cNvSpPr/>
          <p:nvPr userDrawn="1"/>
        </p:nvSpPr>
        <p:spPr>
          <a:xfrm>
            <a:off x="1158988" y="501135"/>
            <a:ext cx="7218175" cy="800219"/>
          </a:xfrm>
          <a:prstGeom prst="rect">
            <a:avLst/>
          </a:prstGeom>
        </p:spPr>
        <p:txBody>
          <a:bodyPr wrap="square" anchor="ctr">
            <a:spAutoFit/>
          </a:bodyPr>
          <a:lstStyle/>
          <a:p>
            <a:pPr algn="ctr" eaLnBrk="1" hangingPunct="1">
              <a:defRPr/>
            </a:pPr>
            <a:r>
              <a:rPr lang="en-US" altLang="en-US" sz="1000" b="1" i="0" dirty="0">
                <a:solidFill>
                  <a:schemeClr val="bg2">
                    <a:lumMod val="50000"/>
                  </a:schemeClr>
                </a:solidFill>
                <a:latin typeface="Century Gothic" charset="0"/>
                <a:ea typeface="Century Gothic" charset="0"/>
                <a:cs typeface="Century Gothic" charset="0"/>
              </a:rPr>
              <a:t>WARNING: TECHNICAL DATA SUBJECT TO EXPORT CONTROL LAWS</a:t>
            </a:r>
          </a:p>
          <a:p>
            <a:pPr algn="ctr" eaLnBrk="1" hangingPunct="1">
              <a:defRPr/>
            </a:pPr>
            <a:r>
              <a:rPr lang="en-US" altLang="en-US" sz="900" i="0" dirty="0">
                <a:solidFill>
                  <a:schemeClr val="bg2">
                    <a:lumMod val="50000"/>
                  </a:schemeClr>
                </a:solidFill>
                <a:latin typeface="Century Gothic" charset="0"/>
                <a:ea typeface="Century Gothic" charset="0"/>
                <a:cs typeface="Century Gothic" charset="0"/>
              </a:rPr>
              <a:t>This document may contain technical data subject to the Arms Export Control Act. Such data is not to be exported, disclosed to Foreign Persons, or publicly released without U.S. Government authorization. By accepting this document, the recipient agrees to abide by International Traffic in Arms Regulation (ITAR) requirements. Violations of ITAR export laws can result in severe criminal penalties. This notice must be included on any portion of this document that is reproduced in any medium.</a:t>
            </a:r>
          </a:p>
        </p:txBody>
      </p:sp>
      <p:sp>
        <p:nvSpPr>
          <p:cNvPr id="20" name="TextBox 19"/>
          <p:cNvSpPr txBox="1"/>
          <p:nvPr userDrawn="1"/>
        </p:nvSpPr>
        <p:spPr>
          <a:xfrm>
            <a:off x="5418519" y="3828611"/>
            <a:ext cx="2018892" cy="307777"/>
          </a:xfrm>
          <a:prstGeom prst="rect">
            <a:avLst/>
          </a:prstGeom>
          <a:noFill/>
        </p:spPr>
        <p:txBody>
          <a:bodyPr wrap="square" rtlCol="0">
            <a:spAutoFit/>
          </a:bodyPr>
          <a:lstStyle/>
          <a:p>
            <a:r>
              <a:rPr lang="en-US" sz="1400" b="1" i="0" dirty="0">
                <a:latin typeface="Century Gothic" charset="0"/>
                <a:ea typeface="Century Gothic" charset="0"/>
                <a:cs typeface="Century Gothic" charset="0"/>
              </a:rPr>
              <a:t>Prepared for:</a:t>
            </a:r>
          </a:p>
        </p:txBody>
      </p:sp>
      <p:sp>
        <p:nvSpPr>
          <p:cNvPr id="21" name="TextBox 20"/>
          <p:cNvSpPr txBox="1"/>
          <p:nvPr userDrawn="1"/>
        </p:nvSpPr>
        <p:spPr>
          <a:xfrm>
            <a:off x="5418519" y="4930929"/>
            <a:ext cx="2018892" cy="307777"/>
          </a:xfrm>
          <a:prstGeom prst="rect">
            <a:avLst/>
          </a:prstGeom>
          <a:noFill/>
        </p:spPr>
        <p:txBody>
          <a:bodyPr wrap="square" rtlCol="0">
            <a:spAutoFit/>
          </a:bodyPr>
          <a:lstStyle/>
          <a:p>
            <a:r>
              <a:rPr lang="en-US" sz="1400" b="1" i="0" dirty="0">
                <a:latin typeface="Century Gothic" charset="0"/>
                <a:ea typeface="Century Gothic" charset="0"/>
                <a:cs typeface="Century Gothic" charset="0"/>
              </a:rPr>
              <a:t>Date:</a:t>
            </a:r>
          </a:p>
        </p:txBody>
      </p:sp>
      <p:sp>
        <p:nvSpPr>
          <p:cNvPr id="22" name="Text Placeholder 5"/>
          <p:cNvSpPr>
            <a:spLocks noGrp="1"/>
          </p:cNvSpPr>
          <p:nvPr>
            <p:ph type="body" sz="quarter" idx="10" hasCustomPrompt="1"/>
          </p:nvPr>
        </p:nvSpPr>
        <p:spPr>
          <a:xfrm>
            <a:off x="5439655" y="4154957"/>
            <a:ext cx="3373437" cy="380321"/>
          </a:xfrm>
          <a:prstGeom prst="rect">
            <a:avLst/>
          </a:prstGeom>
        </p:spPr>
        <p:txBody>
          <a:bodyPr anchor="ctr">
            <a:normAutofit/>
          </a:bodyPr>
          <a:lstStyle>
            <a:lvl1pPr marL="0" indent="0">
              <a:lnSpc>
                <a:spcPct val="100000"/>
              </a:lnSpc>
              <a:spcBef>
                <a:spcPts val="0"/>
              </a:spcBef>
              <a:buNone/>
              <a:defRPr sz="1400" baseline="0">
                <a:latin typeface="Century Gothic" charset="0"/>
                <a:ea typeface="Century Gothic" charset="0"/>
                <a:cs typeface="Century Gothic" charset="0"/>
              </a:defRPr>
            </a:lvl1pPr>
          </a:lstStyle>
          <a:p>
            <a:pPr lvl="0"/>
            <a:r>
              <a:rPr lang="en-US" sz="1400" dirty="0">
                <a:latin typeface="Century Gothic" charset="0"/>
                <a:ea typeface="Century Gothic" charset="0"/>
                <a:cs typeface="Century Gothic" charset="0"/>
              </a:rPr>
              <a:t>Insert </a:t>
            </a:r>
            <a:r>
              <a:rPr lang="en-US" sz="1400">
                <a:latin typeface="Century Gothic" charset="0"/>
                <a:ea typeface="Century Gothic" charset="0"/>
                <a:cs typeface="Century Gothic" charset="0"/>
              </a:rPr>
              <a:t>Company Name</a:t>
            </a:r>
            <a:endParaRPr lang="en-US" sz="1400" dirty="0">
              <a:latin typeface="Century Gothic" charset="0"/>
              <a:ea typeface="Century Gothic" charset="0"/>
              <a:cs typeface="Century Gothic" charset="0"/>
            </a:endParaRPr>
          </a:p>
        </p:txBody>
      </p:sp>
      <p:sp>
        <p:nvSpPr>
          <p:cNvPr id="23" name="Text Placeholder 77"/>
          <p:cNvSpPr>
            <a:spLocks noGrp="1"/>
          </p:cNvSpPr>
          <p:nvPr>
            <p:ph type="body" sz="quarter" idx="11" hasCustomPrompt="1"/>
          </p:nvPr>
        </p:nvSpPr>
        <p:spPr>
          <a:xfrm>
            <a:off x="5439655" y="5256440"/>
            <a:ext cx="3294062" cy="334159"/>
          </a:xfrm>
          <a:prstGeom prst="rect">
            <a:avLst/>
          </a:prstGeom>
        </p:spPr>
        <p:txBody>
          <a:bodyPr anchor="ctr">
            <a:normAutofit/>
          </a:bodyPr>
          <a:lstStyle>
            <a:lvl1pPr marL="0" indent="0">
              <a:lnSpc>
                <a:spcPct val="100000"/>
              </a:lnSpc>
              <a:spcBef>
                <a:spcPts val="0"/>
              </a:spcBef>
              <a:buNone/>
              <a:defRPr sz="1400" baseline="0">
                <a:latin typeface="Century Gothic" charset="0"/>
                <a:ea typeface="Century Gothic" charset="0"/>
                <a:cs typeface="Century Gothic" charset="0"/>
              </a:defRPr>
            </a:lvl1pPr>
          </a:lstStyle>
          <a:p>
            <a:pPr lvl="0"/>
            <a:r>
              <a:rPr lang="en-US" sz="1400">
                <a:latin typeface="Century Gothic" charset="0"/>
                <a:ea typeface="Century Gothic" charset="0"/>
                <a:cs typeface="Century Gothic" charset="0"/>
              </a:rPr>
              <a:t>Insert Date</a:t>
            </a:r>
            <a:endParaRPr lang="en-US"/>
          </a:p>
        </p:txBody>
      </p:sp>
      <p:sp>
        <p:nvSpPr>
          <p:cNvPr id="24" name="Text Placeholder 4"/>
          <p:cNvSpPr>
            <a:spLocks noGrp="1"/>
          </p:cNvSpPr>
          <p:nvPr>
            <p:ph type="body" sz="quarter" idx="12" hasCustomPrompt="1"/>
          </p:nvPr>
        </p:nvSpPr>
        <p:spPr>
          <a:xfrm>
            <a:off x="5440363" y="4535410"/>
            <a:ext cx="3373437" cy="352425"/>
          </a:xfrm>
          <a:prstGeom prst="rect">
            <a:avLst/>
          </a:prstGeom>
        </p:spPr>
        <p:txBody>
          <a:bodyPr anchor="ctr">
            <a:normAutofit/>
          </a:bodyPr>
          <a:lstStyle>
            <a:lvl1pPr marL="0" indent="0">
              <a:buNone/>
              <a:defRPr sz="1400" baseline="0">
                <a:latin typeface="Century Gothic" charset="0"/>
                <a:ea typeface="Century Gothic" charset="0"/>
                <a:cs typeface="Century Gothic" charset="0"/>
              </a:defRPr>
            </a:lvl1pPr>
          </a:lstStyle>
          <a:p>
            <a:pPr lvl="0"/>
            <a:r>
              <a:rPr lang="en-US" sz="1400" dirty="0">
                <a:latin typeface="Century Gothic" charset="0"/>
                <a:ea typeface="Century Gothic" charset="0"/>
                <a:cs typeface="Century Gothic" charset="0"/>
              </a:rPr>
              <a:t>Insert Contact Name</a:t>
            </a:r>
            <a:endParaRPr lang="en-US" dirty="0"/>
          </a:p>
        </p:txBody>
      </p:sp>
    </p:spTree>
    <p:extLst>
      <p:ext uri="{BB962C8B-B14F-4D97-AF65-F5344CB8AC3E}">
        <p14:creationId xmlns:p14="http://schemas.microsoft.com/office/powerpoint/2010/main" val="416991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 with Full Size Text">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1560130" y="528046"/>
            <a:ext cx="6070815" cy="409154"/>
          </a:xfrm>
          <a:prstGeom prst="rect">
            <a:avLst/>
          </a:prstGeom>
        </p:spPr>
        <p:txBody>
          <a:bodyPr anchor="ctr">
            <a:noAutofit/>
          </a:bodyPr>
          <a:lstStyle>
            <a:lvl1pPr marL="0" indent="0" algn="ctr">
              <a:buNone/>
              <a:defRPr sz="2400" baseline="0">
                <a:latin typeface="Century Gothic" charset="0"/>
                <a:ea typeface="Century Gothic" charset="0"/>
                <a:cs typeface="Century Gothic" charset="0"/>
              </a:defRPr>
            </a:lvl1pPr>
          </a:lstStyle>
          <a:p>
            <a:pPr lvl="0"/>
            <a:r>
              <a:rPr lang="en-GB" dirty="0"/>
              <a:t>Insert Title</a:t>
            </a:r>
          </a:p>
        </p:txBody>
      </p:sp>
      <p:sp>
        <p:nvSpPr>
          <p:cNvPr id="5" name="Text Placeholder 4"/>
          <p:cNvSpPr>
            <a:spLocks noGrp="1"/>
          </p:cNvSpPr>
          <p:nvPr>
            <p:ph type="body" sz="quarter" idx="18"/>
          </p:nvPr>
        </p:nvSpPr>
        <p:spPr>
          <a:xfrm>
            <a:off x="781236" y="1179647"/>
            <a:ext cx="7748512" cy="4795364"/>
          </a:xfrm>
          <a:prstGeom prst="rect">
            <a:avLst/>
          </a:prstGeom>
        </p:spPr>
        <p:txBody>
          <a:bodyPr anchor="t"/>
          <a:lstStyle>
            <a:lvl1pPr marL="228600" indent="-228600">
              <a:lnSpc>
                <a:spcPct val="100000"/>
              </a:lnSpc>
              <a:buFont typeface="Arial" charset="0"/>
              <a:buChar char="•"/>
              <a:defRPr sz="2400">
                <a:latin typeface="Century Gothic" charset="0"/>
                <a:ea typeface="Century Gothic" charset="0"/>
                <a:cs typeface="Century Gothic" charset="0"/>
              </a:defRPr>
            </a:lvl1pPr>
            <a:lvl2pPr marL="685800" indent="-228600">
              <a:lnSpc>
                <a:spcPct val="100000"/>
              </a:lnSpc>
              <a:buFont typeface="Arial" charset="0"/>
              <a:buChar char="•"/>
              <a:defRPr sz="2000">
                <a:latin typeface="Century Gothic" charset="0"/>
                <a:ea typeface="Century Gothic" charset="0"/>
                <a:cs typeface="Century Gothic" charset="0"/>
              </a:defRPr>
            </a:lvl2pPr>
            <a:lvl3pPr marL="1143000" indent="-228600">
              <a:lnSpc>
                <a:spcPct val="100000"/>
              </a:lnSpc>
              <a:buFont typeface="Arial" charset="0"/>
              <a:buChar char="•"/>
              <a:defRPr sz="1800">
                <a:latin typeface="Century Gothic" charset="0"/>
                <a:ea typeface="Century Gothic" charset="0"/>
                <a:cs typeface="Century Gothic" charset="0"/>
              </a:defRPr>
            </a:lvl3pPr>
            <a:lvl4pPr marL="1600200" indent="-228600">
              <a:lnSpc>
                <a:spcPct val="100000"/>
              </a:lnSpc>
              <a:buFont typeface="Arial" charset="0"/>
              <a:buChar char="•"/>
              <a:defRPr sz="1800">
                <a:latin typeface="Century Gothic" charset="0"/>
                <a:ea typeface="Century Gothic" charset="0"/>
                <a:cs typeface="Century Gothic" charset="0"/>
              </a:defRPr>
            </a:lvl4pPr>
            <a:lvl5pPr>
              <a:defRPr>
                <a:latin typeface="Century Gothic" charset="0"/>
                <a:ea typeface="Century Gothic" charset="0"/>
                <a:cs typeface="Century Gothic"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421525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itle/Subtitle Only">
    <p:spTree>
      <p:nvGrpSpPr>
        <p:cNvPr id="1" name=""/>
        <p:cNvGrpSpPr/>
        <p:nvPr/>
      </p:nvGrpSpPr>
      <p:grpSpPr>
        <a:xfrm>
          <a:off x="0" y="0"/>
          <a:ext cx="0" cy="0"/>
          <a:chOff x="0" y="0"/>
          <a:chExt cx="0" cy="0"/>
        </a:xfrm>
      </p:grpSpPr>
      <p:sp>
        <p:nvSpPr>
          <p:cNvPr id="4" name="Text Placeholder 2"/>
          <p:cNvSpPr>
            <a:spLocks noGrp="1"/>
          </p:cNvSpPr>
          <p:nvPr>
            <p:ph type="body" sz="quarter" idx="14" hasCustomPrompt="1"/>
          </p:nvPr>
        </p:nvSpPr>
        <p:spPr>
          <a:xfrm>
            <a:off x="1566315" y="1026136"/>
            <a:ext cx="6069362" cy="332478"/>
          </a:xfrm>
          <a:prstGeom prst="rect">
            <a:avLst/>
          </a:prstGeom>
        </p:spPr>
        <p:txBody>
          <a:bodyPr anchor="t">
            <a:noAutofit/>
          </a:bodyPr>
          <a:lstStyle>
            <a:lvl1pPr marL="0" indent="0" algn="ctr">
              <a:lnSpc>
                <a:spcPct val="100000"/>
              </a:lnSpc>
              <a:spcBef>
                <a:spcPts val="0"/>
              </a:spcBef>
              <a:buNone/>
              <a:defRPr sz="1600" baseline="0">
                <a:latin typeface="Century Gothic" charset="0"/>
                <a:ea typeface="Century Gothic" charset="0"/>
                <a:cs typeface="Century Gothic" charset="0"/>
              </a:defRPr>
            </a:lvl1pPr>
          </a:lstStyle>
          <a:p>
            <a:pPr lvl="0"/>
            <a:r>
              <a:rPr lang="en-GB" dirty="0"/>
              <a:t>Insert Subtitle</a:t>
            </a:r>
          </a:p>
        </p:txBody>
      </p:sp>
      <p:sp>
        <p:nvSpPr>
          <p:cNvPr id="5" name="Text Placeholder 2"/>
          <p:cNvSpPr>
            <a:spLocks noGrp="1"/>
          </p:cNvSpPr>
          <p:nvPr>
            <p:ph type="body" sz="quarter" idx="13" hasCustomPrompt="1"/>
          </p:nvPr>
        </p:nvSpPr>
        <p:spPr>
          <a:xfrm>
            <a:off x="1560130" y="528046"/>
            <a:ext cx="6070815" cy="409154"/>
          </a:xfrm>
          <a:prstGeom prst="rect">
            <a:avLst/>
          </a:prstGeom>
        </p:spPr>
        <p:txBody>
          <a:bodyPr anchor="ctr">
            <a:noAutofit/>
          </a:bodyPr>
          <a:lstStyle>
            <a:lvl1pPr marL="0" indent="0" algn="ctr">
              <a:buNone/>
              <a:defRPr sz="2400" baseline="0">
                <a:latin typeface="Century Gothic" charset="0"/>
                <a:ea typeface="Century Gothic" charset="0"/>
                <a:cs typeface="Century Gothic" charset="0"/>
              </a:defRPr>
            </a:lvl1pPr>
          </a:lstStyle>
          <a:p>
            <a:pPr lvl="0"/>
            <a:r>
              <a:rPr lang="en-GB" dirty="0"/>
              <a:t>Insert Title</a:t>
            </a:r>
          </a:p>
        </p:txBody>
      </p:sp>
    </p:spTree>
    <p:extLst>
      <p:ext uri="{BB962C8B-B14F-4D97-AF65-F5344CB8AC3E}">
        <p14:creationId xmlns:p14="http://schemas.microsoft.com/office/powerpoint/2010/main" val="15274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Full Width Text">
    <p:spTree>
      <p:nvGrpSpPr>
        <p:cNvPr id="1" name=""/>
        <p:cNvGrpSpPr/>
        <p:nvPr/>
      </p:nvGrpSpPr>
      <p:grpSpPr>
        <a:xfrm>
          <a:off x="0" y="0"/>
          <a:ext cx="0" cy="0"/>
          <a:chOff x="0" y="0"/>
          <a:chExt cx="0" cy="0"/>
        </a:xfrm>
      </p:grpSpPr>
      <p:sp>
        <p:nvSpPr>
          <p:cNvPr id="60" name="Text Placeholder 2"/>
          <p:cNvSpPr>
            <a:spLocks noGrp="1"/>
          </p:cNvSpPr>
          <p:nvPr>
            <p:ph type="body" sz="quarter" idx="14" hasCustomPrompt="1"/>
          </p:nvPr>
        </p:nvSpPr>
        <p:spPr>
          <a:xfrm>
            <a:off x="1566315" y="1026136"/>
            <a:ext cx="6069362" cy="332478"/>
          </a:xfrm>
          <a:prstGeom prst="rect">
            <a:avLst/>
          </a:prstGeom>
        </p:spPr>
        <p:txBody>
          <a:bodyPr anchor="t">
            <a:noAutofit/>
          </a:bodyPr>
          <a:lstStyle>
            <a:lvl1pPr marL="0" indent="0" algn="ctr">
              <a:lnSpc>
                <a:spcPct val="100000"/>
              </a:lnSpc>
              <a:spcBef>
                <a:spcPts val="0"/>
              </a:spcBef>
              <a:buNone/>
              <a:defRPr sz="1600" baseline="0">
                <a:latin typeface="Century Gothic" charset="0"/>
                <a:ea typeface="Century Gothic" charset="0"/>
                <a:cs typeface="Century Gothic" charset="0"/>
              </a:defRPr>
            </a:lvl1pPr>
          </a:lstStyle>
          <a:p>
            <a:pPr lvl="0"/>
            <a:r>
              <a:rPr lang="en-GB" dirty="0"/>
              <a:t>Insert Subtitle</a:t>
            </a:r>
          </a:p>
        </p:txBody>
      </p:sp>
      <p:sp>
        <p:nvSpPr>
          <p:cNvPr id="3" name="Text Placeholder 2"/>
          <p:cNvSpPr>
            <a:spLocks noGrp="1"/>
          </p:cNvSpPr>
          <p:nvPr>
            <p:ph type="body" sz="quarter" idx="13" hasCustomPrompt="1"/>
          </p:nvPr>
        </p:nvSpPr>
        <p:spPr>
          <a:xfrm>
            <a:off x="1560130" y="528046"/>
            <a:ext cx="6070815" cy="409154"/>
          </a:xfrm>
          <a:prstGeom prst="rect">
            <a:avLst/>
          </a:prstGeom>
        </p:spPr>
        <p:txBody>
          <a:bodyPr anchor="ctr">
            <a:noAutofit/>
          </a:bodyPr>
          <a:lstStyle>
            <a:lvl1pPr marL="0" indent="0" algn="ctr">
              <a:buNone/>
              <a:defRPr sz="2400" baseline="0">
                <a:latin typeface="Century Gothic" charset="0"/>
                <a:ea typeface="Century Gothic" charset="0"/>
                <a:cs typeface="Century Gothic" charset="0"/>
              </a:defRPr>
            </a:lvl1pPr>
          </a:lstStyle>
          <a:p>
            <a:pPr lvl="0"/>
            <a:r>
              <a:rPr lang="en-GB" dirty="0"/>
              <a:t>Insert Title</a:t>
            </a:r>
          </a:p>
        </p:txBody>
      </p:sp>
      <p:sp>
        <p:nvSpPr>
          <p:cNvPr id="5" name="Text Placeholder 4"/>
          <p:cNvSpPr>
            <a:spLocks noGrp="1"/>
          </p:cNvSpPr>
          <p:nvPr>
            <p:ph type="body" sz="quarter" idx="18"/>
          </p:nvPr>
        </p:nvSpPr>
        <p:spPr>
          <a:xfrm>
            <a:off x="781236" y="1560571"/>
            <a:ext cx="7748512" cy="4414439"/>
          </a:xfrm>
          <a:prstGeom prst="rect">
            <a:avLst/>
          </a:prstGeom>
        </p:spPr>
        <p:txBody>
          <a:bodyPr anchor="t"/>
          <a:lstStyle>
            <a:lvl1pPr marL="228600" indent="-228600">
              <a:lnSpc>
                <a:spcPct val="100000"/>
              </a:lnSpc>
              <a:buFont typeface="Arial" charset="0"/>
              <a:buChar char="•"/>
              <a:defRPr sz="2400">
                <a:latin typeface="Century Gothic" charset="0"/>
                <a:ea typeface="Century Gothic" charset="0"/>
                <a:cs typeface="Century Gothic" charset="0"/>
              </a:defRPr>
            </a:lvl1pPr>
            <a:lvl2pPr marL="685800" indent="-228600">
              <a:lnSpc>
                <a:spcPct val="100000"/>
              </a:lnSpc>
              <a:buFont typeface="Arial" charset="0"/>
              <a:buChar char="•"/>
              <a:defRPr sz="2000">
                <a:latin typeface="Century Gothic" charset="0"/>
                <a:ea typeface="Century Gothic" charset="0"/>
                <a:cs typeface="Century Gothic" charset="0"/>
              </a:defRPr>
            </a:lvl2pPr>
            <a:lvl3pPr marL="1143000" indent="-228600">
              <a:lnSpc>
                <a:spcPct val="100000"/>
              </a:lnSpc>
              <a:buFont typeface="Arial" charset="0"/>
              <a:buChar char="•"/>
              <a:defRPr sz="1800">
                <a:latin typeface="Century Gothic" charset="0"/>
                <a:ea typeface="Century Gothic" charset="0"/>
                <a:cs typeface="Century Gothic" charset="0"/>
              </a:defRPr>
            </a:lvl3pPr>
            <a:lvl4pPr marL="1600200" indent="-228600">
              <a:lnSpc>
                <a:spcPct val="100000"/>
              </a:lnSpc>
              <a:buFont typeface="Arial" charset="0"/>
              <a:buChar char="•"/>
              <a:defRPr sz="1800">
                <a:latin typeface="Century Gothic" charset="0"/>
                <a:ea typeface="Century Gothic" charset="0"/>
                <a:cs typeface="Century Gothic" charset="0"/>
              </a:defRPr>
            </a:lvl4pPr>
            <a:lvl5pPr>
              <a:defRPr>
                <a:latin typeface="Century Gothic" charset="0"/>
                <a:ea typeface="Century Gothic" charset="0"/>
                <a:cs typeface="Century Gothic"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46116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Full Size Text">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1560130" y="528046"/>
            <a:ext cx="6070815" cy="409154"/>
          </a:xfrm>
          <a:prstGeom prst="rect">
            <a:avLst/>
          </a:prstGeom>
        </p:spPr>
        <p:txBody>
          <a:bodyPr anchor="ctr">
            <a:noAutofit/>
          </a:bodyPr>
          <a:lstStyle>
            <a:lvl1pPr marL="0" indent="0" algn="ctr">
              <a:buNone/>
              <a:defRPr sz="2400" baseline="0">
                <a:latin typeface="Century Gothic" charset="0"/>
                <a:ea typeface="Century Gothic" charset="0"/>
                <a:cs typeface="Century Gothic" charset="0"/>
              </a:defRPr>
            </a:lvl1pPr>
          </a:lstStyle>
          <a:p>
            <a:pPr lvl="0"/>
            <a:r>
              <a:rPr lang="en-GB" dirty="0"/>
              <a:t>Insert Title</a:t>
            </a:r>
          </a:p>
        </p:txBody>
      </p:sp>
      <p:sp>
        <p:nvSpPr>
          <p:cNvPr id="5" name="Text Placeholder 4"/>
          <p:cNvSpPr>
            <a:spLocks noGrp="1"/>
          </p:cNvSpPr>
          <p:nvPr>
            <p:ph type="body" sz="quarter" idx="18"/>
          </p:nvPr>
        </p:nvSpPr>
        <p:spPr>
          <a:xfrm>
            <a:off x="781236" y="1179647"/>
            <a:ext cx="7748512" cy="4795364"/>
          </a:xfrm>
          <a:prstGeom prst="rect">
            <a:avLst/>
          </a:prstGeom>
        </p:spPr>
        <p:txBody>
          <a:bodyPr anchor="t"/>
          <a:lstStyle>
            <a:lvl1pPr marL="228600" indent="-228600">
              <a:lnSpc>
                <a:spcPct val="100000"/>
              </a:lnSpc>
              <a:buFont typeface="Arial" charset="0"/>
              <a:buChar char="•"/>
              <a:defRPr sz="2400">
                <a:latin typeface="Century Gothic" charset="0"/>
                <a:ea typeface="Century Gothic" charset="0"/>
                <a:cs typeface="Century Gothic" charset="0"/>
              </a:defRPr>
            </a:lvl1pPr>
            <a:lvl2pPr marL="685800" indent="-228600">
              <a:lnSpc>
                <a:spcPct val="100000"/>
              </a:lnSpc>
              <a:buFont typeface="Arial" charset="0"/>
              <a:buChar char="•"/>
              <a:defRPr sz="2000">
                <a:latin typeface="Century Gothic" charset="0"/>
                <a:ea typeface="Century Gothic" charset="0"/>
                <a:cs typeface="Century Gothic" charset="0"/>
              </a:defRPr>
            </a:lvl2pPr>
            <a:lvl3pPr marL="1143000" indent="-228600">
              <a:lnSpc>
                <a:spcPct val="100000"/>
              </a:lnSpc>
              <a:buFont typeface="Arial" charset="0"/>
              <a:buChar char="•"/>
              <a:defRPr sz="1800">
                <a:latin typeface="Century Gothic" charset="0"/>
                <a:ea typeface="Century Gothic" charset="0"/>
                <a:cs typeface="Century Gothic" charset="0"/>
              </a:defRPr>
            </a:lvl3pPr>
            <a:lvl4pPr marL="1600200" indent="-228600">
              <a:lnSpc>
                <a:spcPct val="100000"/>
              </a:lnSpc>
              <a:buFont typeface="Arial" charset="0"/>
              <a:buChar char="•"/>
              <a:defRPr sz="1800">
                <a:latin typeface="Century Gothic" charset="0"/>
                <a:ea typeface="Century Gothic" charset="0"/>
                <a:cs typeface="Century Gothic" charset="0"/>
              </a:defRPr>
            </a:lvl4pPr>
            <a:lvl5pPr>
              <a:defRPr>
                <a:latin typeface="Century Gothic" charset="0"/>
                <a:ea typeface="Century Gothic" charset="0"/>
                <a:cs typeface="Century Gothic"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419003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with Full Width Image">
    <p:spTree>
      <p:nvGrpSpPr>
        <p:cNvPr id="1" name=""/>
        <p:cNvGrpSpPr/>
        <p:nvPr/>
      </p:nvGrpSpPr>
      <p:grpSpPr>
        <a:xfrm>
          <a:off x="0" y="0"/>
          <a:ext cx="0" cy="0"/>
          <a:chOff x="0" y="0"/>
          <a:chExt cx="0" cy="0"/>
        </a:xfrm>
      </p:grpSpPr>
      <p:sp>
        <p:nvSpPr>
          <p:cNvPr id="60" name="Text Placeholder 2"/>
          <p:cNvSpPr>
            <a:spLocks noGrp="1"/>
          </p:cNvSpPr>
          <p:nvPr>
            <p:ph type="body" sz="quarter" idx="14" hasCustomPrompt="1"/>
          </p:nvPr>
        </p:nvSpPr>
        <p:spPr>
          <a:xfrm>
            <a:off x="1566315" y="1026136"/>
            <a:ext cx="6069362" cy="332478"/>
          </a:xfrm>
          <a:prstGeom prst="rect">
            <a:avLst/>
          </a:prstGeom>
        </p:spPr>
        <p:txBody>
          <a:bodyPr anchor="t">
            <a:noAutofit/>
          </a:bodyPr>
          <a:lstStyle>
            <a:lvl1pPr marL="0" indent="0" algn="ctr">
              <a:lnSpc>
                <a:spcPct val="100000"/>
              </a:lnSpc>
              <a:spcBef>
                <a:spcPts val="0"/>
              </a:spcBef>
              <a:buNone/>
              <a:defRPr sz="1600" baseline="0">
                <a:latin typeface="Century Gothic" charset="0"/>
                <a:ea typeface="Century Gothic" charset="0"/>
                <a:cs typeface="Century Gothic" charset="0"/>
              </a:defRPr>
            </a:lvl1pPr>
          </a:lstStyle>
          <a:p>
            <a:pPr lvl="0"/>
            <a:r>
              <a:rPr lang="en-GB" dirty="0"/>
              <a:t>Insert Subtitle</a:t>
            </a:r>
          </a:p>
        </p:txBody>
      </p:sp>
      <p:sp>
        <p:nvSpPr>
          <p:cNvPr id="3" name="Text Placeholder 2"/>
          <p:cNvSpPr>
            <a:spLocks noGrp="1"/>
          </p:cNvSpPr>
          <p:nvPr>
            <p:ph type="body" sz="quarter" idx="13" hasCustomPrompt="1"/>
          </p:nvPr>
        </p:nvSpPr>
        <p:spPr>
          <a:xfrm>
            <a:off x="1560130" y="528046"/>
            <a:ext cx="6070815" cy="409154"/>
          </a:xfrm>
          <a:prstGeom prst="rect">
            <a:avLst/>
          </a:prstGeom>
        </p:spPr>
        <p:txBody>
          <a:bodyPr anchor="ctr">
            <a:noAutofit/>
          </a:bodyPr>
          <a:lstStyle>
            <a:lvl1pPr marL="0" indent="0" algn="ctr">
              <a:buNone/>
              <a:defRPr sz="2400" baseline="0">
                <a:latin typeface="Century Gothic" charset="0"/>
                <a:ea typeface="Century Gothic" charset="0"/>
                <a:cs typeface="Century Gothic" charset="0"/>
              </a:defRPr>
            </a:lvl1pPr>
          </a:lstStyle>
          <a:p>
            <a:pPr lvl="0"/>
            <a:r>
              <a:rPr lang="en-GB" dirty="0"/>
              <a:t>Insert Title</a:t>
            </a:r>
          </a:p>
        </p:txBody>
      </p:sp>
      <p:sp>
        <p:nvSpPr>
          <p:cNvPr id="5" name="Text Placeholder 4"/>
          <p:cNvSpPr>
            <a:spLocks noGrp="1"/>
          </p:cNvSpPr>
          <p:nvPr>
            <p:ph type="body" sz="quarter" idx="18" hasCustomPrompt="1"/>
          </p:nvPr>
        </p:nvSpPr>
        <p:spPr>
          <a:xfrm>
            <a:off x="793908" y="5538446"/>
            <a:ext cx="7724560" cy="425755"/>
          </a:xfrm>
          <a:prstGeom prst="rect">
            <a:avLst/>
          </a:prstGeom>
        </p:spPr>
        <p:txBody>
          <a:bodyPr anchor="ctr">
            <a:normAutofit/>
          </a:bodyPr>
          <a:lstStyle>
            <a:lvl1pPr marL="0" indent="0" algn="ctr">
              <a:lnSpc>
                <a:spcPct val="100000"/>
              </a:lnSpc>
              <a:spcBef>
                <a:spcPts val="0"/>
              </a:spcBef>
              <a:buFontTx/>
              <a:buNone/>
              <a:defRPr sz="1800">
                <a:latin typeface="Century Gothic" charset="0"/>
                <a:ea typeface="Century Gothic" charset="0"/>
                <a:cs typeface="Century Gothic" charset="0"/>
              </a:defRPr>
            </a:lvl1pPr>
            <a:lvl2pPr marL="457200" indent="0">
              <a:lnSpc>
                <a:spcPct val="100000"/>
              </a:lnSpc>
              <a:buFontTx/>
              <a:buNone/>
              <a:defRPr sz="2000">
                <a:latin typeface="Century Gothic" charset="0"/>
                <a:ea typeface="Century Gothic" charset="0"/>
                <a:cs typeface="Century Gothic" charset="0"/>
              </a:defRPr>
            </a:lvl2pPr>
            <a:lvl3pPr marL="914400" indent="0">
              <a:lnSpc>
                <a:spcPct val="100000"/>
              </a:lnSpc>
              <a:buFontTx/>
              <a:buNone/>
              <a:defRPr sz="1800">
                <a:latin typeface="Century Gothic" charset="0"/>
                <a:ea typeface="Century Gothic" charset="0"/>
                <a:cs typeface="Century Gothic" charset="0"/>
              </a:defRPr>
            </a:lvl3pPr>
            <a:lvl4pPr marL="1371600" indent="0">
              <a:lnSpc>
                <a:spcPct val="100000"/>
              </a:lnSpc>
              <a:buFontTx/>
              <a:buNone/>
              <a:defRPr sz="1800">
                <a:latin typeface="Century Gothic" charset="0"/>
                <a:ea typeface="Century Gothic" charset="0"/>
                <a:cs typeface="Century Gothic" charset="0"/>
              </a:defRPr>
            </a:lvl4pPr>
            <a:lvl5pPr>
              <a:defRPr>
                <a:latin typeface="Century Gothic" charset="0"/>
                <a:ea typeface="Century Gothic" charset="0"/>
                <a:cs typeface="Century Gothic" charset="0"/>
              </a:defRPr>
            </a:lvl5pPr>
          </a:lstStyle>
          <a:p>
            <a:pPr lvl="0"/>
            <a:r>
              <a:rPr lang="en-GB" dirty="0"/>
              <a:t>Click to add text – this is a default text box</a:t>
            </a:r>
          </a:p>
        </p:txBody>
      </p:sp>
      <p:sp>
        <p:nvSpPr>
          <p:cNvPr id="4" name="Picture Placeholder 3"/>
          <p:cNvSpPr>
            <a:spLocks noGrp="1"/>
          </p:cNvSpPr>
          <p:nvPr>
            <p:ph type="pic" sz="quarter" idx="19"/>
          </p:nvPr>
        </p:nvSpPr>
        <p:spPr>
          <a:xfrm>
            <a:off x="798990" y="1578939"/>
            <a:ext cx="7730757" cy="3956322"/>
          </a:xfrm>
          <a:prstGeom prst="rect">
            <a:avLst/>
          </a:prstGeom>
        </p:spPr>
        <p:txBody>
          <a:bodyPr>
            <a:normAutofit/>
          </a:bodyPr>
          <a:lstStyle>
            <a:lvl1pPr marL="0" indent="0" algn="ctr">
              <a:buFontTx/>
              <a:buNone/>
              <a:defRPr sz="1800"/>
            </a:lvl1pPr>
          </a:lstStyle>
          <a:p>
            <a:endParaRPr lang="en-US" dirty="0"/>
          </a:p>
          <a:p>
            <a:endParaRPr lang="en-US" dirty="0"/>
          </a:p>
          <a:p>
            <a:endParaRPr lang="en-US" dirty="0"/>
          </a:p>
          <a:p>
            <a:r>
              <a:rPr lang="en-US" dirty="0"/>
              <a:t>Insert Picture</a:t>
            </a:r>
          </a:p>
        </p:txBody>
      </p:sp>
    </p:spTree>
    <p:extLst>
      <p:ext uri="{BB962C8B-B14F-4D97-AF65-F5344CB8AC3E}">
        <p14:creationId xmlns:p14="http://schemas.microsoft.com/office/powerpoint/2010/main" val="1182392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with Text and Picture">
    <p:spTree>
      <p:nvGrpSpPr>
        <p:cNvPr id="1" name=""/>
        <p:cNvGrpSpPr/>
        <p:nvPr/>
      </p:nvGrpSpPr>
      <p:grpSpPr>
        <a:xfrm>
          <a:off x="0" y="0"/>
          <a:ext cx="0" cy="0"/>
          <a:chOff x="0" y="0"/>
          <a:chExt cx="0" cy="0"/>
        </a:xfrm>
      </p:grpSpPr>
      <p:sp>
        <p:nvSpPr>
          <p:cNvPr id="60" name="Text Placeholder 2"/>
          <p:cNvSpPr>
            <a:spLocks noGrp="1"/>
          </p:cNvSpPr>
          <p:nvPr>
            <p:ph type="body" sz="quarter" idx="14" hasCustomPrompt="1"/>
          </p:nvPr>
        </p:nvSpPr>
        <p:spPr>
          <a:xfrm>
            <a:off x="1566315" y="1026136"/>
            <a:ext cx="6069362" cy="332478"/>
          </a:xfrm>
          <a:prstGeom prst="rect">
            <a:avLst/>
          </a:prstGeom>
        </p:spPr>
        <p:txBody>
          <a:bodyPr anchor="t">
            <a:noAutofit/>
          </a:bodyPr>
          <a:lstStyle>
            <a:lvl1pPr marL="0" indent="0" algn="ctr">
              <a:lnSpc>
                <a:spcPct val="100000"/>
              </a:lnSpc>
              <a:spcBef>
                <a:spcPts val="0"/>
              </a:spcBef>
              <a:buNone/>
              <a:defRPr sz="1600" baseline="0">
                <a:latin typeface="Century Gothic" charset="0"/>
                <a:ea typeface="Century Gothic" charset="0"/>
                <a:cs typeface="Century Gothic" charset="0"/>
              </a:defRPr>
            </a:lvl1pPr>
          </a:lstStyle>
          <a:p>
            <a:pPr lvl="0"/>
            <a:r>
              <a:rPr lang="en-GB" dirty="0"/>
              <a:t>Insert Subtitle</a:t>
            </a:r>
          </a:p>
        </p:txBody>
      </p:sp>
      <p:sp>
        <p:nvSpPr>
          <p:cNvPr id="3" name="Text Placeholder 2"/>
          <p:cNvSpPr>
            <a:spLocks noGrp="1"/>
          </p:cNvSpPr>
          <p:nvPr>
            <p:ph type="body" sz="quarter" idx="13" hasCustomPrompt="1"/>
          </p:nvPr>
        </p:nvSpPr>
        <p:spPr>
          <a:xfrm>
            <a:off x="1560130" y="528046"/>
            <a:ext cx="6070815" cy="409154"/>
          </a:xfrm>
          <a:prstGeom prst="rect">
            <a:avLst/>
          </a:prstGeom>
        </p:spPr>
        <p:txBody>
          <a:bodyPr anchor="ctr">
            <a:noAutofit/>
          </a:bodyPr>
          <a:lstStyle>
            <a:lvl1pPr marL="0" indent="0" algn="ctr">
              <a:buNone/>
              <a:defRPr sz="2400" baseline="0">
                <a:latin typeface="Century Gothic" charset="0"/>
                <a:ea typeface="Century Gothic" charset="0"/>
                <a:cs typeface="Century Gothic" charset="0"/>
              </a:defRPr>
            </a:lvl1pPr>
          </a:lstStyle>
          <a:p>
            <a:pPr lvl="0"/>
            <a:r>
              <a:rPr lang="en-GB" dirty="0"/>
              <a:t>Insert Title</a:t>
            </a:r>
          </a:p>
        </p:txBody>
      </p:sp>
      <p:sp>
        <p:nvSpPr>
          <p:cNvPr id="6" name="Text Placeholder 5"/>
          <p:cNvSpPr>
            <a:spLocks noGrp="1"/>
          </p:cNvSpPr>
          <p:nvPr>
            <p:ph type="body" sz="quarter" idx="20"/>
          </p:nvPr>
        </p:nvSpPr>
        <p:spPr>
          <a:xfrm>
            <a:off x="797703" y="1589102"/>
            <a:ext cx="3794760" cy="4389120"/>
          </a:xfrm>
          <a:prstGeom prst="rect">
            <a:avLst/>
          </a:prstGeom>
        </p:spPr>
        <p:txBody>
          <a:bodyPr/>
          <a:lstStyle>
            <a:lvl1pPr marL="228600" indent="-228600">
              <a:buFont typeface="Arial" charset="0"/>
              <a:buChar char="•"/>
              <a:defRPr/>
            </a:lvl1pPr>
            <a:lvl2pPr marL="685800" indent="-228600">
              <a:buFont typeface="Arial" charset="0"/>
              <a:buChar char="•"/>
              <a:defRPr/>
            </a:lvl2pPr>
            <a:lvl3pPr marL="1143000" indent="-228600">
              <a:buFont typeface="Arial" charset="0"/>
              <a:buChar char="•"/>
              <a:defRPr sz="1800"/>
            </a:lvl3pPr>
            <a:lvl4pPr marL="1600200" indent="-228600">
              <a:buFont typeface="Arial" charset="0"/>
              <a:buChar char="•"/>
              <a:defRPr sz="18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6" name="Picture Placeholder 15"/>
          <p:cNvSpPr>
            <a:spLocks noGrp="1"/>
          </p:cNvSpPr>
          <p:nvPr>
            <p:ph type="pic" sz="quarter" idx="21" hasCustomPrompt="1"/>
          </p:nvPr>
        </p:nvSpPr>
        <p:spPr>
          <a:xfrm>
            <a:off x="4728002" y="1582122"/>
            <a:ext cx="3794760" cy="4389120"/>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800"/>
            </a:lvl1pPr>
          </a:lstStyle>
          <a:p>
            <a:r>
              <a:rPr lang="en-US" dirty="0"/>
              <a:t>Insert Picture</a:t>
            </a:r>
          </a:p>
        </p:txBody>
      </p:sp>
    </p:spTree>
    <p:extLst>
      <p:ext uri="{BB962C8B-B14F-4D97-AF65-F5344CB8AC3E}">
        <p14:creationId xmlns:p14="http://schemas.microsoft.com/office/powerpoint/2010/main" val="204644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ject Contact Info">
    <p:spTree>
      <p:nvGrpSpPr>
        <p:cNvPr id="1" name=""/>
        <p:cNvGrpSpPr/>
        <p:nvPr/>
      </p:nvGrpSpPr>
      <p:grpSpPr>
        <a:xfrm>
          <a:off x="0" y="0"/>
          <a:ext cx="0" cy="0"/>
          <a:chOff x="0" y="0"/>
          <a:chExt cx="0" cy="0"/>
        </a:xfrm>
      </p:grpSpPr>
      <p:sp>
        <p:nvSpPr>
          <p:cNvPr id="5" name="Text Placeholder 55"/>
          <p:cNvSpPr>
            <a:spLocks noGrp="1"/>
          </p:cNvSpPr>
          <p:nvPr>
            <p:ph type="body" sz="quarter" idx="18" hasCustomPrompt="1"/>
          </p:nvPr>
        </p:nvSpPr>
        <p:spPr>
          <a:xfrm>
            <a:off x="2841341" y="1546382"/>
            <a:ext cx="5576887" cy="511293"/>
          </a:xfrm>
          <a:prstGeom prst="rect">
            <a:avLst/>
          </a:prstGeom>
        </p:spPr>
        <p:txBody>
          <a:bodyPr anchor="t" anchorCtr="0">
            <a:normAutofit/>
          </a:bodyPr>
          <a:lstStyle>
            <a:lvl1pPr marL="0" indent="0">
              <a:lnSpc>
                <a:spcPct val="100000"/>
              </a:lnSpc>
              <a:spcBef>
                <a:spcPts val="0"/>
              </a:spcBef>
              <a:buNone/>
              <a:defRPr sz="1200" baseline="0">
                <a:latin typeface="Century Gothic" charset="0"/>
                <a:ea typeface="Century Gothic" charset="0"/>
                <a:cs typeface="Century Gothic" charset="0"/>
              </a:defRPr>
            </a:lvl1pPr>
          </a:lstStyle>
          <a:p>
            <a:pPr lvl="0"/>
            <a:r>
              <a:rPr lang="en-US" dirty="0"/>
              <a:t>Insert project name</a:t>
            </a:r>
          </a:p>
          <a:p>
            <a:pPr lvl="0"/>
            <a:endParaRPr lang="en-US" dirty="0"/>
          </a:p>
        </p:txBody>
      </p:sp>
      <p:sp>
        <p:nvSpPr>
          <p:cNvPr id="6" name="Text Placeholder 55"/>
          <p:cNvSpPr>
            <a:spLocks noGrp="1"/>
          </p:cNvSpPr>
          <p:nvPr>
            <p:ph type="body" sz="quarter" idx="19" hasCustomPrompt="1"/>
          </p:nvPr>
        </p:nvSpPr>
        <p:spPr>
          <a:xfrm>
            <a:off x="2841341" y="2057349"/>
            <a:ext cx="5576887" cy="306387"/>
          </a:xfrm>
          <a:prstGeom prst="rect">
            <a:avLst/>
          </a:prstGeom>
        </p:spPr>
        <p:txBody>
          <a:bodyPr anchor="ctr">
            <a:normAutofit/>
          </a:bodyPr>
          <a:lstStyle>
            <a:lvl1pPr marL="0" indent="0">
              <a:lnSpc>
                <a:spcPct val="100000"/>
              </a:lnSpc>
              <a:spcBef>
                <a:spcPts val="0"/>
              </a:spcBef>
              <a:buNone/>
              <a:defRPr sz="1200" baseline="0">
                <a:latin typeface="Century Gothic" charset="0"/>
                <a:ea typeface="Century Gothic" charset="0"/>
                <a:cs typeface="Century Gothic" charset="0"/>
              </a:defRPr>
            </a:lvl1pPr>
          </a:lstStyle>
          <a:p>
            <a:pPr lvl="0"/>
            <a:r>
              <a:rPr lang="en-US" dirty="0"/>
              <a:t>Insert project number</a:t>
            </a:r>
          </a:p>
        </p:txBody>
      </p:sp>
      <p:sp>
        <p:nvSpPr>
          <p:cNvPr id="13" name="Text Placeholder 55"/>
          <p:cNvSpPr>
            <a:spLocks noGrp="1"/>
          </p:cNvSpPr>
          <p:nvPr>
            <p:ph type="body" sz="quarter" idx="26" hasCustomPrompt="1"/>
          </p:nvPr>
        </p:nvSpPr>
        <p:spPr>
          <a:xfrm>
            <a:off x="2841341" y="2582673"/>
            <a:ext cx="1933481" cy="306387"/>
          </a:xfrm>
          <a:prstGeom prst="rect">
            <a:avLst/>
          </a:prstGeom>
        </p:spPr>
        <p:txBody>
          <a:bodyPr anchor="ctr">
            <a:normAutofit/>
          </a:bodyPr>
          <a:lstStyle>
            <a:lvl1pPr marL="0" indent="0">
              <a:lnSpc>
                <a:spcPct val="100000"/>
              </a:lnSpc>
              <a:spcBef>
                <a:spcPts val="0"/>
              </a:spcBef>
              <a:buNone/>
              <a:defRPr sz="1200" baseline="0">
                <a:latin typeface="Century Gothic" charset="0"/>
                <a:ea typeface="Century Gothic" charset="0"/>
                <a:cs typeface="Century Gothic" charset="0"/>
              </a:defRPr>
            </a:lvl1pPr>
          </a:lstStyle>
          <a:p>
            <a:pPr lvl="0"/>
            <a:r>
              <a:rPr lang="en-US" dirty="0"/>
              <a:t>Insert filename</a:t>
            </a:r>
          </a:p>
        </p:txBody>
      </p:sp>
      <p:sp>
        <p:nvSpPr>
          <p:cNvPr id="15" name="TextBox 14"/>
          <p:cNvSpPr txBox="1"/>
          <p:nvPr userDrawn="1"/>
        </p:nvSpPr>
        <p:spPr>
          <a:xfrm>
            <a:off x="1371600" y="1534251"/>
            <a:ext cx="1259173" cy="306387"/>
          </a:xfrm>
          <a:prstGeom prst="rect">
            <a:avLst/>
          </a:prstGeom>
        </p:spPr>
        <p:txBody>
          <a:bodyPr vert="horz" wrap="square" lIns="91440" tIns="45720" rIns="91440" bIns="45720" rtlCol="0" anchor="ctr">
            <a:normAutofit/>
          </a:bodyPr>
          <a:lstStyle/>
          <a:p>
            <a:r>
              <a:rPr lang="en-US" sz="1200" b="1" dirty="0">
                <a:latin typeface="Century Gothic" charset="0"/>
                <a:ea typeface="Century Gothic" charset="0"/>
                <a:cs typeface="Century Gothic" charset="0"/>
              </a:rPr>
              <a:t>Project</a:t>
            </a:r>
            <a:r>
              <a:rPr lang="en-US" sz="1200" b="1" baseline="0" dirty="0">
                <a:latin typeface="Century Gothic" charset="0"/>
                <a:ea typeface="Century Gothic" charset="0"/>
                <a:cs typeface="Century Gothic" charset="0"/>
              </a:rPr>
              <a:t> Name:</a:t>
            </a:r>
            <a:endParaRPr lang="en-US" sz="1200" b="1" dirty="0">
              <a:latin typeface="Century Gothic" charset="0"/>
              <a:ea typeface="Century Gothic" charset="0"/>
              <a:cs typeface="Century Gothic" charset="0"/>
            </a:endParaRPr>
          </a:p>
        </p:txBody>
      </p:sp>
      <p:sp>
        <p:nvSpPr>
          <p:cNvPr id="16" name="TextBox 15"/>
          <p:cNvSpPr txBox="1"/>
          <p:nvPr userDrawn="1"/>
        </p:nvSpPr>
        <p:spPr>
          <a:xfrm>
            <a:off x="1371600" y="2055904"/>
            <a:ext cx="1459628" cy="306387"/>
          </a:xfrm>
          <a:prstGeom prst="rect">
            <a:avLst/>
          </a:prstGeom>
        </p:spPr>
        <p:txBody>
          <a:bodyPr vert="horz" wrap="square" lIns="91440" tIns="45720" rIns="91440" bIns="45720" rtlCol="0" anchor="ctr">
            <a:normAutofit/>
          </a:bodyPr>
          <a:lstStyle/>
          <a:p>
            <a:r>
              <a:rPr lang="en-US" sz="1200" b="1" dirty="0">
                <a:latin typeface="Century Gothic" charset="0"/>
                <a:ea typeface="Century Gothic" charset="0"/>
                <a:cs typeface="Century Gothic" charset="0"/>
              </a:rPr>
              <a:t>ATA Project</a:t>
            </a:r>
            <a:r>
              <a:rPr lang="en-US" sz="1200" b="1" baseline="0" dirty="0">
                <a:latin typeface="Century Gothic" charset="0"/>
                <a:ea typeface="Century Gothic" charset="0"/>
                <a:cs typeface="Century Gothic" charset="0"/>
              </a:rPr>
              <a:t> #:</a:t>
            </a:r>
            <a:endParaRPr lang="en-US" sz="1200" b="1" dirty="0">
              <a:latin typeface="Century Gothic" charset="0"/>
              <a:ea typeface="Century Gothic" charset="0"/>
              <a:cs typeface="Century Gothic" charset="0"/>
            </a:endParaRPr>
          </a:p>
        </p:txBody>
      </p:sp>
      <p:sp>
        <p:nvSpPr>
          <p:cNvPr id="17" name="TextBox 16"/>
          <p:cNvSpPr txBox="1"/>
          <p:nvPr userDrawn="1"/>
        </p:nvSpPr>
        <p:spPr>
          <a:xfrm>
            <a:off x="1371600" y="3111168"/>
            <a:ext cx="1259173" cy="306387"/>
          </a:xfrm>
          <a:prstGeom prst="rect">
            <a:avLst/>
          </a:prstGeom>
        </p:spPr>
        <p:txBody>
          <a:bodyPr vert="horz" wrap="square" lIns="91440" tIns="45720" rIns="91440" bIns="45720" rtlCol="0" anchor="ctr">
            <a:normAutofit/>
          </a:bodyPr>
          <a:lstStyle/>
          <a:p>
            <a:r>
              <a:rPr lang="en-US" sz="1200" b="1" dirty="0">
                <a:latin typeface="Century Gothic" charset="0"/>
                <a:ea typeface="Century Gothic" charset="0"/>
                <a:cs typeface="Century Gothic" charset="0"/>
              </a:rPr>
              <a:t>Prepared by</a:t>
            </a:r>
            <a:r>
              <a:rPr lang="en-US" sz="1200" b="1" baseline="0" dirty="0">
                <a:latin typeface="Century Gothic" charset="0"/>
                <a:ea typeface="Century Gothic" charset="0"/>
                <a:cs typeface="Century Gothic" charset="0"/>
              </a:rPr>
              <a:t>:</a:t>
            </a:r>
            <a:endParaRPr lang="en-US" sz="1200" b="1" dirty="0">
              <a:latin typeface="Century Gothic" charset="0"/>
              <a:ea typeface="Century Gothic" charset="0"/>
              <a:cs typeface="Century Gothic" charset="0"/>
            </a:endParaRPr>
          </a:p>
        </p:txBody>
      </p:sp>
      <p:sp>
        <p:nvSpPr>
          <p:cNvPr id="18" name="TextBox 17"/>
          <p:cNvSpPr txBox="1"/>
          <p:nvPr userDrawn="1"/>
        </p:nvSpPr>
        <p:spPr>
          <a:xfrm>
            <a:off x="1371600" y="4264346"/>
            <a:ext cx="1259173" cy="306387"/>
          </a:xfrm>
          <a:prstGeom prst="rect">
            <a:avLst/>
          </a:prstGeom>
        </p:spPr>
        <p:txBody>
          <a:bodyPr vert="horz" wrap="square" lIns="91440" tIns="45720" rIns="91440" bIns="45720" rtlCol="0" anchor="ctr">
            <a:normAutofit/>
          </a:bodyPr>
          <a:lstStyle/>
          <a:p>
            <a:r>
              <a:rPr lang="en-US" sz="1200" b="1" dirty="0">
                <a:latin typeface="Century Gothic" charset="0"/>
                <a:ea typeface="Century Gothic" charset="0"/>
                <a:cs typeface="Century Gothic" charset="0"/>
              </a:rPr>
              <a:t>Reviewed by</a:t>
            </a:r>
            <a:r>
              <a:rPr lang="en-US" sz="1200" b="1" baseline="0" dirty="0">
                <a:latin typeface="Century Gothic" charset="0"/>
                <a:ea typeface="Century Gothic" charset="0"/>
                <a:cs typeface="Century Gothic" charset="0"/>
              </a:rPr>
              <a:t>:</a:t>
            </a:r>
            <a:endParaRPr lang="en-US" sz="1200" b="1" dirty="0">
              <a:latin typeface="Century Gothic" charset="0"/>
              <a:ea typeface="Century Gothic" charset="0"/>
              <a:cs typeface="Century Gothic" charset="0"/>
            </a:endParaRPr>
          </a:p>
        </p:txBody>
      </p:sp>
      <p:sp>
        <p:nvSpPr>
          <p:cNvPr id="19" name="TextBox 18"/>
          <p:cNvSpPr txBox="1"/>
          <p:nvPr userDrawn="1"/>
        </p:nvSpPr>
        <p:spPr>
          <a:xfrm>
            <a:off x="1371600" y="2582198"/>
            <a:ext cx="1259173" cy="306387"/>
          </a:xfrm>
          <a:prstGeom prst="rect">
            <a:avLst/>
          </a:prstGeom>
        </p:spPr>
        <p:txBody>
          <a:bodyPr vert="horz" wrap="square" lIns="91440" tIns="45720" rIns="91440" bIns="45720" rtlCol="0" anchor="ctr">
            <a:normAutofit/>
          </a:bodyPr>
          <a:lstStyle/>
          <a:p>
            <a:r>
              <a:rPr lang="en-US" sz="1200" b="1" dirty="0">
                <a:latin typeface="Century Gothic" charset="0"/>
                <a:ea typeface="Century Gothic" charset="0"/>
                <a:cs typeface="Century Gothic" charset="0"/>
              </a:rPr>
              <a:t>Filename:</a:t>
            </a:r>
          </a:p>
        </p:txBody>
      </p:sp>
      <p:sp>
        <p:nvSpPr>
          <p:cNvPr id="3" name="TextBox 2"/>
          <p:cNvSpPr txBox="1"/>
          <p:nvPr userDrawn="1"/>
        </p:nvSpPr>
        <p:spPr>
          <a:xfrm>
            <a:off x="1558800" y="503568"/>
            <a:ext cx="6069600" cy="461665"/>
          </a:xfrm>
          <a:prstGeom prst="rect">
            <a:avLst/>
          </a:prstGeom>
          <a:noFill/>
        </p:spPr>
        <p:txBody>
          <a:bodyPr wrap="square" rtlCol="0" anchor="ctr">
            <a:spAutoFit/>
          </a:bodyPr>
          <a:lstStyle/>
          <a:p>
            <a:pPr algn="ctr"/>
            <a:r>
              <a:rPr lang="en-GB" sz="2400" baseline="0" dirty="0">
                <a:latin typeface="Century Gothic" charset="0"/>
                <a:ea typeface="Century Gothic" charset="0"/>
                <a:cs typeface="Century Gothic" charset="0"/>
              </a:rPr>
              <a:t>Project Contact Info </a:t>
            </a:r>
            <a:endParaRPr lang="en-US" sz="2400" dirty="0">
              <a:latin typeface="Century Gothic" charset="0"/>
              <a:ea typeface="Century Gothic" charset="0"/>
              <a:cs typeface="Century Gothic" charset="0"/>
            </a:endParaRPr>
          </a:p>
        </p:txBody>
      </p:sp>
      <p:sp>
        <p:nvSpPr>
          <p:cNvPr id="20" name="Text Placeholder 55"/>
          <p:cNvSpPr>
            <a:spLocks noGrp="1"/>
          </p:cNvSpPr>
          <p:nvPr>
            <p:ph type="body" sz="quarter" idx="20" hasCustomPrompt="1"/>
          </p:nvPr>
        </p:nvSpPr>
        <p:spPr>
          <a:xfrm>
            <a:off x="2841341" y="3113310"/>
            <a:ext cx="5669280" cy="306387"/>
          </a:xfrm>
          <a:prstGeom prst="rect">
            <a:avLst/>
          </a:prstGeom>
        </p:spPr>
        <p:txBody>
          <a:bodyPr anchor="ctr">
            <a:normAutofit/>
          </a:bodyPr>
          <a:lstStyle>
            <a:lvl1pPr marL="0" indent="0">
              <a:lnSpc>
                <a:spcPct val="100000"/>
              </a:lnSpc>
              <a:spcBef>
                <a:spcPts val="0"/>
              </a:spcBef>
              <a:buNone/>
              <a:defRPr sz="1200" baseline="0">
                <a:latin typeface="Century Gothic" charset="0"/>
                <a:ea typeface="Century Gothic" charset="0"/>
                <a:cs typeface="Century Gothic" charset="0"/>
              </a:defRPr>
            </a:lvl1pPr>
          </a:lstStyle>
          <a:p>
            <a:pPr lvl="0"/>
            <a:r>
              <a:rPr lang="en-US" dirty="0"/>
              <a:t>Insert author name </a:t>
            </a:r>
          </a:p>
        </p:txBody>
      </p:sp>
      <p:sp>
        <p:nvSpPr>
          <p:cNvPr id="21" name="Text Placeholder 55"/>
          <p:cNvSpPr>
            <a:spLocks noGrp="1"/>
          </p:cNvSpPr>
          <p:nvPr>
            <p:ph type="body" sz="quarter" idx="21" hasCustomPrompt="1"/>
          </p:nvPr>
        </p:nvSpPr>
        <p:spPr>
          <a:xfrm>
            <a:off x="2841341" y="3421751"/>
            <a:ext cx="5669280" cy="306387"/>
          </a:xfrm>
          <a:prstGeom prst="rect">
            <a:avLst/>
          </a:prstGeom>
        </p:spPr>
        <p:txBody>
          <a:bodyPr anchor="ctr">
            <a:normAutofit/>
          </a:bodyPr>
          <a:lstStyle>
            <a:lvl1pPr marL="0" indent="0">
              <a:lnSpc>
                <a:spcPct val="100000"/>
              </a:lnSpc>
              <a:spcBef>
                <a:spcPts val="0"/>
              </a:spcBef>
              <a:buNone/>
              <a:defRPr sz="1200" baseline="0">
                <a:latin typeface="Century Gothic" charset="0"/>
                <a:ea typeface="Century Gothic" charset="0"/>
                <a:cs typeface="Century Gothic" charset="0"/>
              </a:defRPr>
            </a:lvl1pPr>
          </a:lstStyle>
          <a:p>
            <a:pPr lvl="0"/>
            <a:r>
              <a:rPr lang="en-US" dirty="0"/>
              <a:t>Insert author email address</a:t>
            </a:r>
          </a:p>
        </p:txBody>
      </p:sp>
      <p:sp>
        <p:nvSpPr>
          <p:cNvPr id="22" name="Text Placeholder 55"/>
          <p:cNvSpPr>
            <a:spLocks noGrp="1"/>
          </p:cNvSpPr>
          <p:nvPr>
            <p:ph type="body" sz="quarter" idx="22" hasCustomPrompt="1"/>
          </p:nvPr>
        </p:nvSpPr>
        <p:spPr>
          <a:xfrm>
            <a:off x="2841341" y="3732573"/>
            <a:ext cx="5669280" cy="306387"/>
          </a:xfrm>
          <a:prstGeom prst="rect">
            <a:avLst/>
          </a:prstGeom>
        </p:spPr>
        <p:txBody>
          <a:bodyPr anchor="ctr">
            <a:normAutofit/>
          </a:bodyPr>
          <a:lstStyle>
            <a:lvl1pPr marL="0" indent="0">
              <a:lnSpc>
                <a:spcPct val="100000"/>
              </a:lnSpc>
              <a:spcBef>
                <a:spcPts val="0"/>
              </a:spcBef>
              <a:buNone/>
              <a:defRPr sz="1200" baseline="0">
                <a:latin typeface="Century Gothic" charset="0"/>
                <a:ea typeface="Century Gothic" charset="0"/>
                <a:cs typeface="Century Gothic" charset="0"/>
              </a:defRPr>
            </a:lvl1pPr>
          </a:lstStyle>
          <a:p>
            <a:pPr lvl="0"/>
            <a:r>
              <a:rPr lang="en-US" dirty="0"/>
              <a:t>Insert author phone number</a:t>
            </a:r>
          </a:p>
        </p:txBody>
      </p:sp>
      <p:sp>
        <p:nvSpPr>
          <p:cNvPr id="23" name="Text Placeholder 55"/>
          <p:cNvSpPr>
            <a:spLocks noGrp="1"/>
          </p:cNvSpPr>
          <p:nvPr>
            <p:ph type="body" sz="quarter" idx="23" hasCustomPrompt="1"/>
          </p:nvPr>
        </p:nvSpPr>
        <p:spPr>
          <a:xfrm>
            <a:off x="2841341" y="4263783"/>
            <a:ext cx="5669280" cy="306387"/>
          </a:xfrm>
          <a:prstGeom prst="rect">
            <a:avLst/>
          </a:prstGeom>
        </p:spPr>
        <p:txBody>
          <a:bodyPr anchor="ctr">
            <a:normAutofit/>
          </a:bodyPr>
          <a:lstStyle>
            <a:lvl1pPr marL="0" indent="0">
              <a:lnSpc>
                <a:spcPct val="100000"/>
              </a:lnSpc>
              <a:spcBef>
                <a:spcPts val="0"/>
              </a:spcBef>
              <a:buNone/>
              <a:defRPr sz="1200" baseline="0">
                <a:latin typeface="Century Gothic" charset="0"/>
                <a:ea typeface="Century Gothic" charset="0"/>
                <a:cs typeface="Century Gothic" charset="0"/>
              </a:defRPr>
            </a:lvl1pPr>
          </a:lstStyle>
          <a:p>
            <a:pPr lvl="0"/>
            <a:r>
              <a:rPr lang="en-US" dirty="0"/>
              <a:t>Insert reviewer name</a:t>
            </a:r>
          </a:p>
        </p:txBody>
      </p:sp>
      <p:sp>
        <p:nvSpPr>
          <p:cNvPr id="24" name="Text Placeholder 55"/>
          <p:cNvSpPr>
            <a:spLocks noGrp="1"/>
          </p:cNvSpPr>
          <p:nvPr>
            <p:ph type="body" sz="quarter" idx="24" hasCustomPrompt="1"/>
          </p:nvPr>
        </p:nvSpPr>
        <p:spPr>
          <a:xfrm>
            <a:off x="2841341" y="4572551"/>
            <a:ext cx="5669280" cy="306387"/>
          </a:xfrm>
          <a:prstGeom prst="rect">
            <a:avLst/>
          </a:prstGeom>
        </p:spPr>
        <p:txBody>
          <a:bodyPr anchor="ctr">
            <a:normAutofit/>
          </a:bodyPr>
          <a:lstStyle>
            <a:lvl1pPr marL="0" indent="0">
              <a:lnSpc>
                <a:spcPct val="100000"/>
              </a:lnSpc>
              <a:spcBef>
                <a:spcPts val="0"/>
              </a:spcBef>
              <a:buNone/>
              <a:defRPr sz="1200" baseline="0">
                <a:latin typeface="Century Gothic" charset="0"/>
                <a:ea typeface="Century Gothic" charset="0"/>
                <a:cs typeface="Century Gothic" charset="0"/>
              </a:defRPr>
            </a:lvl1pPr>
          </a:lstStyle>
          <a:p>
            <a:pPr lvl="0"/>
            <a:r>
              <a:rPr lang="en-US" dirty="0"/>
              <a:t>Insert reviewer email address</a:t>
            </a:r>
          </a:p>
        </p:txBody>
      </p:sp>
      <p:sp>
        <p:nvSpPr>
          <p:cNvPr id="25" name="Text Placeholder 55"/>
          <p:cNvSpPr>
            <a:spLocks noGrp="1"/>
          </p:cNvSpPr>
          <p:nvPr>
            <p:ph type="body" sz="quarter" idx="25" hasCustomPrompt="1"/>
          </p:nvPr>
        </p:nvSpPr>
        <p:spPr>
          <a:xfrm>
            <a:off x="2841341" y="4882743"/>
            <a:ext cx="5669280" cy="306387"/>
          </a:xfrm>
          <a:prstGeom prst="rect">
            <a:avLst/>
          </a:prstGeom>
        </p:spPr>
        <p:txBody>
          <a:bodyPr anchor="ctr">
            <a:normAutofit/>
          </a:bodyPr>
          <a:lstStyle>
            <a:lvl1pPr marL="0" indent="0">
              <a:lnSpc>
                <a:spcPct val="100000"/>
              </a:lnSpc>
              <a:spcBef>
                <a:spcPts val="0"/>
              </a:spcBef>
              <a:buNone/>
              <a:defRPr sz="1200" baseline="0">
                <a:latin typeface="Century Gothic" charset="0"/>
                <a:ea typeface="Century Gothic" charset="0"/>
                <a:cs typeface="Century Gothic" charset="0"/>
              </a:defRPr>
            </a:lvl1pPr>
          </a:lstStyle>
          <a:p>
            <a:pPr lvl="0"/>
            <a:r>
              <a:rPr lang="en-US" dirty="0"/>
              <a:t>Insert reviewer phone number</a:t>
            </a:r>
          </a:p>
        </p:txBody>
      </p:sp>
    </p:spTree>
    <p:extLst>
      <p:ext uri="{BB962C8B-B14F-4D97-AF65-F5344CB8AC3E}">
        <p14:creationId xmlns:p14="http://schemas.microsoft.com/office/powerpoint/2010/main" val="3789294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202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0.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8.png"/><Relationship Id="rId5" Type="http://schemas.openxmlformats.org/officeDocument/2006/relationships/slideLayout" Target="../slideLayouts/slideLayout7.xml"/><Relationship Id="rId10" Type="http://schemas.openxmlformats.org/officeDocument/2006/relationships/image" Target="../media/image7.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9.png"/><Relationship Id="rId4" Type="http://schemas.openxmlformats.org/officeDocument/2006/relationships/slideLayout" Target="../slideLayouts/slideLayout14.xml"/><Relationship Id="rId9"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a:extLst>
              <a:ext uri="{28A0092B-C50C-407E-A947-70E740481C1C}">
                <a14:useLocalDpi xmlns:a14="http://schemas.microsoft.com/office/drawing/2010/main"/>
              </a:ext>
            </a:extLst>
          </a:blip>
          <a:srcRect r="49532"/>
          <a:stretch/>
        </p:blipFill>
        <p:spPr>
          <a:xfrm>
            <a:off x="6439538" y="0"/>
            <a:ext cx="2704561" cy="6858000"/>
          </a:xfrm>
          <a:prstGeom prst="rect">
            <a:avLst/>
          </a:prstGeom>
        </p:spPr>
      </p:pic>
      <p:pic>
        <p:nvPicPr>
          <p:cNvPr id="8" name="Picture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99498" y="5724678"/>
            <a:ext cx="1372595" cy="618309"/>
          </a:xfrm>
          <a:prstGeom prst="rect">
            <a:avLst/>
          </a:prstGeom>
        </p:spPr>
      </p:pic>
      <p:sp>
        <p:nvSpPr>
          <p:cNvPr id="9" name="TextBox 8"/>
          <p:cNvSpPr txBox="1"/>
          <p:nvPr userDrawn="1"/>
        </p:nvSpPr>
        <p:spPr>
          <a:xfrm>
            <a:off x="742391" y="6342104"/>
            <a:ext cx="4495141" cy="276999"/>
          </a:xfrm>
          <a:prstGeom prst="rect">
            <a:avLst/>
          </a:prstGeom>
          <a:noFill/>
        </p:spPr>
        <p:txBody>
          <a:bodyPr wrap="none" rtlCol="0">
            <a:spAutoFit/>
          </a:bodyPr>
          <a:lstStyle/>
          <a:p>
            <a:r>
              <a:rPr lang="en-US" sz="1200" dirty="0">
                <a:latin typeface="Century Gothic" charset="0"/>
                <a:ea typeface="Century Gothic" charset="0"/>
                <a:cs typeface="Century Gothic" charset="0"/>
              </a:rPr>
              <a:t>13290 Evening Creek Drive, Suite 250, San Diego CA 92128</a:t>
            </a:r>
          </a:p>
        </p:txBody>
      </p:sp>
      <p:grpSp>
        <p:nvGrpSpPr>
          <p:cNvPr id="10" name="Group 9"/>
          <p:cNvGrpSpPr/>
          <p:nvPr userDrawn="1"/>
        </p:nvGrpSpPr>
        <p:grpSpPr>
          <a:xfrm>
            <a:off x="5418519" y="6004740"/>
            <a:ext cx="1435175" cy="276999"/>
            <a:chOff x="5418519" y="6143239"/>
            <a:chExt cx="1435175" cy="276999"/>
          </a:xfrm>
        </p:grpSpPr>
        <p:sp>
          <p:nvSpPr>
            <p:cNvPr id="11" name="TextBox 10"/>
            <p:cNvSpPr txBox="1"/>
            <p:nvPr/>
          </p:nvSpPr>
          <p:spPr>
            <a:xfrm>
              <a:off x="5612649" y="6143239"/>
              <a:ext cx="1241045" cy="276999"/>
            </a:xfrm>
            <a:prstGeom prst="rect">
              <a:avLst/>
            </a:prstGeom>
            <a:noFill/>
          </p:spPr>
          <p:txBody>
            <a:bodyPr wrap="none" rtlCol="0">
              <a:spAutoFit/>
            </a:bodyPr>
            <a:lstStyle/>
            <a:p>
              <a:r>
                <a:rPr lang="en-US" sz="1200" dirty="0">
                  <a:latin typeface="Century Gothic" charset="0"/>
                  <a:ea typeface="Century Gothic" charset="0"/>
                  <a:cs typeface="Century Gothic" charset="0"/>
                </a:rPr>
                <a:t>(858) 480-2000</a:t>
              </a:r>
            </a:p>
          </p:txBody>
        </p:sp>
        <p:pic>
          <p:nvPicPr>
            <p:cNvPr id="12" name="Picture 1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418519" y="6182805"/>
              <a:ext cx="204521" cy="204521"/>
            </a:xfrm>
            <a:prstGeom prst="rect">
              <a:avLst/>
            </a:prstGeom>
          </p:spPr>
        </p:pic>
      </p:grpSp>
      <p:grpSp>
        <p:nvGrpSpPr>
          <p:cNvPr id="13" name="Group 12"/>
          <p:cNvGrpSpPr/>
          <p:nvPr userDrawn="1"/>
        </p:nvGrpSpPr>
        <p:grpSpPr>
          <a:xfrm>
            <a:off x="7024774" y="6004739"/>
            <a:ext cx="1635666" cy="276999"/>
            <a:chOff x="6975990" y="6143238"/>
            <a:chExt cx="1635666" cy="276999"/>
          </a:xfrm>
        </p:grpSpPr>
        <p:sp>
          <p:nvSpPr>
            <p:cNvPr id="14" name="TextBox 13"/>
            <p:cNvSpPr txBox="1"/>
            <p:nvPr/>
          </p:nvSpPr>
          <p:spPr>
            <a:xfrm>
              <a:off x="7195884" y="6143238"/>
              <a:ext cx="1415772" cy="276999"/>
            </a:xfrm>
            <a:prstGeom prst="rect">
              <a:avLst/>
            </a:prstGeom>
            <a:noFill/>
          </p:spPr>
          <p:txBody>
            <a:bodyPr wrap="none" rtlCol="0">
              <a:spAutoFit/>
            </a:bodyPr>
            <a:lstStyle/>
            <a:p>
              <a:r>
                <a:rPr lang="en-US" sz="1200" dirty="0">
                  <a:latin typeface="Century Gothic" charset="0"/>
                  <a:ea typeface="Century Gothic" charset="0"/>
                  <a:cs typeface="Century Gothic" charset="0"/>
                </a:rPr>
                <a:t>www.ata-e.com</a:t>
              </a:r>
            </a:p>
          </p:txBody>
        </p:sp>
        <p:pic>
          <p:nvPicPr>
            <p:cNvPr id="15" name="Picture 1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975990" y="6180138"/>
              <a:ext cx="203200" cy="203200"/>
            </a:xfrm>
            <a:prstGeom prst="rect">
              <a:avLst/>
            </a:prstGeom>
          </p:spPr>
        </p:pic>
      </p:grpSp>
      <p:grpSp>
        <p:nvGrpSpPr>
          <p:cNvPr id="16" name="Group 15"/>
          <p:cNvGrpSpPr/>
          <p:nvPr userDrawn="1"/>
        </p:nvGrpSpPr>
        <p:grpSpPr>
          <a:xfrm>
            <a:off x="7029547" y="6337094"/>
            <a:ext cx="1694314" cy="276999"/>
            <a:chOff x="6975990" y="6339087"/>
            <a:chExt cx="1694314" cy="276999"/>
          </a:xfrm>
        </p:grpSpPr>
        <p:pic>
          <p:nvPicPr>
            <p:cNvPr id="17" name="Picture 1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975990" y="6375987"/>
              <a:ext cx="203200" cy="203200"/>
            </a:xfrm>
            <a:prstGeom prst="rect">
              <a:avLst/>
            </a:prstGeom>
          </p:spPr>
        </p:pic>
        <p:sp>
          <p:nvSpPr>
            <p:cNvPr id="18" name="TextBox 17"/>
            <p:cNvSpPr txBox="1"/>
            <p:nvPr/>
          </p:nvSpPr>
          <p:spPr>
            <a:xfrm>
              <a:off x="7179190" y="6339087"/>
              <a:ext cx="1491114" cy="276999"/>
            </a:xfrm>
            <a:prstGeom prst="rect">
              <a:avLst/>
            </a:prstGeom>
            <a:noFill/>
          </p:spPr>
          <p:txBody>
            <a:bodyPr wrap="none" rtlCol="0">
              <a:spAutoFit/>
            </a:bodyPr>
            <a:lstStyle/>
            <a:p>
              <a:r>
                <a:rPr lang="en-US" sz="1200" dirty="0">
                  <a:latin typeface="Century Gothic" charset="0"/>
                  <a:ea typeface="Century Gothic" charset="0"/>
                  <a:cs typeface="Century Gothic" charset="0"/>
                </a:rPr>
                <a:t>@ATAEngineering</a:t>
              </a:r>
            </a:p>
          </p:txBody>
        </p:sp>
      </p:grpSp>
      <p:grpSp>
        <p:nvGrpSpPr>
          <p:cNvPr id="19" name="Group 18"/>
          <p:cNvGrpSpPr/>
          <p:nvPr userDrawn="1"/>
        </p:nvGrpSpPr>
        <p:grpSpPr>
          <a:xfrm>
            <a:off x="5418519" y="6337094"/>
            <a:ext cx="1601340" cy="276999"/>
            <a:chOff x="5419840" y="6339087"/>
            <a:chExt cx="1601340" cy="276999"/>
          </a:xfrm>
        </p:grpSpPr>
        <p:pic>
          <p:nvPicPr>
            <p:cNvPr id="20" name="Picture 19"/>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419840" y="6377981"/>
              <a:ext cx="203200" cy="203200"/>
            </a:xfrm>
            <a:prstGeom prst="rect">
              <a:avLst/>
            </a:prstGeom>
          </p:spPr>
        </p:pic>
        <p:sp>
          <p:nvSpPr>
            <p:cNvPr id="21" name="TextBox 20"/>
            <p:cNvSpPr txBox="1"/>
            <p:nvPr/>
          </p:nvSpPr>
          <p:spPr>
            <a:xfrm>
              <a:off x="5623040" y="6339087"/>
              <a:ext cx="1398140" cy="276999"/>
            </a:xfrm>
            <a:prstGeom prst="rect">
              <a:avLst/>
            </a:prstGeom>
            <a:noFill/>
          </p:spPr>
          <p:txBody>
            <a:bodyPr wrap="none" rtlCol="0">
              <a:spAutoFit/>
            </a:bodyPr>
            <a:lstStyle/>
            <a:p>
              <a:r>
                <a:rPr lang="en-US" sz="1200" dirty="0">
                  <a:latin typeface="Century Gothic" charset="0"/>
                  <a:ea typeface="Century Gothic" charset="0"/>
                  <a:cs typeface="Century Gothic" charset="0"/>
                </a:rPr>
                <a:t>ata-engineering</a:t>
              </a:r>
            </a:p>
          </p:txBody>
        </p:sp>
      </p:grpSp>
    </p:spTree>
    <p:extLst>
      <p:ext uri="{BB962C8B-B14F-4D97-AF65-F5344CB8AC3E}">
        <p14:creationId xmlns:p14="http://schemas.microsoft.com/office/powerpoint/2010/main" val="2811370255"/>
      </p:ext>
    </p:extLst>
  </p:cSld>
  <p:clrMap bg1="lt1" tx1="dk1" bg2="lt2" tx2="dk2" accent1="accent1" accent2="accent2" accent3="accent3" accent4="accent4" accent5="accent5" accent6="accent6" hlink="hlink" folHlink="folHlink"/>
  <p:sldLayoutIdLst>
    <p:sldLayoutId id="2147483885" r:id="rId1"/>
    <p:sldLayoutId id="214748390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0">
            <a:extLst>
              <a:ext uri="{28A0092B-C50C-407E-A947-70E740481C1C}">
                <a14:useLocalDpi xmlns:a14="http://schemas.microsoft.com/office/drawing/2010/main"/>
              </a:ext>
            </a:extLst>
          </a:blip>
          <a:srcRect l="59060" r="1"/>
          <a:stretch/>
        </p:blipFill>
        <p:spPr>
          <a:xfrm>
            <a:off x="8522563" y="4502754"/>
            <a:ext cx="628440" cy="2355245"/>
          </a:xfrm>
          <a:prstGeom prst="rect">
            <a:avLst/>
          </a:prstGeom>
        </p:spPr>
      </p:pic>
      <p:pic>
        <p:nvPicPr>
          <p:cNvPr id="11" name="Picture 10"/>
          <p:cNvPicPr>
            <a:picLocks noChangeAspect="1"/>
          </p:cNvPicPr>
          <p:nvPr userDrawn="1"/>
        </p:nvPicPr>
        <p:blipFill rotWithShape="1">
          <a:blip r:embed="rId11">
            <a:extLst>
              <a:ext uri="{28A0092B-C50C-407E-A947-70E740481C1C}">
                <a14:useLocalDpi xmlns:a14="http://schemas.microsoft.com/office/drawing/2010/main"/>
              </a:ext>
            </a:extLst>
          </a:blip>
          <a:srcRect l="42514"/>
          <a:stretch/>
        </p:blipFill>
        <p:spPr>
          <a:xfrm>
            <a:off x="-28" y="0"/>
            <a:ext cx="1042835" cy="3091496"/>
          </a:xfrm>
          <a:prstGeom prst="rect">
            <a:avLst/>
          </a:prstGeom>
        </p:spPr>
      </p:pic>
      <p:sp>
        <p:nvSpPr>
          <p:cNvPr id="2" name="Title Placeholder 1"/>
          <p:cNvSpPr>
            <a:spLocks noGrp="1"/>
          </p:cNvSpPr>
          <p:nvPr>
            <p:ph type="title"/>
          </p:nvPr>
        </p:nvSpPr>
        <p:spPr>
          <a:xfrm>
            <a:off x="1558800" y="529200"/>
            <a:ext cx="6069600" cy="410399"/>
          </a:xfrm>
          <a:prstGeom prst="rect">
            <a:avLst/>
          </a:prstGeom>
        </p:spPr>
        <p:txBody>
          <a:bodyPr vert="horz" lIns="91440" tIns="45720" rIns="91440" bIns="45720" rtlCol="0" anchor="ctr">
            <a:noAutofit/>
          </a:bodyPr>
          <a:lstStyle/>
          <a:p>
            <a:r>
              <a:rPr lang="en-US" dirty="0"/>
              <a:t>Click to edit Master title style</a:t>
            </a:r>
          </a:p>
        </p:txBody>
      </p:sp>
      <p:sp>
        <p:nvSpPr>
          <p:cNvPr id="7" name="Pentagon 6"/>
          <p:cNvSpPr/>
          <p:nvPr userDrawn="1"/>
        </p:nvSpPr>
        <p:spPr>
          <a:xfrm rot="10800000">
            <a:off x="8421521" y="528046"/>
            <a:ext cx="720000" cy="443430"/>
          </a:xfrm>
          <a:prstGeom prst="homePlate">
            <a:avLst/>
          </a:prstGeom>
          <a:solidFill>
            <a:srgbClr val="31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8" name="Slide Number Placeholder 62"/>
          <p:cNvSpPr txBox="1">
            <a:spLocks/>
          </p:cNvSpPr>
          <p:nvPr userDrawn="1"/>
        </p:nvSpPr>
        <p:spPr>
          <a:xfrm>
            <a:off x="8524933" y="555131"/>
            <a:ext cx="498186" cy="365125"/>
          </a:xfrm>
          <a:prstGeom prst="rect">
            <a:avLst/>
          </a:prstGeom>
        </p:spPr>
        <p:txBody>
          <a:bodyPr anchor="ctr"/>
          <a:lstStyle>
            <a:defPPr>
              <a:defRPr lang="id-ID"/>
            </a:defPPr>
            <a:lvl1pPr marL="0" algn="l" defTabSz="914400" rtl="0" eaLnBrk="1" latinLnBrk="0" hangingPunct="1">
              <a:defRPr sz="1400" kern="1200">
                <a:solidFill>
                  <a:schemeClr val="bg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6BF0A5B-CA18-47D2-801E-5D97420A52F4}" type="slidenum">
              <a:rPr lang="id-ID" smtClean="0"/>
              <a:pPr algn="r"/>
              <a:t>‹#›</a:t>
            </a:fld>
            <a:endParaRPr lang="id-ID" dirty="0"/>
          </a:p>
        </p:txBody>
      </p:sp>
      <p:pic>
        <p:nvPicPr>
          <p:cNvPr id="9" name="Picture 8"/>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25092" y="6127373"/>
            <a:ext cx="1435429" cy="646882"/>
          </a:xfrm>
          <a:prstGeom prst="rect">
            <a:avLst/>
          </a:prstGeom>
        </p:spPr>
      </p:pic>
      <p:cxnSp>
        <p:nvCxnSpPr>
          <p:cNvPr id="12" name="Straight Connector 11"/>
          <p:cNvCxnSpPr/>
          <p:nvPr userDrawn="1"/>
        </p:nvCxnSpPr>
        <p:spPr>
          <a:xfrm>
            <a:off x="3623912" y="977096"/>
            <a:ext cx="1890000" cy="0"/>
          </a:xfrm>
          <a:prstGeom prst="line">
            <a:avLst/>
          </a:prstGeom>
          <a:ln w="19050">
            <a:solidFill>
              <a:srgbClr val="1A6798"/>
            </a:solidFill>
          </a:ln>
        </p:spPr>
        <p:style>
          <a:lnRef idx="1">
            <a:schemeClr val="accent1"/>
          </a:lnRef>
          <a:fillRef idx="0">
            <a:schemeClr val="accent1"/>
          </a:fillRef>
          <a:effectRef idx="0">
            <a:schemeClr val="accent1"/>
          </a:effectRef>
          <a:fontRef idx="minor">
            <a:schemeClr val="tx1"/>
          </a:fontRef>
        </p:style>
      </p:cxnSp>
      <p:pic>
        <p:nvPicPr>
          <p:cNvPr id="13" name="Picture 12" descr="Thumbnail for version as of 19:15, 13 October 2018"/>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10575" y="6249034"/>
            <a:ext cx="733425" cy="608965"/>
          </a:xfrm>
          <a:prstGeom prst="rect">
            <a:avLst/>
          </a:prstGeom>
          <a:noFill/>
          <a:ln>
            <a:noFill/>
          </a:ln>
        </p:spPr>
      </p:pic>
    </p:spTree>
    <p:extLst>
      <p:ext uri="{BB962C8B-B14F-4D97-AF65-F5344CB8AC3E}">
        <p14:creationId xmlns:p14="http://schemas.microsoft.com/office/powerpoint/2010/main" val="1478129984"/>
      </p:ext>
    </p:extLst>
  </p:cSld>
  <p:clrMap bg1="lt1" tx1="dk1" bg2="lt2" tx2="dk2" accent1="accent1" accent2="accent2" accent3="accent3" accent4="accent4" accent5="accent5" accent6="accent6" hlink="hlink" folHlink="folHlink"/>
  <p:sldLayoutIdLst>
    <p:sldLayoutId id="2147483871" r:id="rId1"/>
    <p:sldLayoutId id="2147483865" r:id="rId2"/>
    <p:sldLayoutId id="2147483888" r:id="rId3"/>
    <p:sldLayoutId id="2147483872" r:id="rId4"/>
    <p:sldLayoutId id="2147483873" r:id="rId5"/>
    <p:sldLayoutId id="2147483887" r:id="rId6"/>
    <p:sldLayoutId id="2147483899" r:id="rId7"/>
    <p:sldLayoutId id="2147483900" r:id="rId8"/>
  </p:sldLayoutIdLst>
  <p:hf hdr="0"/>
  <p:txStyles>
    <p:titleStyle>
      <a:lvl1pPr algn="ctr" defTabSz="914400" rtl="0" eaLnBrk="1" latinLnBrk="0" hangingPunct="1">
        <a:lnSpc>
          <a:spcPct val="100000"/>
        </a:lnSpc>
        <a:spcBef>
          <a:spcPct val="0"/>
        </a:spcBef>
        <a:buNone/>
        <a:defRPr sz="2400" kern="1200">
          <a:solidFill>
            <a:schemeClr val="tx1"/>
          </a:solidFill>
          <a:latin typeface="Century Gothic" charset="0"/>
          <a:ea typeface="Century Gothic" charset="0"/>
          <a:cs typeface="Century Gothic" charset="0"/>
        </a:defRPr>
      </a:lvl1pPr>
    </p:titleStyle>
    <p:bodyStyle>
      <a:lvl1pPr marL="228600" indent="-228600" algn="l" defTabSz="914400" rtl="0" eaLnBrk="1" latinLnBrk="0" hangingPunct="1">
        <a:lnSpc>
          <a:spcPct val="90000"/>
        </a:lnSpc>
        <a:spcBef>
          <a:spcPts val="1000"/>
        </a:spcBef>
        <a:buFont typeface="Wingdings" charset="2"/>
        <a:buChar char="Ø"/>
        <a:defRPr sz="2400" kern="1200">
          <a:solidFill>
            <a:schemeClr val="tx1"/>
          </a:solidFill>
          <a:latin typeface="Century Gothic" charset="0"/>
          <a:ea typeface="Century Gothic" charset="0"/>
          <a:cs typeface="Century Gothic" charset="0"/>
        </a:defRPr>
      </a:lvl1pPr>
      <a:lvl2pPr marL="685800" indent="-228600" algn="l" defTabSz="914400" rtl="0" eaLnBrk="1" latinLnBrk="0" hangingPunct="1">
        <a:lnSpc>
          <a:spcPct val="90000"/>
        </a:lnSpc>
        <a:spcBef>
          <a:spcPts val="500"/>
        </a:spcBef>
        <a:buFont typeface="Wingdings" charset="2"/>
        <a:buChar char="Ø"/>
        <a:defRPr sz="2000" kern="1200">
          <a:solidFill>
            <a:schemeClr val="tx1"/>
          </a:solidFill>
          <a:latin typeface="Century Gothic" charset="0"/>
          <a:ea typeface="Century Gothic" charset="0"/>
          <a:cs typeface="Century Gothic" charset="0"/>
        </a:defRPr>
      </a:lvl2pPr>
      <a:lvl3pPr marL="1143000" indent="-228600" algn="l" defTabSz="914400" rtl="0" eaLnBrk="1" latinLnBrk="0" hangingPunct="1">
        <a:lnSpc>
          <a:spcPct val="90000"/>
        </a:lnSpc>
        <a:spcBef>
          <a:spcPts val="500"/>
        </a:spcBef>
        <a:buFont typeface="Wingdings" charset="2"/>
        <a:buChar char="Ø"/>
        <a:defRPr sz="1800" kern="1200">
          <a:solidFill>
            <a:schemeClr val="tx1"/>
          </a:solidFill>
          <a:latin typeface="Century Gothic" charset="0"/>
          <a:ea typeface="Century Gothic" charset="0"/>
          <a:cs typeface="Century Gothic" charset="0"/>
        </a:defRPr>
      </a:lvl3pPr>
      <a:lvl4pPr marL="1600200" indent="-228600" algn="l" defTabSz="914400" rtl="0" eaLnBrk="1" latinLnBrk="0" hangingPunct="1">
        <a:lnSpc>
          <a:spcPct val="90000"/>
        </a:lnSpc>
        <a:spcBef>
          <a:spcPts val="500"/>
        </a:spcBef>
        <a:buFont typeface="Wingdings" charset="2"/>
        <a:buChar char="Ø"/>
        <a:defRPr sz="1800" kern="1200">
          <a:solidFill>
            <a:schemeClr val="tx1"/>
          </a:solidFill>
          <a:latin typeface="Century Gothic" charset="0"/>
          <a:ea typeface="Century Gothic" charset="0"/>
          <a:cs typeface="Century Gothic" charset="0"/>
        </a:defRPr>
      </a:lvl4pPr>
      <a:lvl5pPr marL="2057400" indent="-228600" algn="l" defTabSz="914400" rtl="0" eaLnBrk="1" latinLnBrk="0" hangingPunct="1">
        <a:lnSpc>
          <a:spcPct val="90000"/>
        </a:lnSpc>
        <a:spcBef>
          <a:spcPts val="500"/>
        </a:spcBef>
        <a:buFont typeface="Wingdings" charset="2"/>
        <a:buChar char="Ø"/>
        <a:defRPr sz="1800" kern="1200">
          <a:solidFill>
            <a:schemeClr val="tx1"/>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7615955" y="4502754"/>
            <a:ext cx="1535048" cy="2355245"/>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7766" y="0"/>
            <a:ext cx="1814081" cy="3091496"/>
          </a:xfrm>
          <a:prstGeom prst="rect">
            <a:avLst/>
          </a:prstGeom>
        </p:spPr>
      </p:pic>
      <p:sp>
        <p:nvSpPr>
          <p:cNvPr id="2" name="Title Placeholder 1"/>
          <p:cNvSpPr>
            <a:spLocks noGrp="1"/>
          </p:cNvSpPr>
          <p:nvPr>
            <p:ph type="title"/>
          </p:nvPr>
        </p:nvSpPr>
        <p:spPr>
          <a:xfrm>
            <a:off x="1558800" y="529200"/>
            <a:ext cx="6069600" cy="4103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051200" y="1684800"/>
            <a:ext cx="7480800" cy="421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Pentagon 6"/>
          <p:cNvSpPr/>
          <p:nvPr userDrawn="1"/>
        </p:nvSpPr>
        <p:spPr>
          <a:xfrm rot="10800000">
            <a:off x="8421521" y="528046"/>
            <a:ext cx="720000" cy="443430"/>
          </a:xfrm>
          <a:prstGeom prst="homePlate">
            <a:avLst/>
          </a:prstGeom>
          <a:solidFill>
            <a:srgbClr val="31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8" name="Slide Number Placeholder 62"/>
          <p:cNvSpPr txBox="1">
            <a:spLocks/>
          </p:cNvSpPr>
          <p:nvPr userDrawn="1"/>
        </p:nvSpPr>
        <p:spPr>
          <a:xfrm>
            <a:off x="8524933" y="555131"/>
            <a:ext cx="498186" cy="365125"/>
          </a:xfrm>
          <a:prstGeom prst="rect">
            <a:avLst/>
          </a:prstGeom>
        </p:spPr>
        <p:txBody>
          <a:bodyPr anchor="ctr"/>
          <a:lstStyle>
            <a:defPPr>
              <a:defRPr lang="id-ID"/>
            </a:defPPr>
            <a:lvl1pPr marL="0" algn="l" defTabSz="914400" rtl="0" eaLnBrk="1" latinLnBrk="0" hangingPunct="1">
              <a:defRPr sz="1400" kern="1200">
                <a:solidFill>
                  <a:schemeClr val="bg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6BF0A5B-CA18-47D2-801E-5D97420A52F4}" type="slidenum">
              <a:rPr lang="id-ID" smtClean="0"/>
              <a:pPr algn="r"/>
              <a:t>‹#›</a:t>
            </a:fld>
            <a:endParaRPr lang="id-ID" dirty="0"/>
          </a:p>
        </p:txBody>
      </p:sp>
      <p:pic>
        <p:nvPicPr>
          <p:cNvPr id="9" name="Picture 8"/>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28650" y="6176963"/>
            <a:ext cx="1215352" cy="547703"/>
          </a:xfrm>
          <a:prstGeom prst="rect">
            <a:avLst/>
          </a:prstGeom>
        </p:spPr>
      </p:pic>
      <p:cxnSp>
        <p:nvCxnSpPr>
          <p:cNvPr id="12" name="Straight Connector 11"/>
          <p:cNvCxnSpPr/>
          <p:nvPr userDrawn="1"/>
        </p:nvCxnSpPr>
        <p:spPr>
          <a:xfrm>
            <a:off x="3623912" y="977096"/>
            <a:ext cx="1890000" cy="0"/>
          </a:xfrm>
          <a:prstGeom prst="line">
            <a:avLst/>
          </a:prstGeom>
          <a:ln w="19050">
            <a:solidFill>
              <a:srgbClr val="1A6798"/>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2875536" y="6303447"/>
            <a:ext cx="3832128" cy="338554"/>
          </a:xfrm>
          <a:prstGeom prst="rect">
            <a:avLst/>
          </a:prstGeom>
          <a:noFill/>
        </p:spPr>
        <p:txBody>
          <a:bodyPr wrap="square" rtlCol="0" anchor="ctr">
            <a:spAutoFit/>
          </a:bodyPr>
          <a:lstStyle/>
          <a:p>
            <a:pPr algn="ctr">
              <a:defRPr/>
            </a:pPr>
            <a:r>
              <a:rPr lang="en-US" altLang="en-US" sz="800" dirty="0">
                <a:solidFill>
                  <a:schemeClr val="bg2">
                    <a:lumMod val="50000"/>
                  </a:schemeClr>
                </a:solidFill>
                <a:latin typeface="Century Gothic" charset="0"/>
                <a:ea typeface="Century Gothic" charset="0"/>
                <a:cs typeface="Century Gothic" charset="0"/>
              </a:rPr>
              <a:t>Use or disclosure of data contained on this page is subject to the restriction on the first page of this document.</a:t>
            </a:r>
          </a:p>
        </p:txBody>
      </p:sp>
    </p:spTree>
    <p:extLst>
      <p:ext uri="{BB962C8B-B14F-4D97-AF65-F5344CB8AC3E}">
        <p14:creationId xmlns:p14="http://schemas.microsoft.com/office/powerpoint/2010/main" val="1336022099"/>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Lst>
  <p:hf hdr="0"/>
  <p:txStyles>
    <p:titleStyle>
      <a:lvl1pPr algn="ctr" defTabSz="914400" rtl="0" eaLnBrk="1" latinLnBrk="0" hangingPunct="1">
        <a:lnSpc>
          <a:spcPct val="100000"/>
        </a:lnSpc>
        <a:spcBef>
          <a:spcPct val="0"/>
        </a:spcBef>
        <a:buNone/>
        <a:defRPr sz="2400" kern="1200">
          <a:solidFill>
            <a:schemeClr val="tx1"/>
          </a:solidFill>
          <a:latin typeface="Century Gothic" charset="0"/>
          <a:ea typeface="Century Gothic" charset="0"/>
          <a:cs typeface="Century Gothic" charset="0"/>
        </a:defRPr>
      </a:lvl1pPr>
    </p:titleStyle>
    <p:bodyStyle>
      <a:lvl1pPr marL="228600" indent="-228600" algn="l" defTabSz="914400" rtl="0" eaLnBrk="1" latinLnBrk="0" hangingPunct="1">
        <a:lnSpc>
          <a:spcPct val="90000"/>
        </a:lnSpc>
        <a:spcBef>
          <a:spcPts val="1000"/>
        </a:spcBef>
        <a:buFont typeface="Wingdings" charset="2"/>
        <a:buChar char="Ø"/>
        <a:defRPr sz="2400" kern="1200">
          <a:solidFill>
            <a:schemeClr val="tx1"/>
          </a:solidFill>
          <a:latin typeface="Century Gothic" charset="0"/>
          <a:ea typeface="Century Gothic" charset="0"/>
          <a:cs typeface="Century Gothic" charset="0"/>
        </a:defRPr>
      </a:lvl1pPr>
      <a:lvl2pPr marL="685800" indent="-228600" algn="l" defTabSz="914400" rtl="0" eaLnBrk="1" latinLnBrk="0" hangingPunct="1">
        <a:lnSpc>
          <a:spcPct val="90000"/>
        </a:lnSpc>
        <a:spcBef>
          <a:spcPts val="500"/>
        </a:spcBef>
        <a:buFont typeface="Wingdings" charset="2"/>
        <a:buChar char="Ø"/>
        <a:defRPr sz="2000" kern="1200">
          <a:solidFill>
            <a:schemeClr val="tx1"/>
          </a:solidFill>
          <a:latin typeface="Century Gothic" charset="0"/>
          <a:ea typeface="Century Gothic" charset="0"/>
          <a:cs typeface="Century Gothic" charset="0"/>
        </a:defRPr>
      </a:lvl2pPr>
      <a:lvl3pPr marL="1143000" indent="-228600" algn="l" defTabSz="914400" rtl="0" eaLnBrk="1" latinLnBrk="0" hangingPunct="1">
        <a:lnSpc>
          <a:spcPct val="90000"/>
        </a:lnSpc>
        <a:spcBef>
          <a:spcPts val="500"/>
        </a:spcBef>
        <a:buFont typeface="Wingdings" charset="2"/>
        <a:buChar char="Ø"/>
        <a:defRPr sz="1800" kern="1200">
          <a:solidFill>
            <a:schemeClr val="tx1"/>
          </a:solidFill>
          <a:latin typeface="Century Gothic" charset="0"/>
          <a:ea typeface="Century Gothic" charset="0"/>
          <a:cs typeface="Century Gothic" charset="0"/>
        </a:defRPr>
      </a:lvl3pPr>
      <a:lvl4pPr marL="1600200" indent="-228600" algn="l" defTabSz="914400" rtl="0" eaLnBrk="1" latinLnBrk="0" hangingPunct="1">
        <a:lnSpc>
          <a:spcPct val="90000"/>
        </a:lnSpc>
        <a:spcBef>
          <a:spcPts val="500"/>
        </a:spcBef>
        <a:buFont typeface="Wingdings" charset="2"/>
        <a:buChar char="Ø"/>
        <a:defRPr sz="1800" kern="1200">
          <a:solidFill>
            <a:schemeClr val="tx1"/>
          </a:solidFill>
          <a:latin typeface="Century Gothic" charset="0"/>
          <a:ea typeface="Century Gothic" charset="0"/>
          <a:cs typeface="Century Gothic" charset="0"/>
        </a:defRPr>
      </a:lvl4pPr>
      <a:lvl5pPr marL="2057400" indent="-228600" algn="l" defTabSz="914400" rtl="0" eaLnBrk="1" latinLnBrk="0" hangingPunct="1">
        <a:lnSpc>
          <a:spcPct val="90000"/>
        </a:lnSpc>
        <a:spcBef>
          <a:spcPts val="500"/>
        </a:spcBef>
        <a:buFont typeface="Wingdings" charset="2"/>
        <a:buChar char="Ø"/>
        <a:defRPr sz="1800" kern="1200">
          <a:solidFill>
            <a:schemeClr val="tx1"/>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85016" y="0"/>
            <a:ext cx="5358984"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7805" y="2719948"/>
            <a:ext cx="3259083" cy="1468719"/>
          </a:xfrm>
          <a:prstGeom prst="rect">
            <a:avLst/>
          </a:prstGeom>
        </p:spPr>
      </p:pic>
      <p:sp>
        <p:nvSpPr>
          <p:cNvPr id="9" name="TextBox 8"/>
          <p:cNvSpPr txBox="1"/>
          <p:nvPr userDrawn="1"/>
        </p:nvSpPr>
        <p:spPr>
          <a:xfrm>
            <a:off x="857805" y="6004740"/>
            <a:ext cx="4495141" cy="276999"/>
          </a:xfrm>
          <a:prstGeom prst="rect">
            <a:avLst/>
          </a:prstGeom>
          <a:noFill/>
        </p:spPr>
        <p:txBody>
          <a:bodyPr wrap="none" rtlCol="0">
            <a:spAutoFit/>
          </a:bodyPr>
          <a:lstStyle/>
          <a:p>
            <a:r>
              <a:rPr lang="en-US" sz="1200" dirty="0">
                <a:latin typeface="Century Gothic" charset="0"/>
                <a:ea typeface="Century Gothic" charset="0"/>
                <a:cs typeface="Century Gothic" charset="0"/>
              </a:rPr>
              <a:t>13290 Evening Creek Drive, Suite 250, San Diego CA 92128</a:t>
            </a:r>
          </a:p>
        </p:txBody>
      </p:sp>
      <p:grpSp>
        <p:nvGrpSpPr>
          <p:cNvPr id="10" name="Group 9"/>
          <p:cNvGrpSpPr/>
          <p:nvPr userDrawn="1"/>
        </p:nvGrpSpPr>
        <p:grpSpPr>
          <a:xfrm>
            <a:off x="5418519" y="6004740"/>
            <a:ext cx="1435175" cy="276999"/>
            <a:chOff x="5418519" y="6143239"/>
            <a:chExt cx="1435175" cy="276999"/>
          </a:xfrm>
        </p:grpSpPr>
        <p:sp>
          <p:nvSpPr>
            <p:cNvPr id="11" name="TextBox 10"/>
            <p:cNvSpPr txBox="1"/>
            <p:nvPr/>
          </p:nvSpPr>
          <p:spPr>
            <a:xfrm>
              <a:off x="5612649" y="6143239"/>
              <a:ext cx="1241045" cy="276999"/>
            </a:xfrm>
            <a:prstGeom prst="rect">
              <a:avLst/>
            </a:prstGeom>
            <a:noFill/>
          </p:spPr>
          <p:txBody>
            <a:bodyPr wrap="none" rtlCol="0">
              <a:spAutoFit/>
            </a:bodyPr>
            <a:lstStyle/>
            <a:p>
              <a:r>
                <a:rPr lang="en-US" sz="1200" dirty="0">
                  <a:latin typeface="Century Gothic" charset="0"/>
                  <a:ea typeface="Century Gothic" charset="0"/>
                  <a:cs typeface="Century Gothic" charset="0"/>
                </a:rPr>
                <a:t>(858) 480-2000</a:t>
              </a:r>
            </a:p>
          </p:txBody>
        </p:sp>
        <p:pic>
          <p:nvPicPr>
            <p:cNvPr id="12" name="Picture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18519" y="6182805"/>
              <a:ext cx="204521" cy="204521"/>
            </a:xfrm>
            <a:prstGeom prst="rect">
              <a:avLst/>
            </a:prstGeom>
          </p:spPr>
        </p:pic>
      </p:grpSp>
      <p:grpSp>
        <p:nvGrpSpPr>
          <p:cNvPr id="13" name="Group 12"/>
          <p:cNvGrpSpPr/>
          <p:nvPr userDrawn="1"/>
        </p:nvGrpSpPr>
        <p:grpSpPr>
          <a:xfrm>
            <a:off x="7024774" y="6004739"/>
            <a:ext cx="1635666" cy="276999"/>
            <a:chOff x="6975990" y="6143238"/>
            <a:chExt cx="1635666" cy="276999"/>
          </a:xfrm>
        </p:grpSpPr>
        <p:sp>
          <p:nvSpPr>
            <p:cNvPr id="14" name="TextBox 13"/>
            <p:cNvSpPr txBox="1"/>
            <p:nvPr/>
          </p:nvSpPr>
          <p:spPr>
            <a:xfrm>
              <a:off x="7195884" y="6143238"/>
              <a:ext cx="1415772" cy="276999"/>
            </a:xfrm>
            <a:prstGeom prst="rect">
              <a:avLst/>
            </a:prstGeom>
            <a:noFill/>
          </p:spPr>
          <p:txBody>
            <a:bodyPr wrap="none" rtlCol="0">
              <a:spAutoFit/>
            </a:bodyPr>
            <a:lstStyle/>
            <a:p>
              <a:r>
                <a:rPr lang="en-US" sz="1200" dirty="0">
                  <a:latin typeface="Century Gothic" charset="0"/>
                  <a:ea typeface="Century Gothic" charset="0"/>
                  <a:cs typeface="Century Gothic" charset="0"/>
                </a:rPr>
                <a:t>www.ata-e.com</a:t>
              </a:r>
            </a:p>
          </p:txBody>
        </p:sp>
        <p:pic>
          <p:nvPicPr>
            <p:cNvPr id="15" name="Picture 1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975990" y="6180138"/>
              <a:ext cx="203200" cy="203200"/>
            </a:xfrm>
            <a:prstGeom prst="rect">
              <a:avLst/>
            </a:prstGeom>
          </p:spPr>
        </p:pic>
      </p:grpSp>
      <p:grpSp>
        <p:nvGrpSpPr>
          <p:cNvPr id="16" name="Group 15"/>
          <p:cNvGrpSpPr/>
          <p:nvPr userDrawn="1"/>
        </p:nvGrpSpPr>
        <p:grpSpPr>
          <a:xfrm>
            <a:off x="7029547" y="6337094"/>
            <a:ext cx="1694314" cy="276999"/>
            <a:chOff x="6975990" y="6339087"/>
            <a:chExt cx="1694314" cy="276999"/>
          </a:xfrm>
        </p:grpSpPr>
        <p:pic>
          <p:nvPicPr>
            <p:cNvPr id="17" name="Picture 1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975990" y="6375987"/>
              <a:ext cx="203200" cy="203200"/>
            </a:xfrm>
            <a:prstGeom prst="rect">
              <a:avLst/>
            </a:prstGeom>
          </p:spPr>
        </p:pic>
        <p:sp>
          <p:nvSpPr>
            <p:cNvPr id="18" name="TextBox 17"/>
            <p:cNvSpPr txBox="1"/>
            <p:nvPr/>
          </p:nvSpPr>
          <p:spPr>
            <a:xfrm>
              <a:off x="7179190" y="6339087"/>
              <a:ext cx="1491114" cy="276999"/>
            </a:xfrm>
            <a:prstGeom prst="rect">
              <a:avLst/>
            </a:prstGeom>
            <a:noFill/>
          </p:spPr>
          <p:txBody>
            <a:bodyPr wrap="none" rtlCol="0">
              <a:spAutoFit/>
            </a:bodyPr>
            <a:lstStyle/>
            <a:p>
              <a:r>
                <a:rPr lang="en-US" sz="1200" dirty="0">
                  <a:latin typeface="Century Gothic" charset="0"/>
                  <a:ea typeface="Century Gothic" charset="0"/>
                  <a:cs typeface="Century Gothic" charset="0"/>
                </a:rPr>
                <a:t>@ATAEngineering</a:t>
              </a:r>
            </a:p>
          </p:txBody>
        </p:sp>
      </p:grpSp>
      <p:grpSp>
        <p:nvGrpSpPr>
          <p:cNvPr id="19" name="Group 18"/>
          <p:cNvGrpSpPr/>
          <p:nvPr userDrawn="1"/>
        </p:nvGrpSpPr>
        <p:grpSpPr>
          <a:xfrm>
            <a:off x="5418519" y="6337094"/>
            <a:ext cx="1601340" cy="276999"/>
            <a:chOff x="5419840" y="6339087"/>
            <a:chExt cx="1601340" cy="276999"/>
          </a:xfrm>
        </p:grpSpPr>
        <p:pic>
          <p:nvPicPr>
            <p:cNvPr id="20" name="Picture 19"/>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419840" y="6377981"/>
              <a:ext cx="203200" cy="203200"/>
            </a:xfrm>
            <a:prstGeom prst="rect">
              <a:avLst/>
            </a:prstGeom>
          </p:spPr>
        </p:pic>
        <p:sp>
          <p:nvSpPr>
            <p:cNvPr id="21" name="TextBox 20"/>
            <p:cNvSpPr txBox="1"/>
            <p:nvPr/>
          </p:nvSpPr>
          <p:spPr>
            <a:xfrm>
              <a:off x="5623040" y="6339087"/>
              <a:ext cx="1398140" cy="276999"/>
            </a:xfrm>
            <a:prstGeom prst="rect">
              <a:avLst/>
            </a:prstGeom>
            <a:noFill/>
          </p:spPr>
          <p:txBody>
            <a:bodyPr wrap="none" rtlCol="0">
              <a:spAutoFit/>
            </a:bodyPr>
            <a:lstStyle/>
            <a:p>
              <a:r>
                <a:rPr lang="en-US" sz="1200" dirty="0">
                  <a:latin typeface="Century Gothic" charset="0"/>
                  <a:ea typeface="Century Gothic" charset="0"/>
                  <a:cs typeface="Century Gothic" charset="0"/>
                </a:rPr>
                <a:t>ata-engineering</a:t>
              </a:r>
            </a:p>
          </p:txBody>
        </p:sp>
      </p:grpSp>
    </p:spTree>
    <p:extLst>
      <p:ext uri="{BB962C8B-B14F-4D97-AF65-F5344CB8AC3E}">
        <p14:creationId xmlns:p14="http://schemas.microsoft.com/office/powerpoint/2010/main" val="2501542779"/>
      </p:ext>
    </p:extLst>
  </p:cSld>
  <p:clrMap bg1="lt1" tx1="dk1" bg2="lt2" tx2="dk2" accent1="accent1" accent2="accent2" accent3="accent3" accent4="accent4" accent5="accent5" accent6="accent6" hlink="hlink" folHlink="folHlink"/>
  <p:sldLayoutIdLst>
    <p:sldLayoutId id="21474838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0943" y="164039"/>
            <a:ext cx="7075804" cy="973099"/>
          </a:xfrm>
        </p:spPr>
        <p:txBody>
          <a:bodyPr>
            <a:noAutofit/>
          </a:bodyPr>
          <a:lstStyle/>
          <a:p>
            <a:r>
              <a:rPr lang="en-US" b="1" dirty="0"/>
              <a:t>Probability Bounds Analysis Applied to</a:t>
            </a:r>
            <a:r>
              <a:rPr lang="en-US" dirty="0"/>
              <a:t/>
            </a:r>
            <a:br>
              <a:rPr lang="en-US" dirty="0"/>
            </a:br>
            <a:r>
              <a:rPr lang="en-US" b="1" dirty="0"/>
              <a:t>Multi-Purpose Crew Vehicle Nonlinearity</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a:xfrm>
            <a:off x="5580733" y="1898393"/>
            <a:ext cx="3384305" cy="457978"/>
          </a:xfrm>
        </p:spPr>
        <p:txBody>
          <a:bodyPr/>
          <a:lstStyle/>
          <a:p>
            <a:r>
              <a:rPr lang="en-US" sz="2400" b="1" dirty="0" smtClean="0">
                <a:latin typeface="Arial" panose="020B0604020202020204" pitchFamily="34" charset="0"/>
                <a:cs typeface="Arial" panose="020B0604020202020204" pitchFamily="34" charset="0"/>
              </a:rPr>
              <a:t>IMAC-XL</a:t>
            </a:r>
            <a:endParaRPr lang="en-US" sz="2400" b="1" dirty="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2022                 </a:t>
            </a:r>
            <a:r>
              <a:rPr lang="en-US" sz="2000" dirty="0" smtClean="0">
                <a:latin typeface="Arial" panose="020B0604020202020204" pitchFamily="34" charset="0"/>
                <a:cs typeface="Arial" panose="020B0604020202020204" pitchFamily="34" charset="0"/>
              </a:rPr>
              <a:t>(12294)</a:t>
            </a:r>
            <a:endParaRPr lang="en-US" sz="20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3"/>
          </p:nvPr>
        </p:nvSpPr>
        <p:spPr>
          <a:xfrm>
            <a:off x="5580733" y="4954510"/>
            <a:ext cx="3373437" cy="310896"/>
          </a:xfrm>
        </p:spPr>
        <p:txBody>
          <a:bodyPr/>
          <a:lstStyle/>
          <a:p>
            <a:r>
              <a:rPr lang="en-US" dirty="0" smtClean="0">
                <a:latin typeface="Arial" panose="020B0604020202020204" pitchFamily="34" charset="0"/>
                <a:cs typeface="Arial" panose="020B0604020202020204" pitchFamily="34" charset="0"/>
              </a:rPr>
              <a:t>February 7-10, 2022</a:t>
            </a:r>
            <a:endParaRPr lang="en-US" dirty="0">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5"/>
          </p:nvPr>
        </p:nvSpPr>
        <p:spPr>
          <a:xfrm>
            <a:off x="5569864" y="3424381"/>
            <a:ext cx="3384305" cy="310896"/>
          </a:xfrm>
        </p:spPr>
        <p:txBody>
          <a:bodyPr/>
          <a:lstStyle/>
          <a:p>
            <a:r>
              <a:rPr lang="en-US" sz="1800" dirty="0">
                <a:latin typeface="Arial" panose="020B0604020202020204" pitchFamily="34" charset="0"/>
                <a:cs typeface="Arial" panose="020B0604020202020204" pitchFamily="34" charset="0"/>
              </a:rPr>
              <a:t>Daniel Kammer</a:t>
            </a:r>
          </a:p>
          <a:p>
            <a:r>
              <a:rPr lang="en-US" sz="1800" dirty="0">
                <a:latin typeface="Arial" panose="020B0604020202020204" pitchFamily="34" charset="0"/>
                <a:cs typeface="Arial" panose="020B0604020202020204" pitchFamily="34" charset="0"/>
              </a:rPr>
              <a:t>Paul </a:t>
            </a:r>
            <a:r>
              <a:rPr lang="en-US" sz="1800" dirty="0" smtClean="0">
                <a:latin typeface="Arial" panose="020B0604020202020204" pitchFamily="34" charset="0"/>
                <a:cs typeface="Arial" panose="020B0604020202020204" pitchFamily="34" charset="0"/>
              </a:rPr>
              <a:t>Blelloch</a:t>
            </a:r>
          </a:p>
          <a:p>
            <a:pPr>
              <a:spcBef>
                <a:spcPts val="600"/>
              </a:spcBef>
              <a:spcAft>
                <a:spcPts val="600"/>
              </a:spcAft>
            </a:pPr>
            <a:r>
              <a:rPr lang="en-US" sz="18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ATA Engineering, Inc.</a:t>
            </a:r>
            <a:endParaRPr lang="en-US" sz="16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Joel </a:t>
            </a:r>
            <a:r>
              <a:rPr lang="en-US" sz="1800" dirty="0" smtClean="0">
                <a:latin typeface="Arial" panose="020B0604020202020204" pitchFamily="34" charset="0"/>
                <a:cs typeface="Arial" panose="020B0604020202020204" pitchFamily="34" charset="0"/>
              </a:rPr>
              <a:t>Sills</a:t>
            </a:r>
          </a:p>
          <a:p>
            <a:r>
              <a:rPr lang="en-US" sz="18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NASA Johnson Space 	Center</a:t>
            </a: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300943" y="5287480"/>
            <a:ext cx="4572000" cy="430887"/>
          </a:xfrm>
          <a:prstGeom prst="rect">
            <a:avLst/>
          </a:prstGeom>
        </p:spPr>
        <p:txBody>
          <a:bodyPr>
            <a:spAutoFit/>
          </a:bodyPr>
          <a:lstStyle/>
          <a:p>
            <a:r>
              <a:rPr lang="en-US" sz="1100" dirty="0">
                <a:latin typeface="Arial" panose="020B0604020202020204" pitchFamily="34" charset="0"/>
                <a:cs typeface="Arial" panose="020B0604020202020204" pitchFamily="34" charset="0"/>
              </a:rPr>
              <a:t>Public Domain, https://commons.wikimedia.org/w/index.php?curid=1131768</a:t>
            </a:r>
          </a:p>
        </p:txBody>
      </p:sp>
      <p:pic>
        <p:nvPicPr>
          <p:cNvPr id="6" name="Picture 5"/>
          <p:cNvPicPr>
            <a:picLocks noChangeAspect="1"/>
          </p:cNvPicPr>
          <p:nvPr/>
        </p:nvPicPr>
        <p:blipFill>
          <a:blip r:embed="rId2"/>
          <a:stretch>
            <a:fillRect/>
          </a:stretch>
        </p:blipFill>
        <p:spPr>
          <a:xfrm>
            <a:off x="129059" y="1212928"/>
            <a:ext cx="5220181" cy="3897030"/>
          </a:xfrm>
          <a:prstGeom prst="rect">
            <a:avLst/>
          </a:prstGeom>
        </p:spPr>
      </p:pic>
      <p:pic>
        <p:nvPicPr>
          <p:cNvPr id="13" name="Picture 12"/>
          <p:cNvPicPr/>
          <p:nvPr/>
        </p:nvPicPr>
        <p:blipFill>
          <a:blip r:embed="rId3"/>
          <a:stretch>
            <a:fillRect/>
          </a:stretch>
        </p:blipFill>
        <p:spPr>
          <a:xfrm>
            <a:off x="7701915" y="47655"/>
            <a:ext cx="1442085" cy="1205865"/>
          </a:xfrm>
          <a:prstGeom prst="rect">
            <a:avLst/>
          </a:prstGeom>
        </p:spPr>
      </p:pic>
    </p:spTree>
    <p:extLst>
      <p:ext uri="{BB962C8B-B14F-4D97-AF65-F5344CB8AC3E}">
        <p14:creationId xmlns:p14="http://schemas.microsoft.com/office/powerpoint/2010/main" val="4108151799"/>
      </p:ext>
    </p:extLst>
  </p:cSld>
  <p:clrMapOvr>
    <a:masterClrMapping/>
  </p:clrMapOvr>
  <mc:AlternateContent xmlns:mc="http://schemas.openxmlformats.org/markup-compatibility/2006" xmlns:p14="http://schemas.microsoft.com/office/powerpoint/2010/main">
    <mc:Choice Requires="p14">
      <p:transition spd="slow" p14:dur="2000" advTm="29382"/>
    </mc:Choice>
    <mc:Fallback xmlns="">
      <p:transition spd="slow" advTm="2938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6C89A4-BC62-024F-804A-6E4163A2E3A9}"/>
              </a:ext>
            </a:extLst>
          </p:cNvPr>
          <p:cNvSpPr/>
          <p:nvPr/>
        </p:nvSpPr>
        <p:spPr>
          <a:xfrm>
            <a:off x="20004" y="147518"/>
            <a:ext cx="9144948" cy="830997"/>
          </a:xfrm>
          <a:prstGeom prst="rect">
            <a:avLst/>
          </a:prstGeom>
        </p:spPr>
        <p:txBody>
          <a:bodyPr wrap="square">
            <a:spAutoFit/>
          </a:bodyPr>
          <a:lstStyle/>
          <a:p>
            <a:pPr algn="ctr"/>
            <a:r>
              <a:rPr lang="en-US" sz="2400" b="1" dirty="0" smtClean="0">
                <a:latin typeface="Arial" panose="020B0604020202020204" pitchFamily="34" charset="0"/>
                <a:cs typeface="Arial" panose="020B0604020202020204" pitchFamily="34" charset="0"/>
              </a:rPr>
              <a:t>Nonlinear MPCV Model used to</a:t>
            </a:r>
          </a:p>
          <a:p>
            <a:pPr algn="ctr"/>
            <a:r>
              <a:rPr lang="en-US" sz="2400" b="1" dirty="0" smtClean="0">
                <a:latin typeface="Arial" panose="020B0604020202020204" pitchFamily="34" charset="0"/>
                <a:cs typeface="Arial" panose="020B0604020202020204" pitchFamily="34" charset="0"/>
              </a:rPr>
              <a:t>Generate Surrogate Test Data</a:t>
            </a:r>
            <a:endParaRPr lang="en-US" sz="2400"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351810" y="1091954"/>
            <a:ext cx="8792190" cy="1804981"/>
          </a:xfrm>
          <a:prstGeom prst="rect">
            <a:avLst/>
          </a:prstGeom>
        </p:spPr>
        <p:txBody>
          <a:bodyPr wrap="square">
            <a:spAutoFit/>
          </a:bodyPr>
          <a:lstStyle/>
          <a:p>
            <a:pPr marL="285750" indent="-285750">
              <a:lnSpc>
                <a:spcPct val="107000"/>
              </a:lnSpc>
              <a:spcAft>
                <a:spcPts val="6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Multi-sine swept input applied as enforced acceleration at base in three directions.</a:t>
            </a:r>
          </a:p>
          <a:p>
            <a:pPr marL="285750" indent="-285750">
              <a:lnSpc>
                <a:spcPct val="107000"/>
              </a:lnSpc>
              <a:spcAft>
                <a:spcPts val="600"/>
              </a:spcAft>
              <a:buFont typeface="Arial" panose="020B0604020202020204" pitchFamily="34" charset="0"/>
              <a:buChar char="•"/>
            </a:pPr>
            <a:r>
              <a:rPr lang="en-US" sz="1800" dirty="0" smtClean="0">
                <a:latin typeface="Arial" panose="020B0604020202020204" pitchFamily="34" charset="0"/>
                <a:ea typeface="Times New Roman" panose="02020603050405020304" pitchFamily="18" charset="0"/>
                <a:cs typeface="Arial" panose="020B0604020202020204" pitchFamily="34" charset="0"/>
              </a:rPr>
              <a:t>Sweeps are logarithmic from 20 Hz to 1 Hz.</a:t>
            </a:r>
          </a:p>
          <a:p>
            <a:pPr marL="285750" indent="-285750">
              <a:lnSpc>
                <a:spcPct val="107000"/>
              </a:lnSpc>
              <a:spcAft>
                <a:spcPts val="600"/>
              </a:spcAft>
              <a:buFont typeface="Arial" panose="020B0604020202020204" pitchFamily="34" charset="0"/>
              <a:buChar char="•"/>
            </a:pPr>
            <a:r>
              <a:rPr lang="en-US" sz="1800" dirty="0" smtClean="0">
                <a:latin typeface="Arial" panose="020B0604020202020204" pitchFamily="34" charset="0"/>
                <a:ea typeface="Times New Roman" panose="02020603050405020304" pitchFamily="18" charset="0"/>
                <a:cs typeface="Arial" panose="020B0604020202020204" pitchFamily="34" charset="0"/>
              </a:rPr>
              <a:t>Results in three independent inputs - X, Y, Z.</a:t>
            </a:r>
          </a:p>
          <a:p>
            <a:pPr marL="285750" indent="-285750">
              <a:lnSpc>
                <a:spcPct val="107000"/>
              </a:lnSpc>
              <a:spcAft>
                <a:spcPts val="600"/>
              </a:spcAft>
              <a:buFont typeface="Arial" panose="020B0604020202020204" pitchFamily="34" charset="0"/>
              <a:buChar char="•"/>
            </a:pPr>
            <a:r>
              <a:rPr lang="en-US" sz="1800" dirty="0" smtClean="0">
                <a:latin typeface="Arial" panose="020B0604020202020204" pitchFamily="34" charset="0"/>
                <a:ea typeface="Times New Roman" panose="02020603050405020304" pitchFamily="18" charset="0"/>
                <a:cs typeface="Arial" panose="020B0604020202020204" pitchFamily="34" charset="0"/>
              </a:rPr>
              <a:t>8 sets of test data based on 8 input amplitude levels –                                                      	0.1, 1, 2, 3, 5, 7.5, 10, and 20 in/sec</a:t>
            </a:r>
            <a:r>
              <a:rPr lang="en-US" sz="1800" baseline="30000" dirty="0" smtClean="0">
                <a:solidFill>
                  <a:prstClr val="black"/>
                </a:solidFill>
                <a:latin typeface="Arial" panose="020B0604020202020204" pitchFamily="34" charset="0"/>
                <a:cs typeface="Arial" panose="020B0604020202020204" pitchFamily="34" charset="0"/>
              </a:rPr>
              <a:t>2</a:t>
            </a:r>
            <a:endParaRPr lang="en-US" sz="1800" dirty="0">
              <a:latin typeface="Arial" panose="020B0604020202020204" pitchFamily="34" charset="0"/>
              <a:ea typeface="Times New Roman" panose="02020603050405020304" pitchFamily="18" charset="0"/>
              <a:cs typeface="Arial" panose="020B0604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810" y="3010374"/>
            <a:ext cx="4077984" cy="3081781"/>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794" y="2896935"/>
            <a:ext cx="4056012" cy="3195220"/>
          </a:xfrm>
          <a:prstGeom prst="rect">
            <a:avLst/>
          </a:prstGeom>
        </p:spPr>
      </p:pic>
    </p:spTree>
    <p:extLst>
      <p:ext uri="{BB962C8B-B14F-4D97-AF65-F5344CB8AC3E}">
        <p14:creationId xmlns:p14="http://schemas.microsoft.com/office/powerpoint/2010/main" val="1633554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6C89A4-BC62-024F-804A-6E4163A2E3A9}"/>
              </a:ext>
            </a:extLst>
          </p:cNvPr>
          <p:cNvSpPr/>
          <p:nvPr/>
        </p:nvSpPr>
        <p:spPr>
          <a:xfrm>
            <a:off x="740123" y="59742"/>
            <a:ext cx="7755696" cy="830997"/>
          </a:xfrm>
          <a:prstGeom prst="rect">
            <a:avLst/>
          </a:prstGeom>
        </p:spPr>
        <p:txBody>
          <a:bodyPr wrap="square">
            <a:spAutoFit/>
          </a:bodyPr>
          <a:lstStyle/>
          <a:p>
            <a:pPr algn="ctr"/>
            <a:r>
              <a:rPr lang="en-US" sz="2400" b="1" dirty="0" smtClean="0">
                <a:latin typeface="Arial" panose="020B0604020202020204" pitchFamily="34" charset="0"/>
                <a:cs typeface="Arial" panose="020B0604020202020204" pitchFamily="34" charset="0"/>
              </a:rPr>
              <a:t>Generate Linear MPCV Models based on</a:t>
            </a:r>
          </a:p>
          <a:p>
            <a:pPr algn="ctr"/>
            <a:r>
              <a:rPr lang="en-US" sz="2400" b="1" dirty="0" smtClean="0">
                <a:latin typeface="Arial" panose="020B0604020202020204" pitchFamily="34" charset="0"/>
                <a:cs typeface="Arial" panose="020B0604020202020204" pitchFamily="34" charset="0"/>
              </a:rPr>
              <a:t>Surrogate Test Modes</a:t>
            </a:r>
            <a:endParaRPr lang="en-US" sz="2400" dirty="0">
              <a:solidFill>
                <a:prstClr val="black"/>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088" y="1662856"/>
            <a:ext cx="6551765" cy="4188054"/>
          </a:xfrm>
          <a:prstGeom prst="rect">
            <a:avLst/>
          </a:prstGeom>
        </p:spPr>
      </p:pic>
      <p:sp>
        <p:nvSpPr>
          <p:cNvPr id="3" name="Rectangle 2"/>
          <p:cNvSpPr/>
          <p:nvPr/>
        </p:nvSpPr>
        <p:spPr>
          <a:xfrm>
            <a:off x="305512" y="1039887"/>
            <a:ext cx="7796766" cy="685059"/>
          </a:xfrm>
          <a:prstGeom prst="rect">
            <a:avLst/>
          </a:prstGeom>
        </p:spPr>
        <p:txBody>
          <a:bodyPr wrap="square">
            <a:spAutoFit/>
          </a:bodyPr>
          <a:lstStyle/>
          <a:p>
            <a:pPr marL="285750" indent="-285750">
              <a:lnSpc>
                <a:spcPct val="107000"/>
              </a:lnSpc>
              <a:spcAft>
                <a:spcPts val="6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Used ATA’s ATTUNE software to adjust joint stiffnesses in linear FEM to best match test modes. </a:t>
            </a:r>
            <a:endParaRPr lang="en-US" sz="18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305512" y="5788820"/>
            <a:ext cx="8039835" cy="388696"/>
          </a:xfrm>
          <a:prstGeom prst="rect">
            <a:avLst/>
          </a:prstGeom>
        </p:spPr>
        <p:txBody>
          <a:bodyPr wrap="square">
            <a:spAutoFit/>
          </a:bodyPr>
          <a:lstStyle/>
          <a:p>
            <a:pPr marL="285750" indent="-285750">
              <a:lnSpc>
                <a:spcPct val="107000"/>
              </a:lnSpc>
              <a:spcAft>
                <a:spcPts val="6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Adds 8 linear MPCV models </a:t>
            </a:r>
            <a:r>
              <a:rPr lang="en-US" sz="1800" dirty="0">
                <a:latin typeface="Arial" panose="020B0604020202020204" pitchFamily="34" charset="0"/>
                <a:cs typeface="Arial" panose="020B0604020202020204" pitchFamily="34" charset="0"/>
              </a:rPr>
              <a:t>to SOP outer loop ensemble</a:t>
            </a:r>
            <a:r>
              <a:rPr lang="en-US" sz="1800" dirty="0" smtClean="0">
                <a:latin typeface="Arial" panose="020B0604020202020204" pitchFamily="34" charset="0"/>
                <a:cs typeface="Arial" panose="020B0604020202020204" pitchFamily="34" charset="0"/>
              </a:rPr>
              <a:t>, 1/load level.</a:t>
            </a:r>
            <a:endParaRPr lang="en-US" sz="18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07032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6C89A4-BC62-024F-804A-6E4163A2E3A9}"/>
              </a:ext>
            </a:extLst>
          </p:cNvPr>
          <p:cNvSpPr/>
          <p:nvPr/>
        </p:nvSpPr>
        <p:spPr>
          <a:xfrm>
            <a:off x="0" y="109624"/>
            <a:ext cx="9039827" cy="707886"/>
          </a:xfrm>
          <a:prstGeom prst="rect">
            <a:avLst/>
          </a:prstGeom>
        </p:spPr>
        <p:txBody>
          <a:bodyPr wrap="square">
            <a:spAutoFit/>
          </a:bodyPr>
          <a:lstStyle/>
          <a:p>
            <a:pPr algn="ctr"/>
            <a:r>
              <a:rPr lang="en-US" sz="2000" b="1" dirty="0" smtClean="0">
                <a:latin typeface="Arial" panose="020B0604020202020204" pitchFamily="34" charset="0"/>
                <a:cs typeface="Arial" panose="020B0604020202020204" pitchFamily="34" charset="0"/>
              </a:rPr>
              <a:t>Generate HPV Uncertainty Models for MPCV/MSA HCB</a:t>
            </a:r>
          </a:p>
          <a:p>
            <a:pPr algn="ctr"/>
            <a:r>
              <a:rPr lang="en-US" sz="2000" b="1" dirty="0" smtClean="0">
                <a:latin typeface="Arial" panose="020B0604020202020204" pitchFamily="34" charset="0"/>
                <a:cs typeface="Arial" panose="020B0604020202020204" pitchFamily="34" charset="0"/>
              </a:rPr>
              <a:t>Components using Surrogate T/A Correlation Results</a:t>
            </a:r>
            <a:endParaRPr lang="en-US" sz="2000"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230607" y="2184422"/>
            <a:ext cx="1422829" cy="1277786"/>
          </a:xfrm>
          <a:prstGeom prst="rect">
            <a:avLst/>
          </a:prstGeom>
        </p:spPr>
        <p:txBody>
          <a:bodyPr wrap="square">
            <a:spAutoFit/>
          </a:bodyPr>
          <a:lstStyle/>
          <a:p>
            <a:pPr>
              <a:lnSpc>
                <a:spcPct val="107000"/>
              </a:lnSpc>
              <a:spcAft>
                <a:spcPts val="600"/>
              </a:spcAft>
            </a:pPr>
            <a:r>
              <a:rPr lang="en-US" sz="1800" dirty="0" smtClean="0">
                <a:latin typeface="Arial" panose="020B0604020202020204" pitchFamily="34" charset="0"/>
                <a:cs typeface="Arial" panose="020B0604020202020204" pitchFamily="34" charset="0"/>
              </a:rPr>
              <a:t>Absolute % frequency error </a:t>
            </a:r>
            <a:r>
              <a:rPr lang="en-US" sz="1800" dirty="0" err="1" smtClean="0">
                <a:latin typeface="Arial" panose="020B0604020202020204" pitchFamily="34" charset="0"/>
                <a:cs typeface="Arial" panose="020B0604020202020204" pitchFamily="34" charset="0"/>
              </a:rPr>
              <a:t>wrt</a:t>
            </a:r>
            <a:r>
              <a:rPr lang="en-US"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FEM </a:t>
            </a:r>
            <a:endParaRPr lang="en-US" sz="18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230607" y="4338694"/>
            <a:ext cx="8670326" cy="1804981"/>
          </a:xfrm>
          <a:prstGeom prst="rect">
            <a:avLst/>
          </a:prstGeom>
        </p:spPr>
        <p:txBody>
          <a:bodyPr wrap="square">
            <a:spAutoFit/>
          </a:bodyPr>
          <a:lstStyle/>
          <a:p>
            <a:pPr marL="285750" indent="-285750">
              <a:lnSpc>
                <a:spcPct val="107000"/>
              </a:lnSpc>
              <a:spcAft>
                <a:spcPts val="6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T/A results assume that nonlinear MPCV model (surrogate test data) matches reality.                	</a:t>
            </a:r>
            <a:r>
              <a:rPr lang="en-US" sz="1800" b="1" dirty="0" smtClean="0">
                <a:latin typeface="Arial" panose="020B0604020202020204" pitchFamily="34" charset="0"/>
                <a:cs typeface="Arial" panose="020B0604020202020204" pitchFamily="34" charset="0"/>
              </a:rPr>
              <a:t>It does not!</a:t>
            </a:r>
          </a:p>
          <a:p>
            <a:pPr marL="285750" indent="-285750">
              <a:lnSpc>
                <a:spcPct val="107000"/>
              </a:lnSpc>
              <a:spcAft>
                <a:spcPts val="600"/>
              </a:spcAft>
              <a:buFont typeface="Arial" panose="020B0604020202020204" pitchFamily="34" charset="0"/>
              <a:buChar char="•"/>
            </a:pPr>
            <a:r>
              <a:rPr lang="en-US" sz="1800" dirty="0" smtClean="0">
                <a:latin typeface="Arial" panose="020B0604020202020204" pitchFamily="34" charset="0"/>
                <a:ea typeface="Times New Roman" panose="02020603050405020304" pitchFamily="18" charset="0"/>
                <a:cs typeface="Arial" panose="020B0604020202020204" pitchFamily="34" charset="0"/>
              </a:rPr>
              <a:t>Results are artificially accurate.</a:t>
            </a:r>
          </a:p>
          <a:p>
            <a:pPr marL="285750" indent="-285750">
              <a:lnSpc>
                <a:spcPct val="107000"/>
              </a:lnSpc>
              <a:spcAft>
                <a:spcPts val="600"/>
              </a:spcAft>
              <a:buFont typeface="Arial" panose="020B0604020202020204" pitchFamily="34" charset="0"/>
              <a:buChar char="•"/>
            </a:pPr>
            <a:r>
              <a:rPr lang="en-US" sz="1800" dirty="0" smtClean="0">
                <a:latin typeface="Arial" panose="020B0604020202020204" pitchFamily="34" charset="0"/>
                <a:ea typeface="Times New Roman" panose="02020603050405020304" pitchFamily="18" charset="0"/>
                <a:cs typeface="Arial" panose="020B0604020202020204" pitchFamily="34" charset="0"/>
              </a:rPr>
              <a:t>Must adjust for difference between surrogate test results and reality.</a:t>
            </a:r>
          </a:p>
          <a:p>
            <a:pPr lvl="1">
              <a:lnSpc>
                <a:spcPct val="107000"/>
              </a:lnSpc>
              <a:spcAft>
                <a:spcPts val="600"/>
              </a:spcAft>
            </a:pPr>
            <a:r>
              <a:rPr lang="en-US" dirty="0" smtClean="0">
                <a:latin typeface="Arial" panose="020B0604020202020204" pitchFamily="34" charset="0"/>
                <a:ea typeface="Times New Roman" panose="02020603050405020304" pitchFamily="18" charset="0"/>
                <a:cs typeface="Arial" panose="020B0604020202020204" pitchFamily="34" charset="0"/>
              </a:rPr>
              <a:t>Described in paper.</a:t>
            </a:r>
            <a:endParaRPr lang="en-US"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06858970"/>
              </p:ext>
            </p:extLst>
          </p:nvPr>
        </p:nvGraphicFramePr>
        <p:xfrm>
          <a:off x="1653436" y="1041128"/>
          <a:ext cx="6991107" cy="3169920"/>
        </p:xfrm>
        <a:graphic>
          <a:graphicData uri="http://schemas.openxmlformats.org/drawingml/2006/table">
            <a:tbl>
              <a:tblPr firstRow="1" firstCol="1" bandRow="1">
                <a:tableStyleId>{5C22544A-7EE6-4342-B048-85BDC9FD1C3A}</a:tableStyleId>
              </a:tblPr>
              <a:tblGrid>
                <a:gridCol w="932682">
                  <a:extLst>
                    <a:ext uri="{9D8B030D-6E8A-4147-A177-3AD203B41FA5}">
                      <a16:colId xmlns:a16="http://schemas.microsoft.com/office/drawing/2014/main" val="1851090031"/>
                    </a:ext>
                  </a:extLst>
                </a:gridCol>
                <a:gridCol w="757203">
                  <a:extLst>
                    <a:ext uri="{9D8B030D-6E8A-4147-A177-3AD203B41FA5}">
                      <a16:colId xmlns:a16="http://schemas.microsoft.com/office/drawing/2014/main" val="1946164217"/>
                    </a:ext>
                  </a:extLst>
                </a:gridCol>
                <a:gridCol w="757203">
                  <a:extLst>
                    <a:ext uri="{9D8B030D-6E8A-4147-A177-3AD203B41FA5}">
                      <a16:colId xmlns:a16="http://schemas.microsoft.com/office/drawing/2014/main" val="2811446444"/>
                    </a:ext>
                  </a:extLst>
                </a:gridCol>
                <a:gridCol w="757203">
                  <a:extLst>
                    <a:ext uri="{9D8B030D-6E8A-4147-A177-3AD203B41FA5}">
                      <a16:colId xmlns:a16="http://schemas.microsoft.com/office/drawing/2014/main" val="860297278"/>
                    </a:ext>
                  </a:extLst>
                </a:gridCol>
                <a:gridCol w="757203">
                  <a:extLst>
                    <a:ext uri="{9D8B030D-6E8A-4147-A177-3AD203B41FA5}">
                      <a16:colId xmlns:a16="http://schemas.microsoft.com/office/drawing/2014/main" val="336767276"/>
                    </a:ext>
                  </a:extLst>
                </a:gridCol>
                <a:gridCol w="757203">
                  <a:extLst>
                    <a:ext uri="{9D8B030D-6E8A-4147-A177-3AD203B41FA5}">
                      <a16:colId xmlns:a16="http://schemas.microsoft.com/office/drawing/2014/main" val="1891807988"/>
                    </a:ext>
                  </a:extLst>
                </a:gridCol>
                <a:gridCol w="757203">
                  <a:extLst>
                    <a:ext uri="{9D8B030D-6E8A-4147-A177-3AD203B41FA5}">
                      <a16:colId xmlns:a16="http://schemas.microsoft.com/office/drawing/2014/main" val="3298391936"/>
                    </a:ext>
                  </a:extLst>
                </a:gridCol>
                <a:gridCol w="757203">
                  <a:extLst>
                    <a:ext uri="{9D8B030D-6E8A-4147-A177-3AD203B41FA5}">
                      <a16:colId xmlns:a16="http://schemas.microsoft.com/office/drawing/2014/main" val="3401116598"/>
                    </a:ext>
                  </a:extLst>
                </a:gridCol>
                <a:gridCol w="758004">
                  <a:extLst>
                    <a:ext uri="{9D8B030D-6E8A-4147-A177-3AD203B41FA5}">
                      <a16:colId xmlns:a16="http://schemas.microsoft.com/office/drawing/2014/main" val="3567197018"/>
                    </a:ext>
                  </a:extLst>
                </a:gridCol>
              </a:tblGrid>
              <a:tr h="239823">
                <a:tc>
                  <a:txBody>
                    <a:bodyPr/>
                    <a:lstStyle/>
                    <a:p>
                      <a:pPr marL="0" marR="0" algn="ctr">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72907" marR="72907" marT="0" marB="0"/>
                </a:tc>
                <a:tc gridSpan="8">
                  <a:txBody>
                    <a:bodyPr/>
                    <a:lstStyle/>
                    <a:p>
                      <a:pPr marL="0" marR="0" algn="ctr">
                        <a:spcBef>
                          <a:spcPts val="0"/>
                        </a:spcBef>
                        <a:spcAft>
                          <a:spcPts val="0"/>
                        </a:spcAft>
                      </a:pPr>
                      <a:r>
                        <a:rPr lang="en-US" sz="1600" dirty="0">
                          <a:effectLst/>
                        </a:rPr>
                        <a:t>Input Level – in/sec</a:t>
                      </a:r>
                      <a:r>
                        <a:rPr lang="en-US" sz="1600" baseline="30000" dirty="0">
                          <a:effectLst/>
                        </a:rPr>
                        <a:t>2</a:t>
                      </a:r>
                      <a:endParaRPr lang="en-US" sz="1600" dirty="0">
                        <a:effectLst/>
                        <a:latin typeface="Times New Roman" panose="02020603050405020304" pitchFamily="18" charset="0"/>
                        <a:ea typeface="Times New Roman" panose="02020603050405020304" pitchFamily="18" charset="0"/>
                      </a:endParaRPr>
                    </a:p>
                  </a:txBody>
                  <a:tcPr marL="72907" marR="7290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6867950"/>
                  </a:ext>
                </a:extLst>
              </a:tr>
              <a:tr h="479648">
                <a:tc>
                  <a:txBody>
                    <a:bodyPr/>
                    <a:lstStyle/>
                    <a:p>
                      <a:pPr marL="0" marR="0" algn="ctr">
                        <a:spcBef>
                          <a:spcPts val="0"/>
                        </a:spcBef>
                        <a:spcAft>
                          <a:spcPts val="0"/>
                        </a:spcAft>
                      </a:pPr>
                      <a:r>
                        <a:rPr lang="en-US" sz="1600" dirty="0">
                          <a:effectLst/>
                        </a:rPr>
                        <a:t>Test Mode</a:t>
                      </a:r>
                      <a:endParaRPr lang="en-US" sz="1600" dirty="0">
                        <a:effectLst/>
                        <a:latin typeface="Times New Roman" panose="02020603050405020304" pitchFamily="18" charset="0"/>
                        <a:ea typeface="Times New Roman" panose="02020603050405020304" pitchFamily="18" charset="0"/>
                      </a:endParaRPr>
                    </a:p>
                  </a:txBody>
                  <a:tcPr marL="72907" marR="72907" marT="0" marB="0" anchor="ctr"/>
                </a:tc>
                <a:tc>
                  <a:txBody>
                    <a:bodyPr/>
                    <a:lstStyle/>
                    <a:p>
                      <a:pPr marL="0" marR="0" algn="ctr">
                        <a:spcBef>
                          <a:spcPts val="0"/>
                        </a:spcBef>
                        <a:spcAft>
                          <a:spcPts val="0"/>
                        </a:spcAft>
                      </a:pPr>
                      <a:r>
                        <a:rPr lang="en-US" sz="1600" dirty="0">
                          <a:effectLst/>
                        </a:rPr>
                        <a:t>0.1</a:t>
                      </a:r>
                      <a:endParaRPr lang="en-US" sz="1600" dirty="0">
                        <a:effectLst/>
                        <a:latin typeface="Times New Roman" panose="02020603050405020304" pitchFamily="18" charset="0"/>
                        <a:ea typeface="Times New Roman" panose="02020603050405020304" pitchFamily="18" charset="0"/>
                      </a:endParaRPr>
                    </a:p>
                  </a:txBody>
                  <a:tcPr marL="72907" marR="72907" marT="0" marB="0" anchor="ctr"/>
                </a:tc>
                <a:tc>
                  <a:txBody>
                    <a:bodyPr/>
                    <a:lstStyle/>
                    <a:p>
                      <a:pPr marL="0" marR="0" algn="ctr">
                        <a:spcBef>
                          <a:spcPts val="0"/>
                        </a:spcBef>
                        <a:spcAft>
                          <a:spcPts val="0"/>
                        </a:spcAft>
                      </a:pPr>
                      <a:r>
                        <a:rPr lang="en-US" sz="1600">
                          <a:effectLst/>
                        </a:rPr>
                        <a:t>1</a:t>
                      </a:r>
                      <a:endParaRPr lang="en-US" sz="1600">
                        <a:effectLst/>
                        <a:latin typeface="Times New Roman" panose="02020603050405020304" pitchFamily="18" charset="0"/>
                        <a:ea typeface="Times New Roman" panose="02020603050405020304" pitchFamily="18" charset="0"/>
                      </a:endParaRPr>
                    </a:p>
                  </a:txBody>
                  <a:tcPr marL="72907" marR="72907" marT="0" marB="0" anchor="ctr"/>
                </a:tc>
                <a:tc>
                  <a:txBody>
                    <a:bodyPr/>
                    <a:lstStyle/>
                    <a:p>
                      <a:pPr marL="0" marR="0" algn="ctr">
                        <a:spcBef>
                          <a:spcPts val="0"/>
                        </a:spcBef>
                        <a:spcAft>
                          <a:spcPts val="0"/>
                        </a:spcAft>
                      </a:pPr>
                      <a:r>
                        <a:rPr lang="en-US" sz="1600">
                          <a:effectLst/>
                        </a:rPr>
                        <a:t>2</a:t>
                      </a:r>
                      <a:endParaRPr lang="en-US" sz="1600">
                        <a:effectLst/>
                        <a:latin typeface="Times New Roman" panose="02020603050405020304" pitchFamily="18" charset="0"/>
                        <a:ea typeface="Times New Roman" panose="02020603050405020304" pitchFamily="18" charset="0"/>
                      </a:endParaRPr>
                    </a:p>
                  </a:txBody>
                  <a:tcPr marL="72907" marR="72907" marT="0" marB="0" anchor="ctr"/>
                </a:tc>
                <a:tc>
                  <a:txBody>
                    <a:bodyPr/>
                    <a:lstStyle/>
                    <a:p>
                      <a:pPr marL="0" marR="0" algn="ctr">
                        <a:spcBef>
                          <a:spcPts val="0"/>
                        </a:spcBef>
                        <a:spcAft>
                          <a:spcPts val="0"/>
                        </a:spcAft>
                      </a:pPr>
                      <a:r>
                        <a:rPr lang="en-US" sz="1600">
                          <a:effectLst/>
                        </a:rPr>
                        <a:t>3</a:t>
                      </a:r>
                      <a:endParaRPr lang="en-US" sz="1600">
                        <a:effectLst/>
                        <a:latin typeface="Times New Roman" panose="02020603050405020304" pitchFamily="18" charset="0"/>
                        <a:ea typeface="Times New Roman" panose="02020603050405020304" pitchFamily="18" charset="0"/>
                      </a:endParaRPr>
                    </a:p>
                  </a:txBody>
                  <a:tcPr marL="72907" marR="72907" marT="0" marB="0" anchor="ctr"/>
                </a:tc>
                <a:tc>
                  <a:txBody>
                    <a:bodyPr/>
                    <a:lstStyle/>
                    <a:p>
                      <a:pPr marL="0" marR="0" algn="ctr">
                        <a:spcBef>
                          <a:spcPts val="0"/>
                        </a:spcBef>
                        <a:spcAft>
                          <a:spcPts val="0"/>
                        </a:spcAft>
                      </a:pPr>
                      <a:r>
                        <a:rPr lang="en-US" sz="1600">
                          <a:effectLst/>
                        </a:rPr>
                        <a:t>5</a:t>
                      </a:r>
                      <a:endParaRPr lang="en-US" sz="1600">
                        <a:effectLst/>
                        <a:latin typeface="Times New Roman" panose="02020603050405020304" pitchFamily="18" charset="0"/>
                        <a:ea typeface="Times New Roman" panose="02020603050405020304" pitchFamily="18" charset="0"/>
                      </a:endParaRPr>
                    </a:p>
                  </a:txBody>
                  <a:tcPr marL="72907" marR="72907" marT="0" marB="0" anchor="ctr"/>
                </a:tc>
                <a:tc>
                  <a:txBody>
                    <a:bodyPr/>
                    <a:lstStyle/>
                    <a:p>
                      <a:pPr marL="0" marR="0" algn="ctr">
                        <a:spcBef>
                          <a:spcPts val="0"/>
                        </a:spcBef>
                        <a:spcAft>
                          <a:spcPts val="0"/>
                        </a:spcAft>
                      </a:pPr>
                      <a:r>
                        <a:rPr lang="en-US" sz="1600">
                          <a:effectLst/>
                        </a:rPr>
                        <a:t>7.5</a:t>
                      </a:r>
                      <a:endParaRPr lang="en-US" sz="1600">
                        <a:effectLst/>
                        <a:latin typeface="Times New Roman" panose="02020603050405020304" pitchFamily="18" charset="0"/>
                        <a:ea typeface="Times New Roman" panose="02020603050405020304" pitchFamily="18" charset="0"/>
                      </a:endParaRPr>
                    </a:p>
                  </a:txBody>
                  <a:tcPr marL="72907" marR="72907" marT="0" marB="0" anchor="ctr"/>
                </a:tc>
                <a:tc>
                  <a:txBody>
                    <a:bodyPr/>
                    <a:lstStyle/>
                    <a:p>
                      <a:pPr marL="0" marR="0" algn="ctr">
                        <a:spcBef>
                          <a:spcPts val="0"/>
                        </a:spcBef>
                        <a:spcAft>
                          <a:spcPts val="0"/>
                        </a:spcAft>
                      </a:pPr>
                      <a:r>
                        <a:rPr lang="en-US" sz="1600">
                          <a:effectLst/>
                        </a:rPr>
                        <a:t>10</a:t>
                      </a:r>
                      <a:endParaRPr lang="en-US" sz="1600">
                        <a:effectLst/>
                        <a:latin typeface="Times New Roman" panose="02020603050405020304" pitchFamily="18" charset="0"/>
                        <a:ea typeface="Times New Roman" panose="02020603050405020304" pitchFamily="18" charset="0"/>
                      </a:endParaRPr>
                    </a:p>
                  </a:txBody>
                  <a:tcPr marL="72907" marR="72907" marT="0" marB="0" anchor="ctr"/>
                </a:tc>
                <a:tc>
                  <a:txBody>
                    <a:bodyPr/>
                    <a:lstStyle/>
                    <a:p>
                      <a:pPr marL="0" marR="0" algn="ctr">
                        <a:spcBef>
                          <a:spcPts val="0"/>
                        </a:spcBef>
                        <a:spcAft>
                          <a:spcPts val="0"/>
                        </a:spcAft>
                      </a:pPr>
                      <a:r>
                        <a:rPr lang="en-US" sz="1600">
                          <a:effectLst/>
                        </a:rPr>
                        <a:t>20</a:t>
                      </a:r>
                      <a:endParaRPr lang="en-US" sz="1600">
                        <a:effectLst/>
                        <a:latin typeface="Times New Roman" panose="02020603050405020304" pitchFamily="18" charset="0"/>
                        <a:ea typeface="Times New Roman" panose="02020603050405020304" pitchFamily="18" charset="0"/>
                      </a:endParaRPr>
                    </a:p>
                  </a:txBody>
                  <a:tcPr marL="72907" marR="72907" marT="0" marB="0" anchor="ctr"/>
                </a:tc>
                <a:extLst>
                  <a:ext uri="{0D108BD9-81ED-4DB2-BD59-A6C34878D82A}">
                    <a16:rowId xmlns:a16="http://schemas.microsoft.com/office/drawing/2014/main" val="1381397023"/>
                  </a:ext>
                </a:extLst>
              </a:tr>
              <a:tr h="239823">
                <a:tc>
                  <a:txBody>
                    <a:bodyPr/>
                    <a:lstStyle/>
                    <a:p>
                      <a:pPr marL="0" marR="0" algn="ctr">
                        <a:spcBef>
                          <a:spcPts val="0"/>
                        </a:spcBef>
                        <a:spcAft>
                          <a:spcPts val="0"/>
                        </a:spcAft>
                      </a:pPr>
                      <a:r>
                        <a:rPr lang="en-US" sz="1600">
                          <a:effectLst/>
                        </a:rPr>
                        <a:t>1</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dirty="0">
                          <a:effectLst/>
                        </a:rPr>
                        <a:t>0.52%</a:t>
                      </a:r>
                      <a:endParaRPr lang="en-US" sz="1600" dirty="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0.12%</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1.31%</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1.93%</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0.70%</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0.74%</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0.64%</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0.60%</a:t>
                      </a:r>
                      <a:endParaRPr lang="en-US" sz="1600">
                        <a:effectLst/>
                        <a:latin typeface="Times New Roman" panose="02020603050405020304" pitchFamily="18" charset="0"/>
                        <a:ea typeface="Times New Roman" panose="02020603050405020304" pitchFamily="18" charset="0"/>
                      </a:endParaRPr>
                    </a:p>
                  </a:txBody>
                  <a:tcPr marL="72907" marR="72907" marT="0" marB="0"/>
                </a:tc>
                <a:extLst>
                  <a:ext uri="{0D108BD9-81ED-4DB2-BD59-A6C34878D82A}">
                    <a16:rowId xmlns:a16="http://schemas.microsoft.com/office/drawing/2014/main" val="947055885"/>
                  </a:ext>
                </a:extLst>
              </a:tr>
              <a:tr h="239823">
                <a:tc>
                  <a:txBody>
                    <a:bodyPr/>
                    <a:lstStyle/>
                    <a:p>
                      <a:pPr marL="0" marR="0" algn="ctr">
                        <a:spcBef>
                          <a:spcPts val="0"/>
                        </a:spcBef>
                        <a:spcAft>
                          <a:spcPts val="0"/>
                        </a:spcAft>
                      </a:pPr>
                      <a:r>
                        <a:rPr lang="en-US" sz="1600">
                          <a:effectLst/>
                        </a:rPr>
                        <a:t>2</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dirty="0">
                          <a:effectLst/>
                        </a:rPr>
                        <a:t>0.05%</a:t>
                      </a:r>
                      <a:endParaRPr lang="en-US" sz="1600" dirty="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dirty="0">
                          <a:effectLst/>
                        </a:rPr>
                        <a:t>1.51%</a:t>
                      </a:r>
                      <a:endParaRPr lang="en-US" sz="1600" dirty="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1.73%</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0.22%</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0.49%</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0.03%</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0.18%</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0.11%</a:t>
                      </a:r>
                      <a:endParaRPr lang="en-US" sz="1600">
                        <a:effectLst/>
                        <a:latin typeface="Times New Roman" panose="02020603050405020304" pitchFamily="18" charset="0"/>
                        <a:ea typeface="Times New Roman" panose="02020603050405020304" pitchFamily="18" charset="0"/>
                      </a:endParaRPr>
                    </a:p>
                  </a:txBody>
                  <a:tcPr marL="72907" marR="72907" marT="0" marB="0"/>
                </a:tc>
                <a:extLst>
                  <a:ext uri="{0D108BD9-81ED-4DB2-BD59-A6C34878D82A}">
                    <a16:rowId xmlns:a16="http://schemas.microsoft.com/office/drawing/2014/main" val="602654891"/>
                  </a:ext>
                </a:extLst>
              </a:tr>
              <a:tr h="239823">
                <a:tc>
                  <a:txBody>
                    <a:bodyPr/>
                    <a:lstStyle/>
                    <a:p>
                      <a:pPr marL="0" marR="0" algn="ctr">
                        <a:spcBef>
                          <a:spcPts val="0"/>
                        </a:spcBef>
                        <a:spcAft>
                          <a:spcPts val="0"/>
                        </a:spcAft>
                      </a:pPr>
                      <a:r>
                        <a:rPr lang="en-US" sz="1600">
                          <a:effectLst/>
                        </a:rPr>
                        <a:t>3</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0.25%</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dirty="0">
                          <a:effectLst/>
                        </a:rPr>
                        <a:t>0.40%</a:t>
                      </a:r>
                      <a:endParaRPr lang="en-US" sz="1600" dirty="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0.23%</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1.74%</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1.36%</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1.35%</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1.04%</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0.01%</a:t>
                      </a:r>
                      <a:endParaRPr lang="en-US" sz="1600">
                        <a:effectLst/>
                        <a:latin typeface="Times New Roman" panose="02020603050405020304" pitchFamily="18" charset="0"/>
                        <a:ea typeface="Times New Roman" panose="02020603050405020304" pitchFamily="18" charset="0"/>
                      </a:endParaRPr>
                    </a:p>
                  </a:txBody>
                  <a:tcPr marL="72907" marR="72907" marT="0" marB="0"/>
                </a:tc>
                <a:extLst>
                  <a:ext uri="{0D108BD9-81ED-4DB2-BD59-A6C34878D82A}">
                    <a16:rowId xmlns:a16="http://schemas.microsoft.com/office/drawing/2014/main" val="453325224"/>
                  </a:ext>
                </a:extLst>
              </a:tr>
              <a:tr h="239823">
                <a:tc>
                  <a:txBody>
                    <a:bodyPr/>
                    <a:lstStyle/>
                    <a:p>
                      <a:pPr marL="0" marR="0" algn="ctr">
                        <a:spcBef>
                          <a:spcPts val="0"/>
                        </a:spcBef>
                        <a:spcAft>
                          <a:spcPts val="0"/>
                        </a:spcAft>
                      </a:pPr>
                      <a:r>
                        <a:rPr lang="en-US" sz="1600">
                          <a:effectLst/>
                        </a:rPr>
                        <a:t>4</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0.99%</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0.94%</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0.43%</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2.61%</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1.87%</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1.42%</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0.96%</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0.08%</a:t>
                      </a:r>
                      <a:endParaRPr lang="en-US" sz="1600">
                        <a:effectLst/>
                        <a:latin typeface="Times New Roman" panose="02020603050405020304" pitchFamily="18" charset="0"/>
                        <a:ea typeface="Times New Roman" panose="02020603050405020304" pitchFamily="18" charset="0"/>
                      </a:endParaRPr>
                    </a:p>
                  </a:txBody>
                  <a:tcPr marL="72907" marR="72907" marT="0" marB="0"/>
                </a:tc>
                <a:extLst>
                  <a:ext uri="{0D108BD9-81ED-4DB2-BD59-A6C34878D82A}">
                    <a16:rowId xmlns:a16="http://schemas.microsoft.com/office/drawing/2014/main" val="976619028"/>
                  </a:ext>
                </a:extLst>
              </a:tr>
              <a:tr h="239823">
                <a:tc>
                  <a:txBody>
                    <a:bodyPr/>
                    <a:lstStyle/>
                    <a:p>
                      <a:pPr marL="0" marR="0" algn="ctr">
                        <a:spcBef>
                          <a:spcPts val="0"/>
                        </a:spcBef>
                        <a:spcAft>
                          <a:spcPts val="0"/>
                        </a:spcAft>
                      </a:pPr>
                      <a:r>
                        <a:rPr lang="en-US" sz="1600">
                          <a:effectLst/>
                        </a:rPr>
                        <a:t>5</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1.36%</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dirty="0">
                          <a:effectLst/>
                        </a:rPr>
                        <a:t>4.45%</a:t>
                      </a:r>
                      <a:endParaRPr lang="en-US" sz="1600" dirty="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10.30%</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12.06%</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9.55%</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4.92%</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3.32%</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0.06%</a:t>
                      </a:r>
                      <a:endParaRPr lang="en-US" sz="1600">
                        <a:effectLst/>
                        <a:latin typeface="Times New Roman" panose="02020603050405020304" pitchFamily="18" charset="0"/>
                        <a:ea typeface="Times New Roman" panose="02020603050405020304" pitchFamily="18" charset="0"/>
                      </a:endParaRPr>
                    </a:p>
                  </a:txBody>
                  <a:tcPr marL="72907" marR="72907" marT="0" marB="0"/>
                </a:tc>
                <a:extLst>
                  <a:ext uri="{0D108BD9-81ED-4DB2-BD59-A6C34878D82A}">
                    <a16:rowId xmlns:a16="http://schemas.microsoft.com/office/drawing/2014/main" val="2025243612"/>
                  </a:ext>
                </a:extLst>
              </a:tr>
              <a:tr h="239823">
                <a:tc>
                  <a:txBody>
                    <a:bodyPr/>
                    <a:lstStyle/>
                    <a:p>
                      <a:pPr marL="0" marR="0" algn="ctr">
                        <a:spcBef>
                          <a:spcPts val="0"/>
                        </a:spcBef>
                        <a:spcAft>
                          <a:spcPts val="0"/>
                        </a:spcAft>
                      </a:pPr>
                      <a:r>
                        <a:rPr lang="en-US" sz="1600">
                          <a:effectLst/>
                        </a:rPr>
                        <a:t>6</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1.03%</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3.33%</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8.06%</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10.22%</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9.23%</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5.42%</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3.72%</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0.04%</a:t>
                      </a:r>
                      <a:endParaRPr lang="en-US" sz="1600">
                        <a:effectLst/>
                        <a:latin typeface="Times New Roman" panose="02020603050405020304" pitchFamily="18" charset="0"/>
                        <a:ea typeface="Times New Roman" panose="02020603050405020304" pitchFamily="18" charset="0"/>
                      </a:endParaRPr>
                    </a:p>
                  </a:txBody>
                  <a:tcPr marL="72907" marR="72907" marT="0" marB="0"/>
                </a:tc>
                <a:extLst>
                  <a:ext uri="{0D108BD9-81ED-4DB2-BD59-A6C34878D82A}">
                    <a16:rowId xmlns:a16="http://schemas.microsoft.com/office/drawing/2014/main" val="3763984725"/>
                  </a:ext>
                </a:extLst>
              </a:tr>
              <a:tr h="239823">
                <a:tc>
                  <a:txBody>
                    <a:bodyPr/>
                    <a:lstStyle/>
                    <a:p>
                      <a:pPr marL="0" marR="0" algn="ctr">
                        <a:spcBef>
                          <a:spcPts val="0"/>
                        </a:spcBef>
                        <a:spcAft>
                          <a:spcPts val="0"/>
                        </a:spcAft>
                      </a:pPr>
                      <a:r>
                        <a:rPr lang="en-US" sz="1600">
                          <a:effectLst/>
                        </a:rPr>
                        <a:t>7</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0.27%</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0.94%</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1.25%</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1.39%</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1.35%</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1.30%</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1.04%</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0.01%</a:t>
                      </a:r>
                      <a:endParaRPr lang="en-US" sz="1600">
                        <a:effectLst/>
                        <a:latin typeface="Times New Roman" panose="02020603050405020304" pitchFamily="18" charset="0"/>
                        <a:ea typeface="Times New Roman" panose="02020603050405020304" pitchFamily="18" charset="0"/>
                      </a:endParaRPr>
                    </a:p>
                  </a:txBody>
                  <a:tcPr marL="72907" marR="72907" marT="0" marB="0"/>
                </a:tc>
                <a:extLst>
                  <a:ext uri="{0D108BD9-81ED-4DB2-BD59-A6C34878D82A}">
                    <a16:rowId xmlns:a16="http://schemas.microsoft.com/office/drawing/2014/main" val="699321620"/>
                  </a:ext>
                </a:extLst>
              </a:tr>
              <a:tr h="239823">
                <a:tc>
                  <a:txBody>
                    <a:bodyPr/>
                    <a:lstStyle/>
                    <a:p>
                      <a:pPr marL="0" marR="0" algn="ctr">
                        <a:spcBef>
                          <a:spcPts val="0"/>
                        </a:spcBef>
                        <a:spcAft>
                          <a:spcPts val="0"/>
                        </a:spcAft>
                      </a:pPr>
                      <a:r>
                        <a:rPr lang="en-US" sz="1600">
                          <a:effectLst/>
                        </a:rPr>
                        <a:t>8</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0.36%</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0.76%</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1.20%</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2.86%</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1.04%</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0.27%</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0.42%</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0.56%</a:t>
                      </a:r>
                      <a:endParaRPr lang="en-US" sz="1600">
                        <a:effectLst/>
                        <a:latin typeface="Times New Roman" panose="02020603050405020304" pitchFamily="18" charset="0"/>
                        <a:ea typeface="Times New Roman" panose="02020603050405020304" pitchFamily="18" charset="0"/>
                      </a:endParaRPr>
                    </a:p>
                  </a:txBody>
                  <a:tcPr marL="72907" marR="72907" marT="0" marB="0"/>
                </a:tc>
                <a:extLst>
                  <a:ext uri="{0D108BD9-81ED-4DB2-BD59-A6C34878D82A}">
                    <a16:rowId xmlns:a16="http://schemas.microsoft.com/office/drawing/2014/main" val="1373500797"/>
                  </a:ext>
                </a:extLst>
              </a:tr>
              <a:tr h="239823">
                <a:tc>
                  <a:txBody>
                    <a:bodyPr/>
                    <a:lstStyle/>
                    <a:p>
                      <a:pPr marL="0" marR="0" algn="ctr">
                        <a:spcBef>
                          <a:spcPts val="0"/>
                        </a:spcBef>
                        <a:spcAft>
                          <a:spcPts val="0"/>
                        </a:spcAft>
                      </a:pPr>
                      <a:r>
                        <a:rPr lang="en-US" sz="1600">
                          <a:effectLst/>
                        </a:rPr>
                        <a:t>9</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0.81%</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1.89%</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2.24%</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1.09%</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0.99%</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0.93%</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0.34%</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a:effectLst/>
                        </a:rPr>
                        <a:t>0.38%</a:t>
                      </a:r>
                      <a:endParaRPr lang="en-US" sz="1600">
                        <a:effectLst/>
                        <a:latin typeface="Times New Roman" panose="02020603050405020304" pitchFamily="18" charset="0"/>
                        <a:ea typeface="Times New Roman" panose="02020603050405020304" pitchFamily="18" charset="0"/>
                      </a:endParaRPr>
                    </a:p>
                  </a:txBody>
                  <a:tcPr marL="72907" marR="72907" marT="0" marB="0"/>
                </a:tc>
                <a:extLst>
                  <a:ext uri="{0D108BD9-81ED-4DB2-BD59-A6C34878D82A}">
                    <a16:rowId xmlns:a16="http://schemas.microsoft.com/office/drawing/2014/main" val="2386279155"/>
                  </a:ext>
                </a:extLst>
              </a:tr>
              <a:tr h="239823">
                <a:tc>
                  <a:txBody>
                    <a:bodyPr/>
                    <a:lstStyle/>
                    <a:p>
                      <a:pPr marL="0" marR="0" algn="ctr">
                        <a:spcBef>
                          <a:spcPts val="0"/>
                        </a:spcBef>
                        <a:spcAft>
                          <a:spcPts val="0"/>
                        </a:spcAft>
                      </a:pPr>
                      <a:r>
                        <a:rPr lang="en-US" sz="1600">
                          <a:effectLst/>
                        </a:rPr>
                        <a:t>Mean</a:t>
                      </a:r>
                      <a:endParaRPr lang="en-US" sz="160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b="1" dirty="0">
                          <a:effectLst/>
                        </a:rPr>
                        <a:t>0.63%</a:t>
                      </a:r>
                      <a:endParaRPr lang="en-US" sz="1600" b="1" dirty="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b="1" dirty="0">
                          <a:effectLst/>
                        </a:rPr>
                        <a:t>1.59%</a:t>
                      </a:r>
                      <a:endParaRPr lang="en-US" sz="1600" b="1" dirty="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b="1" dirty="0">
                          <a:effectLst/>
                        </a:rPr>
                        <a:t>2.97%</a:t>
                      </a:r>
                      <a:endParaRPr lang="en-US" sz="1600" b="1" dirty="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b="1" dirty="0">
                          <a:effectLst/>
                        </a:rPr>
                        <a:t>3.79%</a:t>
                      </a:r>
                      <a:endParaRPr lang="en-US" sz="1600" b="1" dirty="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b="1" dirty="0">
                          <a:effectLst/>
                        </a:rPr>
                        <a:t>2.95%</a:t>
                      </a:r>
                      <a:endParaRPr lang="en-US" sz="1600" b="1" dirty="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b="1" dirty="0">
                          <a:effectLst/>
                        </a:rPr>
                        <a:t>1.82%</a:t>
                      </a:r>
                      <a:endParaRPr lang="en-US" sz="1600" b="1" dirty="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b="1" dirty="0">
                          <a:effectLst/>
                        </a:rPr>
                        <a:t>1.30%</a:t>
                      </a:r>
                      <a:endParaRPr lang="en-US" sz="1600" b="1" dirty="0">
                        <a:effectLst/>
                        <a:latin typeface="Times New Roman" panose="02020603050405020304" pitchFamily="18" charset="0"/>
                        <a:ea typeface="Times New Roman" panose="02020603050405020304" pitchFamily="18" charset="0"/>
                      </a:endParaRPr>
                    </a:p>
                  </a:txBody>
                  <a:tcPr marL="72907" marR="72907" marT="0" marB="0"/>
                </a:tc>
                <a:tc>
                  <a:txBody>
                    <a:bodyPr/>
                    <a:lstStyle/>
                    <a:p>
                      <a:pPr marL="0" marR="0" algn="r">
                        <a:spcBef>
                          <a:spcPts val="0"/>
                        </a:spcBef>
                        <a:spcAft>
                          <a:spcPts val="0"/>
                        </a:spcAft>
                      </a:pPr>
                      <a:r>
                        <a:rPr lang="en-US" sz="1600" b="1" dirty="0">
                          <a:effectLst/>
                        </a:rPr>
                        <a:t>0.20%</a:t>
                      </a:r>
                      <a:endParaRPr lang="en-US" sz="1600" b="1" dirty="0">
                        <a:effectLst/>
                        <a:latin typeface="Times New Roman" panose="02020603050405020304" pitchFamily="18" charset="0"/>
                        <a:ea typeface="Times New Roman" panose="02020603050405020304" pitchFamily="18" charset="0"/>
                      </a:endParaRPr>
                    </a:p>
                  </a:txBody>
                  <a:tcPr marL="72907" marR="72907" marT="0" marB="0"/>
                </a:tc>
                <a:extLst>
                  <a:ext uri="{0D108BD9-81ED-4DB2-BD59-A6C34878D82A}">
                    <a16:rowId xmlns:a16="http://schemas.microsoft.com/office/drawing/2014/main" val="3353906084"/>
                  </a:ext>
                </a:extLst>
              </a:tr>
            </a:tbl>
          </a:graphicData>
        </a:graphic>
      </p:graphicFrame>
    </p:spTree>
    <p:extLst>
      <p:ext uri="{BB962C8B-B14F-4D97-AF65-F5344CB8AC3E}">
        <p14:creationId xmlns:p14="http://schemas.microsoft.com/office/powerpoint/2010/main" val="4044805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6C89A4-BC62-024F-804A-6E4163A2E3A9}"/>
              </a:ext>
            </a:extLst>
          </p:cNvPr>
          <p:cNvSpPr/>
          <p:nvPr/>
        </p:nvSpPr>
        <p:spPr>
          <a:xfrm>
            <a:off x="46433" y="55114"/>
            <a:ext cx="9144948" cy="830997"/>
          </a:xfrm>
          <a:prstGeom prst="rect">
            <a:avLst/>
          </a:prstGeom>
        </p:spPr>
        <p:txBody>
          <a:bodyPr wrap="square">
            <a:spAutoFit/>
          </a:bodyPr>
          <a:lstStyle/>
          <a:p>
            <a:pPr algn="ctr"/>
            <a:r>
              <a:rPr lang="en-US" sz="2400" b="1" dirty="0" smtClean="0">
                <a:latin typeface="Arial" panose="020B0604020202020204" pitchFamily="34" charset="0"/>
                <a:cs typeface="Arial" panose="020B0604020202020204" pitchFamily="34" charset="0"/>
              </a:rPr>
              <a:t>Expanded View of Horsetail Plot for Pitch Bending</a:t>
            </a:r>
          </a:p>
          <a:p>
            <a:pPr algn="ctr"/>
            <a:r>
              <a:rPr lang="en-US" sz="2400" b="1" dirty="0" smtClean="0">
                <a:latin typeface="Arial" panose="020B0604020202020204" pitchFamily="34" charset="0"/>
                <a:cs typeface="Arial" panose="020B0604020202020204" pitchFamily="34" charset="0"/>
              </a:rPr>
              <a:t>Frequency Uncertainty at T0+120 Seconds</a:t>
            </a:r>
            <a:endParaRPr lang="en-US" sz="2400"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6122084" y="1175991"/>
            <a:ext cx="2669406" cy="1574149"/>
          </a:xfrm>
          <a:prstGeom prst="rect">
            <a:avLst/>
          </a:prstGeom>
        </p:spPr>
        <p:txBody>
          <a:bodyPr wrap="square">
            <a:spAutoFit/>
          </a:bodyPr>
          <a:lstStyle/>
          <a:p>
            <a:pPr>
              <a:lnSpc>
                <a:spcPct val="107000"/>
              </a:lnSpc>
            </a:pPr>
            <a:r>
              <a:rPr lang="en-US" sz="1800" dirty="0" smtClean="0">
                <a:latin typeface="Arial" panose="020B0604020202020204" pitchFamily="34" charset="0"/>
                <a:cs typeface="Arial" panose="020B0604020202020204" pitchFamily="34" charset="0"/>
              </a:rPr>
              <a:t>Only levels 0.1 and 1 </a:t>
            </a:r>
            <a:r>
              <a:rPr lang="en-US" sz="1800" dirty="0">
                <a:latin typeface="Arial" panose="020B0604020202020204" pitchFamily="34" charset="0"/>
                <a:ea typeface="Times New Roman" panose="02020603050405020304" pitchFamily="18" charset="0"/>
                <a:cs typeface="Arial" panose="020B0604020202020204" pitchFamily="34" charset="0"/>
              </a:rPr>
              <a:t>in/sec</a:t>
            </a:r>
            <a:r>
              <a:rPr lang="en-US" sz="1800" baseline="30000" dirty="0">
                <a:latin typeface="Arial" panose="020B0604020202020204" pitchFamily="34" charset="0"/>
                <a:ea typeface="Times New Roman" panose="02020603050405020304" pitchFamily="18" charset="0"/>
                <a:cs typeface="Arial" panose="020B0604020202020204" pitchFamily="34" charset="0"/>
              </a:rPr>
              <a:t>2</a:t>
            </a:r>
            <a:r>
              <a:rPr lang="en-US" sz="1800" dirty="0" smtClean="0">
                <a:latin typeface="Arial" panose="020B0604020202020204" pitchFamily="34" charset="0"/>
                <a:cs typeface="Arial" panose="020B0604020202020204" pitchFamily="34" charset="0"/>
              </a:rPr>
              <a:t> lie outside the region bracketed by the LL and HL model CCDFs</a:t>
            </a:r>
            <a:endParaRPr lang="en-US" sz="18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6122084" y="2921625"/>
            <a:ext cx="2669406" cy="3055965"/>
          </a:xfrm>
          <a:prstGeom prst="rect">
            <a:avLst/>
          </a:prstGeom>
        </p:spPr>
        <p:txBody>
          <a:bodyPr wrap="square">
            <a:spAutoFit/>
          </a:bodyPr>
          <a:lstStyle/>
          <a:p>
            <a:pPr>
              <a:lnSpc>
                <a:spcPct val="107000"/>
              </a:lnSpc>
            </a:pPr>
            <a:r>
              <a:rPr lang="en-US" sz="1800" dirty="0" smtClean="0">
                <a:latin typeface="Arial" panose="020B0604020202020204" pitchFamily="34" charset="0"/>
                <a:cs typeface="Arial" panose="020B0604020202020204" pitchFamily="34" charset="0"/>
              </a:rPr>
              <a:t>HL CCDF lies to the left and below all other CCDFs. </a:t>
            </a:r>
            <a:r>
              <a:rPr lang="en-US" sz="1800" dirty="0">
                <a:latin typeface="Arial" panose="020B0604020202020204" pitchFamily="34" charset="0"/>
                <a:cs typeface="Arial" panose="020B0604020202020204" pitchFamily="34" charset="0"/>
              </a:rPr>
              <a:t>Probability of exceedance is </a:t>
            </a:r>
            <a:r>
              <a:rPr lang="en-US" sz="1800" dirty="0" smtClean="0">
                <a:latin typeface="Arial" panose="020B0604020202020204" pitchFamily="34" charset="0"/>
                <a:cs typeface="Arial" panose="020B0604020202020204" pitchFamily="34" charset="0"/>
              </a:rPr>
              <a:t>greater.</a:t>
            </a:r>
          </a:p>
          <a:p>
            <a:pPr>
              <a:lnSpc>
                <a:spcPct val="107000"/>
              </a:lnSpc>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pPr>
            <a:r>
              <a:rPr lang="en-US" sz="1800" dirty="0" smtClean="0">
                <a:latin typeface="Arial" panose="020B0604020202020204" pitchFamily="34" charset="0"/>
                <a:ea typeface="Times New Roman" panose="02020603050405020304" pitchFamily="18" charset="0"/>
                <a:cs typeface="Arial" panose="020B0604020202020204" pitchFamily="34" charset="0"/>
              </a:rPr>
              <a:t>HL model is statistically more conservative than all others wrt pitch bending frequency uncertainty.</a:t>
            </a:r>
            <a:endParaRPr lang="en-US" sz="1800" dirty="0">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32" y="1131608"/>
            <a:ext cx="5722529" cy="4865448"/>
          </a:xfrm>
          <a:prstGeom prst="rect">
            <a:avLst/>
          </a:prstGeom>
        </p:spPr>
      </p:pic>
    </p:spTree>
    <p:extLst>
      <p:ext uri="{BB962C8B-B14F-4D97-AF65-F5344CB8AC3E}">
        <p14:creationId xmlns:p14="http://schemas.microsoft.com/office/powerpoint/2010/main" val="3255197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6C89A4-BC62-024F-804A-6E4163A2E3A9}"/>
              </a:ext>
            </a:extLst>
          </p:cNvPr>
          <p:cNvSpPr/>
          <p:nvPr/>
        </p:nvSpPr>
        <p:spPr>
          <a:xfrm>
            <a:off x="-19423" y="145327"/>
            <a:ext cx="9144948" cy="830997"/>
          </a:xfrm>
          <a:prstGeom prst="rect">
            <a:avLst/>
          </a:prstGeom>
        </p:spPr>
        <p:txBody>
          <a:bodyPr wrap="square">
            <a:spAutoFit/>
          </a:bodyPr>
          <a:lstStyle/>
          <a:p>
            <a:pPr algn="ctr"/>
            <a:r>
              <a:rPr lang="en-US" sz="2400" b="1" dirty="0" smtClean="0">
                <a:latin typeface="Arial" panose="020B0604020202020204" pitchFamily="34" charset="0"/>
                <a:cs typeface="Arial" panose="020B0604020202020204" pitchFamily="34" charset="0"/>
              </a:rPr>
              <a:t>Horsetail Plot for Peak CS Moment about Y at Section</a:t>
            </a:r>
          </a:p>
          <a:p>
            <a:pPr algn="ctr"/>
            <a:r>
              <a:rPr lang="en-US" sz="2400" b="1" dirty="0" smtClean="0">
                <a:latin typeface="Arial" panose="020B0604020202020204" pitchFamily="34" charset="0"/>
                <a:cs typeface="Arial" panose="020B0604020202020204" pitchFamily="34" charset="0"/>
              </a:rPr>
              <a:t>x = 2754.99 in. at T0+50 Seconds due to Buffet</a:t>
            </a:r>
            <a:endParaRPr lang="en-US" sz="2400"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5868365" y="1337623"/>
            <a:ext cx="2669406" cy="1256306"/>
          </a:xfrm>
          <a:prstGeom prst="rect">
            <a:avLst/>
          </a:prstGeom>
        </p:spPr>
        <p:txBody>
          <a:bodyPr wrap="square">
            <a:spAutoFit/>
          </a:bodyPr>
          <a:lstStyle/>
          <a:p>
            <a:pPr>
              <a:lnSpc>
                <a:spcPct val="107000"/>
              </a:lnSpc>
            </a:pPr>
            <a:r>
              <a:rPr lang="en-US" sz="1800" dirty="0" smtClean="0">
                <a:latin typeface="Arial" panose="020B0604020202020204" pitchFamily="34" charset="0"/>
                <a:cs typeface="Arial" panose="020B0604020202020204" pitchFamily="34" charset="0"/>
              </a:rPr>
              <a:t>Only levels 0.1 and 1 </a:t>
            </a:r>
            <a:r>
              <a:rPr lang="en-US" sz="1800" dirty="0">
                <a:latin typeface="Arial" panose="020B0604020202020204" pitchFamily="34" charset="0"/>
                <a:ea typeface="Times New Roman" panose="02020603050405020304" pitchFamily="18" charset="0"/>
                <a:cs typeface="Arial" panose="020B0604020202020204" pitchFamily="34" charset="0"/>
              </a:rPr>
              <a:t>in/sec</a:t>
            </a:r>
            <a:r>
              <a:rPr lang="en-US" sz="1800" baseline="30000" dirty="0">
                <a:latin typeface="Arial" panose="020B0604020202020204" pitchFamily="34" charset="0"/>
                <a:ea typeface="Times New Roman" panose="02020603050405020304" pitchFamily="18" charset="0"/>
                <a:cs typeface="Arial" panose="020B0604020202020204" pitchFamily="34" charset="0"/>
              </a:rPr>
              <a:t>2</a:t>
            </a:r>
            <a:r>
              <a:rPr lang="en-US" sz="1800" dirty="0" smtClean="0">
                <a:latin typeface="Arial" panose="020B0604020202020204" pitchFamily="34" charset="0"/>
                <a:cs typeface="Arial" panose="020B0604020202020204" pitchFamily="34" charset="0"/>
              </a:rPr>
              <a:t> lie outside the region bracketed by the LL and HL model CDFs</a:t>
            </a:r>
            <a:endParaRPr lang="en-US" sz="18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5868365" y="2903235"/>
            <a:ext cx="2669406" cy="3055965"/>
          </a:xfrm>
          <a:prstGeom prst="rect">
            <a:avLst/>
          </a:prstGeom>
        </p:spPr>
        <p:txBody>
          <a:bodyPr wrap="square">
            <a:spAutoFit/>
          </a:bodyPr>
          <a:lstStyle/>
          <a:p>
            <a:pPr>
              <a:lnSpc>
                <a:spcPct val="107000"/>
              </a:lnSpc>
            </a:pPr>
            <a:r>
              <a:rPr lang="en-US" sz="1800" dirty="0" smtClean="0">
                <a:latin typeface="Arial" panose="020B0604020202020204" pitchFamily="34" charset="0"/>
                <a:cs typeface="Arial" panose="020B0604020202020204" pitchFamily="34" charset="0"/>
              </a:rPr>
              <a:t>HL CDF lies to the left and above all other CDFs. Probability of exceedance is less.</a:t>
            </a:r>
          </a:p>
          <a:p>
            <a:pPr>
              <a:lnSpc>
                <a:spcPct val="107000"/>
              </a:lnSpc>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pPr>
            <a:r>
              <a:rPr lang="en-US" sz="1800" dirty="0" smtClean="0">
                <a:latin typeface="Arial" panose="020B0604020202020204" pitchFamily="34" charset="0"/>
                <a:ea typeface="Times New Roman" panose="02020603050405020304" pitchFamily="18" charset="0"/>
                <a:cs typeface="Arial" panose="020B0604020202020204" pitchFamily="34" charset="0"/>
              </a:rPr>
              <a:t>HL model is statistically less conservative than all others wrt peak CS section moment about Y.</a:t>
            </a:r>
            <a:endParaRPr lang="en-US" sz="1800" dirty="0">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480" y="1270852"/>
            <a:ext cx="5661885" cy="4688348"/>
          </a:xfrm>
          <a:prstGeom prst="rect">
            <a:avLst/>
          </a:prstGeom>
        </p:spPr>
      </p:pic>
    </p:spTree>
    <p:extLst>
      <p:ext uri="{BB962C8B-B14F-4D97-AF65-F5344CB8AC3E}">
        <p14:creationId xmlns:p14="http://schemas.microsoft.com/office/powerpoint/2010/main" val="4030872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6C89A4-BC62-024F-804A-6E4163A2E3A9}"/>
              </a:ext>
            </a:extLst>
          </p:cNvPr>
          <p:cNvSpPr/>
          <p:nvPr/>
        </p:nvSpPr>
        <p:spPr>
          <a:xfrm>
            <a:off x="1501228" y="410496"/>
            <a:ext cx="6114914" cy="461665"/>
          </a:xfrm>
          <a:prstGeom prst="rect">
            <a:avLst/>
          </a:prstGeom>
        </p:spPr>
        <p:txBody>
          <a:bodyPr wrap="square">
            <a:spAutoFit/>
          </a:bodyPr>
          <a:lstStyle/>
          <a:p>
            <a:pPr algn="ctr"/>
            <a:r>
              <a:rPr lang="en-US" sz="2400" b="1" dirty="0" smtClean="0">
                <a:latin typeface="Arial" panose="020B0604020202020204" pitchFamily="34" charset="0"/>
                <a:cs typeface="Arial" panose="020B0604020202020204" pitchFamily="34" charset="0"/>
              </a:rPr>
              <a:t>Conclusions</a:t>
            </a:r>
            <a:endParaRPr lang="en-US" sz="2400"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605045" y="1036922"/>
            <a:ext cx="8214865" cy="5068054"/>
          </a:xfrm>
          <a:prstGeom prst="rect">
            <a:avLst/>
          </a:prstGeom>
        </p:spPr>
        <p:txBody>
          <a:bodyPr wrap="square">
            <a:spAutoFit/>
          </a:bodyPr>
          <a:lstStyle/>
          <a:p>
            <a:pPr marL="285750" indent="-285750" eaLnBrk="1" hangingPunct="1">
              <a:spcBef>
                <a:spcPts val="0"/>
              </a:spcBef>
              <a:spcAft>
                <a:spcPts val="800"/>
              </a:spcAft>
              <a:buSzPct val="130000"/>
              <a:buFont typeface="Arial" panose="020B0604020202020204" pitchFamily="34" charset="0"/>
              <a:buChar char="•"/>
            </a:pPr>
            <a:r>
              <a:rPr lang="en-US" sz="1800" dirty="0" smtClean="0">
                <a:solidFill>
                  <a:prstClr val="black"/>
                </a:solidFill>
                <a:latin typeface="Arial" panose="020B0604020202020204" pitchFamily="34" charset="0"/>
                <a:cs typeface="Arial" panose="020B0604020202020204" pitchFamily="34" charset="0"/>
              </a:rPr>
              <a:t>MPCV </a:t>
            </a:r>
            <a:r>
              <a:rPr lang="en-US" sz="1800" dirty="0">
                <a:solidFill>
                  <a:prstClr val="black"/>
                </a:solidFill>
                <a:latin typeface="Arial" panose="020B0604020202020204" pitchFamily="34" charset="0"/>
                <a:cs typeface="Arial" panose="020B0604020202020204" pitchFamily="34" charset="0"/>
              </a:rPr>
              <a:t>nonlinearity can be thought of as uncertainty in model form.</a:t>
            </a:r>
          </a:p>
          <a:p>
            <a:pPr marL="285750" indent="-285750" eaLnBrk="1" hangingPunct="1">
              <a:spcBef>
                <a:spcPts val="0"/>
              </a:spcBef>
              <a:spcAft>
                <a:spcPts val="800"/>
              </a:spcAft>
              <a:buSzPct val="130000"/>
              <a:buFont typeface="Arial" panose="020B0604020202020204" pitchFamily="34" charset="0"/>
              <a:buChar char="•"/>
            </a:pPr>
            <a:r>
              <a:rPr lang="en-US" sz="1800" dirty="0" smtClean="0">
                <a:solidFill>
                  <a:prstClr val="black"/>
                </a:solidFill>
                <a:latin typeface="Arial" panose="020B0604020202020204" pitchFamily="34" charset="0"/>
                <a:cs typeface="Arial" panose="020B0604020202020204" pitchFamily="34" charset="0"/>
              </a:rPr>
              <a:t>Model-form and random uncertainty can be combined using an SOP approach.</a:t>
            </a:r>
            <a:endParaRPr lang="en-US" sz="1800" dirty="0">
              <a:solidFill>
                <a:prstClr val="black"/>
              </a:solidFill>
              <a:latin typeface="Arial" panose="020B0604020202020204" pitchFamily="34" charset="0"/>
              <a:cs typeface="Arial" panose="020B0604020202020204" pitchFamily="34" charset="0"/>
            </a:endParaRPr>
          </a:p>
          <a:p>
            <a:pPr marL="285750" indent="-285750" eaLnBrk="1" hangingPunct="1">
              <a:spcBef>
                <a:spcPts val="0"/>
              </a:spcBef>
              <a:spcAft>
                <a:spcPts val="800"/>
              </a:spcAft>
              <a:buSzPct val="130000"/>
              <a:buFont typeface="Arial" panose="020B0604020202020204" pitchFamily="34" charset="0"/>
              <a:buChar char="•"/>
            </a:pPr>
            <a:r>
              <a:rPr lang="en-US" sz="1800" dirty="0" smtClean="0">
                <a:solidFill>
                  <a:prstClr val="black"/>
                </a:solidFill>
                <a:latin typeface="Arial" panose="020B0604020202020204" pitchFamily="34" charset="0"/>
                <a:cs typeface="Arial" panose="020B0604020202020204" pitchFamily="34" charset="0"/>
              </a:rPr>
              <a:t>Outer loop in SOP represents MPCV nonlinearity, given by ensemble of linearized models, one for each forcing level.</a:t>
            </a:r>
          </a:p>
          <a:p>
            <a:pPr marL="285750" indent="-285750" eaLnBrk="1" hangingPunct="1">
              <a:spcBef>
                <a:spcPts val="0"/>
              </a:spcBef>
              <a:spcAft>
                <a:spcPts val="800"/>
              </a:spcAft>
              <a:buSzPct val="130000"/>
              <a:buFont typeface="Arial" panose="020B0604020202020204" pitchFamily="34" charset="0"/>
              <a:buChar char="•"/>
            </a:pPr>
            <a:r>
              <a:rPr lang="en-US" sz="1800" dirty="0" smtClean="0">
                <a:solidFill>
                  <a:prstClr val="black"/>
                </a:solidFill>
                <a:latin typeface="Arial" panose="020B0604020202020204" pitchFamily="34" charset="0"/>
                <a:cs typeface="Arial" panose="020B0604020202020204" pitchFamily="34" charset="0"/>
              </a:rPr>
              <a:t>Impact </a:t>
            </a:r>
            <a:r>
              <a:rPr lang="en-US" sz="1800" dirty="0">
                <a:solidFill>
                  <a:prstClr val="black"/>
                </a:solidFill>
                <a:latin typeface="Arial" panose="020B0604020202020204" pitchFamily="34" charset="0"/>
                <a:cs typeface="Arial" panose="020B0604020202020204" pitchFamily="34" charset="0"/>
              </a:rPr>
              <a:t>of MPCV </a:t>
            </a:r>
            <a:r>
              <a:rPr lang="en-US" sz="1800" dirty="0" smtClean="0">
                <a:solidFill>
                  <a:prstClr val="black"/>
                </a:solidFill>
                <a:latin typeface="Arial" panose="020B0604020202020204" pitchFamily="34" charset="0"/>
                <a:cs typeface="Arial" panose="020B0604020202020204" pitchFamily="34" charset="0"/>
              </a:rPr>
              <a:t>nonlinearity is given </a:t>
            </a:r>
            <a:r>
              <a:rPr lang="en-US" sz="1800" dirty="0">
                <a:solidFill>
                  <a:prstClr val="black"/>
                </a:solidFill>
                <a:latin typeface="Arial" panose="020B0604020202020204" pitchFamily="34" charset="0"/>
                <a:cs typeface="Arial" panose="020B0604020202020204" pitchFamily="34" charset="0"/>
              </a:rPr>
              <a:t>in the form </a:t>
            </a:r>
            <a:r>
              <a:rPr lang="en-US" sz="1800" dirty="0" smtClean="0">
                <a:solidFill>
                  <a:prstClr val="black"/>
                </a:solidFill>
                <a:latin typeface="Arial" panose="020B0604020202020204" pitchFamily="34" charset="0"/>
                <a:cs typeface="Arial" panose="020B0604020202020204" pitchFamily="34" charset="0"/>
              </a:rPr>
              <a:t>of:</a:t>
            </a:r>
            <a:endParaRPr lang="en-US" sz="1800" dirty="0">
              <a:solidFill>
                <a:prstClr val="black"/>
              </a:solidFill>
              <a:latin typeface="Arial" panose="020B0604020202020204" pitchFamily="34" charset="0"/>
              <a:cs typeface="Arial" panose="020B0604020202020204" pitchFamily="34" charset="0"/>
            </a:endParaRPr>
          </a:p>
          <a:p>
            <a:pPr marL="742950" lvl="1" indent="-285750" eaLnBrk="1" hangingPunct="1">
              <a:spcBef>
                <a:spcPts val="0"/>
              </a:spcBef>
              <a:spcAft>
                <a:spcPts val="800"/>
              </a:spcAft>
              <a:buSzPct val="130000"/>
              <a:buFont typeface="Arial" panose="020B0604020202020204" pitchFamily="34" charset="0"/>
              <a:buChar char="•"/>
            </a:pPr>
            <a:r>
              <a:rPr lang="en-US" sz="1800" dirty="0">
                <a:latin typeface="Arial" panose="020B0604020202020204" pitchFamily="34" charset="0"/>
                <a:cs typeface="Arial" panose="020B0604020202020204" pitchFamily="34" charset="0"/>
              </a:rPr>
              <a:t>R</a:t>
            </a:r>
            <a:r>
              <a:rPr lang="en-US" sz="1800" dirty="0" smtClean="0">
                <a:latin typeface="Arial" panose="020B0604020202020204" pitchFamily="34" charset="0"/>
                <a:cs typeface="Arial" panose="020B0604020202020204" pitchFamily="34" charset="0"/>
              </a:rPr>
              <a:t>ange </a:t>
            </a:r>
            <a:r>
              <a:rPr lang="en-US" sz="1800" dirty="0">
                <a:latin typeface="Arial" panose="020B0604020202020204" pitchFamily="34" charset="0"/>
                <a:cs typeface="Arial" panose="020B0604020202020204" pitchFamily="34" charset="0"/>
              </a:rPr>
              <a:t>of the QOI that corresponds to a certain </a:t>
            </a:r>
            <a:r>
              <a:rPr lang="en-US" sz="1800" dirty="0" smtClean="0">
                <a:latin typeface="Arial" panose="020B0604020202020204" pitchFamily="34" charset="0"/>
                <a:cs typeface="Arial" panose="020B0604020202020204" pitchFamily="34" charset="0"/>
              </a:rPr>
              <a:t>percentile</a:t>
            </a:r>
            <a:endParaRPr lang="en-US" sz="1800" dirty="0">
              <a:solidFill>
                <a:prstClr val="black"/>
              </a:solidFill>
              <a:latin typeface="Arial" panose="020B0604020202020204" pitchFamily="34" charset="0"/>
              <a:cs typeface="Arial" panose="020B0604020202020204" pitchFamily="34" charset="0"/>
            </a:endParaRPr>
          </a:p>
          <a:p>
            <a:pPr marL="742950" lvl="1" indent="-285750" eaLnBrk="1" hangingPunct="1">
              <a:spcBef>
                <a:spcPts val="0"/>
              </a:spcBef>
              <a:spcAft>
                <a:spcPts val="800"/>
              </a:spcAft>
              <a:buSzPct val="130000"/>
              <a:buFont typeface="Arial" panose="020B0604020202020204" pitchFamily="34" charset="0"/>
              <a:buChar char="•"/>
            </a:pPr>
            <a:r>
              <a:rPr lang="en-US" sz="1800" dirty="0">
                <a:latin typeface="Arial" panose="020B0604020202020204" pitchFamily="34" charset="0"/>
                <a:cs typeface="Arial" panose="020B0604020202020204" pitchFamily="34" charset="0"/>
              </a:rPr>
              <a:t>R</a:t>
            </a:r>
            <a:r>
              <a:rPr lang="en-US" sz="1800" dirty="0" smtClean="0">
                <a:latin typeface="Arial" panose="020B0604020202020204" pitchFamily="34" charset="0"/>
                <a:cs typeface="Arial" panose="020B0604020202020204" pitchFamily="34" charset="0"/>
              </a:rPr>
              <a:t>ange </a:t>
            </a:r>
            <a:r>
              <a:rPr lang="en-US" sz="1800" dirty="0">
                <a:latin typeface="Arial" panose="020B0604020202020204" pitchFamily="34" charset="0"/>
                <a:cs typeface="Arial" panose="020B0604020202020204" pitchFamily="34" charset="0"/>
              </a:rPr>
              <a:t>of percentiles that corresponds to a specific value of the </a:t>
            </a:r>
            <a:r>
              <a:rPr lang="en-US" sz="1800" dirty="0" smtClean="0">
                <a:latin typeface="Arial" panose="020B0604020202020204" pitchFamily="34" charset="0"/>
                <a:cs typeface="Arial" panose="020B0604020202020204" pitchFamily="34" charset="0"/>
              </a:rPr>
              <a:t>QOI</a:t>
            </a:r>
          </a:p>
          <a:p>
            <a:pPr marL="285750" lvl="1" indent="-285750">
              <a:spcAft>
                <a:spcPts val="800"/>
              </a:spcAft>
              <a:buSzPct val="1300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If it can be assumed that a linear MPCV can adequately represent the nonlinear MPCV at a specific load level, then:</a:t>
            </a:r>
          </a:p>
          <a:p>
            <a:pPr marL="742950" lvl="2" indent="-285750">
              <a:spcAft>
                <a:spcPts val="800"/>
              </a:spcAft>
              <a:buSzPct val="13000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LL </a:t>
            </a:r>
            <a:r>
              <a:rPr lang="en-US" dirty="0">
                <a:solidFill>
                  <a:prstClr val="black"/>
                </a:solidFill>
                <a:latin typeface="Arial" panose="020B0604020202020204" pitchFamily="34" charset="0"/>
                <a:cs typeface="Arial" panose="020B0604020202020204" pitchFamily="34" charset="0"/>
              </a:rPr>
              <a:t>and HL MPCVs </a:t>
            </a:r>
            <a:r>
              <a:rPr lang="en-US" dirty="0" smtClean="0">
                <a:solidFill>
                  <a:prstClr val="black"/>
                </a:solidFill>
                <a:latin typeface="Arial" panose="020B0604020202020204" pitchFamily="34" charset="0"/>
                <a:cs typeface="Arial" panose="020B0604020202020204" pitchFamily="34" charset="0"/>
              </a:rPr>
              <a:t>are close to </a:t>
            </a:r>
            <a:r>
              <a:rPr lang="en-US" dirty="0">
                <a:solidFill>
                  <a:prstClr val="black"/>
                </a:solidFill>
                <a:latin typeface="Arial" panose="020B0604020202020204" pitchFamily="34" charset="0"/>
                <a:cs typeface="Arial" panose="020B0604020202020204" pitchFamily="34" charset="0"/>
              </a:rPr>
              <a:t>bracketing response of nonlinear MPCV and representing uncertainty due to model-form</a:t>
            </a:r>
          </a:p>
          <a:p>
            <a:pPr marL="285750" lvl="2" indent="-285750">
              <a:spcAft>
                <a:spcPts val="800"/>
              </a:spcAft>
              <a:buSzPct val="1300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SOP combined with the HPV UQ method provides an effective way of assessing the impact of component nonlinearities on uncertainty in system level response</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248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6C89A4-BC62-024F-804A-6E4163A2E3A9}"/>
              </a:ext>
            </a:extLst>
          </p:cNvPr>
          <p:cNvSpPr/>
          <p:nvPr/>
        </p:nvSpPr>
        <p:spPr>
          <a:xfrm>
            <a:off x="568893" y="299424"/>
            <a:ext cx="8023350" cy="461665"/>
          </a:xfrm>
          <a:prstGeom prst="rect">
            <a:avLst/>
          </a:prstGeom>
        </p:spPr>
        <p:txBody>
          <a:bodyPr wrap="square">
            <a:spAutoFit/>
          </a:bodyPr>
          <a:lstStyle/>
          <a:p>
            <a:pPr algn="ctr"/>
            <a:r>
              <a:rPr lang="en-US" sz="2400" b="1" dirty="0" smtClean="0">
                <a:latin typeface="Arial" panose="020B0604020202020204" pitchFamily="34" charset="0"/>
                <a:cs typeface="Arial" panose="020B0604020202020204" pitchFamily="34" charset="0"/>
              </a:rPr>
              <a:t>Background</a:t>
            </a:r>
            <a:endParaRPr lang="en-US" sz="2400" dirty="0">
              <a:solidFill>
                <a:prstClr val="black"/>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68A97E0-137F-0240-B111-FB80B6C81928}"/>
              </a:ext>
            </a:extLst>
          </p:cNvPr>
          <p:cNvSpPr>
            <a:spLocks noChangeArrowheads="1"/>
          </p:cNvSpPr>
          <p:nvPr/>
        </p:nvSpPr>
        <p:spPr bwMode="auto">
          <a:xfrm>
            <a:off x="852795" y="1132077"/>
            <a:ext cx="7966079"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MS PGothic" panose="020B0600070205080204" pitchFamily="34" charset="-128"/>
              </a:defRPr>
            </a:lvl9pPr>
          </a:lstStyle>
          <a:p>
            <a:pPr marL="342900" indent="-342900" eaLnBrk="1" hangingPunct="1">
              <a:lnSpc>
                <a:spcPct val="90000"/>
              </a:lnSpc>
              <a:spcBef>
                <a:spcPct val="0"/>
              </a:spcBef>
              <a:spcAft>
                <a:spcPts val="1800"/>
              </a:spcAft>
              <a:buFont typeface="+mj-lt"/>
              <a:buAutoNum type="arabicPeriod"/>
            </a:pPr>
            <a:r>
              <a:rPr lang="en-US" altLang="en-US" dirty="0" smtClean="0">
                <a:latin typeface="Arial" panose="020B0604020202020204" pitchFamily="34" charset="0"/>
                <a:cs typeface="Arial" panose="020B0604020202020204" pitchFamily="34" charset="0"/>
              </a:rPr>
              <a:t>Orion Multi-Purpose Crew Vehicle (MPCV) has significant structural nonlinearities which substantially impact primary structural response.</a:t>
            </a:r>
            <a:endParaRPr lang="en-US" altLang="en-US" dirty="0">
              <a:latin typeface="Arial" panose="020B0604020202020204" pitchFamily="34" charset="0"/>
              <a:cs typeface="Arial" panose="020B0604020202020204" pitchFamily="34" charset="0"/>
            </a:endParaRPr>
          </a:p>
          <a:p>
            <a:pPr marL="342900" indent="-342900">
              <a:lnSpc>
                <a:spcPct val="90000"/>
              </a:lnSpc>
              <a:spcBef>
                <a:spcPct val="0"/>
              </a:spcBef>
              <a:spcAft>
                <a:spcPts val="1800"/>
              </a:spcAft>
              <a:buFont typeface="+mj-lt"/>
              <a:buAutoNum type="arabicPeriod"/>
            </a:pPr>
            <a:r>
              <a:rPr lang="en-US" altLang="en-US" dirty="0">
                <a:latin typeface="Arial" panose="020B0604020202020204" pitchFamily="34" charset="0"/>
                <a:cs typeface="Arial" panose="020B0604020202020204" pitchFamily="34" charset="0"/>
              </a:rPr>
              <a:t>N</a:t>
            </a:r>
            <a:r>
              <a:rPr lang="en-US" altLang="en-US" dirty="0" smtClean="0">
                <a:latin typeface="Arial" panose="020B0604020202020204" pitchFamily="34" charset="0"/>
                <a:cs typeface="Arial" panose="020B0604020202020204" pitchFamily="34" charset="0"/>
              </a:rPr>
              <a:t>onlinearities pose a problem for Coupled Loads Analysis (CLA) using standard linear analysis methods.</a:t>
            </a:r>
            <a:endParaRPr lang="en-US" altLang="en-US" dirty="0">
              <a:latin typeface="Arial" panose="020B0604020202020204" pitchFamily="34" charset="0"/>
              <a:cs typeface="Arial" panose="020B0604020202020204" pitchFamily="34" charset="0"/>
            </a:endParaRPr>
          </a:p>
          <a:p>
            <a:pPr marL="342900" indent="-342900" eaLnBrk="1" hangingPunct="1">
              <a:lnSpc>
                <a:spcPct val="90000"/>
              </a:lnSpc>
              <a:spcBef>
                <a:spcPct val="0"/>
              </a:spcBef>
              <a:spcAft>
                <a:spcPts val="1800"/>
              </a:spcAft>
              <a:buFont typeface="+mj-lt"/>
              <a:buAutoNum type="arabicPeriod"/>
            </a:pPr>
            <a:r>
              <a:rPr lang="en-US" altLang="en-US" dirty="0" smtClean="0">
                <a:latin typeface="Arial" panose="020B0604020202020204" pitchFamily="34" charset="0"/>
                <a:cs typeface="Arial" panose="020B0604020202020204" pitchFamily="34" charset="0"/>
              </a:rPr>
              <a:t>A single linear MPCV model cannot be used to capture the full breadth of nonlinear response.</a:t>
            </a:r>
            <a:endParaRPr lang="en-US" altLang="en-US" dirty="0">
              <a:latin typeface="Arial" panose="020B0604020202020204" pitchFamily="34" charset="0"/>
              <a:cs typeface="Arial" panose="020B0604020202020204" pitchFamily="34" charset="0"/>
            </a:endParaRPr>
          </a:p>
          <a:p>
            <a:pPr marL="342900" indent="-342900" eaLnBrk="1" hangingPunct="1">
              <a:lnSpc>
                <a:spcPct val="90000"/>
              </a:lnSpc>
              <a:spcBef>
                <a:spcPct val="0"/>
              </a:spcBef>
              <a:spcAft>
                <a:spcPts val="1800"/>
              </a:spcAft>
              <a:buFont typeface="+mj-lt"/>
              <a:buAutoNum type="arabicPeriod"/>
            </a:pPr>
            <a:r>
              <a:rPr lang="en-US" altLang="en-US" dirty="0" smtClean="0">
                <a:latin typeface="Arial" panose="020B0604020202020204" pitchFamily="34" charset="0"/>
                <a:cs typeface="Arial" panose="020B0604020202020204" pitchFamily="34" charset="0"/>
              </a:rPr>
              <a:t>If linear CLA is to be performed, it is important to quantify the effect of the MPCV nonlinearities on coupled system structural response.</a:t>
            </a:r>
            <a:endParaRPr lang="en-US" altLang="en-US" dirty="0">
              <a:latin typeface="Arial" panose="020B0604020202020204" pitchFamily="34" charset="0"/>
              <a:cs typeface="Arial" panose="020B0604020202020204" pitchFamily="34" charset="0"/>
            </a:endParaRPr>
          </a:p>
          <a:p>
            <a:pPr marL="342900" indent="-342900" eaLnBrk="1" hangingPunct="1">
              <a:lnSpc>
                <a:spcPct val="90000"/>
              </a:lnSpc>
              <a:spcBef>
                <a:spcPct val="0"/>
              </a:spcBef>
              <a:spcAft>
                <a:spcPts val="1800"/>
              </a:spcAft>
              <a:buFont typeface="+mj-lt"/>
              <a:buAutoNum type="arabicPeriod"/>
            </a:pPr>
            <a:r>
              <a:rPr lang="en-US" altLang="en-US" dirty="0" smtClean="0">
                <a:latin typeface="Arial" panose="020B0604020202020204" pitchFamily="34" charset="0"/>
                <a:cs typeface="Arial" panose="020B0604020202020204" pitchFamily="34" charset="0"/>
              </a:rPr>
              <a:t>Hybrid Parametric Variation (HPV) uncertainty quantification combined with Second Order Propagation (SOP) can quantify impact of MPCV nonlinearities.</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1567930"/>
      </p:ext>
    </p:extLst>
  </p:cSld>
  <p:clrMapOvr>
    <a:masterClrMapping/>
  </p:clrMapOvr>
  <mc:AlternateContent xmlns:mc="http://schemas.openxmlformats.org/markup-compatibility/2006" xmlns:p14="http://schemas.microsoft.com/office/powerpoint/2010/main">
    <mc:Choice Requires="p14">
      <p:transition spd="slow" p14:dur="2000" advTm="35385"/>
    </mc:Choice>
    <mc:Fallback xmlns="">
      <p:transition spd="slow" advTm="3538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6C89A4-BC62-024F-804A-6E4163A2E3A9}"/>
              </a:ext>
            </a:extLst>
          </p:cNvPr>
          <p:cNvSpPr/>
          <p:nvPr/>
        </p:nvSpPr>
        <p:spPr>
          <a:xfrm>
            <a:off x="568893" y="299424"/>
            <a:ext cx="8023350" cy="461665"/>
          </a:xfrm>
          <a:prstGeom prst="rect">
            <a:avLst/>
          </a:prstGeom>
        </p:spPr>
        <p:txBody>
          <a:bodyPr wrap="square">
            <a:spAutoFit/>
          </a:bodyPr>
          <a:lstStyle/>
          <a:p>
            <a:pPr algn="ctr"/>
            <a:r>
              <a:rPr lang="en-US" sz="2400" b="1" dirty="0" smtClean="0">
                <a:latin typeface="Arial" panose="020B0604020202020204" pitchFamily="34" charset="0"/>
                <a:cs typeface="Arial" panose="020B0604020202020204" pitchFamily="34" charset="0"/>
              </a:rPr>
              <a:t>Nonlinearity Observed in MPCV Test Results</a:t>
            </a:r>
            <a:endParaRPr lang="en-US" sz="2400" dirty="0">
              <a:solidFill>
                <a:prstClr val="black"/>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68A97E0-137F-0240-B111-FB80B6C81928}"/>
              </a:ext>
            </a:extLst>
          </p:cNvPr>
          <p:cNvSpPr>
            <a:spLocks noChangeArrowheads="1"/>
          </p:cNvSpPr>
          <p:nvPr/>
        </p:nvSpPr>
        <p:spPr bwMode="auto">
          <a:xfrm>
            <a:off x="852795" y="1132077"/>
            <a:ext cx="7966079"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MS PGothic" panose="020B0600070205080204" pitchFamily="34" charset="-128"/>
              </a:defRPr>
            </a:lvl9pPr>
          </a:lstStyle>
          <a:p>
            <a:pPr marL="342900" indent="-342900" eaLnBrk="1" hangingPunct="1">
              <a:lnSpc>
                <a:spcPct val="90000"/>
              </a:lnSpc>
              <a:spcBef>
                <a:spcPct val="0"/>
              </a:spcBef>
              <a:spcAft>
                <a:spcPts val="1800"/>
              </a:spcAft>
              <a:buFont typeface="+mj-lt"/>
              <a:buAutoNum type="arabicPeriod"/>
            </a:pPr>
            <a:r>
              <a:rPr lang="en-US" altLang="en-US" dirty="0" smtClean="0">
                <a:latin typeface="Arial" panose="020B0604020202020204" pitchFamily="34" charset="0"/>
                <a:cs typeface="Arial" panose="020B0604020202020204" pitchFamily="34" charset="0"/>
              </a:rPr>
              <a:t>Linear MPCV models developed for low level (LL) and high level (HL) input forces based on Configuration 4 (C4) test/analysis (T/A) correlation.</a:t>
            </a:r>
            <a:endParaRPr lang="en-US" altLang="en-US" dirty="0">
              <a:latin typeface="Arial" panose="020B0604020202020204" pitchFamily="34" charset="0"/>
              <a:cs typeface="Arial" panose="020B0604020202020204" pitchFamily="34" charset="0"/>
            </a:endParaRPr>
          </a:p>
          <a:p>
            <a:pPr marL="342900" indent="-342900">
              <a:lnSpc>
                <a:spcPct val="90000"/>
              </a:lnSpc>
              <a:spcBef>
                <a:spcPct val="0"/>
              </a:spcBef>
              <a:spcAft>
                <a:spcPts val="1800"/>
              </a:spcAft>
              <a:buFont typeface="+mj-lt"/>
              <a:buAutoNum type="arabicPeriod"/>
            </a:pPr>
            <a:r>
              <a:rPr lang="en-US" altLang="en-US" dirty="0" smtClean="0">
                <a:latin typeface="Arial" panose="020B0604020202020204" pitchFamily="34" charset="0"/>
                <a:cs typeface="Arial" panose="020B0604020202020204" pitchFamily="34" charset="0"/>
              </a:rPr>
              <a:t>HPV </a:t>
            </a:r>
            <a:r>
              <a:rPr lang="en-US" altLang="en-US" dirty="0">
                <a:latin typeface="Arial" panose="020B0604020202020204" pitchFamily="34" charset="0"/>
                <a:cs typeface="Arial" panose="020B0604020202020204" pitchFamily="34" charset="0"/>
              </a:rPr>
              <a:t>method </a:t>
            </a:r>
            <a:r>
              <a:rPr lang="en-US" altLang="en-US" dirty="0" smtClean="0">
                <a:latin typeface="Arial" panose="020B0604020202020204" pitchFamily="34" charset="0"/>
                <a:cs typeface="Arial" panose="020B0604020202020204" pitchFamily="34" charset="0"/>
              </a:rPr>
              <a:t>used to develop </a:t>
            </a:r>
            <a:r>
              <a:rPr lang="en-US" altLang="en-US" dirty="0">
                <a:latin typeface="Arial" panose="020B0604020202020204" pitchFamily="34" charset="0"/>
                <a:cs typeface="Arial" panose="020B0604020202020204" pitchFamily="34" charset="0"/>
              </a:rPr>
              <a:t>uncertainty </a:t>
            </a:r>
            <a:r>
              <a:rPr lang="en-US" altLang="en-US" dirty="0" smtClean="0">
                <a:latin typeface="Arial" panose="020B0604020202020204" pitchFamily="34" charset="0"/>
                <a:cs typeface="Arial" panose="020B0604020202020204" pitchFamily="34" charset="0"/>
              </a:rPr>
              <a:t>models for </a:t>
            </a:r>
            <a:r>
              <a:rPr lang="en-US" altLang="en-US" dirty="0">
                <a:latin typeface="Arial" panose="020B0604020202020204" pitchFamily="34" charset="0"/>
                <a:cs typeface="Arial" panose="020B0604020202020204" pitchFamily="34" charset="0"/>
              </a:rPr>
              <a:t>LL and HL </a:t>
            </a:r>
            <a:r>
              <a:rPr lang="en-US" altLang="en-US" dirty="0" smtClean="0">
                <a:latin typeface="Arial" panose="020B0604020202020204" pitchFamily="34" charset="0"/>
                <a:cs typeface="Arial" panose="020B0604020202020204" pitchFamily="34" charset="0"/>
              </a:rPr>
              <a:t>MPCV, and other components.</a:t>
            </a:r>
            <a:endParaRPr lang="en-US" altLang="en-US" dirty="0">
              <a:latin typeface="Arial" panose="020B0604020202020204" pitchFamily="34" charset="0"/>
              <a:cs typeface="Arial" panose="020B0604020202020204" pitchFamily="34" charset="0"/>
            </a:endParaRPr>
          </a:p>
          <a:p>
            <a:pPr marL="342900" indent="-342900" eaLnBrk="1" hangingPunct="1">
              <a:lnSpc>
                <a:spcPct val="90000"/>
              </a:lnSpc>
              <a:spcBef>
                <a:spcPct val="0"/>
              </a:spcBef>
              <a:spcAft>
                <a:spcPts val="1800"/>
              </a:spcAft>
              <a:buFont typeface="+mj-lt"/>
              <a:buAutoNum type="arabicPeriod"/>
            </a:pPr>
            <a:r>
              <a:rPr lang="en-US" altLang="en-US" dirty="0" smtClean="0">
                <a:latin typeface="Arial" panose="020B0604020202020204" pitchFamily="34" charset="0"/>
                <a:cs typeface="Arial" panose="020B0604020202020204" pitchFamily="34" charset="0"/>
              </a:rPr>
              <a:t>HPV accounts for parametric and model-form uncertainty in linearized component relative to corresponding force level test data.</a:t>
            </a:r>
            <a:endParaRPr lang="en-US" altLang="en-US" dirty="0">
              <a:latin typeface="Arial" panose="020B0604020202020204" pitchFamily="34" charset="0"/>
              <a:cs typeface="Arial" panose="020B0604020202020204" pitchFamily="34" charset="0"/>
            </a:endParaRPr>
          </a:p>
          <a:p>
            <a:pPr marL="342900" indent="-342900" eaLnBrk="1" hangingPunct="1">
              <a:lnSpc>
                <a:spcPct val="90000"/>
              </a:lnSpc>
              <a:spcBef>
                <a:spcPct val="0"/>
              </a:spcBef>
              <a:spcAft>
                <a:spcPts val="1800"/>
              </a:spcAft>
              <a:buFont typeface="+mj-lt"/>
              <a:buAutoNum type="arabicPeriod"/>
            </a:pPr>
            <a:r>
              <a:rPr lang="en-US" altLang="en-US" dirty="0" smtClean="0">
                <a:latin typeface="Arial" panose="020B0604020202020204" pitchFamily="34" charset="0"/>
                <a:cs typeface="Arial" panose="020B0604020202020204" pitchFamily="34" charset="0"/>
              </a:rPr>
              <a:t>HPV process does not account for nonlinearity in MPCV.</a:t>
            </a:r>
            <a:endParaRPr lang="en-US" altLang="en-US" dirty="0">
              <a:latin typeface="Arial" panose="020B0604020202020204" pitchFamily="34" charset="0"/>
              <a:cs typeface="Arial" panose="020B0604020202020204" pitchFamily="34" charset="0"/>
            </a:endParaRPr>
          </a:p>
          <a:p>
            <a:pPr marL="342900" indent="-342900" eaLnBrk="1" hangingPunct="1">
              <a:lnSpc>
                <a:spcPct val="90000"/>
              </a:lnSpc>
              <a:spcBef>
                <a:spcPct val="0"/>
              </a:spcBef>
              <a:spcAft>
                <a:spcPts val="1800"/>
              </a:spcAft>
              <a:buFont typeface="+mj-lt"/>
              <a:buAutoNum type="arabicPeriod"/>
            </a:pPr>
            <a:r>
              <a:rPr lang="en-US" altLang="en-US" dirty="0" smtClean="0">
                <a:latin typeface="Arial" panose="020B0604020202020204" pitchFamily="34" charset="0"/>
                <a:cs typeface="Arial" panose="020B0604020202020204" pitchFamily="34" charset="0"/>
              </a:rPr>
              <a:t>MPCV nonlinearity is a model-form uncertainty – lack of knowledge.</a:t>
            </a:r>
            <a:endParaRPr lang="en-US" altLang="en-US" dirty="0">
              <a:latin typeface="Arial" panose="020B0604020202020204" pitchFamily="34" charset="0"/>
              <a:cs typeface="Arial" panose="020B0604020202020204" pitchFamily="34" charset="0"/>
            </a:endParaRPr>
          </a:p>
          <a:p>
            <a:pPr marL="342900" indent="-342900" eaLnBrk="1" hangingPunct="1">
              <a:lnSpc>
                <a:spcPct val="90000"/>
              </a:lnSpc>
              <a:spcBef>
                <a:spcPct val="0"/>
              </a:spcBef>
              <a:spcAft>
                <a:spcPts val="1800"/>
              </a:spcAft>
              <a:buFont typeface="+mj-lt"/>
              <a:buAutoNum type="arabicPeriod"/>
            </a:pPr>
            <a:r>
              <a:rPr lang="en-US" altLang="en-US" dirty="0" smtClean="0">
                <a:latin typeface="Arial" panose="020B0604020202020204" pitchFamily="34" charset="0"/>
                <a:cs typeface="Arial" panose="020B0604020202020204" pitchFamily="34" charset="0"/>
              </a:rPr>
              <a:t>Treat MPCV nonlinearity as an </a:t>
            </a:r>
            <a:r>
              <a:rPr lang="en-US" altLang="en-US" b="1" i="1" dirty="0" smtClean="0">
                <a:latin typeface="Arial" panose="020B0604020202020204" pitchFamily="34" charset="0"/>
                <a:cs typeface="Arial" panose="020B0604020202020204" pitchFamily="34" charset="0"/>
              </a:rPr>
              <a:t>epistemic</a:t>
            </a:r>
            <a:r>
              <a:rPr lang="en-US" altLang="en-US" dirty="0" smtClean="0">
                <a:latin typeface="Arial" panose="020B0604020202020204" pitchFamily="34" charset="0"/>
                <a:cs typeface="Arial" panose="020B0604020202020204" pitchFamily="34" charset="0"/>
              </a:rPr>
              <a:t> uncertainty.</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9497419"/>
      </p:ext>
    </p:extLst>
  </p:cSld>
  <p:clrMapOvr>
    <a:masterClrMapping/>
  </p:clrMapOvr>
  <mc:AlternateContent xmlns:mc="http://schemas.openxmlformats.org/markup-compatibility/2006" xmlns:p14="http://schemas.microsoft.com/office/powerpoint/2010/main">
    <mc:Choice Requires="p14">
      <p:transition spd="slow" p14:dur="2000" advTm="35385"/>
    </mc:Choice>
    <mc:Fallback xmlns="">
      <p:transition spd="slow" advTm="3538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6C89A4-BC62-024F-804A-6E4163A2E3A9}"/>
              </a:ext>
            </a:extLst>
          </p:cNvPr>
          <p:cNvSpPr/>
          <p:nvPr/>
        </p:nvSpPr>
        <p:spPr>
          <a:xfrm>
            <a:off x="406847" y="305281"/>
            <a:ext cx="8023350" cy="461665"/>
          </a:xfrm>
          <a:prstGeom prst="rect">
            <a:avLst/>
          </a:prstGeom>
        </p:spPr>
        <p:txBody>
          <a:bodyPr wrap="square">
            <a:spAutoFit/>
          </a:bodyPr>
          <a:lstStyle/>
          <a:p>
            <a:pPr algn="ctr"/>
            <a:r>
              <a:rPr lang="en-US" sz="2400" b="1" dirty="0" smtClean="0">
                <a:latin typeface="Arial" panose="020B0604020202020204" pitchFamily="34" charset="0"/>
                <a:cs typeface="Arial" panose="020B0604020202020204" pitchFamily="34" charset="0"/>
              </a:rPr>
              <a:t>Classification of Uncertain Variables</a:t>
            </a:r>
            <a:endParaRPr lang="en-US" sz="2400" dirty="0">
              <a:solidFill>
                <a:prstClr val="black"/>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68A97E0-137F-0240-B111-FB80B6C81928}"/>
              </a:ext>
            </a:extLst>
          </p:cNvPr>
          <p:cNvSpPr>
            <a:spLocks noChangeArrowheads="1"/>
          </p:cNvSpPr>
          <p:nvPr/>
        </p:nvSpPr>
        <p:spPr bwMode="auto">
          <a:xfrm>
            <a:off x="406847" y="1610635"/>
            <a:ext cx="8464826"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MS PGothic" panose="020B0600070205080204" pitchFamily="34" charset="-128"/>
              </a:defRPr>
            </a:lvl9pPr>
          </a:lstStyle>
          <a:p>
            <a:pPr marL="457200" indent="-457200" eaLnBrk="1" hangingPunct="1">
              <a:lnSpc>
                <a:spcPct val="90000"/>
              </a:lnSpc>
              <a:spcBef>
                <a:spcPct val="0"/>
              </a:spcBef>
              <a:spcAft>
                <a:spcPts val="1800"/>
              </a:spcAft>
              <a:buFont typeface="+mj-lt"/>
              <a:buAutoNum type="arabicPeriod"/>
            </a:pPr>
            <a:r>
              <a:rPr lang="en-US" altLang="en-US" b="1" dirty="0" err="1" smtClean="0">
                <a:latin typeface="Arial" panose="020B0604020202020204" pitchFamily="34" charset="0"/>
                <a:cs typeface="Arial" panose="020B0604020202020204" pitchFamily="34" charset="0"/>
              </a:rPr>
              <a:t>Aleatory</a:t>
            </a:r>
            <a:r>
              <a:rPr lang="en-US" altLang="en-US" dirty="0" smtClean="0">
                <a:latin typeface="Arial" panose="020B0604020202020204" pitchFamily="34" charset="0"/>
                <a:cs typeface="Arial" panose="020B0604020202020204" pitchFamily="34" charset="0"/>
              </a:rPr>
              <a:t> uncertainty – inherently random variable – sample from      corresponding probability distribution – uncertainty cannot be reduced.</a:t>
            </a:r>
            <a:endParaRPr lang="en-US" altLang="en-US" dirty="0">
              <a:latin typeface="Arial" panose="020B0604020202020204" pitchFamily="34" charset="0"/>
              <a:cs typeface="Arial" panose="020B0604020202020204" pitchFamily="34" charset="0"/>
            </a:endParaRPr>
          </a:p>
          <a:p>
            <a:pPr marL="457200" indent="-457200" eaLnBrk="1" hangingPunct="1">
              <a:lnSpc>
                <a:spcPct val="90000"/>
              </a:lnSpc>
              <a:spcBef>
                <a:spcPct val="0"/>
              </a:spcBef>
              <a:spcAft>
                <a:spcPts val="1800"/>
              </a:spcAft>
              <a:buFont typeface="+mj-lt"/>
              <a:buAutoNum type="arabicPeriod"/>
            </a:pPr>
            <a:r>
              <a:rPr lang="en-US" altLang="en-US" b="1" dirty="0" smtClean="0">
                <a:latin typeface="Arial" panose="020B0604020202020204" pitchFamily="34" charset="0"/>
                <a:cs typeface="Arial" panose="020B0604020202020204" pitchFamily="34" charset="0"/>
              </a:rPr>
              <a:t>Epistemic</a:t>
            </a:r>
            <a:r>
              <a:rPr lang="en-US" altLang="en-US" dirty="0" smtClean="0">
                <a:latin typeface="Arial" panose="020B0604020202020204" pitchFamily="34" charset="0"/>
                <a:cs typeface="Arial" panose="020B0604020202020204" pitchFamily="34" charset="0"/>
              </a:rPr>
              <a:t> uncertainty – deterministic variable with unknown value within a known interval – represents a lack of knowledge – uncertainty can be reduced.</a:t>
            </a:r>
            <a:endParaRPr lang="en-US" altLang="en-US" dirty="0">
              <a:latin typeface="Arial" panose="020B0604020202020204" pitchFamily="34" charset="0"/>
              <a:cs typeface="Arial" panose="020B0604020202020204" pitchFamily="34" charset="0"/>
            </a:endParaRPr>
          </a:p>
          <a:p>
            <a:pPr marL="406400" indent="-406400" eaLnBrk="1" hangingPunct="1">
              <a:lnSpc>
                <a:spcPct val="90000"/>
              </a:lnSpc>
              <a:spcBef>
                <a:spcPct val="0"/>
              </a:spcBef>
              <a:spcAft>
                <a:spcPts val="1800"/>
              </a:spcAft>
              <a:buNone/>
            </a:pPr>
            <a:r>
              <a:rPr lang="en-US" altLang="en-US" dirty="0" smtClean="0">
                <a:latin typeface="Arial" panose="020B0604020202020204" pitchFamily="34" charset="0"/>
                <a:cs typeface="Arial" panose="020B0604020202020204" pitchFamily="34" charset="0"/>
              </a:rPr>
              <a:t>      Cannot be represented by sampling from a probability distribution.</a:t>
            </a:r>
            <a:endParaRPr lang="en-US" altLang="en-US" dirty="0">
              <a:latin typeface="Arial" panose="020B0604020202020204" pitchFamily="34" charset="0"/>
              <a:cs typeface="Arial" panose="020B0604020202020204" pitchFamily="34" charset="0"/>
            </a:endParaRPr>
          </a:p>
          <a:p>
            <a:pPr marL="406400" indent="-406400" eaLnBrk="1" hangingPunct="1">
              <a:lnSpc>
                <a:spcPct val="90000"/>
              </a:lnSpc>
              <a:spcBef>
                <a:spcPct val="0"/>
              </a:spcBef>
              <a:spcAft>
                <a:spcPts val="1800"/>
              </a:spcAft>
              <a:buNone/>
            </a:pPr>
            <a:r>
              <a:rPr lang="en-US" altLang="en-US" dirty="0" smtClean="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C</a:t>
            </a:r>
            <a:r>
              <a:rPr lang="en-US" altLang="en-US" dirty="0" smtClean="0">
                <a:latin typeface="Arial" panose="020B0604020202020204" pitchFamily="34" charset="0"/>
                <a:cs typeface="Arial" panose="020B0604020202020204" pitchFamily="34" charset="0"/>
              </a:rPr>
              <a:t>annot be combined with </a:t>
            </a:r>
            <a:r>
              <a:rPr lang="en-US" altLang="en-US" dirty="0" err="1" smtClean="0">
                <a:latin typeface="Arial" panose="020B0604020202020204" pitchFamily="34" charset="0"/>
                <a:cs typeface="Arial" panose="020B0604020202020204" pitchFamily="34" charset="0"/>
              </a:rPr>
              <a:t>aleatory</a:t>
            </a:r>
            <a:r>
              <a:rPr lang="en-US" altLang="en-US" dirty="0" smtClean="0">
                <a:latin typeface="Arial" panose="020B0604020202020204" pitchFamily="34" charset="0"/>
                <a:cs typeface="Arial" panose="020B0604020202020204" pitchFamily="34" charset="0"/>
              </a:rPr>
              <a:t> uncertainty into a single MC analysis.</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574051"/>
      </p:ext>
    </p:extLst>
  </p:cSld>
  <p:clrMapOvr>
    <a:masterClrMapping/>
  </p:clrMapOvr>
  <mc:AlternateContent xmlns:mc="http://schemas.openxmlformats.org/markup-compatibility/2006" xmlns:p14="http://schemas.microsoft.com/office/powerpoint/2010/main">
    <mc:Choice Requires="p14">
      <p:transition spd="slow" p14:dur="2000" advTm="44376"/>
    </mc:Choice>
    <mc:Fallback xmlns="">
      <p:transition spd="slow" advTm="4437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C6C89A4-BC62-024F-804A-6E4163A2E3A9}"/>
              </a:ext>
            </a:extLst>
          </p:cNvPr>
          <p:cNvSpPr/>
          <p:nvPr/>
        </p:nvSpPr>
        <p:spPr>
          <a:xfrm>
            <a:off x="-1377247" y="133339"/>
            <a:ext cx="11641296" cy="830997"/>
          </a:xfrm>
          <a:prstGeom prst="rect">
            <a:avLst/>
          </a:prstGeom>
        </p:spPr>
        <p:txBody>
          <a:bodyPr wrap="square">
            <a:spAutoFit/>
          </a:bodyPr>
          <a:lstStyle/>
          <a:p>
            <a:pPr algn="ctr"/>
            <a:r>
              <a:rPr lang="en-US" sz="2400" b="1" dirty="0" smtClean="0">
                <a:latin typeface="Arial" panose="020B0604020202020204" pitchFamily="34" charset="0"/>
                <a:cs typeface="Arial" panose="020B0604020202020204" pitchFamily="34" charset="0"/>
              </a:rPr>
              <a:t>Combine Epistemic and Aleatory Uncertainty using</a:t>
            </a:r>
          </a:p>
          <a:p>
            <a:pPr algn="ctr"/>
            <a:r>
              <a:rPr lang="en-US" sz="2400" b="1" dirty="0" smtClean="0">
                <a:solidFill>
                  <a:prstClr val="black"/>
                </a:solidFill>
                <a:latin typeface="Arial" panose="020B0604020202020204" pitchFamily="34" charset="0"/>
                <a:cs typeface="Arial" panose="020B0604020202020204" pitchFamily="34" charset="0"/>
              </a:rPr>
              <a:t>Second Order Propagation - SOP</a:t>
            </a:r>
            <a:endParaRPr lang="en-US" sz="2400" dirty="0">
              <a:solidFill>
                <a:prstClr val="black"/>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2"/>
          <a:stretch>
            <a:fillRect/>
          </a:stretch>
        </p:blipFill>
        <p:spPr>
          <a:xfrm>
            <a:off x="2138783" y="1157716"/>
            <a:ext cx="5151031" cy="4985757"/>
          </a:xfrm>
          <a:prstGeom prst="rect">
            <a:avLst/>
          </a:prstGeom>
        </p:spPr>
      </p:pic>
      <p:sp>
        <p:nvSpPr>
          <p:cNvPr id="23" name="Rectangle 22"/>
          <p:cNvSpPr/>
          <p:nvPr/>
        </p:nvSpPr>
        <p:spPr>
          <a:xfrm>
            <a:off x="216864" y="2629253"/>
            <a:ext cx="1518364" cy="981423"/>
          </a:xfrm>
          <a:prstGeom prst="rect">
            <a:avLst/>
          </a:prstGeom>
        </p:spPr>
        <p:txBody>
          <a:bodyPr wrap="none">
            <a:spAutoFit/>
          </a:bodyPr>
          <a:lstStyle/>
          <a:p>
            <a:pPr algn="ctr">
              <a:lnSpc>
                <a:spcPct val="107000"/>
              </a:lnSpc>
            </a:pPr>
            <a:r>
              <a:rPr lang="en-US" sz="1800" b="1" dirty="0" smtClean="0">
                <a:latin typeface="Arial" panose="020B0604020202020204" pitchFamily="34" charset="0"/>
                <a:cs typeface="Arial" panose="020B0604020202020204" pitchFamily="34" charset="0"/>
              </a:rPr>
              <a:t>Outer Loop</a:t>
            </a:r>
          </a:p>
          <a:p>
            <a:pPr algn="ctr">
              <a:lnSpc>
                <a:spcPct val="107000"/>
              </a:lnSpc>
            </a:pPr>
            <a:r>
              <a:rPr lang="en-US" sz="1800" b="1" dirty="0" smtClean="0">
                <a:latin typeface="Arial" panose="020B0604020202020204" pitchFamily="34" charset="0"/>
                <a:cs typeface="Arial" panose="020B0604020202020204" pitchFamily="34" charset="0"/>
              </a:rPr>
              <a:t>MPCV</a:t>
            </a:r>
          </a:p>
          <a:p>
            <a:pPr algn="ctr">
              <a:lnSpc>
                <a:spcPct val="107000"/>
              </a:lnSpc>
            </a:pPr>
            <a:r>
              <a:rPr lang="en-US" sz="1800" b="1" dirty="0" smtClean="0">
                <a:latin typeface="Arial" panose="020B0604020202020204" pitchFamily="34" charset="0"/>
                <a:cs typeface="Arial" panose="020B0604020202020204" pitchFamily="34" charset="0"/>
              </a:rPr>
              <a:t>Nonlinearity</a:t>
            </a:r>
            <a:endParaRPr lang="en-US" sz="1800" b="1" dirty="0">
              <a:latin typeface="Arial" panose="020B0604020202020204" pitchFamily="34" charset="0"/>
              <a:ea typeface="Times New Roman" panose="02020603050405020304" pitchFamily="18" charset="0"/>
              <a:cs typeface="Arial" panose="020B0604020202020204" pitchFamily="34" charset="0"/>
            </a:endParaRPr>
          </a:p>
        </p:txBody>
      </p:sp>
      <p:sp>
        <p:nvSpPr>
          <p:cNvPr id="24" name="Rectangle 23"/>
          <p:cNvSpPr/>
          <p:nvPr/>
        </p:nvSpPr>
        <p:spPr>
          <a:xfrm>
            <a:off x="7516168" y="1442690"/>
            <a:ext cx="1377300" cy="685059"/>
          </a:xfrm>
          <a:prstGeom prst="rect">
            <a:avLst/>
          </a:prstGeom>
        </p:spPr>
        <p:txBody>
          <a:bodyPr wrap="none">
            <a:spAutoFit/>
          </a:bodyPr>
          <a:lstStyle/>
          <a:p>
            <a:pPr algn="ctr">
              <a:lnSpc>
                <a:spcPct val="107000"/>
              </a:lnSpc>
            </a:pPr>
            <a:r>
              <a:rPr lang="en-US" sz="1800" b="1" dirty="0" smtClean="0">
                <a:latin typeface="Arial" panose="020B0604020202020204" pitchFamily="34" charset="0"/>
                <a:cs typeface="Arial" panose="020B0604020202020204" pitchFamily="34" charset="0"/>
              </a:rPr>
              <a:t>Inner Loop</a:t>
            </a:r>
          </a:p>
          <a:p>
            <a:pPr algn="ctr">
              <a:lnSpc>
                <a:spcPct val="107000"/>
              </a:lnSpc>
            </a:pPr>
            <a:r>
              <a:rPr lang="en-US" sz="1800" b="1" dirty="0" smtClean="0">
                <a:latin typeface="Arial" panose="020B0604020202020204" pitchFamily="34" charset="0"/>
                <a:cs typeface="Arial" panose="020B0604020202020204" pitchFamily="34" charset="0"/>
              </a:rPr>
              <a:t>HPV UQ</a:t>
            </a:r>
            <a:endParaRPr lang="en-US" sz="1800" b="1" dirty="0">
              <a:latin typeface="Arial" panose="020B0604020202020204" pitchFamily="34" charset="0"/>
              <a:ea typeface="Times New Roman" panose="02020603050405020304" pitchFamily="18" charset="0"/>
              <a:cs typeface="Arial" panose="020B0604020202020204" pitchFamily="34" charset="0"/>
            </a:endParaRPr>
          </a:p>
        </p:txBody>
      </p:sp>
      <p:cxnSp>
        <p:nvCxnSpPr>
          <p:cNvPr id="25" name="Straight Arrow Connector 24"/>
          <p:cNvCxnSpPr/>
          <p:nvPr/>
        </p:nvCxnSpPr>
        <p:spPr bwMode="auto">
          <a:xfrm>
            <a:off x="1872558" y="3119965"/>
            <a:ext cx="914400"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bwMode="auto">
          <a:xfrm flipH="1">
            <a:off x="6473636" y="1785220"/>
            <a:ext cx="1034835"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27" name="Rectangle 26"/>
          <p:cNvSpPr/>
          <p:nvPr/>
        </p:nvSpPr>
        <p:spPr>
          <a:xfrm>
            <a:off x="426765" y="5429973"/>
            <a:ext cx="2973659" cy="647442"/>
          </a:xfrm>
          <a:prstGeom prst="rect">
            <a:avLst/>
          </a:prstGeom>
        </p:spPr>
        <p:txBody>
          <a:bodyPr wrap="square">
            <a:spAutoFit/>
          </a:bodyPr>
          <a:lstStyle/>
          <a:p>
            <a:r>
              <a:rPr lang="en-US" sz="900" dirty="0">
                <a:latin typeface="Times New Roman" panose="02020603050405020304" pitchFamily="18" charset="0"/>
                <a:ea typeface="Times New Roman" panose="02020603050405020304" pitchFamily="18" charset="0"/>
              </a:rPr>
              <a:t>Bailey, E., and Peterson, L., </a:t>
            </a:r>
            <a:r>
              <a:rPr lang="en-US" sz="900" i="1" dirty="0">
                <a:latin typeface="Times New Roman" panose="02020603050405020304" pitchFamily="18" charset="0"/>
                <a:ea typeface="Times New Roman" panose="02020603050405020304" pitchFamily="18" charset="0"/>
              </a:rPr>
              <a:t>Ignorance vs. </a:t>
            </a:r>
            <a:r>
              <a:rPr lang="en-US" sz="900" i="1" dirty="0" smtClean="0">
                <a:latin typeface="Times New Roman" panose="02020603050405020304" pitchFamily="18" charset="0"/>
                <a:ea typeface="Times New Roman" panose="02020603050405020304" pitchFamily="18" charset="0"/>
              </a:rPr>
              <a:t>Variability</a:t>
            </a:r>
            <a:r>
              <a:rPr lang="en-US" sz="900" i="1" dirty="0">
                <a:latin typeface="Times New Roman" panose="02020603050405020304" pitchFamily="18" charset="0"/>
                <a:ea typeface="Times New Roman" panose="02020603050405020304" pitchFamily="18" charset="0"/>
              </a:rPr>
              <a:t>: Considerations for UQ Analysis</a:t>
            </a:r>
            <a:r>
              <a:rPr lang="en-US" sz="900" dirty="0">
                <a:latin typeface="Times New Roman" panose="02020603050405020304" pitchFamily="18" charset="0"/>
                <a:ea typeface="Times New Roman" panose="02020603050405020304" pitchFamily="18" charset="0"/>
              </a:rPr>
              <a:t>, Joint GN&amp;C and L&amp;D Uncertainty Quantification Workshop, Marshall Space Flight Center, January 17, 2018.</a:t>
            </a:r>
            <a:endParaRPr lang="en-US" sz="900" dirty="0"/>
          </a:p>
        </p:txBody>
      </p:sp>
    </p:spTree>
    <p:extLst>
      <p:ext uri="{BB962C8B-B14F-4D97-AF65-F5344CB8AC3E}">
        <p14:creationId xmlns:p14="http://schemas.microsoft.com/office/powerpoint/2010/main" val="202386264"/>
      </p:ext>
    </p:extLst>
  </p:cSld>
  <p:clrMapOvr>
    <a:masterClrMapping/>
  </p:clrMapOvr>
  <mc:AlternateContent xmlns:mc="http://schemas.openxmlformats.org/markup-compatibility/2006" xmlns:p14="http://schemas.microsoft.com/office/powerpoint/2010/main">
    <mc:Choice Requires="p14">
      <p:transition spd="slow" p14:dur="2000" advTm="95628"/>
    </mc:Choice>
    <mc:Fallback xmlns="">
      <p:transition spd="slow" advTm="9562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6C89A4-BC62-024F-804A-6E4163A2E3A9}"/>
              </a:ext>
            </a:extLst>
          </p:cNvPr>
          <p:cNvSpPr/>
          <p:nvPr/>
        </p:nvSpPr>
        <p:spPr>
          <a:xfrm>
            <a:off x="-132348" y="189237"/>
            <a:ext cx="8819147" cy="707886"/>
          </a:xfrm>
          <a:prstGeom prst="rect">
            <a:avLst/>
          </a:prstGeom>
        </p:spPr>
        <p:txBody>
          <a:bodyPr wrap="square">
            <a:spAutoFit/>
          </a:bodyPr>
          <a:lstStyle/>
          <a:p>
            <a:pPr algn="ctr"/>
            <a:r>
              <a:rPr lang="en-US" sz="2000" b="1" dirty="0" smtClean="0">
                <a:latin typeface="Arial" panose="020B0604020202020204" pitchFamily="34" charset="0"/>
                <a:cs typeface="Arial" panose="020B0604020202020204" pitchFamily="34" charset="0"/>
              </a:rPr>
              <a:t>Each Sampling of Epistemic Variables (Outer Loop)</a:t>
            </a:r>
          </a:p>
          <a:p>
            <a:pPr algn="ctr"/>
            <a:r>
              <a:rPr lang="en-US" sz="2000" b="1" dirty="0" smtClean="0">
                <a:latin typeface="Arial" panose="020B0604020202020204" pitchFamily="34" charset="0"/>
                <a:cs typeface="Arial" panose="020B0604020202020204" pitchFamily="34" charset="0"/>
              </a:rPr>
              <a:t>Produces a CDF for QOI from Inner Loop –</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Horsetail Plot</a:t>
            </a:r>
            <a:endParaRPr lang="en-US" sz="2000"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40336" y="4752809"/>
            <a:ext cx="2849230" cy="981423"/>
          </a:xfrm>
          <a:prstGeom prst="rect">
            <a:avLst/>
          </a:prstGeom>
        </p:spPr>
        <p:txBody>
          <a:bodyPr wrap="square">
            <a:spAutoFit/>
          </a:bodyPr>
          <a:lstStyle/>
          <a:p>
            <a:pPr algn="ctr">
              <a:lnSpc>
                <a:spcPct val="107000"/>
              </a:lnSpc>
            </a:pPr>
            <a:r>
              <a:rPr lang="en-US" sz="1800" dirty="0" smtClean="0">
                <a:latin typeface="Arial" panose="020B0604020202020204" pitchFamily="34" charset="0"/>
                <a:cs typeface="Arial" panose="020B0604020202020204" pitchFamily="34" charset="0"/>
              </a:rPr>
              <a:t>Produces intervals of</a:t>
            </a:r>
          </a:p>
          <a:p>
            <a:pPr algn="ctr">
              <a:lnSpc>
                <a:spcPct val="107000"/>
              </a:lnSpc>
            </a:pPr>
            <a:r>
              <a:rPr lang="en-US" sz="1800" dirty="0">
                <a:latin typeface="Arial" panose="020B0604020202020204" pitchFamily="34" charset="0"/>
                <a:cs typeface="Arial" panose="020B0604020202020204" pitchFamily="34" charset="0"/>
              </a:rPr>
              <a:t>p</a:t>
            </a:r>
            <a:r>
              <a:rPr lang="en-US" sz="1800" dirty="0" smtClean="0">
                <a:latin typeface="Arial" panose="020B0604020202020204" pitchFamily="34" charset="0"/>
                <a:cs typeface="Arial" panose="020B0604020202020204" pitchFamily="34" charset="0"/>
              </a:rPr>
              <a:t>lausible </a:t>
            </a:r>
            <a:r>
              <a:rPr lang="en-US" sz="1800" dirty="0">
                <a:latin typeface="Arial" panose="020B0604020202020204" pitchFamily="34" charset="0"/>
                <a:cs typeface="Arial" panose="020B0604020202020204" pitchFamily="34" charset="0"/>
              </a:rPr>
              <a:t>p</a:t>
            </a:r>
            <a:r>
              <a:rPr lang="en-US" sz="1800" dirty="0" smtClean="0">
                <a:latin typeface="Arial" panose="020B0604020202020204" pitchFamily="34" charset="0"/>
                <a:cs typeface="Arial" panose="020B0604020202020204" pitchFamily="34" charset="0"/>
              </a:rPr>
              <a:t>robabilities</a:t>
            </a:r>
          </a:p>
          <a:p>
            <a:pPr algn="ctr">
              <a:lnSpc>
                <a:spcPct val="107000"/>
              </a:lnSpc>
            </a:pPr>
            <a:r>
              <a:rPr lang="en-US" sz="1800" dirty="0" smtClean="0">
                <a:latin typeface="Arial" panose="020B0604020202020204" pitchFamily="34" charset="0"/>
                <a:cs typeface="Arial" panose="020B0604020202020204" pitchFamily="34" charset="0"/>
              </a:rPr>
              <a:t>or plausible QOIs</a:t>
            </a:r>
            <a:endParaRPr lang="en-US" sz="18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129881" y="1416521"/>
            <a:ext cx="2670140" cy="3088923"/>
          </a:xfrm>
          <a:prstGeom prst="rect">
            <a:avLst/>
          </a:prstGeom>
        </p:spPr>
        <p:txBody>
          <a:bodyPr wrap="square">
            <a:spAutoFit/>
          </a:bodyPr>
          <a:lstStyle/>
          <a:p>
            <a:pPr algn="ctr">
              <a:lnSpc>
                <a:spcPct val="107000"/>
              </a:lnSpc>
            </a:pPr>
            <a:r>
              <a:rPr lang="en-US" sz="1800" dirty="0" smtClean="0">
                <a:latin typeface="Arial" panose="020B0604020202020204" pitchFamily="34" charset="0"/>
                <a:cs typeface="Arial" panose="020B0604020202020204" pitchFamily="34" charset="0"/>
              </a:rPr>
              <a:t>Ensemble of CDFs</a:t>
            </a:r>
          </a:p>
          <a:p>
            <a:pPr algn="ctr">
              <a:lnSpc>
                <a:spcPct val="107000"/>
              </a:lnSpc>
            </a:pPr>
            <a:endParaRPr lang="en-US" sz="1800" dirty="0" smtClean="0">
              <a:latin typeface="Arial" panose="020B0604020202020204" pitchFamily="34" charset="0"/>
              <a:cs typeface="Arial" panose="020B0604020202020204" pitchFamily="34" charset="0"/>
            </a:endParaRPr>
          </a:p>
          <a:p>
            <a:pPr algn="ctr">
              <a:lnSpc>
                <a:spcPct val="107000"/>
              </a:lnSpc>
            </a:pPr>
            <a:r>
              <a:rPr lang="en-US" sz="1800" dirty="0">
                <a:latin typeface="Arial" panose="020B0604020202020204" pitchFamily="34" charset="0"/>
                <a:cs typeface="Arial" panose="020B0604020202020204" pitchFamily="34" charset="0"/>
              </a:rPr>
              <a:t>Each CDF has no relative probability of occurrence, </a:t>
            </a:r>
            <a:r>
              <a:rPr lang="en-US" sz="1800" dirty="0" smtClean="0">
                <a:latin typeface="Arial" panose="020B0604020202020204" pitchFamily="34" charset="0"/>
                <a:cs typeface="Arial" panose="020B0604020202020204" pitchFamily="34" charset="0"/>
              </a:rPr>
              <a:t>each </a:t>
            </a:r>
            <a:r>
              <a:rPr lang="en-US" sz="1800" dirty="0">
                <a:latin typeface="Arial" panose="020B0604020202020204" pitchFamily="34" charset="0"/>
                <a:cs typeface="Arial" panose="020B0604020202020204" pitchFamily="34" charset="0"/>
              </a:rPr>
              <a:t>is </a:t>
            </a:r>
            <a:r>
              <a:rPr lang="en-US" sz="1800" dirty="0" smtClean="0">
                <a:latin typeface="Arial" panose="020B0604020202020204" pitchFamily="34" charset="0"/>
                <a:cs typeface="Arial" panose="020B0604020202020204" pitchFamily="34" charset="0"/>
              </a:rPr>
              <a:t>equally possible </a:t>
            </a:r>
          </a:p>
          <a:p>
            <a:pPr algn="ctr">
              <a:lnSpc>
                <a:spcPct val="107000"/>
              </a:lnSpc>
            </a:pPr>
            <a:endParaRPr lang="en-US" sz="1800" dirty="0" smtClean="0">
              <a:latin typeface="Arial" panose="020B0604020202020204" pitchFamily="34" charset="0"/>
              <a:cs typeface="Arial" panose="020B0604020202020204" pitchFamily="34" charset="0"/>
            </a:endParaRPr>
          </a:p>
          <a:p>
            <a:pPr algn="ctr">
              <a:lnSpc>
                <a:spcPct val="107000"/>
              </a:lnSpc>
            </a:pPr>
            <a:r>
              <a:rPr lang="en-US" sz="1800" dirty="0" smtClean="0">
                <a:latin typeface="Arial" panose="020B0604020202020204" pitchFamily="34" charset="0"/>
                <a:cs typeface="Arial" panose="020B0604020202020204" pitchFamily="34" charset="0"/>
              </a:rPr>
              <a:t>Upper and lower</a:t>
            </a:r>
          </a:p>
          <a:p>
            <a:pPr algn="ctr">
              <a:lnSpc>
                <a:spcPct val="107000"/>
              </a:lnSpc>
            </a:pPr>
            <a:r>
              <a:rPr lang="en-US" sz="1800" dirty="0">
                <a:latin typeface="Arial" panose="020B0604020202020204" pitchFamily="34" charset="0"/>
                <a:cs typeface="Arial" panose="020B0604020202020204" pitchFamily="34" charset="0"/>
              </a:rPr>
              <a:t>b</a:t>
            </a:r>
            <a:r>
              <a:rPr lang="en-US" sz="1800" dirty="0" smtClean="0">
                <a:latin typeface="Arial" panose="020B0604020202020204" pitchFamily="34" charset="0"/>
                <a:cs typeface="Arial" panose="020B0604020202020204" pitchFamily="34" charset="0"/>
              </a:rPr>
              <a:t>ound CDFs produce a </a:t>
            </a:r>
            <a:r>
              <a:rPr lang="en-US" sz="2000" b="1" dirty="0" smtClean="0">
                <a:latin typeface="Arial" panose="020B0604020202020204" pitchFamily="34" charset="0"/>
                <a:cs typeface="Arial" panose="020B0604020202020204" pitchFamily="34" charset="0"/>
              </a:rPr>
              <a:t>P-Box</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997" y="1189972"/>
            <a:ext cx="5904172" cy="4829110"/>
          </a:xfrm>
          <a:prstGeom prst="rect">
            <a:avLst/>
          </a:prstGeom>
        </p:spPr>
      </p:pic>
    </p:spTree>
    <p:extLst>
      <p:ext uri="{BB962C8B-B14F-4D97-AF65-F5344CB8AC3E}">
        <p14:creationId xmlns:p14="http://schemas.microsoft.com/office/powerpoint/2010/main" val="3083138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6C89A4-BC62-024F-804A-6E4163A2E3A9}"/>
              </a:ext>
            </a:extLst>
          </p:cNvPr>
          <p:cNvSpPr/>
          <p:nvPr/>
        </p:nvSpPr>
        <p:spPr>
          <a:xfrm>
            <a:off x="406848" y="409453"/>
            <a:ext cx="8023350" cy="461665"/>
          </a:xfrm>
          <a:prstGeom prst="rect">
            <a:avLst/>
          </a:prstGeom>
        </p:spPr>
        <p:txBody>
          <a:bodyPr wrap="square">
            <a:spAutoFit/>
          </a:bodyPr>
          <a:lstStyle/>
          <a:p>
            <a:pPr algn="ctr"/>
            <a:r>
              <a:rPr lang="en-US" sz="2400" b="1" dirty="0" smtClean="0">
                <a:latin typeface="Arial" panose="020B0604020202020204" pitchFamily="34" charset="0"/>
                <a:cs typeface="Arial" panose="020B0604020202020204" pitchFamily="34" charset="0"/>
              </a:rPr>
              <a:t>Apply SOP to MPCV Nonlinearity</a:t>
            </a:r>
            <a:endParaRPr lang="en-US" sz="2400" dirty="0">
              <a:solidFill>
                <a:prstClr val="black"/>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68A97E0-137F-0240-B111-FB80B6C81928}"/>
              </a:ext>
            </a:extLst>
          </p:cNvPr>
          <p:cNvSpPr>
            <a:spLocks noChangeArrowheads="1"/>
          </p:cNvSpPr>
          <p:nvPr/>
        </p:nvSpPr>
        <p:spPr bwMode="auto">
          <a:xfrm>
            <a:off x="633733" y="1847106"/>
            <a:ext cx="7966079"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Helvetica"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ea typeface="MS PGothic" panose="020B0600070205080204" pitchFamily="34" charset="-128"/>
              </a:defRPr>
            </a:lvl9pPr>
          </a:lstStyle>
          <a:p>
            <a:pPr marL="342900" indent="-342900" eaLnBrk="1" hangingPunct="1">
              <a:lnSpc>
                <a:spcPct val="90000"/>
              </a:lnSpc>
              <a:spcBef>
                <a:spcPct val="0"/>
              </a:spcBef>
              <a:spcAft>
                <a:spcPts val="1800"/>
              </a:spcAft>
              <a:buFont typeface="+mj-lt"/>
              <a:buAutoNum type="arabicPeriod"/>
            </a:pPr>
            <a:r>
              <a:rPr lang="en-US" altLang="en-US" dirty="0" smtClean="0">
                <a:latin typeface="Arial" panose="020B0604020202020204" pitchFamily="34" charset="0"/>
                <a:cs typeface="Arial" panose="020B0604020202020204" pitchFamily="34" charset="0"/>
              </a:rPr>
              <a:t>Outer loop represented by an ensemble of linear MPCV models.</a:t>
            </a:r>
            <a:endParaRPr lang="en-US" altLang="en-US" dirty="0">
              <a:latin typeface="Arial" panose="020B0604020202020204" pitchFamily="34" charset="0"/>
              <a:cs typeface="Arial" panose="020B0604020202020204" pitchFamily="34" charset="0"/>
            </a:endParaRPr>
          </a:p>
          <a:p>
            <a:pPr marL="342900" indent="-342900" eaLnBrk="1" hangingPunct="1">
              <a:lnSpc>
                <a:spcPct val="90000"/>
              </a:lnSpc>
              <a:spcBef>
                <a:spcPct val="0"/>
              </a:spcBef>
              <a:spcAft>
                <a:spcPts val="1800"/>
              </a:spcAft>
              <a:buFont typeface="+mj-lt"/>
              <a:buAutoNum type="arabicPeriod"/>
            </a:pPr>
            <a:r>
              <a:rPr lang="en-US" altLang="en-US" dirty="0" smtClean="0">
                <a:latin typeface="Arial" panose="020B0604020202020204" pitchFamily="34" charset="0"/>
                <a:cs typeface="Arial" panose="020B0604020202020204" pitchFamily="34" charset="0"/>
              </a:rPr>
              <a:t>One linear MPCV model for each component test forcing level.</a:t>
            </a:r>
            <a:endParaRPr lang="en-US" altLang="en-US" dirty="0">
              <a:latin typeface="Arial" panose="020B0604020202020204" pitchFamily="34" charset="0"/>
              <a:cs typeface="Arial" panose="020B0604020202020204" pitchFamily="34" charset="0"/>
            </a:endParaRPr>
          </a:p>
          <a:p>
            <a:pPr marL="342900" indent="-342900" eaLnBrk="1" hangingPunct="1">
              <a:lnSpc>
                <a:spcPct val="90000"/>
              </a:lnSpc>
              <a:spcBef>
                <a:spcPct val="0"/>
              </a:spcBef>
              <a:spcAft>
                <a:spcPts val="1800"/>
              </a:spcAft>
              <a:buFont typeface="+mj-lt"/>
              <a:buAutoNum type="arabicPeriod"/>
            </a:pPr>
            <a:r>
              <a:rPr lang="en-US" altLang="en-US" dirty="0" smtClean="0">
                <a:latin typeface="Arial" panose="020B0604020202020204" pitchFamily="34" charset="0"/>
                <a:cs typeface="Arial" panose="020B0604020202020204" pitchFamily="34" charset="0"/>
              </a:rPr>
              <a:t>Initially, only two models in ensemble, LL and HL MPCV.</a:t>
            </a:r>
            <a:endParaRPr lang="en-US" altLang="en-US" dirty="0">
              <a:latin typeface="Arial" panose="020B0604020202020204" pitchFamily="34" charset="0"/>
              <a:cs typeface="Arial" panose="020B0604020202020204" pitchFamily="34" charset="0"/>
            </a:endParaRPr>
          </a:p>
          <a:p>
            <a:pPr marL="342900" indent="-342900" eaLnBrk="1" hangingPunct="1">
              <a:lnSpc>
                <a:spcPct val="90000"/>
              </a:lnSpc>
              <a:spcBef>
                <a:spcPct val="0"/>
              </a:spcBef>
              <a:spcAft>
                <a:spcPts val="1800"/>
              </a:spcAft>
              <a:buFont typeface="+mj-lt"/>
              <a:buAutoNum type="arabicPeriod"/>
            </a:pPr>
            <a:r>
              <a:rPr lang="en-US" altLang="en-US" dirty="0" smtClean="0">
                <a:latin typeface="Arial" panose="020B0604020202020204" pitchFamily="34" charset="0"/>
                <a:cs typeface="Arial" panose="020B0604020202020204" pitchFamily="34" charset="0"/>
              </a:rPr>
              <a:t>LL and HL MPCV models were developed to bracket nonlinear system results, but no guarantee</a:t>
            </a: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this is the case.</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549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93" y="1599510"/>
            <a:ext cx="5442137" cy="4568900"/>
          </a:xfrm>
          <a:prstGeom prst="rect">
            <a:avLst/>
          </a:prstGeom>
        </p:spPr>
      </p:pic>
      <p:sp>
        <p:nvSpPr>
          <p:cNvPr id="3" name="Rectangle 2">
            <a:extLst>
              <a:ext uri="{FF2B5EF4-FFF2-40B4-BE49-F238E27FC236}">
                <a16:creationId xmlns:a16="http://schemas.microsoft.com/office/drawing/2014/main" id="{BC6C89A4-BC62-024F-804A-6E4163A2E3A9}"/>
              </a:ext>
            </a:extLst>
          </p:cNvPr>
          <p:cNvSpPr/>
          <p:nvPr/>
        </p:nvSpPr>
        <p:spPr>
          <a:xfrm>
            <a:off x="508497" y="77684"/>
            <a:ext cx="7904937" cy="830997"/>
          </a:xfrm>
          <a:prstGeom prst="rect">
            <a:avLst/>
          </a:prstGeom>
        </p:spPr>
        <p:txBody>
          <a:bodyPr wrap="square">
            <a:spAutoFit/>
          </a:bodyPr>
          <a:lstStyle/>
          <a:p>
            <a:pPr algn="ctr"/>
            <a:r>
              <a:rPr lang="en-US" sz="2400" b="1" dirty="0" smtClean="0">
                <a:latin typeface="Arial" panose="020B0604020202020204" pitchFamily="34" charset="0"/>
                <a:cs typeface="Arial" panose="020B0604020202020204" pitchFamily="34" charset="0"/>
              </a:rPr>
              <a:t>P-Box for GNC Stability Constraint on Pitch Bending</a:t>
            </a:r>
          </a:p>
          <a:p>
            <a:pPr algn="ctr"/>
            <a:r>
              <a:rPr lang="en-US" sz="2400" b="1" dirty="0" smtClean="0">
                <a:latin typeface="Arial" panose="020B0604020202020204" pitchFamily="34" charset="0"/>
                <a:cs typeface="Arial" panose="020B0604020202020204" pitchFamily="34" charset="0"/>
              </a:rPr>
              <a:t>Frequency Uncertainty at T0+120 Seconds</a:t>
            </a:r>
            <a:endParaRPr lang="en-US" sz="2400"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335109" y="1191887"/>
            <a:ext cx="8078325" cy="369332"/>
          </a:xfrm>
          <a:prstGeom prst="rect">
            <a:avLst/>
          </a:prstGeom>
        </p:spPr>
        <p:txBody>
          <a:bodyPr wrap="square">
            <a:spAutoFit/>
          </a:bodyPr>
          <a:lstStyle/>
          <a:p>
            <a:r>
              <a:rPr lang="en-US" sz="1800" dirty="0" smtClean="0">
                <a:latin typeface="Arial" panose="020B0604020202020204" pitchFamily="34" charset="0"/>
                <a:cs typeface="Arial" panose="020B0604020202020204" pitchFamily="34" charset="0"/>
              </a:rPr>
              <a:t>Expanded view </a:t>
            </a:r>
            <a:r>
              <a:rPr lang="en-US" dirty="0" smtClean="0">
                <a:latin typeface="Arial" panose="020B0604020202020204" pitchFamily="34" charset="0"/>
                <a:cs typeface="Arial" panose="020B0604020202020204" pitchFamily="34" charset="0"/>
              </a:rPr>
              <a:t>o</a:t>
            </a:r>
            <a:r>
              <a:rPr lang="en-US" sz="1800" dirty="0" smtClean="0">
                <a:latin typeface="Arial" panose="020B0604020202020204" pitchFamily="34" charset="0"/>
                <a:cs typeface="Arial" panose="020B0604020202020204" pitchFamily="34" charset="0"/>
              </a:rPr>
              <a:t>f</a:t>
            </a:r>
            <a:r>
              <a:rPr lang="en-US"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complimentary</a:t>
            </a:r>
            <a:r>
              <a:rPr lang="en-US"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CDFs (1-CDF) for percent frequency error</a:t>
            </a:r>
            <a:endParaRPr lang="en-US" sz="1800"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609212"/>
              </p:ext>
            </p:extLst>
          </p:nvPr>
        </p:nvGraphicFramePr>
        <p:xfrm>
          <a:off x="5496946" y="4459135"/>
          <a:ext cx="3474720" cy="1283596"/>
        </p:xfrm>
        <a:graphic>
          <a:graphicData uri="http://schemas.openxmlformats.org/drawingml/2006/table">
            <a:tbl>
              <a:tblPr firstRow="1" firstCol="1" bandRow="1">
                <a:tableStyleId>{5940675A-B579-460E-94D1-54222C63F5DA}</a:tableStyleId>
              </a:tblPr>
              <a:tblGrid>
                <a:gridCol w="1005840">
                  <a:extLst>
                    <a:ext uri="{9D8B030D-6E8A-4147-A177-3AD203B41FA5}">
                      <a16:colId xmlns:a16="http://schemas.microsoft.com/office/drawing/2014/main" val="1078815178"/>
                    </a:ext>
                  </a:extLst>
                </a:gridCol>
                <a:gridCol w="640080">
                  <a:extLst>
                    <a:ext uri="{9D8B030D-6E8A-4147-A177-3AD203B41FA5}">
                      <a16:colId xmlns:a16="http://schemas.microsoft.com/office/drawing/2014/main" val="2394570497"/>
                    </a:ext>
                  </a:extLst>
                </a:gridCol>
                <a:gridCol w="640080">
                  <a:extLst>
                    <a:ext uri="{9D8B030D-6E8A-4147-A177-3AD203B41FA5}">
                      <a16:colId xmlns:a16="http://schemas.microsoft.com/office/drawing/2014/main" val="3727601590"/>
                    </a:ext>
                  </a:extLst>
                </a:gridCol>
                <a:gridCol w="1188720">
                  <a:extLst>
                    <a:ext uri="{9D8B030D-6E8A-4147-A177-3AD203B41FA5}">
                      <a16:colId xmlns:a16="http://schemas.microsoft.com/office/drawing/2014/main" val="89833237"/>
                    </a:ext>
                  </a:extLst>
                </a:gridCol>
              </a:tblGrid>
              <a:tr h="214219">
                <a:tc rowSpan="2">
                  <a:txBody>
                    <a:bodyPr/>
                    <a:lstStyle/>
                    <a:p>
                      <a:pPr marL="0" marR="0" algn="ctr">
                        <a:spcBef>
                          <a:spcPts val="0"/>
                        </a:spcBef>
                        <a:spcAft>
                          <a:spcPts val="0"/>
                        </a:spcAft>
                      </a:pPr>
                      <a:r>
                        <a:rPr lang="en-US" sz="1400" dirty="0">
                          <a:effectLst/>
                        </a:rPr>
                        <a:t>Probability</a:t>
                      </a: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ABEDFD"/>
                    </a:solidFill>
                  </a:tcPr>
                </a:tc>
                <a:tc gridSpan="2">
                  <a:txBody>
                    <a:bodyPr/>
                    <a:lstStyle/>
                    <a:p>
                      <a:pPr marL="0" marR="0" algn="ctr">
                        <a:spcBef>
                          <a:spcPts val="0"/>
                        </a:spcBef>
                        <a:spcAft>
                          <a:spcPts val="0"/>
                        </a:spcAft>
                      </a:pPr>
                      <a:r>
                        <a:rPr lang="en-US" sz="1400" dirty="0">
                          <a:effectLst/>
                        </a:rPr>
                        <a:t>Range of </a:t>
                      </a:r>
                      <a:endParaRPr lang="en-US" sz="1400" dirty="0" smtClean="0">
                        <a:effectLst/>
                      </a:endParaRPr>
                    </a:p>
                    <a:p>
                      <a:pPr marL="0" marR="0" algn="ctr">
                        <a:spcBef>
                          <a:spcPts val="0"/>
                        </a:spcBef>
                        <a:spcAft>
                          <a:spcPts val="0"/>
                        </a:spcAft>
                      </a:pPr>
                      <a:r>
                        <a:rPr lang="en-US" sz="1400" dirty="0" smtClean="0">
                          <a:effectLst/>
                        </a:rPr>
                        <a:t>Uncertainty </a:t>
                      </a:r>
                      <a:r>
                        <a:rPr lang="en-US" sz="1400" dirty="0">
                          <a:effectLst/>
                        </a:rPr>
                        <a:t>- %</a:t>
                      </a: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ABEDFD"/>
                    </a:solidFill>
                  </a:tcPr>
                </a:tc>
                <a:tc hMerge="1">
                  <a:txBody>
                    <a:bodyPr/>
                    <a:lstStyle/>
                    <a:p>
                      <a:endParaRPr lang="en-US"/>
                    </a:p>
                  </a:txBody>
                  <a:tcPr/>
                </a:tc>
                <a:tc>
                  <a:txBody>
                    <a:bodyPr/>
                    <a:lstStyle/>
                    <a:p>
                      <a:pPr marL="0" marR="0" algn="ctr">
                        <a:spcBef>
                          <a:spcPts val="0"/>
                        </a:spcBef>
                        <a:spcAft>
                          <a:spcPts val="0"/>
                        </a:spcAft>
                      </a:pPr>
                      <a:r>
                        <a:rPr lang="en-US" sz="1400" dirty="0">
                          <a:effectLst/>
                        </a:rPr>
                        <a:t> </a:t>
                      </a:r>
                      <a:r>
                        <a:rPr lang="en-US" sz="1400" dirty="0" smtClean="0">
                          <a:effectLst/>
                        </a:rPr>
                        <a:t>Delta - %</a:t>
                      </a: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ABEDFD"/>
                    </a:solidFill>
                  </a:tcPr>
                </a:tc>
                <a:extLst>
                  <a:ext uri="{0D108BD9-81ED-4DB2-BD59-A6C34878D82A}">
                    <a16:rowId xmlns:a16="http://schemas.microsoft.com/office/drawing/2014/main" val="3885052972"/>
                  </a:ext>
                </a:extLst>
              </a:tr>
              <a:tr h="214219">
                <a:tc vMerge="1">
                  <a:txBody>
                    <a:bodyPr/>
                    <a:lstStyle/>
                    <a:p>
                      <a:endParaRPr lang="en-US"/>
                    </a:p>
                  </a:txBody>
                  <a:tcPr/>
                </a:tc>
                <a:tc>
                  <a:txBody>
                    <a:bodyPr/>
                    <a:lstStyle/>
                    <a:p>
                      <a:pPr marL="0" marR="0" algn="ctr">
                        <a:spcBef>
                          <a:spcPts val="0"/>
                        </a:spcBef>
                        <a:spcAft>
                          <a:spcPts val="0"/>
                        </a:spcAft>
                      </a:pPr>
                      <a:r>
                        <a:rPr lang="en-US" sz="1400" dirty="0">
                          <a:effectLst/>
                        </a:rPr>
                        <a:t>HL</a:t>
                      </a: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ABEDFD"/>
                    </a:solidFill>
                  </a:tcPr>
                </a:tc>
                <a:tc>
                  <a:txBody>
                    <a:bodyPr/>
                    <a:lstStyle/>
                    <a:p>
                      <a:pPr marL="0" marR="0" algn="ctr">
                        <a:spcBef>
                          <a:spcPts val="0"/>
                        </a:spcBef>
                        <a:spcAft>
                          <a:spcPts val="0"/>
                        </a:spcAft>
                      </a:pPr>
                      <a:r>
                        <a:rPr lang="en-US" sz="1400" dirty="0">
                          <a:effectLst/>
                        </a:rPr>
                        <a:t>LL</a:t>
                      </a: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ABEDFD"/>
                    </a:solidFill>
                  </a:tcPr>
                </a:tc>
                <a:tc>
                  <a:txBody>
                    <a:bodyPr/>
                    <a:lstStyle/>
                    <a:p>
                      <a:pPr marL="0" marR="0" algn="ctr">
                        <a:spcBef>
                          <a:spcPts val="0"/>
                        </a:spcBef>
                        <a:spcAft>
                          <a:spcPts val="0"/>
                        </a:spcAft>
                      </a:pPr>
                      <a:r>
                        <a:rPr lang="en-US" sz="1100" kern="1200" dirty="0" smtClean="0">
                          <a:solidFill>
                            <a:schemeClr val="tx1"/>
                          </a:solidFill>
                          <a:effectLst/>
                          <a:latin typeface="+mn-lt"/>
                          <a:ea typeface="+mn-ea"/>
                          <a:cs typeface="+mn-cs"/>
                        </a:rPr>
                        <a:t>abs([HL-LL]/LL)</a:t>
                      </a:r>
                      <a:endParaRPr lang="en-US"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ABEDFD"/>
                    </a:solidFill>
                  </a:tcPr>
                </a:tc>
                <a:extLst>
                  <a:ext uri="{0D108BD9-81ED-4DB2-BD59-A6C34878D82A}">
                    <a16:rowId xmlns:a16="http://schemas.microsoft.com/office/drawing/2014/main" val="3136755791"/>
                  </a:ext>
                </a:extLst>
              </a:tr>
              <a:tr h="214219">
                <a:tc>
                  <a:txBody>
                    <a:bodyPr/>
                    <a:lstStyle/>
                    <a:p>
                      <a:pPr marL="0" marR="0" algn="ctr">
                        <a:spcBef>
                          <a:spcPts val="0"/>
                        </a:spcBef>
                        <a:spcAft>
                          <a:spcPts val="0"/>
                        </a:spcAft>
                      </a:pPr>
                      <a:r>
                        <a:rPr lang="en-US" sz="1400" dirty="0">
                          <a:effectLst/>
                        </a:rPr>
                        <a:t>90</a:t>
                      </a: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smtClean="0">
                          <a:effectLst/>
                        </a:rPr>
                        <a:t>-3.60</a:t>
                      </a: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smtClean="0">
                          <a:effectLst/>
                        </a:rPr>
                        <a:t>-1.85</a:t>
                      </a: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smtClean="0">
                          <a:effectLst/>
                        </a:rPr>
                        <a:t>94.59</a:t>
                      </a: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04207078"/>
                  </a:ext>
                </a:extLst>
              </a:tr>
              <a:tr h="214219">
                <a:tc>
                  <a:txBody>
                    <a:bodyPr/>
                    <a:lstStyle/>
                    <a:p>
                      <a:pPr marL="0" marR="0" algn="ctr">
                        <a:spcBef>
                          <a:spcPts val="0"/>
                        </a:spcBef>
                        <a:spcAft>
                          <a:spcPts val="0"/>
                        </a:spcAft>
                      </a:pPr>
                      <a:r>
                        <a:rPr lang="en-US" sz="1400" dirty="0">
                          <a:effectLst/>
                        </a:rPr>
                        <a:t>95</a:t>
                      </a: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smtClean="0">
                          <a:effectLst/>
                        </a:rPr>
                        <a:t>-4.70</a:t>
                      </a: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smtClean="0">
                          <a:effectLst/>
                        </a:rPr>
                        <a:t>-2.40</a:t>
                      </a: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smtClean="0">
                          <a:effectLst/>
                        </a:rPr>
                        <a:t>95.83</a:t>
                      </a: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38105536"/>
                  </a:ext>
                </a:extLst>
              </a:tr>
              <a:tr h="214219">
                <a:tc>
                  <a:txBody>
                    <a:bodyPr/>
                    <a:lstStyle/>
                    <a:p>
                      <a:pPr marL="0" marR="0" algn="ctr">
                        <a:spcBef>
                          <a:spcPts val="0"/>
                        </a:spcBef>
                        <a:spcAft>
                          <a:spcPts val="0"/>
                        </a:spcAft>
                      </a:pPr>
                      <a:r>
                        <a:rPr lang="en-US" sz="1400" dirty="0">
                          <a:effectLst/>
                        </a:rPr>
                        <a:t>99</a:t>
                      </a: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dirty="0" smtClean="0">
                          <a:effectLst/>
                        </a:rPr>
                        <a:t>-7.15</a:t>
                      </a: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smtClean="0">
                          <a:effectLst/>
                        </a:rPr>
                        <a:t>-3.35</a:t>
                      </a: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smtClean="0">
                          <a:effectLst/>
                        </a:rPr>
                        <a:t>113.43</a:t>
                      </a: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7537127"/>
                  </a:ext>
                </a:extLst>
              </a:tr>
            </a:tbl>
          </a:graphicData>
        </a:graphic>
      </p:graphicFrame>
      <p:sp>
        <p:nvSpPr>
          <p:cNvPr id="6" name="Rectangle 5"/>
          <p:cNvSpPr/>
          <p:nvPr/>
        </p:nvSpPr>
        <p:spPr>
          <a:xfrm>
            <a:off x="5653357" y="1844425"/>
            <a:ext cx="3147015" cy="2299284"/>
          </a:xfrm>
          <a:prstGeom prst="rect">
            <a:avLst/>
          </a:prstGeom>
        </p:spPr>
        <p:txBody>
          <a:bodyPr wrap="none">
            <a:spAutoFit/>
          </a:bodyPr>
          <a:lstStyle/>
          <a:p>
            <a:pPr>
              <a:lnSpc>
                <a:spcPct val="107000"/>
              </a:lnSpc>
            </a:pPr>
            <a:r>
              <a:rPr lang="en-US" sz="1800" dirty="0" smtClean="0">
                <a:latin typeface="Arial" panose="020B0604020202020204" pitchFamily="34" charset="0"/>
                <a:cs typeface="Arial" panose="020B0604020202020204" pitchFamily="34" charset="0"/>
              </a:rPr>
              <a:t>Plausible range of probability</a:t>
            </a:r>
          </a:p>
          <a:p>
            <a:pPr>
              <a:lnSpc>
                <a:spcPct val="107000"/>
              </a:lnSpc>
              <a:spcAft>
                <a:spcPts val="600"/>
              </a:spcAft>
            </a:pPr>
            <a:r>
              <a:rPr lang="en-US" sz="1800" dirty="0" smtClean="0">
                <a:latin typeface="Arial" panose="020B0604020202020204" pitchFamily="34" charset="0"/>
                <a:cs typeface="Arial" panose="020B0604020202020204" pitchFamily="34" charset="0"/>
              </a:rPr>
              <a:t>at -10% uncertainty bound:</a:t>
            </a:r>
          </a:p>
          <a:p>
            <a:pPr>
              <a:lnSpc>
                <a:spcPct val="107000"/>
              </a:lnSpc>
            </a:pPr>
            <a:r>
              <a:rPr lang="en-US" sz="1800" dirty="0" smtClean="0">
                <a:latin typeface="Arial" panose="020B0604020202020204" pitchFamily="34" charset="0"/>
                <a:ea typeface="Times New Roman" panose="02020603050405020304" pitchFamily="18" charset="0"/>
                <a:cs typeface="Arial" panose="020B0604020202020204" pitchFamily="34" charset="0"/>
              </a:rPr>
              <a:t>P99.8 – P100</a:t>
            </a:r>
          </a:p>
          <a:p>
            <a:pPr>
              <a:lnSpc>
                <a:spcPct val="107000"/>
              </a:lnSpc>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pPr>
            <a:r>
              <a:rPr lang="en-US" sz="1800" dirty="0">
                <a:latin typeface="Arial" panose="020B0604020202020204" pitchFamily="34" charset="0"/>
                <a:cs typeface="Arial" panose="020B0604020202020204" pitchFamily="34" charset="0"/>
              </a:rPr>
              <a:t>Plausible range of probability</a:t>
            </a:r>
          </a:p>
          <a:p>
            <a:pPr>
              <a:lnSpc>
                <a:spcPct val="107000"/>
              </a:lnSpc>
              <a:spcAft>
                <a:spcPts val="600"/>
              </a:spcAft>
            </a:pPr>
            <a:r>
              <a:rPr lang="en-US" sz="1800" dirty="0">
                <a:latin typeface="Arial" panose="020B0604020202020204" pitchFamily="34" charset="0"/>
                <a:cs typeface="Arial" panose="020B0604020202020204" pitchFamily="34" charset="0"/>
              </a:rPr>
              <a:t>at </a:t>
            </a:r>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5</a:t>
            </a:r>
            <a:r>
              <a:rPr lang="en-US" sz="1800" dirty="0" smtClean="0">
                <a:latin typeface="Arial" panose="020B0604020202020204" pitchFamily="34" charset="0"/>
                <a:cs typeface="Arial" panose="020B0604020202020204" pitchFamily="34" charset="0"/>
              </a:rPr>
              <a:t>% uncertainty:</a:t>
            </a:r>
            <a:endParaRPr lang="en-US" sz="1800" dirty="0">
              <a:latin typeface="Arial" panose="020B0604020202020204" pitchFamily="34" charset="0"/>
              <a:cs typeface="Arial" panose="020B0604020202020204" pitchFamily="34" charset="0"/>
            </a:endParaRPr>
          </a:p>
          <a:p>
            <a:pPr>
              <a:lnSpc>
                <a:spcPct val="107000"/>
              </a:lnSpc>
            </a:pPr>
            <a:r>
              <a:rPr lang="en-US" sz="1800" dirty="0" smtClean="0">
                <a:latin typeface="Arial" panose="020B0604020202020204" pitchFamily="34" charset="0"/>
                <a:ea typeface="Times New Roman" panose="02020603050405020304" pitchFamily="18" charset="0"/>
                <a:cs typeface="Arial" panose="020B0604020202020204" pitchFamily="34" charset="0"/>
              </a:rPr>
              <a:t>P95.8 </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smtClean="0">
                <a:latin typeface="Arial" panose="020B0604020202020204" pitchFamily="34" charset="0"/>
                <a:ea typeface="Times New Roman" panose="02020603050405020304" pitchFamily="18" charset="0"/>
                <a:cs typeface="Arial" panose="020B0604020202020204" pitchFamily="34" charset="0"/>
              </a:rPr>
              <a:t>P100</a:t>
            </a:r>
            <a:endParaRPr lang="en-US" sz="18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16076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6C89A4-BC62-024F-804A-6E4163A2E3A9}"/>
              </a:ext>
            </a:extLst>
          </p:cNvPr>
          <p:cNvSpPr/>
          <p:nvPr/>
        </p:nvSpPr>
        <p:spPr>
          <a:xfrm>
            <a:off x="-177934" y="92062"/>
            <a:ext cx="9144948" cy="830997"/>
          </a:xfrm>
          <a:prstGeom prst="rect">
            <a:avLst/>
          </a:prstGeom>
        </p:spPr>
        <p:txBody>
          <a:bodyPr wrap="square">
            <a:spAutoFit/>
          </a:bodyPr>
          <a:lstStyle/>
          <a:p>
            <a:pPr algn="ctr"/>
            <a:r>
              <a:rPr lang="en-US" sz="2400" b="1" dirty="0" smtClean="0">
                <a:latin typeface="Arial" panose="020B0604020202020204" pitchFamily="34" charset="0"/>
                <a:cs typeface="Arial" panose="020B0604020202020204" pitchFamily="34" charset="0"/>
              </a:rPr>
              <a:t>Augment C4 Test Data with Surrogate Data </a:t>
            </a:r>
            <a:r>
              <a:rPr lang="en-US" sz="2400" b="1" dirty="0">
                <a:latin typeface="Arial" panose="020B0604020202020204" pitchFamily="34" charset="0"/>
                <a:cs typeface="Arial" panose="020B0604020202020204" pitchFamily="34" charset="0"/>
              </a:rPr>
              <a:t>B</a:t>
            </a:r>
            <a:r>
              <a:rPr lang="en-US" sz="2400" b="1" dirty="0" smtClean="0">
                <a:latin typeface="Arial" panose="020B0604020202020204" pitchFamily="34" charset="0"/>
                <a:cs typeface="Arial" panose="020B0604020202020204" pitchFamily="34" charset="0"/>
              </a:rPr>
              <a:t>ased on Nonlinear MPCV Model Derived from an </a:t>
            </a:r>
            <a:r>
              <a:rPr lang="en-US" sz="2400" b="1" dirty="0" err="1" smtClean="0">
                <a:latin typeface="Arial" panose="020B0604020202020204" pitchFamily="34" charset="0"/>
                <a:cs typeface="Arial" panose="020B0604020202020204" pitchFamily="34" charset="0"/>
              </a:rPr>
              <a:t>Abaqus</a:t>
            </a:r>
            <a:r>
              <a:rPr lang="en-US" sz="2400" b="1" dirty="0" smtClean="0">
                <a:latin typeface="Arial" panose="020B0604020202020204" pitchFamily="34" charset="0"/>
                <a:cs typeface="Arial" panose="020B0604020202020204" pitchFamily="34" charset="0"/>
              </a:rPr>
              <a:t> Model</a:t>
            </a:r>
            <a:endParaRPr lang="en-US" sz="2400"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494361" y="1144195"/>
            <a:ext cx="10045880" cy="1058367"/>
          </a:xfrm>
          <a:prstGeom prst="rect">
            <a:avLst/>
          </a:prstGeom>
        </p:spPr>
        <p:txBody>
          <a:bodyPr wrap="square">
            <a:spAutoFit/>
          </a:bodyPr>
          <a:lstStyle/>
          <a:p>
            <a:pPr marL="285750" indent="-285750">
              <a:lnSpc>
                <a:spcPct val="107000"/>
              </a:lnSpc>
              <a:spcAft>
                <a:spcPts val="6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Transformed to Matlab model with two 1-D nonlinear springs representing:</a:t>
            </a:r>
          </a:p>
          <a:p>
            <a:pPr>
              <a:lnSpc>
                <a:spcPct val="107000"/>
              </a:lnSpc>
            </a:pP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Airfoils between crew module adaptor (CMA) and fairing</a:t>
            </a:r>
          </a:p>
          <a:p>
            <a:pPr>
              <a:lnSpc>
                <a:spcPct val="107000"/>
              </a:lnSpc>
            </a:pP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smtClean="0">
                <a:latin typeface="Arial" panose="020B0604020202020204" pitchFamily="34" charset="0"/>
                <a:ea typeface="Times New Roman" panose="02020603050405020304" pitchFamily="18" charset="0"/>
                <a:cs typeface="Arial" panose="020B0604020202020204" pitchFamily="34" charset="0"/>
              </a:rPr>
              <a:t>Aerodeflectors between launch abort system (LAS) and CMA</a:t>
            </a:r>
            <a:endParaRPr lang="en-US" sz="1800" dirty="0">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494361" y="4889573"/>
            <a:ext cx="8857983" cy="1113831"/>
          </a:xfrm>
          <a:prstGeom prst="rect">
            <a:avLst/>
          </a:prstGeom>
        </p:spPr>
        <p:txBody>
          <a:bodyPr wrap="square">
            <a:spAutoFit/>
          </a:bodyPr>
          <a:lstStyle/>
          <a:p>
            <a:pPr marL="285750" indent="-285750">
              <a:lnSpc>
                <a:spcPct val="107000"/>
              </a:lnSpc>
              <a:spcAft>
                <a:spcPts val="12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Parameters tuned to approximately fit nonlinear behavior observed at LL (joints stuck) and HL (joints free) excitation levels.</a:t>
            </a:r>
          </a:p>
          <a:p>
            <a:pPr marL="285750" indent="-285750">
              <a:lnSpc>
                <a:spcPct val="107000"/>
              </a:lnSpc>
              <a:spcAft>
                <a:spcPts val="6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Matlab model 600X faster than Abaqus.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4540" y="2106765"/>
            <a:ext cx="4402964" cy="2739948"/>
          </a:xfrm>
          <a:prstGeom prst="rect">
            <a:avLst/>
          </a:prstGeom>
        </p:spPr>
      </p:pic>
      <p:grpSp>
        <p:nvGrpSpPr>
          <p:cNvPr id="4" name="Group 3"/>
          <p:cNvGrpSpPr/>
          <p:nvPr/>
        </p:nvGrpSpPr>
        <p:grpSpPr>
          <a:xfrm>
            <a:off x="-948" y="2617940"/>
            <a:ext cx="5242682" cy="1753644"/>
            <a:chOff x="2279988" y="2460539"/>
            <a:chExt cx="5523728" cy="1847652"/>
          </a:xfrm>
        </p:grpSpPr>
        <p:pic>
          <p:nvPicPr>
            <p:cNvPr id="5" name="Picture 4" descr="image001"/>
            <p:cNvPicPr/>
            <p:nvPr/>
          </p:nvPicPr>
          <p:blipFill>
            <a:blip r:embed="rId3">
              <a:extLst>
                <a:ext uri="{28A0092B-C50C-407E-A947-70E740481C1C}">
                  <a14:useLocalDpi xmlns:a14="http://schemas.microsoft.com/office/drawing/2010/main" val="0"/>
                </a:ext>
              </a:extLst>
            </a:blip>
            <a:srcRect/>
            <a:stretch>
              <a:fillRect/>
            </a:stretch>
          </p:blipFill>
          <p:spPr bwMode="auto">
            <a:xfrm>
              <a:off x="2279988" y="2643820"/>
              <a:ext cx="5523728" cy="1563319"/>
            </a:xfrm>
            <a:prstGeom prst="rect">
              <a:avLst/>
            </a:prstGeom>
            <a:noFill/>
            <a:ln>
              <a:noFill/>
            </a:ln>
            <a:extLst/>
          </p:spPr>
        </p:pic>
        <p:sp>
          <p:nvSpPr>
            <p:cNvPr id="6" name="Rectangle 5"/>
            <p:cNvSpPr/>
            <p:nvPr/>
          </p:nvSpPr>
          <p:spPr>
            <a:xfrm>
              <a:off x="4008639" y="2460539"/>
              <a:ext cx="1457387" cy="306109"/>
            </a:xfrm>
            <a:prstGeom prst="rect">
              <a:avLst/>
            </a:prstGeom>
          </p:spPr>
          <p:txBody>
            <a:bodyPr wrap="none">
              <a:spAutoFit/>
            </a:bodyPr>
            <a:lstStyle/>
            <a:p>
              <a:pPr>
                <a:lnSpc>
                  <a:spcPct val="107000"/>
                </a:lnSpc>
              </a:pPr>
              <a:r>
                <a:rPr lang="en-US" sz="1400" dirty="0" smtClean="0">
                  <a:latin typeface="+mn-lt"/>
                </a:rPr>
                <a:t>Sliding Stiffness</a:t>
              </a:r>
              <a:endParaRPr lang="en-US" sz="1400" dirty="0">
                <a:latin typeface="+mn-lt"/>
                <a:ea typeface="Times New Roman" panose="02020603050405020304" pitchFamily="18" charset="0"/>
              </a:endParaRPr>
            </a:p>
          </p:txBody>
        </p:sp>
        <p:sp>
          <p:nvSpPr>
            <p:cNvPr id="7" name="Rectangle 6"/>
            <p:cNvSpPr/>
            <p:nvPr/>
          </p:nvSpPr>
          <p:spPr>
            <a:xfrm>
              <a:off x="4008638" y="3985346"/>
              <a:ext cx="1308307" cy="322845"/>
            </a:xfrm>
            <a:prstGeom prst="rect">
              <a:avLst/>
            </a:prstGeom>
          </p:spPr>
          <p:txBody>
            <a:bodyPr wrap="none">
              <a:spAutoFit/>
            </a:bodyPr>
            <a:lstStyle/>
            <a:p>
              <a:pPr>
                <a:lnSpc>
                  <a:spcPct val="107000"/>
                </a:lnSpc>
              </a:pPr>
              <a:r>
                <a:rPr lang="en-US" sz="1400" dirty="0" smtClean="0">
                  <a:latin typeface="+mn-lt"/>
                </a:rPr>
                <a:t>Stick Stiffness</a:t>
              </a:r>
              <a:endParaRPr lang="en-US" sz="1400" dirty="0">
                <a:latin typeface="+mn-lt"/>
                <a:ea typeface="Times New Roman" panose="02020603050405020304" pitchFamily="18" charset="0"/>
              </a:endParaRPr>
            </a:p>
          </p:txBody>
        </p:sp>
        <p:sp>
          <p:nvSpPr>
            <p:cNvPr id="16" name="Rectangle 15"/>
            <p:cNvSpPr/>
            <p:nvPr/>
          </p:nvSpPr>
          <p:spPr>
            <a:xfrm>
              <a:off x="4530854" y="3157370"/>
              <a:ext cx="1277914" cy="306109"/>
            </a:xfrm>
            <a:prstGeom prst="rect">
              <a:avLst/>
            </a:prstGeom>
          </p:spPr>
          <p:txBody>
            <a:bodyPr wrap="none">
              <a:spAutoFit/>
            </a:bodyPr>
            <a:lstStyle/>
            <a:p>
              <a:pPr>
                <a:lnSpc>
                  <a:spcPct val="107000"/>
                </a:lnSpc>
              </a:pPr>
              <a:r>
                <a:rPr lang="en-US" sz="1400" dirty="0" smtClean="0">
                  <a:latin typeface="+mn-lt"/>
                </a:rPr>
                <a:t>Friction Force</a:t>
              </a:r>
              <a:endParaRPr lang="en-US" sz="1400" dirty="0">
                <a:latin typeface="+mn-lt"/>
                <a:ea typeface="Times New Roman" panose="02020603050405020304" pitchFamily="18" charset="0"/>
              </a:endParaRPr>
            </a:p>
          </p:txBody>
        </p:sp>
      </p:grpSp>
    </p:spTree>
    <p:extLst>
      <p:ext uri="{BB962C8B-B14F-4D97-AF65-F5344CB8AC3E}">
        <p14:creationId xmlns:p14="http://schemas.microsoft.com/office/powerpoint/2010/main" val="2776210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Updated Title Slide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5400">
          <a:tailEnd type="stealth" w="lg" len="med"/>
        </a:ln>
      </a:spPr>
      <a:bodyPr rtlCol="0" anchor="ctr"/>
      <a:lstStyle>
        <a:defPPr algn="ctr">
          <a:defRPr sz="1600" dirty="0" err="1" smtClean="0">
            <a:solidFill>
              <a:schemeClr val="tx1"/>
            </a:solidFill>
            <a:latin typeface="Century Gothic" panose="020B0502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latin typeface="Century Gothic" panose="020B0502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pdated ATA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Raleway"/>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rtlCol="0" anchor="ctr"/>
      <a:lstStyle>
        <a:defPPr algn="ctr">
          <a:defRPr sz="1400" dirty="0" smtClean="0">
            <a:solidFill>
              <a:schemeClr val="tx1"/>
            </a:solidFill>
            <a:latin typeface="Century Gothic" panose="020B0502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0070C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TA Theme">
  <a:themeElements>
    <a:clrScheme name="Komplete Orange, blue, green">
      <a:dk1>
        <a:sysClr val="windowText" lastClr="000000"/>
      </a:dk1>
      <a:lt1>
        <a:sysClr val="window" lastClr="FFFFFF"/>
      </a:lt1>
      <a:dk2>
        <a:srgbClr val="3A3838"/>
      </a:dk2>
      <a:lt2>
        <a:srgbClr val="A5A5A5"/>
      </a:lt2>
      <a:accent1>
        <a:srgbClr val="FAAA21"/>
      </a:accent1>
      <a:accent2>
        <a:srgbClr val="0D60AE"/>
      </a:accent2>
      <a:accent3>
        <a:srgbClr val="4AA03F"/>
      </a:accent3>
      <a:accent4>
        <a:srgbClr val="FCCC79"/>
      </a:accent4>
      <a:accent5>
        <a:srgbClr val="4AA0F1"/>
      </a:accent5>
      <a:accent6>
        <a:srgbClr val="8BCE83"/>
      </a:accent6>
      <a:hlink>
        <a:srgbClr val="A05024"/>
      </a:hlink>
      <a:folHlink>
        <a:srgbClr val="FEC037"/>
      </a:folHlink>
    </a:clrScheme>
    <a:fontScheme name="Custom 3">
      <a:majorFont>
        <a:latin typeface="Raleway"/>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Slide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52440</TotalTime>
  <Words>1298</Words>
  <Application>Microsoft Office PowerPoint</Application>
  <PresentationFormat>On-screen Show (4:3)</PresentationFormat>
  <Paragraphs>230</Paragraphs>
  <Slides>15</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MS PGothic</vt:lpstr>
      <vt:lpstr>Arial</vt:lpstr>
      <vt:lpstr>Calibri</vt:lpstr>
      <vt:lpstr>Century Gothic</vt:lpstr>
      <vt:lpstr>Times New Roman</vt:lpstr>
      <vt:lpstr>Wingdings</vt:lpstr>
      <vt:lpstr>Updated Title Slide Design</vt:lpstr>
      <vt:lpstr>Updated ATA Theme</vt:lpstr>
      <vt:lpstr>ATA Theme</vt:lpstr>
      <vt:lpstr>Title Slide Design</vt:lpstr>
      <vt:lpstr>Probability Bounds Analysis Applied to Multi-Purpose Crew Vehicle Nonlinearity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sdasds</dc:title>
  <dc:creator>Muse</dc:creator>
  <cp:lastModifiedBy>Dan Kammer</cp:lastModifiedBy>
  <cp:revision>2233</cp:revision>
  <cp:lastPrinted>2015-11-08T21:18:16Z</cp:lastPrinted>
  <dcterms:created xsi:type="dcterms:W3CDTF">2014-10-27T07:02:10Z</dcterms:created>
  <dcterms:modified xsi:type="dcterms:W3CDTF">2021-11-11T19:54:54Z</dcterms:modified>
</cp:coreProperties>
</file>