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7"/>
  </p:notesMasterIdLst>
  <p:sldIdLst>
    <p:sldId id="256" r:id="rId2"/>
    <p:sldId id="257" r:id="rId3"/>
    <p:sldId id="258" r:id="rId4"/>
    <p:sldId id="286" r:id="rId5"/>
    <p:sldId id="279" r:id="rId6"/>
    <p:sldId id="261" r:id="rId7"/>
    <p:sldId id="264" r:id="rId8"/>
    <p:sldId id="265" r:id="rId9"/>
    <p:sldId id="280" r:id="rId10"/>
    <p:sldId id="267" r:id="rId11"/>
    <p:sldId id="284" r:id="rId12"/>
    <p:sldId id="285" r:id="rId13"/>
    <p:sldId id="281" r:id="rId14"/>
    <p:sldId id="263" r:id="rId15"/>
    <p:sldId id="262" r:id="rId16"/>
    <p:sldId id="268" r:id="rId17"/>
    <p:sldId id="269" r:id="rId18"/>
    <p:sldId id="270" r:id="rId19"/>
    <p:sldId id="271" r:id="rId20"/>
    <p:sldId id="272" r:id="rId21"/>
    <p:sldId id="273" r:id="rId22"/>
    <p:sldId id="275" r:id="rId23"/>
    <p:sldId id="276" r:id="rId24"/>
    <p:sldId id="283"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F4FBFF"/>
    <a:srgbClr val="00D200"/>
    <a:srgbClr val="00DAEF"/>
    <a:srgbClr val="5C5E61"/>
    <a:srgbClr val="DB25D4"/>
    <a:srgbClr val="00D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2"/>
    <p:restoredTop sz="94684"/>
  </p:normalViewPr>
  <p:slideViewPr>
    <p:cSldViewPr snapToGrid="0" snapToObjects="1">
      <p:cViewPr varScale="1">
        <p:scale>
          <a:sx n="149" d="100"/>
          <a:sy n="149" d="100"/>
        </p:scale>
        <p:origin x="200"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E8B316-D997-E941-AEB9-1A735BDD2E99}" type="datetimeFigureOut">
              <a:rPr lang="en-US" smtClean="0"/>
              <a:t>11/12/21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8C68C-C1A5-3C42-A9CF-A495BF1197BC}" type="slidenum">
              <a:rPr lang="en-US" smtClean="0"/>
              <a:t>‹#›</a:t>
            </a:fld>
            <a:endParaRPr lang="en-US"/>
          </a:p>
        </p:txBody>
      </p:sp>
    </p:spTree>
    <p:extLst>
      <p:ext uri="{BB962C8B-B14F-4D97-AF65-F5344CB8AC3E}">
        <p14:creationId xmlns:p14="http://schemas.microsoft.com/office/powerpoint/2010/main" val="3874259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8C68C-C1A5-3C42-A9CF-A495BF1197BC}" type="slidenum">
              <a:rPr lang="en-US" smtClean="0"/>
              <a:t>9</a:t>
            </a:fld>
            <a:endParaRPr lang="en-US"/>
          </a:p>
        </p:txBody>
      </p:sp>
    </p:spTree>
    <p:extLst>
      <p:ext uri="{BB962C8B-B14F-4D97-AF65-F5344CB8AC3E}">
        <p14:creationId xmlns:p14="http://schemas.microsoft.com/office/powerpoint/2010/main" val="126116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8C68C-C1A5-3C42-A9CF-A495BF1197BC}" type="slidenum">
              <a:rPr lang="en-US" smtClean="0"/>
              <a:t>11</a:t>
            </a:fld>
            <a:endParaRPr lang="en-US"/>
          </a:p>
        </p:txBody>
      </p:sp>
    </p:spTree>
    <p:extLst>
      <p:ext uri="{BB962C8B-B14F-4D97-AF65-F5344CB8AC3E}">
        <p14:creationId xmlns:p14="http://schemas.microsoft.com/office/powerpoint/2010/main" val="2365735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8C68C-C1A5-3C42-A9CF-A495BF1197BC}" type="slidenum">
              <a:rPr lang="en-US" smtClean="0"/>
              <a:t>17</a:t>
            </a:fld>
            <a:endParaRPr lang="en-US"/>
          </a:p>
        </p:txBody>
      </p:sp>
    </p:spTree>
    <p:extLst>
      <p:ext uri="{BB962C8B-B14F-4D97-AF65-F5344CB8AC3E}">
        <p14:creationId xmlns:p14="http://schemas.microsoft.com/office/powerpoint/2010/main" val="3178044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8C68C-C1A5-3C42-A9CF-A495BF1197BC}" type="slidenum">
              <a:rPr lang="en-US" smtClean="0"/>
              <a:t>24</a:t>
            </a:fld>
            <a:endParaRPr lang="en-US"/>
          </a:p>
        </p:txBody>
      </p:sp>
    </p:spTree>
    <p:extLst>
      <p:ext uri="{BB962C8B-B14F-4D97-AF65-F5344CB8AC3E}">
        <p14:creationId xmlns:p14="http://schemas.microsoft.com/office/powerpoint/2010/main" val="32276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891" indent="0" algn="ctr">
              <a:buNone/>
              <a:defRPr/>
            </a:lvl2pPr>
            <a:lvl3pPr marL="685783" indent="0" algn="ctr">
              <a:buNone/>
              <a:defRPr/>
            </a:lvl3pPr>
            <a:lvl4pPr marL="1028674" indent="0" algn="ctr">
              <a:buNone/>
              <a:defRPr/>
            </a:lvl4pPr>
            <a:lvl5pPr marL="1371566" indent="0" algn="ctr">
              <a:buNone/>
              <a:defRPr/>
            </a:lvl5pPr>
            <a:lvl6pPr marL="1714457" indent="0" algn="ctr">
              <a:buNone/>
              <a:defRPr/>
            </a:lvl6pPr>
            <a:lvl7pPr marL="2057349" indent="0" algn="ctr">
              <a:buNone/>
              <a:defRPr/>
            </a:lvl7pPr>
            <a:lvl8pPr marL="2400240" indent="0" algn="ctr">
              <a:buNone/>
              <a:defRPr/>
            </a:lvl8pPr>
            <a:lvl9pPr marL="2743131" indent="0" algn="ctr">
              <a:buNone/>
              <a:defRPr/>
            </a:lvl9pPr>
          </a:lstStyle>
          <a:p>
            <a:r>
              <a:rPr lang="en-US"/>
              <a:t>Click to edit Master subtitle style</a:t>
            </a:r>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C0E9261D-640C-45FD-B8EF-420D1AC11330}"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804830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1600"/>
            </a:lvl2pPr>
            <a:lvl3pPr>
              <a:defRPr sz="14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D9A562F7-0190-47F2-B311-FC22AB6C833B}"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833277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891" indent="0">
              <a:buNone/>
              <a:defRPr sz="1351"/>
            </a:lvl2pPr>
            <a:lvl3pPr marL="685783" indent="0">
              <a:buNone/>
              <a:defRPr sz="1200"/>
            </a:lvl3pPr>
            <a:lvl4pPr marL="1028674" indent="0">
              <a:buNone/>
              <a:defRPr sz="1051"/>
            </a:lvl4pPr>
            <a:lvl5pPr marL="1371566" indent="0">
              <a:buNone/>
              <a:defRPr sz="1051"/>
            </a:lvl5pPr>
            <a:lvl6pPr marL="1714457" indent="0">
              <a:buNone/>
              <a:defRPr sz="1051"/>
            </a:lvl6pPr>
            <a:lvl7pPr marL="2057349" indent="0">
              <a:buNone/>
              <a:defRPr sz="1051"/>
            </a:lvl7pPr>
            <a:lvl8pPr marL="2400240" indent="0">
              <a:buNone/>
              <a:defRPr sz="1051"/>
            </a:lvl8pPr>
            <a:lvl9pPr marL="2743131" indent="0">
              <a:buNone/>
              <a:defRPr sz="1051"/>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FBC13C4-CCD3-443E-8BBD-F7CC1AE0C669}"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073211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953000"/>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953000"/>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2873FB5-87C1-4C40-8CFA-585C6183BB73}" type="slidenum">
              <a:rPr lang="en-US"/>
              <a:pPr/>
              <a:t>‹#›</a:t>
            </a:fld>
            <a:endParaRPr lang="en-US" sz="751">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4035284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4" y="1535113"/>
            <a:ext cx="5389033" cy="639763"/>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04BC4CE4-B776-4E5B-9036-19C5AE6AA926}" type="slidenum">
              <a:rPr lang="en-US"/>
              <a:pPr/>
              <a:t>‹#›</a:t>
            </a:fld>
            <a:endParaRPr lang="en-US" sz="751">
              <a:latin typeface="Times New Roman" pitchFamily="18" charset="0"/>
            </a:endParaRPr>
          </a:p>
        </p:txBody>
      </p:sp>
      <p:sp>
        <p:nvSpPr>
          <p:cNvPr id="9" name="Date Placeholder 8"/>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685422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endParaRPr lang="en-US" dirty="0"/>
          </a:p>
        </p:txBody>
      </p:sp>
      <p:sp>
        <p:nvSpPr>
          <p:cNvPr id="4" name="Slide Number Placeholder 3"/>
          <p:cNvSpPr>
            <a:spLocks noGrp="1"/>
          </p:cNvSpPr>
          <p:nvPr>
            <p:ph type="sldNum" sz="quarter" idx="11"/>
          </p:nvPr>
        </p:nvSpPr>
        <p:spPr/>
        <p:txBody>
          <a:bodyPr/>
          <a:lstStyle>
            <a:lvl1pPr>
              <a:defRPr/>
            </a:lvl1pPr>
          </a:lstStyle>
          <a:p>
            <a:fld id="{A4EA234E-74A9-47CE-8470-D8161206F228}" type="slidenum">
              <a:rPr lang="en-US"/>
              <a:pPr/>
              <a:t>‹#›</a:t>
            </a:fld>
            <a:endParaRPr lang="en-US" sz="751">
              <a:latin typeface="Times New Roman" pitchFamily="18" charset="0"/>
            </a:endParaRPr>
          </a:p>
        </p:txBody>
      </p:sp>
      <p:sp>
        <p:nvSpPr>
          <p:cNvPr id="5" name="Date Placeholder 4"/>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6071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F10B5D8F-DAF6-43BE-9BE1-C8E4D3B603F4}" type="slidenum">
              <a:rPr lang="en-US"/>
              <a:pPr/>
              <a:t>‹#›</a:t>
            </a:fld>
            <a:endParaRPr lang="en-US" sz="751">
              <a:latin typeface="Times New Roman" pitchFamily="18" charset="0"/>
            </a:endParaRPr>
          </a:p>
        </p:txBody>
      </p:sp>
      <p:sp>
        <p:nvSpPr>
          <p:cNvPr id="4" name="Date Placeholder 3"/>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88206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049"/>
            <a:ext cx="4011084"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7" y="1435104"/>
            <a:ext cx="4011084" cy="4691063"/>
          </a:xfrm>
        </p:spPr>
        <p:txBody>
          <a:bodyPr/>
          <a:lstStyle>
            <a:lvl1pPr marL="0" indent="0">
              <a:buNone/>
              <a:defRPr sz="1051"/>
            </a:lvl1pPr>
            <a:lvl2pPr marL="342891" indent="0">
              <a:buNone/>
              <a:defRPr sz="900"/>
            </a:lvl2pPr>
            <a:lvl3pPr marL="685783" indent="0">
              <a:buNone/>
              <a:defRPr sz="751"/>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en-US"/>
              <a:t>Click to edit Master text styles</a:t>
            </a:r>
          </a:p>
        </p:txBody>
      </p:sp>
    </p:spTree>
    <p:extLst>
      <p:ext uri="{BB962C8B-B14F-4D97-AF65-F5344CB8AC3E}">
        <p14:creationId xmlns:p14="http://schemas.microsoft.com/office/powerpoint/2010/main" val="699762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lang="en-US"/>
              <a:t>Drag picture to placeholder or click icon to add</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051"/>
            </a:lvl1pPr>
            <a:lvl2pPr marL="342891" indent="0">
              <a:buNone/>
              <a:defRPr sz="900"/>
            </a:lvl2pPr>
            <a:lvl3pPr marL="685783" indent="0">
              <a:buNone/>
              <a:defRPr sz="751"/>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DD4B55B6-F052-43FE-A15F-6B223B84D9BB}" type="slidenum">
              <a:rPr lang="en-US"/>
              <a:pPr/>
              <a:t>‹#›</a:t>
            </a:fld>
            <a:endParaRPr lang="en-US" sz="751">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65388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3E12ABBD-4103-445E-936D-D026E8BFA00D}"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780923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93702"/>
            <a:ext cx="2590800" cy="5778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93702"/>
            <a:ext cx="7569200" cy="5778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E4CD0BD-3C04-4E61-B704-4A83B913A7E4}"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88239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ftr" sz="quarter" idx="3"/>
          </p:nvPr>
        </p:nvSpPr>
        <p:spPr bwMode="auto">
          <a:xfrm>
            <a:off x="228600" y="6523037"/>
            <a:ext cx="6527800" cy="258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3D86AB"/>
                </a:solidFill>
                <a:latin typeface="+mn-lt"/>
              </a:defRPr>
            </a:lvl1pPr>
          </a:lstStyle>
          <a:p>
            <a:endParaRPr lang="en-US" dirty="0"/>
          </a:p>
        </p:txBody>
      </p:sp>
      <p:sp>
        <p:nvSpPr>
          <p:cNvPr id="26627" name="Rectangle 3"/>
          <p:cNvSpPr>
            <a:spLocks noGrp="1" noChangeArrowheads="1"/>
          </p:cNvSpPr>
          <p:nvPr>
            <p:ph type="sldNum" sz="quarter" idx="4"/>
          </p:nvPr>
        </p:nvSpPr>
        <p:spPr bwMode="auto">
          <a:xfrm>
            <a:off x="11694584" y="6532570"/>
            <a:ext cx="497416" cy="134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1">
                <a:latin typeface="+mn-lt"/>
              </a:defRPr>
            </a:lvl1pPr>
          </a:lstStyle>
          <a:p>
            <a:fld id="{A14427EB-3AE7-4EF9-BE28-078FBAB2ADAE}" type="slidenum">
              <a:rPr lang="en-US" smtClean="0"/>
              <a:pPr/>
              <a:t>‹#›</a:t>
            </a:fld>
            <a:endParaRPr lang="en-US" sz="788" dirty="0">
              <a:latin typeface="Times New Roman" pitchFamily="18" charset="0"/>
            </a:endParaRPr>
          </a:p>
        </p:txBody>
      </p:sp>
      <p:sp>
        <p:nvSpPr>
          <p:cNvPr id="26628" name="Rectangle 4"/>
          <p:cNvSpPr>
            <a:spLocks noGrp="1" noChangeArrowheads="1"/>
          </p:cNvSpPr>
          <p:nvPr>
            <p:ph type="dt" sz="half" idx="2"/>
          </p:nvPr>
        </p:nvSpPr>
        <p:spPr bwMode="auto">
          <a:xfrm>
            <a:off x="9084733" y="6597651"/>
            <a:ext cx="1016000" cy="190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451">
                <a:latin typeface="Times New Roman" pitchFamily="18" charset="0"/>
              </a:defRPr>
            </a:lvl1pPr>
          </a:lstStyle>
          <a:p>
            <a:endParaRPr lang="en-US"/>
          </a:p>
        </p:txBody>
      </p:sp>
      <p:sp>
        <p:nvSpPr>
          <p:cNvPr id="26629" name="Line 5"/>
          <p:cNvSpPr>
            <a:spLocks noChangeShapeType="1"/>
          </p:cNvSpPr>
          <p:nvPr/>
        </p:nvSpPr>
        <p:spPr bwMode="auto">
          <a:xfrm>
            <a:off x="353491" y="6537325"/>
            <a:ext cx="11406716" cy="0"/>
          </a:xfrm>
          <a:prstGeom prst="line">
            <a:avLst/>
          </a:prstGeom>
          <a:noFill/>
          <a:ln w="28575">
            <a:solidFill>
              <a:schemeClr val="tx2"/>
            </a:solidFill>
            <a:round/>
            <a:headEnd/>
            <a:tailEnd/>
          </a:ln>
          <a:effectLst/>
        </p:spPr>
        <p:txBody>
          <a:bodyPr wrap="none" anchor="ctr"/>
          <a:lstStyle/>
          <a:p>
            <a:endParaRPr lang="en-US" sz="1351"/>
          </a:p>
        </p:txBody>
      </p:sp>
      <p:sp>
        <p:nvSpPr>
          <p:cNvPr id="26630" name="Text Box 6"/>
          <p:cNvSpPr txBox="1">
            <a:spLocks noChangeArrowheads="1"/>
          </p:cNvSpPr>
          <p:nvPr/>
        </p:nvSpPr>
        <p:spPr bwMode="auto">
          <a:xfrm>
            <a:off x="245538" y="84144"/>
            <a:ext cx="2183611" cy="207877"/>
          </a:xfrm>
          <a:prstGeom prst="rect">
            <a:avLst/>
          </a:prstGeom>
          <a:noFill/>
          <a:ln w="9525">
            <a:noFill/>
            <a:miter lim="800000"/>
            <a:headEnd/>
            <a:tailEnd/>
          </a:ln>
          <a:effectLst/>
        </p:spPr>
        <p:txBody>
          <a:bodyPr wrap="none">
            <a:spAutoFit/>
          </a:bodyPr>
          <a:lstStyle/>
          <a:p>
            <a:r>
              <a:rPr lang="en-US" sz="751">
                <a:latin typeface="Helvetica" pitchFamily="-65" charset="0"/>
              </a:rPr>
              <a:t>National Aeronautics and Space Administration</a:t>
            </a:r>
          </a:p>
        </p:txBody>
      </p:sp>
      <p:sp>
        <p:nvSpPr>
          <p:cNvPr id="26632" name="Rectangle 8"/>
          <p:cNvSpPr>
            <a:spLocks noGrp="1" noChangeArrowheads="1"/>
          </p:cNvSpPr>
          <p:nvPr>
            <p:ph type="title"/>
          </p:nvPr>
        </p:nvSpPr>
        <p:spPr bwMode="auto">
          <a:xfrm>
            <a:off x="1270000" y="393702"/>
            <a:ext cx="9652000" cy="749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33" name="Rectangle 9"/>
          <p:cNvSpPr>
            <a:spLocks noGrp="1" noChangeArrowheads="1"/>
          </p:cNvSpPr>
          <p:nvPr>
            <p:ph type="body" idx="1"/>
          </p:nvPr>
        </p:nvSpPr>
        <p:spPr bwMode="auto">
          <a:xfrm>
            <a:off x="914400" y="1219200"/>
            <a:ext cx="103632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6634" name="Group 10"/>
          <p:cNvGrpSpPr>
            <a:grpSpLocks/>
          </p:cNvGrpSpPr>
          <p:nvPr/>
        </p:nvGrpSpPr>
        <p:grpSpPr bwMode="auto">
          <a:xfrm>
            <a:off x="11082985" y="60332"/>
            <a:ext cx="1034804" cy="1028689"/>
            <a:chOff x="4128" y="1248"/>
            <a:chExt cx="646" cy="639"/>
          </a:xfrm>
        </p:grpSpPr>
        <p:sp>
          <p:nvSpPr>
            <p:cNvPr id="26635" name="Oval 11"/>
            <p:cNvSpPr>
              <a:spLocks noChangeArrowheads="1"/>
            </p:cNvSpPr>
            <p:nvPr userDrawn="1"/>
          </p:nvSpPr>
          <p:spPr bwMode="auto">
            <a:xfrm>
              <a:off x="4184" y="1342"/>
              <a:ext cx="484" cy="484"/>
            </a:xfrm>
            <a:prstGeom prst="ellipse">
              <a:avLst/>
            </a:prstGeom>
            <a:solidFill>
              <a:srgbClr val="FFFFFF"/>
            </a:solidFill>
            <a:ln w="9525">
              <a:noFill/>
              <a:round/>
              <a:headEnd/>
              <a:tailEnd/>
            </a:ln>
            <a:effectLst/>
          </p:spPr>
          <p:txBody>
            <a:bodyPr wrap="none" anchor="ctr"/>
            <a:lstStyle/>
            <a:p>
              <a:pPr algn="ctr"/>
              <a:endParaRPr lang="en-US" sz="1351"/>
            </a:p>
          </p:txBody>
        </p:sp>
        <p:pic>
          <p:nvPicPr>
            <p:cNvPr id="26636" name="Picture 12"/>
            <p:cNvPicPr>
              <a:picLocks noChangeAspect="1" noChangeArrowheads="1"/>
            </p:cNvPicPr>
            <p:nvPr userDrawn="1"/>
          </p:nvPicPr>
          <p:blipFill>
            <a:blip r:embed="rId13" cstate="print">
              <a:clrChange>
                <a:clrFrom>
                  <a:srgbClr val="FFFFFF"/>
                </a:clrFrom>
                <a:clrTo>
                  <a:srgbClr val="FFFFFF">
                    <a:alpha val="0"/>
                  </a:srgbClr>
                </a:clrTo>
              </a:clrChange>
            </a:blip>
            <a:srcRect/>
            <a:stretch>
              <a:fillRect/>
            </a:stretch>
          </p:blipFill>
          <p:spPr bwMode="auto">
            <a:xfrm>
              <a:off x="4128" y="1248"/>
              <a:ext cx="646" cy="639"/>
            </a:xfrm>
            <a:prstGeom prst="rect">
              <a:avLst/>
            </a:prstGeom>
            <a:noFill/>
          </p:spPr>
        </p:pic>
      </p:grpSp>
      <p:sp>
        <p:nvSpPr>
          <p:cNvPr id="26637" name="Text Box 13"/>
          <p:cNvSpPr txBox="1">
            <a:spLocks noChangeArrowheads="1"/>
          </p:cNvSpPr>
          <p:nvPr userDrawn="1"/>
        </p:nvSpPr>
        <p:spPr bwMode="auto">
          <a:xfrm>
            <a:off x="294220" y="6521455"/>
            <a:ext cx="6850861" cy="219291"/>
          </a:xfrm>
          <a:prstGeom prst="rect">
            <a:avLst/>
          </a:prstGeom>
          <a:noFill/>
          <a:ln w="9525">
            <a:noFill/>
            <a:miter lim="800000"/>
            <a:headEnd/>
            <a:tailEnd/>
          </a:ln>
          <a:effectLst/>
        </p:spPr>
        <p:txBody>
          <a:bodyPr wrap="square">
            <a:spAutoFit/>
          </a:bodyPr>
          <a:lstStyle/>
          <a:p>
            <a:r>
              <a:rPr lang="en-US" sz="825" dirty="0">
                <a:solidFill>
                  <a:schemeClr val="tx2"/>
                </a:solidFill>
                <a:latin typeface="Arial" charset="0"/>
              </a:rPr>
              <a:t>AIAA SciTech, Jan 3-7</a:t>
            </a:r>
            <a:r>
              <a:rPr lang="en-US" sz="825" baseline="0" dirty="0">
                <a:solidFill>
                  <a:schemeClr val="tx2"/>
                </a:solidFill>
                <a:latin typeface="Arial" charset="0"/>
              </a:rPr>
              <a:t>, 2022</a:t>
            </a:r>
            <a:r>
              <a:rPr lang="en-US" sz="825" dirty="0">
                <a:solidFill>
                  <a:schemeClr val="tx2"/>
                </a:solidFill>
                <a:latin typeface="Arial" charset="0"/>
              </a:rPr>
              <a:t>, San Diego, CA</a:t>
            </a:r>
            <a:endParaRPr lang="en-US" sz="825" dirty="0">
              <a:latin typeface="Arial" charset="0"/>
            </a:endParaRPr>
          </a:p>
        </p:txBody>
      </p:sp>
    </p:spTree>
    <p:extLst>
      <p:ext uri="{BB962C8B-B14F-4D97-AF65-F5344CB8AC3E}">
        <p14:creationId xmlns:p14="http://schemas.microsoft.com/office/powerpoint/2010/main" val="20970011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2400">
          <a:solidFill>
            <a:schemeClr val="tx2"/>
          </a:solidFill>
          <a:latin typeface="+mj-lt"/>
          <a:ea typeface="+mj-ea"/>
          <a:cs typeface="+mj-cs"/>
        </a:defRPr>
      </a:lvl1pPr>
      <a:lvl2pPr algn="ctr" rtl="0" eaLnBrk="1" fontAlgn="base" hangingPunct="1">
        <a:spcBef>
          <a:spcPct val="0"/>
        </a:spcBef>
        <a:spcAft>
          <a:spcPct val="0"/>
        </a:spcAft>
        <a:defRPr sz="2100">
          <a:solidFill>
            <a:schemeClr val="tx2"/>
          </a:solidFill>
          <a:latin typeface="Arial" charset="0"/>
        </a:defRPr>
      </a:lvl2pPr>
      <a:lvl3pPr algn="ctr" rtl="0" eaLnBrk="1" fontAlgn="base" hangingPunct="1">
        <a:spcBef>
          <a:spcPct val="0"/>
        </a:spcBef>
        <a:spcAft>
          <a:spcPct val="0"/>
        </a:spcAft>
        <a:defRPr sz="2100">
          <a:solidFill>
            <a:schemeClr val="tx2"/>
          </a:solidFill>
          <a:latin typeface="Arial" charset="0"/>
        </a:defRPr>
      </a:lvl3pPr>
      <a:lvl4pPr algn="ctr" rtl="0" eaLnBrk="1" fontAlgn="base" hangingPunct="1">
        <a:spcBef>
          <a:spcPct val="0"/>
        </a:spcBef>
        <a:spcAft>
          <a:spcPct val="0"/>
        </a:spcAft>
        <a:defRPr sz="2100">
          <a:solidFill>
            <a:schemeClr val="tx2"/>
          </a:solidFill>
          <a:latin typeface="Arial" charset="0"/>
        </a:defRPr>
      </a:lvl4pPr>
      <a:lvl5pPr algn="ctr" rtl="0" eaLnBrk="1" fontAlgn="base" hangingPunct="1">
        <a:spcBef>
          <a:spcPct val="0"/>
        </a:spcBef>
        <a:spcAft>
          <a:spcPct val="0"/>
        </a:spcAft>
        <a:defRPr sz="2100">
          <a:solidFill>
            <a:schemeClr val="tx2"/>
          </a:solidFill>
          <a:latin typeface="Arial" charset="0"/>
        </a:defRPr>
      </a:lvl5pPr>
      <a:lvl6pPr marL="342891" algn="ctr" rtl="0" eaLnBrk="1" fontAlgn="base" hangingPunct="1">
        <a:spcBef>
          <a:spcPct val="0"/>
        </a:spcBef>
        <a:spcAft>
          <a:spcPct val="0"/>
        </a:spcAft>
        <a:defRPr sz="2100">
          <a:solidFill>
            <a:schemeClr val="tx2"/>
          </a:solidFill>
          <a:latin typeface="Arial" charset="0"/>
        </a:defRPr>
      </a:lvl6pPr>
      <a:lvl7pPr marL="685783" algn="ctr" rtl="0" eaLnBrk="1" fontAlgn="base" hangingPunct="1">
        <a:spcBef>
          <a:spcPct val="0"/>
        </a:spcBef>
        <a:spcAft>
          <a:spcPct val="0"/>
        </a:spcAft>
        <a:defRPr sz="2100">
          <a:solidFill>
            <a:schemeClr val="tx2"/>
          </a:solidFill>
          <a:latin typeface="Arial" charset="0"/>
        </a:defRPr>
      </a:lvl7pPr>
      <a:lvl8pPr marL="1028674" algn="ctr" rtl="0" eaLnBrk="1" fontAlgn="base" hangingPunct="1">
        <a:spcBef>
          <a:spcPct val="0"/>
        </a:spcBef>
        <a:spcAft>
          <a:spcPct val="0"/>
        </a:spcAft>
        <a:defRPr sz="2100">
          <a:solidFill>
            <a:schemeClr val="tx2"/>
          </a:solidFill>
          <a:latin typeface="Arial" charset="0"/>
        </a:defRPr>
      </a:lvl8pPr>
      <a:lvl9pPr marL="1371566" algn="ctr" rtl="0" eaLnBrk="1" fontAlgn="base" hangingPunct="1">
        <a:spcBef>
          <a:spcPct val="0"/>
        </a:spcBef>
        <a:spcAft>
          <a:spcPct val="0"/>
        </a:spcAft>
        <a:defRPr sz="2100">
          <a:solidFill>
            <a:schemeClr val="tx2"/>
          </a:solidFill>
          <a:latin typeface="Arial" charset="0"/>
        </a:defRPr>
      </a:lvl9pPr>
    </p:titleStyle>
    <p:bodyStyle>
      <a:lvl1pPr marL="257168" indent="-257168" algn="l" rtl="0" eaLnBrk="1" fontAlgn="base" hangingPunct="1">
        <a:spcBef>
          <a:spcPct val="20000"/>
        </a:spcBef>
        <a:spcAft>
          <a:spcPct val="0"/>
        </a:spcAft>
        <a:buChar char="•"/>
        <a:defRPr sz="1800">
          <a:solidFill>
            <a:schemeClr val="tx1"/>
          </a:solidFill>
          <a:latin typeface="+mn-lt"/>
          <a:ea typeface="+mn-ea"/>
          <a:cs typeface="+mn-cs"/>
        </a:defRPr>
      </a:lvl1pPr>
      <a:lvl2pPr marL="557199" indent="-214308" algn="l" rtl="0" eaLnBrk="1" fontAlgn="base" hangingPunct="1">
        <a:spcBef>
          <a:spcPct val="20000"/>
        </a:spcBef>
        <a:spcAft>
          <a:spcPct val="0"/>
        </a:spcAft>
        <a:buChar char="–"/>
        <a:defRPr sz="1500">
          <a:solidFill>
            <a:schemeClr val="tx1"/>
          </a:solidFill>
          <a:latin typeface="+mn-lt"/>
        </a:defRPr>
      </a:lvl2pPr>
      <a:lvl3pPr marL="814368" indent="-171446" algn="l" rtl="0" eaLnBrk="1" fontAlgn="base" hangingPunct="1">
        <a:spcBef>
          <a:spcPct val="20000"/>
        </a:spcBef>
        <a:spcAft>
          <a:spcPct val="0"/>
        </a:spcAft>
        <a:buChar char="•"/>
        <a:defRPr>
          <a:solidFill>
            <a:schemeClr val="tx1"/>
          </a:solidFill>
          <a:latin typeface="+mn-lt"/>
        </a:defRPr>
      </a:lvl3pPr>
      <a:lvl4pPr marL="1071536" indent="-171446" algn="l" rtl="0" eaLnBrk="1" fontAlgn="base" hangingPunct="1">
        <a:spcBef>
          <a:spcPct val="20000"/>
        </a:spcBef>
        <a:spcAft>
          <a:spcPct val="0"/>
        </a:spcAft>
        <a:buChar char="–"/>
        <a:defRPr sz="1200">
          <a:solidFill>
            <a:schemeClr val="tx1"/>
          </a:solidFill>
          <a:latin typeface="+mn-lt"/>
        </a:defRPr>
      </a:lvl4pPr>
      <a:lvl5pPr marL="1328705" indent="-171446" algn="l" rtl="0" eaLnBrk="1" fontAlgn="base" hangingPunct="1">
        <a:spcBef>
          <a:spcPct val="20000"/>
        </a:spcBef>
        <a:spcAft>
          <a:spcPct val="0"/>
        </a:spcAft>
        <a:buChar char="»"/>
        <a:defRPr sz="1051">
          <a:solidFill>
            <a:schemeClr val="tx1"/>
          </a:solidFill>
          <a:latin typeface="+mn-lt"/>
        </a:defRPr>
      </a:lvl5pPr>
      <a:lvl6pPr marL="1671597" indent="-171446" algn="l" rtl="0" eaLnBrk="1" fontAlgn="base" hangingPunct="1">
        <a:spcBef>
          <a:spcPct val="20000"/>
        </a:spcBef>
        <a:spcAft>
          <a:spcPct val="0"/>
        </a:spcAft>
        <a:buChar char="»"/>
        <a:defRPr sz="1051">
          <a:solidFill>
            <a:schemeClr val="tx1"/>
          </a:solidFill>
          <a:latin typeface="+mn-lt"/>
        </a:defRPr>
      </a:lvl6pPr>
      <a:lvl7pPr marL="2014488" indent="-171446" algn="l" rtl="0" eaLnBrk="1" fontAlgn="base" hangingPunct="1">
        <a:spcBef>
          <a:spcPct val="20000"/>
        </a:spcBef>
        <a:spcAft>
          <a:spcPct val="0"/>
        </a:spcAft>
        <a:buChar char="»"/>
        <a:defRPr sz="1051">
          <a:solidFill>
            <a:schemeClr val="tx1"/>
          </a:solidFill>
          <a:latin typeface="+mn-lt"/>
        </a:defRPr>
      </a:lvl7pPr>
      <a:lvl8pPr marL="2357380" indent="-171446" algn="l" rtl="0" eaLnBrk="1" fontAlgn="base" hangingPunct="1">
        <a:spcBef>
          <a:spcPct val="20000"/>
        </a:spcBef>
        <a:spcAft>
          <a:spcPct val="0"/>
        </a:spcAft>
        <a:buChar char="»"/>
        <a:defRPr sz="1051">
          <a:solidFill>
            <a:schemeClr val="tx1"/>
          </a:solidFill>
          <a:latin typeface="+mn-lt"/>
        </a:defRPr>
      </a:lvl8pPr>
      <a:lvl9pPr marL="2700271" indent="-171446" algn="l" rtl="0" eaLnBrk="1" fontAlgn="base" hangingPunct="1">
        <a:spcBef>
          <a:spcPct val="20000"/>
        </a:spcBef>
        <a:spcAft>
          <a:spcPct val="0"/>
        </a:spcAft>
        <a:buChar char="»"/>
        <a:defRPr sz="1051">
          <a:solidFill>
            <a:schemeClr val="tx1"/>
          </a:solidFill>
          <a:latin typeface="+mn-lt"/>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18" Type="http://schemas.openxmlformats.org/officeDocument/2006/relationships/image" Target="../media/image17.emf"/><Relationship Id="rId26" Type="http://schemas.openxmlformats.org/officeDocument/2006/relationships/image" Target="../media/image25.emf"/><Relationship Id="rId3" Type="http://schemas.openxmlformats.org/officeDocument/2006/relationships/slideLayout" Target="../slideLayouts/slideLayout2.xml"/><Relationship Id="rId21" Type="http://schemas.openxmlformats.org/officeDocument/2006/relationships/image" Target="../media/image20.emf"/><Relationship Id="rId7" Type="http://schemas.openxmlformats.org/officeDocument/2006/relationships/image" Target="../media/image6.emf"/><Relationship Id="rId12" Type="http://schemas.openxmlformats.org/officeDocument/2006/relationships/image" Target="../media/image11.emf"/><Relationship Id="rId17" Type="http://schemas.openxmlformats.org/officeDocument/2006/relationships/image" Target="../media/image16.emf"/><Relationship Id="rId25" Type="http://schemas.openxmlformats.org/officeDocument/2006/relationships/image" Target="../media/image24.emf"/><Relationship Id="rId2" Type="http://schemas.openxmlformats.org/officeDocument/2006/relationships/video" Target="../media/media1.mp4"/><Relationship Id="rId16" Type="http://schemas.openxmlformats.org/officeDocument/2006/relationships/image" Target="../media/image15.emf"/><Relationship Id="rId20" Type="http://schemas.openxmlformats.org/officeDocument/2006/relationships/image" Target="../media/image19.emf"/><Relationship Id="rId29" Type="http://schemas.openxmlformats.org/officeDocument/2006/relationships/image" Target="../media/image28.png"/><Relationship Id="rId1" Type="http://schemas.microsoft.com/office/2007/relationships/media" Target="../media/media1.mp4"/><Relationship Id="rId6" Type="http://schemas.openxmlformats.org/officeDocument/2006/relationships/image" Target="../media/image5.emf"/><Relationship Id="rId11" Type="http://schemas.openxmlformats.org/officeDocument/2006/relationships/image" Target="../media/image10.emf"/><Relationship Id="rId24" Type="http://schemas.openxmlformats.org/officeDocument/2006/relationships/image" Target="../media/image23.emf"/><Relationship Id="rId5" Type="http://schemas.openxmlformats.org/officeDocument/2006/relationships/image" Target="../media/image4.emf"/><Relationship Id="rId15" Type="http://schemas.openxmlformats.org/officeDocument/2006/relationships/image" Target="../media/image14.emf"/><Relationship Id="rId23" Type="http://schemas.openxmlformats.org/officeDocument/2006/relationships/image" Target="../media/image22.emf"/><Relationship Id="rId28" Type="http://schemas.openxmlformats.org/officeDocument/2006/relationships/image" Target="../media/image27.emf"/><Relationship Id="rId10" Type="http://schemas.openxmlformats.org/officeDocument/2006/relationships/image" Target="../media/image9.emf"/><Relationship Id="rId19" Type="http://schemas.openxmlformats.org/officeDocument/2006/relationships/image" Target="../media/image18.emf"/><Relationship Id="rId4" Type="http://schemas.openxmlformats.org/officeDocument/2006/relationships/image" Target="../media/image3.emf"/><Relationship Id="rId9" Type="http://schemas.openxmlformats.org/officeDocument/2006/relationships/image" Target="../media/image8.emf"/><Relationship Id="rId14" Type="http://schemas.openxmlformats.org/officeDocument/2006/relationships/image" Target="../media/image13.emf"/><Relationship Id="rId22" Type="http://schemas.openxmlformats.org/officeDocument/2006/relationships/image" Target="../media/image21.emf"/><Relationship Id="rId27" Type="http://schemas.openxmlformats.org/officeDocument/2006/relationships/image" Target="../media/image26.emf"/></Relationships>
</file>

<file path=ppt/slides/_rels/slide6.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image" Target="../media/image8.emf"/><Relationship Id="rId18" Type="http://schemas.openxmlformats.org/officeDocument/2006/relationships/image" Target="../media/image13.emf"/><Relationship Id="rId26" Type="http://schemas.openxmlformats.org/officeDocument/2006/relationships/image" Target="../media/image25.emf"/><Relationship Id="rId3" Type="http://schemas.openxmlformats.org/officeDocument/2006/relationships/image" Target="../media/image30.emf"/><Relationship Id="rId21" Type="http://schemas.openxmlformats.org/officeDocument/2006/relationships/image" Target="../media/image20.emf"/><Relationship Id="rId7" Type="http://schemas.openxmlformats.org/officeDocument/2006/relationships/image" Target="../media/image34.emf"/><Relationship Id="rId12" Type="http://schemas.openxmlformats.org/officeDocument/2006/relationships/image" Target="../media/image7.emf"/><Relationship Id="rId17" Type="http://schemas.openxmlformats.org/officeDocument/2006/relationships/image" Target="../media/image12.emf"/><Relationship Id="rId25" Type="http://schemas.openxmlformats.org/officeDocument/2006/relationships/image" Target="../media/image24.emf"/><Relationship Id="rId2" Type="http://schemas.openxmlformats.org/officeDocument/2006/relationships/image" Target="../media/image29.emf"/><Relationship Id="rId16" Type="http://schemas.openxmlformats.org/officeDocument/2006/relationships/image" Target="../media/image11.emf"/><Relationship Id="rId20" Type="http://schemas.openxmlformats.org/officeDocument/2006/relationships/image" Target="../media/image19.emf"/><Relationship Id="rId29"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33.emf"/><Relationship Id="rId11" Type="http://schemas.openxmlformats.org/officeDocument/2006/relationships/image" Target="../media/image6.emf"/><Relationship Id="rId24" Type="http://schemas.openxmlformats.org/officeDocument/2006/relationships/image" Target="../media/image23.emf"/><Relationship Id="rId32" Type="http://schemas.openxmlformats.org/officeDocument/2006/relationships/image" Target="../media/image27.emf"/><Relationship Id="rId5" Type="http://schemas.openxmlformats.org/officeDocument/2006/relationships/image" Target="../media/image32.emf"/><Relationship Id="rId15" Type="http://schemas.openxmlformats.org/officeDocument/2006/relationships/image" Target="../media/image10.emf"/><Relationship Id="rId23" Type="http://schemas.openxmlformats.org/officeDocument/2006/relationships/image" Target="../media/image22.emf"/><Relationship Id="rId28" Type="http://schemas.openxmlformats.org/officeDocument/2006/relationships/image" Target="../media/image15.emf"/><Relationship Id="rId10" Type="http://schemas.openxmlformats.org/officeDocument/2006/relationships/image" Target="../media/image5.emf"/><Relationship Id="rId19" Type="http://schemas.openxmlformats.org/officeDocument/2006/relationships/image" Target="../media/image14.emf"/><Relationship Id="rId31" Type="http://schemas.openxmlformats.org/officeDocument/2006/relationships/image" Target="../media/image18.emf"/><Relationship Id="rId4" Type="http://schemas.openxmlformats.org/officeDocument/2006/relationships/image" Target="../media/image31.emf"/><Relationship Id="rId9" Type="http://schemas.openxmlformats.org/officeDocument/2006/relationships/image" Target="../media/image4.emf"/><Relationship Id="rId14" Type="http://schemas.openxmlformats.org/officeDocument/2006/relationships/image" Target="../media/image9.emf"/><Relationship Id="rId22" Type="http://schemas.openxmlformats.org/officeDocument/2006/relationships/image" Target="../media/image21.emf"/><Relationship Id="rId27" Type="http://schemas.openxmlformats.org/officeDocument/2006/relationships/image" Target="../media/image26.emf"/><Relationship Id="rId30"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2.emf"/><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6.emf"/></Relationships>
</file>

<file path=ppt/slides/_rels/slide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emf"/><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emf"/></Relationships>
</file>

<file path=ppt/slides/_rels/slide1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emf"/><Relationship Id="rId4" Type="http://schemas.openxmlformats.org/officeDocument/2006/relationships/image" Target="../media/image63.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media" Target="../media/media4.mp4"/><Relationship Id="rId7"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video" Target="../media/media5.mp4"/><Relationship Id="rId11" Type="http://schemas.openxmlformats.org/officeDocument/2006/relationships/image" Target="../media/image64.emf"/><Relationship Id="rId5" Type="http://schemas.microsoft.com/office/2007/relationships/media" Target="../media/media5.mp4"/><Relationship Id="rId10" Type="http://schemas.openxmlformats.org/officeDocument/2006/relationships/image" Target="../media/image70.png"/><Relationship Id="rId4" Type="http://schemas.openxmlformats.org/officeDocument/2006/relationships/video" Target="../media/media4.mp4"/><Relationship Id="rId9"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22.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2.emf"/><Relationship Id="rId1" Type="http://schemas.openxmlformats.org/officeDocument/2006/relationships/slideLayout" Target="../slideLayouts/slideLayout2.xml"/><Relationship Id="rId4" Type="http://schemas.openxmlformats.org/officeDocument/2006/relationships/image" Target="../media/image76.emf"/></Relationships>
</file>

<file path=ppt/slides/_rels/slide23.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24.xml.rels><?xml version="1.0" encoding="UTF-8" standalone="yes"?>
<Relationships xmlns="http://schemas.openxmlformats.org/package/2006/relationships"><Relationship Id="rId3" Type="http://schemas.openxmlformats.org/officeDocument/2006/relationships/image" Target="../media/image77.emf"/><Relationship Id="rId7" Type="http://schemas.openxmlformats.org/officeDocument/2006/relationships/image" Target="../media/image64.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7.emf"/><Relationship Id="rId5" Type="http://schemas.openxmlformats.org/officeDocument/2006/relationships/image" Target="../media/image58.emf"/><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733FF-5774-EC40-B799-4CCE159C6B04}"/>
              </a:ext>
            </a:extLst>
          </p:cNvPr>
          <p:cNvSpPr>
            <a:spLocks noGrp="1"/>
          </p:cNvSpPr>
          <p:nvPr>
            <p:ph type="ctrTitle"/>
          </p:nvPr>
        </p:nvSpPr>
        <p:spPr>
          <a:xfrm>
            <a:off x="1597572" y="1579068"/>
            <a:ext cx="9648497" cy="2387600"/>
          </a:xfrm>
        </p:spPr>
        <p:txBody>
          <a:bodyPr>
            <a:normAutofit/>
          </a:bodyPr>
          <a:lstStyle/>
          <a:p>
            <a:r>
              <a:rPr lang="en-US" sz="3600" dirty="0"/>
              <a:t>Three-Dimensional Instantaneous </a:t>
            </a:r>
            <a:r>
              <a:rPr lang="en-US" sz="3600" dirty="0" err="1"/>
              <a:t>Flowfield</a:t>
            </a:r>
            <a:r>
              <a:rPr lang="en-US" sz="3600" dirty="0"/>
              <a:t> Reconstruction using Planar Spectral Proper Orthogonal Decomposition</a:t>
            </a:r>
          </a:p>
        </p:txBody>
      </p:sp>
      <p:sp>
        <p:nvSpPr>
          <p:cNvPr id="3" name="Subtitle 2">
            <a:extLst>
              <a:ext uri="{FF2B5EF4-FFF2-40B4-BE49-F238E27FC236}">
                <a16:creationId xmlns:a16="http://schemas.microsoft.com/office/drawing/2014/main" id="{9376EE36-14E1-A443-89DC-B80ABD226385}"/>
              </a:ext>
            </a:extLst>
          </p:cNvPr>
          <p:cNvSpPr>
            <a:spLocks noGrp="1"/>
          </p:cNvSpPr>
          <p:nvPr>
            <p:ph type="subTitle" idx="1"/>
          </p:nvPr>
        </p:nvSpPr>
        <p:spPr>
          <a:xfrm>
            <a:off x="1590588" y="3763496"/>
            <a:ext cx="9144000" cy="1655762"/>
          </a:xfrm>
        </p:spPr>
        <p:txBody>
          <a:bodyPr/>
          <a:lstStyle/>
          <a:p>
            <a:r>
              <a:rPr lang="en-US" dirty="0"/>
              <a:t>Jenna </a:t>
            </a:r>
            <a:r>
              <a:rPr lang="en-US" dirty="0" err="1"/>
              <a:t>Eppink</a:t>
            </a:r>
            <a:endParaRPr lang="en-US" dirty="0"/>
          </a:p>
          <a:p>
            <a:r>
              <a:rPr lang="en-US" dirty="0"/>
              <a:t>NASA Langley Research Center</a:t>
            </a:r>
          </a:p>
        </p:txBody>
      </p:sp>
      <p:sp>
        <p:nvSpPr>
          <p:cNvPr id="4" name="TextBox 3">
            <a:extLst>
              <a:ext uri="{FF2B5EF4-FFF2-40B4-BE49-F238E27FC236}">
                <a16:creationId xmlns:a16="http://schemas.microsoft.com/office/drawing/2014/main" id="{E6F2DEC6-DD17-0840-B482-1450A4A73808}"/>
              </a:ext>
            </a:extLst>
          </p:cNvPr>
          <p:cNvSpPr txBox="1"/>
          <p:nvPr/>
        </p:nvSpPr>
        <p:spPr>
          <a:xfrm>
            <a:off x="493692" y="5781764"/>
            <a:ext cx="11022483"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Copyright 2022 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p>
        </p:txBody>
      </p:sp>
      <p:sp>
        <p:nvSpPr>
          <p:cNvPr id="5" name="TextBox 4">
            <a:extLst>
              <a:ext uri="{FF2B5EF4-FFF2-40B4-BE49-F238E27FC236}">
                <a16:creationId xmlns:a16="http://schemas.microsoft.com/office/drawing/2014/main" id="{F92F1FDB-726D-A945-A0A3-B1FA44769EA8}"/>
              </a:ext>
            </a:extLst>
          </p:cNvPr>
          <p:cNvSpPr txBox="1"/>
          <p:nvPr/>
        </p:nvSpPr>
        <p:spPr>
          <a:xfrm>
            <a:off x="409608" y="4971155"/>
            <a:ext cx="11022483" cy="307777"/>
          </a:xfrm>
          <a:prstGeom prst="rect">
            <a:avLst/>
          </a:prstGeom>
          <a:noFill/>
        </p:spPr>
        <p:txBody>
          <a:bodyPr wrap="square" rtlCol="0">
            <a:spAutoFit/>
          </a:bodyPr>
          <a:lstStyle/>
          <a:p>
            <a:pPr algn="ctr"/>
            <a:r>
              <a:rPr lang="en-US" sz="1400" dirty="0"/>
              <a:t>Supported by the Revolutionary Computational </a:t>
            </a:r>
            <a:r>
              <a:rPr lang="en-US" sz="1400" dirty="0" err="1"/>
              <a:t>Aerosciences</a:t>
            </a:r>
            <a:r>
              <a:rPr lang="en-US" sz="1400" dirty="0"/>
              <a:t> Discipline under NASA’s Transformational Tools and Technologies Project</a:t>
            </a:r>
          </a:p>
        </p:txBody>
      </p:sp>
    </p:spTree>
    <p:extLst>
      <p:ext uri="{BB962C8B-B14F-4D97-AF65-F5344CB8AC3E}">
        <p14:creationId xmlns:p14="http://schemas.microsoft.com/office/powerpoint/2010/main" val="150604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0929-38F9-3D44-BC5A-07AC1DA6D167}"/>
              </a:ext>
            </a:extLst>
          </p:cNvPr>
          <p:cNvSpPr>
            <a:spLocks noGrp="1"/>
          </p:cNvSpPr>
          <p:nvPr>
            <p:ph type="title"/>
          </p:nvPr>
        </p:nvSpPr>
        <p:spPr/>
        <p:txBody>
          <a:bodyPr/>
          <a:lstStyle/>
          <a:p>
            <a:r>
              <a:rPr lang="en-US" sz="3200" dirty="0"/>
              <a:t>Motivation/Background</a:t>
            </a:r>
          </a:p>
        </p:txBody>
      </p:sp>
      <p:sp>
        <p:nvSpPr>
          <p:cNvPr id="3" name="Content Placeholder 2">
            <a:extLst>
              <a:ext uri="{FF2B5EF4-FFF2-40B4-BE49-F238E27FC236}">
                <a16:creationId xmlns:a16="http://schemas.microsoft.com/office/drawing/2014/main" id="{14FDC659-3214-4844-8B95-21D705D2B2FF}"/>
              </a:ext>
            </a:extLst>
          </p:cNvPr>
          <p:cNvSpPr>
            <a:spLocks noGrp="1"/>
          </p:cNvSpPr>
          <p:nvPr>
            <p:ph idx="1"/>
          </p:nvPr>
        </p:nvSpPr>
        <p:spPr/>
        <p:txBody>
          <a:bodyPr/>
          <a:lstStyle/>
          <a:p>
            <a:r>
              <a:rPr lang="en-US" dirty="0"/>
              <a:t>Goal: Reconstruct instantaneous 3D </a:t>
            </a:r>
            <a:r>
              <a:rPr lang="en-US" dirty="0" err="1"/>
              <a:t>flowfield</a:t>
            </a:r>
            <a:r>
              <a:rPr lang="en-US" dirty="0"/>
              <a:t> from </a:t>
            </a:r>
            <a:r>
              <a:rPr lang="en-US" dirty="0" err="1"/>
              <a:t>nonsimultaneous</a:t>
            </a:r>
            <a:r>
              <a:rPr lang="en-US" dirty="0"/>
              <a:t> 2D planes of data</a:t>
            </a:r>
          </a:p>
          <a:p>
            <a:r>
              <a:rPr lang="en-US" dirty="0"/>
              <a:t>Motivation</a:t>
            </a:r>
          </a:p>
          <a:p>
            <a:pPr lvl="1"/>
            <a:r>
              <a:rPr lang="en-US" dirty="0"/>
              <a:t>While 3D data acquisition methods exist (e.g., </a:t>
            </a:r>
            <a:r>
              <a:rPr lang="en-US" dirty="0" err="1"/>
              <a:t>tomo</a:t>
            </a:r>
            <a:r>
              <a:rPr lang="en-US" dirty="0"/>
              <a:t>-PIV), there are still advantages to acquiring planar data:  ease of setup, resolution, accuracy.</a:t>
            </a:r>
          </a:p>
          <a:p>
            <a:r>
              <a:rPr lang="en-US" dirty="0"/>
              <a:t>Existing Methods:</a:t>
            </a:r>
          </a:p>
          <a:p>
            <a:pPr lvl="1"/>
            <a:r>
              <a:rPr lang="en-US" dirty="0"/>
              <a:t>The method by </a:t>
            </a:r>
            <a:r>
              <a:rPr lang="en-US" dirty="0" err="1"/>
              <a:t>Chandramouli</a:t>
            </a:r>
            <a:r>
              <a:rPr lang="en-US" dirty="0"/>
              <a:t> et al.</a:t>
            </a:r>
            <a:r>
              <a:rPr lang="en-US" baseline="30000" dirty="0"/>
              <a:t>1</a:t>
            </a:r>
            <a:r>
              <a:rPr lang="en-US" dirty="0"/>
              <a:t> requires acquisition of two orthogonal planes of PIV data along with the assumption that the flow is homogenous in one direction. </a:t>
            </a:r>
          </a:p>
          <a:p>
            <a:pPr lvl="1"/>
            <a:r>
              <a:rPr lang="en-US" dirty="0"/>
              <a:t>Hamdi et al.</a:t>
            </a:r>
            <a:r>
              <a:rPr lang="en-US" baseline="30000" dirty="0"/>
              <a:t>2</a:t>
            </a:r>
            <a:r>
              <a:rPr lang="en-US" dirty="0"/>
              <a:t> presented a method that utilizes a series of </a:t>
            </a:r>
            <a:r>
              <a:rPr lang="en-US" dirty="0" err="1"/>
              <a:t>nonsimultaneous</a:t>
            </a:r>
            <a:r>
              <a:rPr lang="en-US" dirty="0"/>
              <a:t>, parallel time-resolved stereo PIV measurement planes, along with proper orthogonal decomposition (POD) reconstruction, to reconstruct the instantaneous three-dimensional structures shedding from a nozzle.</a:t>
            </a:r>
          </a:p>
          <a:p>
            <a:pPr lvl="2"/>
            <a:r>
              <a:rPr lang="en-US" dirty="0"/>
              <a:t>Assumes zero phase speed in out-of-plane direction. </a:t>
            </a:r>
          </a:p>
          <a:p>
            <a:pPr lvl="2"/>
            <a:r>
              <a:rPr lang="en-US" dirty="0"/>
              <a:t>Fluctuations occur at a single narrow frequency.</a:t>
            </a:r>
          </a:p>
          <a:p>
            <a:r>
              <a:rPr lang="en-US" dirty="0"/>
              <a:t>Current approach</a:t>
            </a:r>
          </a:p>
          <a:p>
            <a:pPr lvl="1"/>
            <a:r>
              <a:rPr lang="en-US" dirty="0"/>
              <a:t>Utilizes Spectral POD and a measurement of the non-zero out-of-plane phase speed to construct the 3D modes of different frequencies.</a:t>
            </a:r>
          </a:p>
        </p:txBody>
      </p:sp>
      <p:sp>
        <p:nvSpPr>
          <p:cNvPr id="4" name="Slide Number Placeholder 3">
            <a:extLst>
              <a:ext uri="{FF2B5EF4-FFF2-40B4-BE49-F238E27FC236}">
                <a16:creationId xmlns:a16="http://schemas.microsoft.com/office/drawing/2014/main" id="{BBE062A2-C498-294D-B791-B09D91FF96A7}"/>
              </a:ext>
            </a:extLst>
          </p:cNvPr>
          <p:cNvSpPr>
            <a:spLocks noGrp="1"/>
          </p:cNvSpPr>
          <p:nvPr>
            <p:ph type="sldNum" sz="quarter" idx="11"/>
          </p:nvPr>
        </p:nvSpPr>
        <p:spPr/>
        <p:txBody>
          <a:bodyPr/>
          <a:lstStyle/>
          <a:p>
            <a:fld id="{D9A562F7-0190-47F2-B311-FC22AB6C833B}" type="slidenum">
              <a:rPr lang="en-US" smtClean="0"/>
              <a:pPr/>
              <a:t>2</a:t>
            </a:fld>
            <a:endParaRPr lang="en-US" sz="751">
              <a:latin typeface="Times New Roman" pitchFamily="18" charset="0"/>
            </a:endParaRPr>
          </a:p>
        </p:txBody>
      </p:sp>
      <p:sp>
        <p:nvSpPr>
          <p:cNvPr id="5" name="TextBox 4">
            <a:extLst>
              <a:ext uri="{FF2B5EF4-FFF2-40B4-BE49-F238E27FC236}">
                <a16:creationId xmlns:a16="http://schemas.microsoft.com/office/drawing/2014/main" id="{0CB7E3EA-1DF6-AD4B-8CB3-7538F3F687D8}"/>
              </a:ext>
            </a:extLst>
          </p:cNvPr>
          <p:cNvSpPr txBox="1"/>
          <p:nvPr/>
        </p:nvSpPr>
        <p:spPr>
          <a:xfrm>
            <a:off x="397298" y="5964376"/>
            <a:ext cx="11153564" cy="784830"/>
          </a:xfrm>
          <a:prstGeom prst="rect">
            <a:avLst/>
          </a:prstGeom>
          <a:noFill/>
        </p:spPr>
        <p:txBody>
          <a:bodyPr wrap="square" rtlCol="0">
            <a:spAutoFit/>
          </a:bodyPr>
          <a:lstStyle/>
          <a:p>
            <a:r>
              <a:rPr lang="en-US" sz="1100" baseline="30000" dirty="0"/>
              <a:t>1</a:t>
            </a:r>
            <a:r>
              <a:rPr lang="en-US" sz="1100" dirty="0"/>
              <a:t>Chandramouli, P., </a:t>
            </a:r>
            <a:r>
              <a:rPr lang="en-US" sz="1100" dirty="0" err="1"/>
              <a:t>Memin</a:t>
            </a:r>
            <a:r>
              <a:rPr lang="en-US" sz="1100" dirty="0"/>
              <a:t>, E., </a:t>
            </a:r>
            <a:r>
              <a:rPr lang="en-US" sz="1100" dirty="0" err="1"/>
              <a:t>Heitz</a:t>
            </a:r>
            <a:r>
              <a:rPr lang="en-US" sz="1100" dirty="0"/>
              <a:t>, D., and </a:t>
            </a:r>
            <a:r>
              <a:rPr lang="en-US" sz="1100" dirty="0" err="1"/>
              <a:t>Fiabane</a:t>
            </a:r>
            <a:r>
              <a:rPr lang="en-US" sz="1100" dirty="0"/>
              <a:t>, L., “Fast 3D Flow Reconstructions from 2D Cross-plane Observations,” Experiments in Fluids, Vol. 60, No. 2, 2019, p. 30.</a:t>
            </a:r>
          </a:p>
          <a:p>
            <a:r>
              <a:rPr lang="en-US" sz="1100" baseline="30000" dirty="0"/>
              <a:t>2</a:t>
            </a:r>
            <a:r>
              <a:rPr lang="en-US" sz="1100" dirty="0"/>
              <a:t>Hamdi, J., </a:t>
            </a:r>
            <a:r>
              <a:rPr lang="en-US" sz="1100" dirty="0" err="1"/>
              <a:t>Assoum</a:t>
            </a:r>
            <a:r>
              <a:rPr lang="en-US" sz="1100" dirty="0"/>
              <a:t>, H., Abed-</a:t>
            </a:r>
            <a:r>
              <a:rPr lang="en-US" sz="1100" dirty="0" err="1"/>
              <a:t>Meraïm</a:t>
            </a:r>
            <a:r>
              <a:rPr lang="en-US" sz="1100" dirty="0"/>
              <a:t>, K., and </a:t>
            </a:r>
            <a:r>
              <a:rPr lang="en-US" sz="1100" dirty="0" err="1"/>
              <a:t>Sakout</a:t>
            </a:r>
            <a:r>
              <a:rPr lang="en-US" sz="1100" dirty="0"/>
              <a:t>, A., “Volume Reconstruction of an Impinging Jet Obtained from Stereoscopic-PIV Data using POD,” European Journal of Mechanics-B/Fluids, Vol. 67, 2018, pp. 433-445.</a:t>
            </a:r>
          </a:p>
          <a:p>
            <a:endParaRPr lang="en-US" sz="1100" dirty="0"/>
          </a:p>
        </p:txBody>
      </p:sp>
    </p:spTree>
    <p:extLst>
      <p:ext uri="{BB962C8B-B14F-4D97-AF65-F5344CB8AC3E}">
        <p14:creationId xmlns:p14="http://schemas.microsoft.com/office/powerpoint/2010/main" val="2983530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743F-9FE0-4F40-82FD-C9C8A7B49B6F}"/>
              </a:ext>
            </a:extLst>
          </p:cNvPr>
          <p:cNvSpPr>
            <a:spLocks noGrp="1"/>
          </p:cNvSpPr>
          <p:nvPr>
            <p:ph type="title"/>
          </p:nvPr>
        </p:nvSpPr>
        <p:spPr/>
        <p:txBody>
          <a:bodyPr/>
          <a:lstStyle/>
          <a:p>
            <a:r>
              <a:rPr lang="en-US" sz="3200" dirty="0"/>
              <a:t>Experiment Setup</a:t>
            </a:r>
          </a:p>
        </p:txBody>
      </p:sp>
      <p:sp>
        <p:nvSpPr>
          <p:cNvPr id="4" name="Slide Number Placeholder 3">
            <a:extLst>
              <a:ext uri="{FF2B5EF4-FFF2-40B4-BE49-F238E27FC236}">
                <a16:creationId xmlns:a16="http://schemas.microsoft.com/office/drawing/2014/main" id="{C84257BA-26F9-B040-A642-54554359CA8A}"/>
              </a:ext>
            </a:extLst>
          </p:cNvPr>
          <p:cNvSpPr>
            <a:spLocks noGrp="1"/>
          </p:cNvSpPr>
          <p:nvPr>
            <p:ph type="sldNum" sz="quarter" idx="11"/>
          </p:nvPr>
        </p:nvSpPr>
        <p:spPr/>
        <p:txBody>
          <a:bodyPr/>
          <a:lstStyle/>
          <a:p>
            <a:fld id="{D9A562F7-0190-47F2-B311-FC22AB6C833B}" type="slidenum">
              <a:rPr lang="en-US" smtClean="0"/>
              <a:pPr/>
              <a:t>3</a:t>
            </a:fld>
            <a:endParaRPr lang="en-US" sz="751">
              <a:latin typeface="Times New Roman" pitchFamily="18" charset="0"/>
            </a:endParaRPr>
          </a:p>
        </p:txBody>
      </p:sp>
      <p:pic>
        <p:nvPicPr>
          <p:cNvPr id="8" name="Picture 7">
            <a:extLst>
              <a:ext uri="{FF2B5EF4-FFF2-40B4-BE49-F238E27FC236}">
                <a16:creationId xmlns:a16="http://schemas.microsoft.com/office/drawing/2014/main" id="{0C8B913D-BE51-6E41-8115-A64F1B776CD4}"/>
              </a:ext>
            </a:extLst>
          </p:cNvPr>
          <p:cNvPicPr>
            <a:picLocks noChangeAspect="1"/>
          </p:cNvPicPr>
          <p:nvPr/>
        </p:nvPicPr>
        <p:blipFill>
          <a:blip r:embed="rId2"/>
          <a:stretch>
            <a:fillRect/>
          </a:stretch>
        </p:blipFill>
        <p:spPr>
          <a:xfrm>
            <a:off x="5281011" y="1143002"/>
            <a:ext cx="6548064" cy="3441931"/>
          </a:xfrm>
          <a:prstGeom prst="rect">
            <a:avLst/>
          </a:prstGeom>
        </p:spPr>
      </p:pic>
      <p:sp>
        <p:nvSpPr>
          <p:cNvPr id="9" name="Content Placeholder 2">
            <a:extLst>
              <a:ext uri="{FF2B5EF4-FFF2-40B4-BE49-F238E27FC236}">
                <a16:creationId xmlns:a16="http://schemas.microsoft.com/office/drawing/2014/main" id="{149C497C-9A05-0147-9D0F-BB767449771F}"/>
              </a:ext>
            </a:extLst>
          </p:cNvPr>
          <p:cNvSpPr txBox="1">
            <a:spLocks/>
          </p:cNvSpPr>
          <p:nvPr/>
        </p:nvSpPr>
        <p:spPr bwMode="auto">
          <a:xfrm>
            <a:off x="515389" y="1251831"/>
            <a:ext cx="5000421" cy="513234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257168" indent="-257168" algn="l" rtl="0" eaLnBrk="1" fontAlgn="base" hangingPunct="1">
              <a:spcBef>
                <a:spcPct val="20000"/>
              </a:spcBef>
              <a:spcAft>
                <a:spcPct val="0"/>
              </a:spcAft>
              <a:buChar char="•"/>
              <a:defRPr sz="1800">
                <a:solidFill>
                  <a:schemeClr val="tx1"/>
                </a:solidFill>
                <a:latin typeface="+mn-lt"/>
                <a:ea typeface="+mn-ea"/>
                <a:cs typeface="+mn-cs"/>
              </a:defRPr>
            </a:lvl1pPr>
            <a:lvl2pPr marL="557199" indent="-214308" algn="l" rtl="0" eaLnBrk="1" fontAlgn="base" hangingPunct="1">
              <a:spcBef>
                <a:spcPct val="20000"/>
              </a:spcBef>
              <a:spcAft>
                <a:spcPct val="0"/>
              </a:spcAft>
              <a:buChar char="–"/>
              <a:defRPr sz="1600">
                <a:solidFill>
                  <a:schemeClr val="tx1"/>
                </a:solidFill>
                <a:latin typeface="+mn-lt"/>
              </a:defRPr>
            </a:lvl2pPr>
            <a:lvl3pPr marL="814368" indent="-171446" algn="l" rtl="0" eaLnBrk="1" fontAlgn="base" hangingPunct="1">
              <a:spcBef>
                <a:spcPct val="20000"/>
              </a:spcBef>
              <a:spcAft>
                <a:spcPct val="0"/>
              </a:spcAft>
              <a:buChar char="•"/>
              <a:defRPr sz="1400">
                <a:solidFill>
                  <a:schemeClr val="tx1"/>
                </a:solidFill>
                <a:latin typeface="+mn-lt"/>
              </a:defRPr>
            </a:lvl3pPr>
            <a:lvl4pPr marL="1071536" indent="-171446" algn="l" rtl="0" eaLnBrk="1" fontAlgn="base" hangingPunct="1">
              <a:spcBef>
                <a:spcPct val="20000"/>
              </a:spcBef>
              <a:spcAft>
                <a:spcPct val="0"/>
              </a:spcAft>
              <a:buChar char="–"/>
              <a:defRPr sz="1200">
                <a:solidFill>
                  <a:schemeClr val="tx1"/>
                </a:solidFill>
                <a:latin typeface="+mn-lt"/>
              </a:defRPr>
            </a:lvl4pPr>
            <a:lvl5pPr marL="1328705" indent="-171446" algn="l" rtl="0" eaLnBrk="1" fontAlgn="base" hangingPunct="1">
              <a:spcBef>
                <a:spcPct val="20000"/>
              </a:spcBef>
              <a:spcAft>
                <a:spcPct val="0"/>
              </a:spcAft>
              <a:buChar char="»"/>
              <a:defRPr sz="1051">
                <a:solidFill>
                  <a:schemeClr val="tx1"/>
                </a:solidFill>
                <a:latin typeface="+mn-lt"/>
              </a:defRPr>
            </a:lvl5pPr>
            <a:lvl6pPr marL="1671597" indent="-171446" algn="l" rtl="0" eaLnBrk="1" fontAlgn="base" hangingPunct="1">
              <a:spcBef>
                <a:spcPct val="20000"/>
              </a:spcBef>
              <a:spcAft>
                <a:spcPct val="0"/>
              </a:spcAft>
              <a:buChar char="»"/>
              <a:defRPr sz="1051">
                <a:solidFill>
                  <a:schemeClr val="tx1"/>
                </a:solidFill>
                <a:latin typeface="+mn-lt"/>
              </a:defRPr>
            </a:lvl6pPr>
            <a:lvl7pPr marL="2014488" indent="-171446" algn="l" rtl="0" eaLnBrk="1" fontAlgn="base" hangingPunct="1">
              <a:spcBef>
                <a:spcPct val="20000"/>
              </a:spcBef>
              <a:spcAft>
                <a:spcPct val="0"/>
              </a:spcAft>
              <a:buChar char="»"/>
              <a:defRPr sz="1051">
                <a:solidFill>
                  <a:schemeClr val="tx1"/>
                </a:solidFill>
                <a:latin typeface="+mn-lt"/>
              </a:defRPr>
            </a:lvl7pPr>
            <a:lvl8pPr marL="2357380" indent="-171446" algn="l" rtl="0" eaLnBrk="1" fontAlgn="base" hangingPunct="1">
              <a:spcBef>
                <a:spcPct val="20000"/>
              </a:spcBef>
              <a:spcAft>
                <a:spcPct val="0"/>
              </a:spcAft>
              <a:buChar char="»"/>
              <a:defRPr sz="1051">
                <a:solidFill>
                  <a:schemeClr val="tx1"/>
                </a:solidFill>
                <a:latin typeface="+mn-lt"/>
              </a:defRPr>
            </a:lvl8pPr>
            <a:lvl9pPr marL="2700271" indent="-171446" algn="l" rtl="0" eaLnBrk="1" fontAlgn="base" hangingPunct="1">
              <a:spcBef>
                <a:spcPct val="20000"/>
              </a:spcBef>
              <a:spcAft>
                <a:spcPct val="0"/>
              </a:spcAft>
              <a:buChar char="»"/>
              <a:defRPr sz="1051">
                <a:solidFill>
                  <a:schemeClr val="tx1"/>
                </a:solidFill>
                <a:latin typeface="+mn-lt"/>
              </a:defRPr>
            </a:lvl9pPr>
          </a:lstStyle>
          <a:p>
            <a:r>
              <a:rPr lang="en-US" kern="0" dirty="0"/>
              <a:t>High-speed double-pulsed </a:t>
            </a:r>
            <a:r>
              <a:rPr lang="en-US" kern="0" dirty="0" err="1"/>
              <a:t>Nd:YLF</a:t>
            </a:r>
            <a:r>
              <a:rPr lang="en-US" kern="0" dirty="0"/>
              <a:t> laser.</a:t>
            </a:r>
          </a:p>
          <a:p>
            <a:r>
              <a:rPr lang="en-US" kern="0" dirty="0">
                <a:cs typeface="Arial"/>
              </a:rPr>
              <a:t>Time-resolved (downstream) system: Two high-speed 4-megapixel cameras with 300 mm lenses .</a:t>
            </a:r>
          </a:p>
          <a:p>
            <a:r>
              <a:rPr lang="en-US" kern="0" dirty="0">
                <a:cs typeface="Arial"/>
              </a:rPr>
              <a:t>Flow seeded downstream of the test section using an oil-based fog machine.</a:t>
            </a:r>
          </a:p>
          <a:p>
            <a:r>
              <a:rPr lang="en-US" kern="0" dirty="0">
                <a:cs typeface="Arial"/>
              </a:rPr>
              <a:t>6,000-10,000 image pairs acquired at 4.7-8 kHz </a:t>
            </a:r>
          </a:p>
          <a:p>
            <a:r>
              <a:rPr lang="en-US" kern="0" dirty="0">
                <a:cs typeface="Arial"/>
              </a:rPr>
              <a:t>Data processed using 32x32 pixel interrogation regions with 75% overlap.</a:t>
            </a:r>
          </a:p>
          <a:p>
            <a:pPr marL="285744" indent="-285744">
              <a:buFont typeface="Arial" panose="020B0604020202020204" pitchFamily="34" charset="0"/>
              <a:buChar char="•"/>
            </a:pPr>
            <a:r>
              <a:rPr lang="en-US" dirty="0">
                <a:cs typeface="Arial"/>
              </a:rPr>
              <a:t>Three-plane polynomial calibration .</a:t>
            </a:r>
          </a:p>
          <a:p>
            <a:pPr marL="285744" indent="-285744">
              <a:buFont typeface="Arial" panose="020B0604020202020204" pitchFamily="34" charset="0"/>
              <a:buChar char="•"/>
            </a:pPr>
            <a:r>
              <a:rPr lang="en-US" dirty="0">
                <a:cs typeface="Arial"/>
              </a:rPr>
              <a:t>All PIV hardware is mounted on a translation system that allows motion in all three directions.</a:t>
            </a:r>
          </a:p>
          <a:p>
            <a:r>
              <a:rPr lang="en-US" kern="0" dirty="0"/>
              <a:t>Speakers located upstream of test section in settling chamber provide acoustic forcing signal for some cases.</a:t>
            </a:r>
            <a:br>
              <a:rPr lang="en-US" kern="0" dirty="0"/>
            </a:br>
            <a:endParaRPr lang="en-US" kern="0" dirty="0"/>
          </a:p>
        </p:txBody>
      </p:sp>
      <p:sp>
        <p:nvSpPr>
          <p:cNvPr id="10" name="Content Placeholder 2">
            <a:extLst>
              <a:ext uri="{FF2B5EF4-FFF2-40B4-BE49-F238E27FC236}">
                <a16:creationId xmlns:a16="http://schemas.microsoft.com/office/drawing/2014/main" id="{F8A6E3B6-6517-F946-B759-6D44C1A64A44}"/>
              </a:ext>
            </a:extLst>
          </p:cNvPr>
          <p:cNvSpPr txBox="1">
            <a:spLocks/>
          </p:cNvSpPr>
          <p:nvPr/>
        </p:nvSpPr>
        <p:spPr bwMode="auto">
          <a:xfrm>
            <a:off x="5967698" y="4715943"/>
            <a:ext cx="5409488" cy="6229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257168" indent="-257168" algn="l" rtl="0" eaLnBrk="1" fontAlgn="base" hangingPunct="1">
              <a:spcBef>
                <a:spcPct val="20000"/>
              </a:spcBef>
              <a:spcAft>
                <a:spcPct val="0"/>
              </a:spcAft>
              <a:buChar char="•"/>
              <a:defRPr sz="1800">
                <a:solidFill>
                  <a:schemeClr val="tx1"/>
                </a:solidFill>
                <a:latin typeface="+mn-lt"/>
                <a:ea typeface="+mn-ea"/>
                <a:cs typeface="+mn-cs"/>
              </a:defRPr>
            </a:lvl1pPr>
            <a:lvl2pPr marL="557199" indent="-214308" algn="l" rtl="0" eaLnBrk="1" fontAlgn="base" hangingPunct="1">
              <a:spcBef>
                <a:spcPct val="20000"/>
              </a:spcBef>
              <a:spcAft>
                <a:spcPct val="0"/>
              </a:spcAft>
              <a:buChar char="–"/>
              <a:defRPr sz="1600">
                <a:solidFill>
                  <a:schemeClr val="tx1"/>
                </a:solidFill>
                <a:latin typeface="+mn-lt"/>
              </a:defRPr>
            </a:lvl2pPr>
            <a:lvl3pPr marL="814368" indent="-171446" algn="l" rtl="0" eaLnBrk="1" fontAlgn="base" hangingPunct="1">
              <a:spcBef>
                <a:spcPct val="20000"/>
              </a:spcBef>
              <a:spcAft>
                <a:spcPct val="0"/>
              </a:spcAft>
              <a:buChar char="•"/>
              <a:defRPr sz="1400">
                <a:solidFill>
                  <a:schemeClr val="tx1"/>
                </a:solidFill>
                <a:latin typeface="+mn-lt"/>
              </a:defRPr>
            </a:lvl3pPr>
            <a:lvl4pPr marL="1071536" indent="-171446" algn="l" rtl="0" eaLnBrk="1" fontAlgn="base" hangingPunct="1">
              <a:spcBef>
                <a:spcPct val="20000"/>
              </a:spcBef>
              <a:spcAft>
                <a:spcPct val="0"/>
              </a:spcAft>
              <a:buChar char="–"/>
              <a:defRPr sz="1200">
                <a:solidFill>
                  <a:schemeClr val="tx1"/>
                </a:solidFill>
                <a:latin typeface="+mn-lt"/>
              </a:defRPr>
            </a:lvl4pPr>
            <a:lvl5pPr marL="1328705" indent="-171446" algn="l" rtl="0" eaLnBrk="1" fontAlgn="base" hangingPunct="1">
              <a:spcBef>
                <a:spcPct val="20000"/>
              </a:spcBef>
              <a:spcAft>
                <a:spcPct val="0"/>
              </a:spcAft>
              <a:buChar char="»"/>
              <a:defRPr sz="1051">
                <a:solidFill>
                  <a:schemeClr val="tx1"/>
                </a:solidFill>
                <a:latin typeface="+mn-lt"/>
              </a:defRPr>
            </a:lvl5pPr>
            <a:lvl6pPr marL="1671597" indent="-171446" algn="l" rtl="0" eaLnBrk="1" fontAlgn="base" hangingPunct="1">
              <a:spcBef>
                <a:spcPct val="20000"/>
              </a:spcBef>
              <a:spcAft>
                <a:spcPct val="0"/>
              </a:spcAft>
              <a:buChar char="»"/>
              <a:defRPr sz="1051">
                <a:solidFill>
                  <a:schemeClr val="tx1"/>
                </a:solidFill>
                <a:latin typeface="+mn-lt"/>
              </a:defRPr>
            </a:lvl6pPr>
            <a:lvl7pPr marL="2014488" indent="-171446" algn="l" rtl="0" eaLnBrk="1" fontAlgn="base" hangingPunct="1">
              <a:spcBef>
                <a:spcPct val="20000"/>
              </a:spcBef>
              <a:spcAft>
                <a:spcPct val="0"/>
              </a:spcAft>
              <a:buChar char="»"/>
              <a:defRPr sz="1051">
                <a:solidFill>
                  <a:schemeClr val="tx1"/>
                </a:solidFill>
                <a:latin typeface="+mn-lt"/>
              </a:defRPr>
            </a:lvl7pPr>
            <a:lvl8pPr marL="2357380" indent="-171446" algn="l" rtl="0" eaLnBrk="1" fontAlgn="base" hangingPunct="1">
              <a:spcBef>
                <a:spcPct val="20000"/>
              </a:spcBef>
              <a:spcAft>
                <a:spcPct val="0"/>
              </a:spcAft>
              <a:buChar char="»"/>
              <a:defRPr sz="1051">
                <a:solidFill>
                  <a:schemeClr val="tx1"/>
                </a:solidFill>
                <a:latin typeface="+mn-lt"/>
              </a:defRPr>
            </a:lvl8pPr>
            <a:lvl9pPr marL="2700271" indent="-171446" algn="l" rtl="0" eaLnBrk="1" fontAlgn="base" hangingPunct="1">
              <a:spcBef>
                <a:spcPct val="20000"/>
              </a:spcBef>
              <a:spcAft>
                <a:spcPct val="0"/>
              </a:spcAft>
              <a:buChar char="»"/>
              <a:defRPr sz="1051">
                <a:solidFill>
                  <a:schemeClr val="tx1"/>
                </a:solidFill>
                <a:latin typeface="+mn-lt"/>
              </a:defRPr>
            </a:lvl9pPr>
          </a:lstStyle>
          <a:p>
            <a:r>
              <a:rPr lang="en-US" kern="0" dirty="0"/>
              <a:t>2x3 ft tunnel at NASA Langley, U</a:t>
            </a:r>
            <a:r>
              <a:rPr lang="en-US" kern="0" baseline="-25000" dirty="0"/>
              <a:t>∞</a:t>
            </a:r>
            <a:r>
              <a:rPr lang="en-US" kern="0" dirty="0"/>
              <a:t>=26 m/s</a:t>
            </a:r>
          </a:p>
          <a:p>
            <a:r>
              <a:rPr lang="en-US" kern="0" dirty="0"/>
              <a:t>Two backward-facing step heights presented: h/𝛿 = 0.49 and 0.73  </a:t>
            </a:r>
          </a:p>
          <a:p>
            <a:r>
              <a:rPr lang="en-US" kern="0" dirty="0"/>
              <a:t>Discrete Roughness Elements (DREs) placed near the leading edge, spaced at 11 um.</a:t>
            </a:r>
          </a:p>
        </p:txBody>
      </p:sp>
    </p:spTree>
    <p:extLst>
      <p:ext uri="{BB962C8B-B14F-4D97-AF65-F5344CB8AC3E}">
        <p14:creationId xmlns:p14="http://schemas.microsoft.com/office/powerpoint/2010/main" val="28397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1B74BF-82C6-7E41-94F6-F9AF8C6F944F}"/>
              </a:ext>
            </a:extLst>
          </p:cNvPr>
          <p:cNvSpPr>
            <a:spLocks noGrp="1"/>
          </p:cNvSpPr>
          <p:nvPr>
            <p:ph type="title"/>
          </p:nvPr>
        </p:nvSpPr>
        <p:spPr/>
        <p:txBody>
          <a:bodyPr/>
          <a:lstStyle/>
          <a:p>
            <a:r>
              <a:rPr lang="en-US" dirty="0"/>
              <a:t>Data Analysis Methods</a:t>
            </a:r>
          </a:p>
        </p:txBody>
      </p:sp>
      <p:sp>
        <p:nvSpPr>
          <p:cNvPr id="6" name="Text Placeholder 5">
            <a:extLst>
              <a:ext uri="{FF2B5EF4-FFF2-40B4-BE49-F238E27FC236}">
                <a16:creationId xmlns:a16="http://schemas.microsoft.com/office/drawing/2014/main" id="{CB0D68B9-05DA-074C-AB97-085F166098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C5CBE8-F726-7C44-A507-CB395DFDC5CE}"/>
              </a:ext>
            </a:extLst>
          </p:cNvPr>
          <p:cNvSpPr>
            <a:spLocks noGrp="1"/>
          </p:cNvSpPr>
          <p:nvPr>
            <p:ph type="sldNum" sz="quarter" idx="11"/>
          </p:nvPr>
        </p:nvSpPr>
        <p:spPr/>
        <p:txBody>
          <a:bodyPr/>
          <a:lstStyle/>
          <a:p>
            <a:fld id="{D9A562F7-0190-47F2-B311-FC22AB6C833B}" type="slidenum">
              <a:rPr lang="en-US" smtClean="0"/>
              <a:pPr/>
              <a:t>4</a:t>
            </a:fld>
            <a:endParaRPr lang="en-US" sz="751">
              <a:latin typeface="Times New Roman" pitchFamily="18" charset="0"/>
            </a:endParaRPr>
          </a:p>
        </p:txBody>
      </p:sp>
    </p:spTree>
    <p:extLst>
      <p:ext uri="{BB962C8B-B14F-4D97-AF65-F5344CB8AC3E}">
        <p14:creationId xmlns:p14="http://schemas.microsoft.com/office/powerpoint/2010/main" val="252218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8D8C0-32A6-3F46-8374-C88A542E3DE7}"/>
              </a:ext>
            </a:extLst>
          </p:cNvPr>
          <p:cNvSpPr>
            <a:spLocks noGrp="1"/>
          </p:cNvSpPr>
          <p:nvPr>
            <p:ph type="title"/>
          </p:nvPr>
        </p:nvSpPr>
        <p:spPr/>
        <p:txBody>
          <a:bodyPr/>
          <a:lstStyle/>
          <a:p>
            <a:r>
              <a:rPr lang="en-US" sz="3200" dirty="0"/>
              <a:t>Phase Averaging</a:t>
            </a:r>
          </a:p>
        </p:txBody>
      </p:sp>
      <p:sp>
        <p:nvSpPr>
          <p:cNvPr id="3" name="Content Placeholder 2">
            <a:extLst>
              <a:ext uri="{FF2B5EF4-FFF2-40B4-BE49-F238E27FC236}">
                <a16:creationId xmlns:a16="http://schemas.microsoft.com/office/drawing/2014/main" id="{C2FD5DFA-617A-0C49-98AB-87C3C0B9D463}"/>
              </a:ext>
            </a:extLst>
          </p:cNvPr>
          <p:cNvSpPr>
            <a:spLocks noGrp="1"/>
          </p:cNvSpPr>
          <p:nvPr>
            <p:ph idx="1"/>
          </p:nvPr>
        </p:nvSpPr>
        <p:spPr/>
        <p:txBody>
          <a:bodyPr/>
          <a:lstStyle/>
          <a:p>
            <a:r>
              <a:rPr lang="en-US" dirty="0"/>
              <a:t>TRPIV is triggered to begin acquisition from the sine wave signal that is sent to the speakers.</a:t>
            </a:r>
          </a:p>
          <a:p>
            <a:r>
              <a:rPr lang="en-US" dirty="0"/>
              <a:t>Data acquired at 8 kHz, speaker signal at 500 Hz and 1000 Hz (separately).</a:t>
            </a:r>
          </a:p>
          <a:p>
            <a:r>
              <a:rPr lang="en-US" dirty="0"/>
              <a:t>Velocity data are broken up into blocks of 16 or 8 (depending on forcing frequency) and averaged.</a:t>
            </a:r>
          </a:p>
          <a:p>
            <a:endParaRPr lang="en-US" dirty="0"/>
          </a:p>
        </p:txBody>
      </p:sp>
      <p:sp>
        <p:nvSpPr>
          <p:cNvPr id="4" name="Slide Number Placeholder 3">
            <a:extLst>
              <a:ext uri="{FF2B5EF4-FFF2-40B4-BE49-F238E27FC236}">
                <a16:creationId xmlns:a16="http://schemas.microsoft.com/office/drawing/2014/main" id="{F2CC4720-FD87-4446-AA44-44FC1DEEE302}"/>
              </a:ext>
            </a:extLst>
          </p:cNvPr>
          <p:cNvSpPr>
            <a:spLocks noGrp="1"/>
          </p:cNvSpPr>
          <p:nvPr>
            <p:ph type="sldNum" sz="quarter" idx="11"/>
          </p:nvPr>
        </p:nvSpPr>
        <p:spPr/>
        <p:txBody>
          <a:bodyPr/>
          <a:lstStyle/>
          <a:p>
            <a:fld id="{D9A562F7-0190-47F2-B311-FC22AB6C833B}" type="slidenum">
              <a:rPr lang="en-US" smtClean="0"/>
              <a:pPr/>
              <a:t>5</a:t>
            </a:fld>
            <a:endParaRPr lang="en-US" sz="751">
              <a:latin typeface="Times New Roman" pitchFamily="18" charset="0"/>
            </a:endParaRPr>
          </a:p>
        </p:txBody>
      </p:sp>
      <p:pic>
        <p:nvPicPr>
          <p:cNvPr id="5" name="Picture 4">
            <a:extLst>
              <a:ext uri="{FF2B5EF4-FFF2-40B4-BE49-F238E27FC236}">
                <a16:creationId xmlns:a16="http://schemas.microsoft.com/office/drawing/2014/main" id="{262D2170-E418-3748-A81D-AA586DD63E8A}"/>
              </a:ext>
            </a:extLst>
          </p:cNvPr>
          <p:cNvPicPr>
            <a:picLocks noChangeAspect="1"/>
          </p:cNvPicPr>
          <p:nvPr/>
        </p:nvPicPr>
        <p:blipFill rotWithShape="1">
          <a:blip r:embed="rId4"/>
          <a:srcRect l="3840" t="50000" r="783" b="4300"/>
          <a:stretch/>
        </p:blipFill>
        <p:spPr>
          <a:xfrm>
            <a:off x="1270000" y="2720393"/>
            <a:ext cx="1198642" cy="457200"/>
          </a:xfrm>
          <a:prstGeom prst="rect">
            <a:avLst/>
          </a:prstGeom>
          <a:ln>
            <a:solidFill>
              <a:srgbClr val="000000"/>
            </a:solidFill>
          </a:ln>
          <a:scene3d>
            <a:camera prst="isometricRightUp"/>
            <a:lightRig rig="threePt" dir="t"/>
          </a:scene3d>
        </p:spPr>
      </p:pic>
      <p:pic>
        <p:nvPicPr>
          <p:cNvPr id="6" name="Picture 5">
            <a:extLst>
              <a:ext uri="{FF2B5EF4-FFF2-40B4-BE49-F238E27FC236}">
                <a16:creationId xmlns:a16="http://schemas.microsoft.com/office/drawing/2014/main" id="{8CF07FE9-8AD7-804B-BF97-51D6DE9010FF}"/>
              </a:ext>
            </a:extLst>
          </p:cNvPr>
          <p:cNvPicPr>
            <a:picLocks noChangeAspect="1"/>
          </p:cNvPicPr>
          <p:nvPr/>
        </p:nvPicPr>
        <p:blipFill rotWithShape="1">
          <a:blip r:embed="rId5"/>
          <a:srcRect l="4054" t="50000" r="995" b="4300"/>
          <a:stretch/>
        </p:blipFill>
        <p:spPr>
          <a:xfrm>
            <a:off x="1371100" y="2745106"/>
            <a:ext cx="1193279" cy="457200"/>
          </a:xfrm>
          <a:prstGeom prst="rect">
            <a:avLst/>
          </a:prstGeom>
          <a:solidFill>
            <a:srgbClr val="FFFFFF"/>
          </a:solidFill>
          <a:ln>
            <a:solidFill>
              <a:srgbClr val="000000"/>
            </a:solidFill>
          </a:ln>
          <a:scene3d>
            <a:camera prst="isometricRightUp"/>
            <a:lightRig rig="threePt" dir="t"/>
          </a:scene3d>
        </p:spPr>
      </p:pic>
      <p:pic>
        <p:nvPicPr>
          <p:cNvPr id="7" name="Picture 6">
            <a:extLst>
              <a:ext uri="{FF2B5EF4-FFF2-40B4-BE49-F238E27FC236}">
                <a16:creationId xmlns:a16="http://schemas.microsoft.com/office/drawing/2014/main" id="{1FB16CD2-503F-A948-9881-B587CFF77CD9}"/>
              </a:ext>
            </a:extLst>
          </p:cNvPr>
          <p:cNvPicPr>
            <a:picLocks noChangeAspect="1"/>
          </p:cNvPicPr>
          <p:nvPr/>
        </p:nvPicPr>
        <p:blipFill rotWithShape="1">
          <a:blip r:embed="rId6"/>
          <a:srcRect l="4054" t="50000" r="995" b="4300"/>
          <a:stretch/>
        </p:blipFill>
        <p:spPr>
          <a:xfrm>
            <a:off x="1472200" y="2769819"/>
            <a:ext cx="1193279" cy="457200"/>
          </a:xfrm>
          <a:prstGeom prst="rect">
            <a:avLst/>
          </a:prstGeom>
          <a:ln>
            <a:solidFill>
              <a:srgbClr val="000000"/>
            </a:solidFill>
          </a:ln>
          <a:scene3d>
            <a:camera prst="isometricRightUp"/>
            <a:lightRig rig="threePt" dir="t"/>
          </a:scene3d>
        </p:spPr>
      </p:pic>
      <p:pic>
        <p:nvPicPr>
          <p:cNvPr id="8" name="Picture 7">
            <a:extLst>
              <a:ext uri="{FF2B5EF4-FFF2-40B4-BE49-F238E27FC236}">
                <a16:creationId xmlns:a16="http://schemas.microsoft.com/office/drawing/2014/main" id="{003E1CC1-178C-F345-8FEE-E67FAB5A8136}"/>
              </a:ext>
            </a:extLst>
          </p:cNvPr>
          <p:cNvPicPr>
            <a:picLocks noChangeAspect="1"/>
          </p:cNvPicPr>
          <p:nvPr/>
        </p:nvPicPr>
        <p:blipFill rotWithShape="1">
          <a:blip r:embed="rId7"/>
          <a:srcRect l="4054" t="50000" r="995" b="4300"/>
          <a:stretch/>
        </p:blipFill>
        <p:spPr>
          <a:xfrm>
            <a:off x="1573300" y="2800711"/>
            <a:ext cx="1193279" cy="457200"/>
          </a:xfrm>
          <a:prstGeom prst="rect">
            <a:avLst/>
          </a:prstGeom>
          <a:ln>
            <a:solidFill>
              <a:srgbClr val="000000"/>
            </a:solidFill>
          </a:ln>
          <a:scene3d>
            <a:camera prst="isometricRightUp"/>
            <a:lightRig rig="threePt" dir="t"/>
          </a:scene3d>
        </p:spPr>
      </p:pic>
      <p:pic>
        <p:nvPicPr>
          <p:cNvPr id="9" name="Picture 8">
            <a:extLst>
              <a:ext uri="{FF2B5EF4-FFF2-40B4-BE49-F238E27FC236}">
                <a16:creationId xmlns:a16="http://schemas.microsoft.com/office/drawing/2014/main" id="{45C3C404-7DC0-2A47-A3E7-021DDC23EF21}"/>
              </a:ext>
            </a:extLst>
          </p:cNvPr>
          <p:cNvPicPr>
            <a:picLocks noChangeAspect="1"/>
          </p:cNvPicPr>
          <p:nvPr/>
        </p:nvPicPr>
        <p:blipFill rotWithShape="1">
          <a:blip r:embed="rId8"/>
          <a:srcRect l="4054" t="50000" r="995" b="4300"/>
          <a:stretch/>
        </p:blipFill>
        <p:spPr>
          <a:xfrm>
            <a:off x="1674400" y="2831603"/>
            <a:ext cx="1193279" cy="457200"/>
          </a:xfrm>
          <a:prstGeom prst="rect">
            <a:avLst/>
          </a:prstGeom>
          <a:ln>
            <a:solidFill>
              <a:srgbClr val="000000"/>
            </a:solidFill>
          </a:ln>
          <a:scene3d>
            <a:camera prst="isometricRightUp"/>
            <a:lightRig rig="threePt" dir="t"/>
          </a:scene3d>
        </p:spPr>
      </p:pic>
      <p:pic>
        <p:nvPicPr>
          <p:cNvPr id="10" name="Picture 9">
            <a:extLst>
              <a:ext uri="{FF2B5EF4-FFF2-40B4-BE49-F238E27FC236}">
                <a16:creationId xmlns:a16="http://schemas.microsoft.com/office/drawing/2014/main" id="{1161700C-7B48-4D48-A034-CF14715FC0EA}"/>
              </a:ext>
            </a:extLst>
          </p:cNvPr>
          <p:cNvPicPr>
            <a:picLocks noChangeAspect="1"/>
          </p:cNvPicPr>
          <p:nvPr/>
        </p:nvPicPr>
        <p:blipFill rotWithShape="1">
          <a:blip r:embed="rId9"/>
          <a:srcRect l="4054" t="50000" r="1208" b="4300"/>
          <a:stretch/>
        </p:blipFill>
        <p:spPr>
          <a:xfrm>
            <a:off x="1758319" y="2862495"/>
            <a:ext cx="1190597" cy="457200"/>
          </a:xfrm>
          <a:prstGeom prst="rect">
            <a:avLst/>
          </a:prstGeom>
          <a:ln>
            <a:solidFill>
              <a:srgbClr val="000000"/>
            </a:solidFill>
          </a:ln>
          <a:scene3d>
            <a:camera prst="isometricRightUp"/>
            <a:lightRig rig="threePt" dir="t"/>
          </a:scene3d>
        </p:spPr>
      </p:pic>
      <p:pic>
        <p:nvPicPr>
          <p:cNvPr id="11" name="Picture 10">
            <a:extLst>
              <a:ext uri="{FF2B5EF4-FFF2-40B4-BE49-F238E27FC236}">
                <a16:creationId xmlns:a16="http://schemas.microsoft.com/office/drawing/2014/main" id="{A10A65E6-AC12-7E47-BE4B-2C5D69FD6324}"/>
              </a:ext>
            </a:extLst>
          </p:cNvPr>
          <p:cNvPicPr>
            <a:picLocks noChangeAspect="1"/>
          </p:cNvPicPr>
          <p:nvPr/>
        </p:nvPicPr>
        <p:blipFill rotWithShape="1">
          <a:blip r:embed="rId10"/>
          <a:srcRect l="4054" t="50000" r="1208" b="4348"/>
          <a:stretch/>
        </p:blipFill>
        <p:spPr>
          <a:xfrm>
            <a:off x="1863697" y="2896476"/>
            <a:ext cx="1191847" cy="457200"/>
          </a:xfrm>
          <a:prstGeom prst="rect">
            <a:avLst/>
          </a:prstGeom>
          <a:ln>
            <a:solidFill>
              <a:srgbClr val="000000"/>
            </a:solidFill>
          </a:ln>
          <a:scene3d>
            <a:camera prst="isometricRightUp"/>
            <a:lightRig rig="threePt" dir="t"/>
          </a:scene3d>
        </p:spPr>
      </p:pic>
      <p:pic>
        <p:nvPicPr>
          <p:cNvPr id="12" name="Picture 11">
            <a:extLst>
              <a:ext uri="{FF2B5EF4-FFF2-40B4-BE49-F238E27FC236}">
                <a16:creationId xmlns:a16="http://schemas.microsoft.com/office/drawing/2014/main" id="{4DDD9AC6-AEBA-954D-9AD8-B9844A3BA1FD}"/>
              </a:ext>
            </a:extLst>
          </p:cNvPr>
          <p:cNvPicPr>
            <a:picLocks noChangeAspect="1"/>
          </p:cNvPicPr>
          <p:nvPr/>
        </p:nvPicPr>
        <p:blipFill rotWithShape="1">
          <a:blip r:embed="rId11"/>
          <a:srcRect l="4054" t="50000" r="1208" b="4300"/>
          <a:stretch/>
        </p:blipFill>
        <p:spPr>
          <a:xfrm>
            <a:off x="1969080" y="2928913"/>
            <a:ext cx="1190597" cy="457200"/>
          </a:xfrm>
          <a:prstGeom prst="rect">
            <a:avLst/>
          </a:prstGeom>
          <a:ln>
            <a:solidFill>
              <a:srgbClr val="000000"/>
            </a:solidFill>
          </a:ln>
          <a:scene3d>
            <a:camera prst="isometricRightUp"/>
            <a:lightRig rig="threePt" dir="t"/>
          </a:scene3d>
        </p:spPr>
      </p:pic>
      <p:pic>
        <p:nvPicPr>
          <p:cNvPr id="13" name="Picture 12">
            <a:extLst>
              <a:ext uri="{FF2B5EF4-FFF2-40B4-BE49-F238E27FC236}">
                <a16:creationId xmlns:a16="http://schemas.microsoft.com/office/drawing/2014/main" id="{F02AB7FD-C130-1A47-8166-1769CD90021E}"/>
              </a:ext>
            </a:extLst>
          </p:cNvPr>
          <p:cNvPicPr>
            <a:picLocks noChangeAspect="1"/>
          </p:cNvPicPr>
          <p:nvPr/>
        </p:nvPicPr>
        <p:blipFill rotWithShape="1">
          <a:blip r:embed="rId12"/>
          <a:srcRect l="4054" t="50000" r="995" b="4300"/>
          <a:stretch/>
        </p:blipFill>
        <p:spPr>
          <a:xfrm>
            <a:off x="2071781" y="2973706"/>
            <a:ext cx="1193279" cy="457200"/>
          </a:xfrm>
          <a:prstGeom prst="rect">
            <a:avLst/>
          </a:prstGeom>
          <a:ln>
            <a:solidFill>
              <a:srgbClr val="000000"/>
            </a:solidFill>
          </a:ln>
          <a:scene3d>
            <a:camera prst="isometricRightUp"/>
            <a:lightRig rig="threePt" dir="t"/>
          </a:scene3d>
        </p:spPr>
      </p:pic>
      <p:pic>
        <p:nvPicPr>
          <p:cNvPr id="14" name="Picture 13">
            <a:extLst>
              <a:ext uri="{FF2B5EF4-FFF2-40B4-BE49-F238E27FC236}">
                <a16:creationId xmlns:a16="http://schemas.microsoft.com/office/drawing/2014/main" id="{F8E2630D-3209-AF4D-891B-71A0648AB34B}"/>
              </a:ext>
            </a:extLst>
          </p:cNvPr>
          <p:cNvPicPr>
            <a:picLocks noChangeAspect="1"/>
          </p:cNvPicPr>
          <p:nvPr/>
        </p:nvPicPr>
        <p:blipFill rotWithShape="1">
          <a:blip r:embed="rId13"/>
          <a:srcRect l="4054" t="50000" r="995" b="4300"/>
          <a:stretch/>
        </p:blipFill>
        <p:spPr>
          <a:xfrm>
            <a:off x="2174482" y="2998744"/>
            <a:ext cx="1193279" cy="457200"/>
          </a:xfrm>
          <a:prstGeom prst="rect">
            <a:avLst/>
          </a:prstGeom>
          <a:ln>
            <a:solidFill>
              <a:srgbClr val="000000"/>
            </a:solidFill>
          </a:ln>
          <a:scene3d>
            <a:camera prst="isometricRightUp"/>
            <a:lightRig rig="threePt" dir="t"/>
          </a:scene3d>
        </p:spPr>
      </p:pic>
      <p:pic>
        <p:nvPicPr>
          <p:cNvPr id="15" name="Picture 14">
            <a:extLst>
              <a:ext uri="{FF2B5EF4-FFF2-40B4-BE49-F238E27FC236}">
                <a16:creationId xmlns:a16="http://schemas.microsoft.com/office/drawing/2014/main" id="{0D316EE6-80CC-CA4C-843E-FE3E6AA6C45A}"/>
              </a:ext>
            </a:extLst>
          </p:cNvPr>
          <p:cNvPicPr>
            <a:picLocks noChangeAspect="1"/>
          </p:cNvPicPr>
          <p:nvPr/>
        </p:nvPicPr>
        <p:blipFill rotWithShape="1">
          <a:blip r:embed="rId14"/>
          <a:srcRect l="4054" t="50000" r="1208" b="4300"/>
          <a:stretch/>
        </p:blipFill>
        <p:spPr>
          <a:xfrm>
            <a:off x="2279865" y="3019203"/>
            <a:ext cx="1190597" cy="457200"/>
          </a:xfrm>
          <a:prstGeom prst="rect">
            <a:avLst/>
          </a:prstGeom>
          <a:ln>
            <a:solidFill>
              <a:srgbClr val="000000"/>
            </a:solidFill>
          </a:ln>
          <a:scene3d>
            <a:camera prst="isometricRightUp"/>
            <a:lightRig rig="threePt" dir="t"/>
          </a:scene3d>
        </p:spPr>
      </p:pic>
      <p:pic>
        <p:nvPicPr>
          <p:cNvPr id="16" name="Picture 15">
            <a:extLst>
              <a:ext uri="{FF2B5EF4-FFF2-40B4-BE49-F238E27FC236}">
                <a16:creationId xmlns:a16="http://schemas.microsoft.com/office/drawing/2014/main" id="{1335CCEB-955E-FB4C-9A1B-B987CDB791CD}"/>
              </a:ext>
            </a:extLst>
          </p:cNvPr>
          <p:cNvPicPr>
            <a:picLocks noChangeAspect="1"/>
          </p:cNvPicPr>
          <p:nvPr/>
        </p:nvPicPr>
        <p:blipFill rotWithShape="1">
          <a:blip r:embed="rId15"/>
          <a:srcRect l="4054" t="50000" r="995" b="4300"/>
          <a:stretch/>
        </p:blipFill>
        <p:spPr>
          <a:xfrm>
            <a:off x="2382566" y="3048383"/>
            <a:ext cx="1193279" cy="457200"/>
          </a:xfrm>
          <a:prstGeom prst="rect">
            <a:avLst/>
          </a:prstGeom>
          <a:ln>
            <a:solidFill>
              <a:srgbClr val="000000"/>
            </a:solidFill>
          </a:ln>
          <a:scene3d>
            <a:camera prst="isometricRightUp"/>
            <a:lightRig rig="threePt" dir="t"/>
          </a:scene3d>
        </p:spPr>
      </p:pic>
      <p:pic>
        <p:nvPicPr>
          <p:cNvPr id="17" name="Picture 16">
            <a:extLst>
              <a:ext uri="{FF2B5EF4-FFF2-40B4-BE49-F238E27FC236}">
                <a16:creationId xmlns:a16="http://schemas.microsoft.com/office/drawing/2014/main" id="{29D367A1-933C-7F4E-BDE6-F9E532309453}"/>
              </a:ext>
            </a:extLst>
          </p:cNvPr>
          <p:cNvPicPr>
            <a:picLocks noChangeAspect="1"/>
          </p:cNvPicPr>
          <p:nvPr/>
        </p:nvPicPr>
        <p:blipFill rotWithShape="1">
          <a:blip r:embed="rId16"/>
          <a:srcRect l="4054" t="50000" r="1208" b="4300"/>
          <a:stretch/>
        </p:blipFill>
        <p:spPr>
          <a:xfrm>
            <a:off x="2487949" y="3091095"/>
            <a:ext cx="1190597" cy="457200"/>
          </a:xfrm>
          <a:prstGeom prst="rect">
            <a:avLst/>
          </a:prstGeom>
          <a:ln>
            <a:solidFill>
              <a:srgbClr val="000000"/>
            </a:solidFill>
          </a:ln>
          <a:scene3d>
            <a:camera prst="isometricRightUp"/>
            <a:lightRig rig="threePt" dir="t"/>
          </a:scene3d>
        </p:spPr>
      </p:pic>
      <p:pic>
        <p:nvPicPr>
          <p:cNvPr id="18" name="Picture 17">
            <a:extLst>
              <a:ext uri="{FF2B5EF4-FFF2-40B4-BE49-F238E27FC236}">
                <a16:creationId xmlns:a16="http://schemas.microsoft.com/office/drawing/2014/main" id="{6FE94B8C-8AAF-AC48-8FC0-FE2211A71850}"/>
              </a:ext>
            </a:extLst>
          </p:cNvPr>
          <p:cNvPicPr>
            <a:picLocks noChangeAspect="1"/>
          </p:cNvPicPr>
          <p:nvPr/>
        </p:nvPicPr>
        <p:blipFill rotWithShape="1">
          <a:blip r:embed="rId17"/>
          <a:srcRect l="4054" t="50000" r="995" b="4300"/>
          <a:stretch/>
        </p:blipFill>
        <p:spPr>
          <a:xfrm>
            <a:off x="2597060" y="3123915"/>
            <a:ext cx="1193279" cy="457200"/>
          </a:xfrm>
          <a:prstGeom prst="rect">
            <a:avLst/>
          </a:prstGeom>
          <a:ln>
            <a:solidFill>
              <a:srgbClr val="000000"/>
            </a:solidFill>
          </a:ln>
          <a:scene3d>
            <a:camera prst="isometricRightUp"/>
            <a:lightRig rig="threePt" dir="t"/>
          </a:scene3d>
        </p:spPr>
      </p:pic>
      <p:pic>
        <p:nvPicPr>
          <p:cNvPr id="19" name="Picture 18">
            <a:extLst>
              <a:ext uri="{FF2B5EF4-FFF2-40B4-BE49-F238E27FC236}">
                <a16:creationId xmlns:a16="http://schemas.microsoft.com/office/drawing/2014/main" id="{F5578B4B-82D8-704A-99E9-1F9B1CED0D3E}"/>
              </a:ext>
            </a:extLst>
          </p:cNvPr>
          <p:cNvPicPr>
            <a:picLocks noChangeAspect="1"/>
          </p:cNvPicPr>
          <p:nvPr/>
        </p:nvPicPr>
        <p:blipFill rotWithShape="1">
          <a:blip r:embed="rId18"/>
          <a:srcRect l="4054" t="50000" r="995" b="4300"/>
          <a:stretch/>
        </p:blipFill>
        <p:spPr>
          <a:xfrm>
            <a:off x="2698160" y="3157513"/>
            <a:ext cx="1193279" cy="457200"/>
          </a:xfrm>
          <a:prstGeom prst="rect">
            <a:avLst/>
          </a:prstGeom>
          <a:ln>
            <a:solidFill>
              <a:srgbClr val="000000"/>
            </a:solidFill>
          </a:ln>
          <a:scene3d>
            <a:camera prst="isometricRightUp"/>
            <a:lightRig rig="threePt" dir="t"/>
          </a:scene3d>
        </p:spPr>
      </p:pic>
      <p:cxnSp>
        <p:nvCxnSpPr>
          <p:cNvPr id="20" name="Straight Connector 19">
            <a:extLst>
              <a:ext uri="{FF2B5EF4-FFF2-40B4-BE49-F238E27FC236}">
                <a16:creationId xmlns:a16="http://schemas.microsoft.com/office/drawing/2014/main" id="{BF86E381-9F4B-7747-A98E-AC8BF11A2B88}"/>
              </a:ext>
            </a:extLst>
          </p:cNvPr>
          <p:cNvCxnSpPr>
            <a:cxnSpLocks/>
          </p:cNvCxnSpPr>
          <p:nvPr/>
        </p:nvCxnSpPr>
        <p:spPr bwMode="auto">
          <a:xfrm>
            <a:off x="1439687" y="3397659"/>
            <a:ext cx="4706977" cy="1421345"/>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pic>
        <p:nvPicPr>
          <p:cNvPr id="21" name="Picture 20">
            <a:extLst>
              <a:ext uri="{FF2B5EF4-FFF2-40B4-BE49-F238E27FC236}">
                <a16:creationId xmlns:a16="http://schemas.microsoft.com/office/drawing/2014/main" id="{096877CB-4F69-9944-99D8-D3B7363CF308}"/>
              </a:ext>
            </a:extLst>
          </p:cNvPr>
          <p:cNvPicPr>
            <a:picLocks noChangeAspect="1"/>
          </p:cNvPicPr>
          <p:nvPr/>
        </p:nvPicPr>
        <p:blipFill rotWithShape="1">
          <a:blip r:embed="rId19"/>
          <a:srcRect l="4054" t="50000" r="782" b="4300"/>
          <a:stretch/>
        </p:blipFill>
        <p:spPr>
          <a:xfrm>
            <a:off x="4284335" y="3634386"/>
            <a:ext cx="1195960" cy="457200"/>
          </a:xfrm>
          <a:prstGeom prst="rect">
            <a:avLst/>
          </a:prstGeom>
          <a:ln>
            <a:solidFill>
              <a:srgbClr val="000000"/>
            </a:solidFill>
          </a:ln>
          <a:scene3d>
            <a:camera prst="isometricRightUp"/>
            <a:lightRig rig="threePt" dir="t"/>
          </a:scene3d>
        </p:spPr>
      </p:pic>
      <p:cxnSp>
        <p:nvCxnSpPr>
          <p:cNvPr id="22" name="Straight Connector 21">
            <a:extLst>
              <a:ext uri="{FF2B5EF4-FFF2-40B4-BE49-F238E27FC236}">
                <a16:creationId xmlns:a16="http://schemas.microsoft.com/office/drawing/2014/main" id="{4309038A-8863-9B47-A94C-0EB9425CC9F3}"/>
              </a:ext>
            </a:extLst>
          </p:cNvPr>
          <p:cNvCxnSpPr>
            <a:cxnSpLocks/>
          </p:cNvCxnSpPr>
          <p:nvPr/>
        </p:nvCxnSpPr>
        <p:spPr bwMode="auto">
          <a:xfrm>
            <a:off x="1439687" y="2967529"/>
            <a:ext cx="0" cy="418584"/>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099FD3C-FC15-AA44-9189-4C6679E846E7}"/>
              </a:ext>
            </a:extLst>
          </p:cNvPr>
          <p:cNvCxnSpPr>
            <a:cxnSpLocks/>
          </p:cNvCxnSpPr>
          <p:nvPr/>
        </p:nvCxnSpPr>
        <p:spPr bwMode="auto">
          <a:xfrm flipH="1">
            <a:off x="1450523" y="2504556"/>
            <a:ext cx="828360" cy="47533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99A6564-86D6-A44F-83D3-7933D442571D}"/>
              </a:ext>
            </a:extLst>
          </p:cNvPr>
          <p:cNvCxnSpPr>
            <a:cxnSpLocks/>
          </p:cNvCxnSpPr>
          <p:nvPr/>
        </p:nvCxnSpPr>
        <p:spPr bwMode="auto">
          <a:xfrm flipH="1" flipV="1">
            <a:off x="2291240" y="2516913"/>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7A941EB-61CF-0E47-BC36-7C33EC0754B0}"/>
              </a:ext>
            </a:extLst>
          </p:cNvPr>
          <p:cNvCxnSpPr>
            <a:cxnSpLocks/>
          </p:cNvCxnSpPr>
          <p:nvPr/>
        </p:nvCxnSpPr>
        <p:spPr bwMode="auto">
          <a:xfrm>
            <a:off x="2143684" y="3202306"/>
            <a:ext cx="0" cy="40213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A883B51-864C-E841-B35B-10F08C3C499F}"/>
              </a:ext>
            </a:extLst>
          </p:cNvPr>
          <p:cNvCxnSpPr>
            <a:cxnSpLocks/>
          </p:cNvCxnSpPr>
          <p:nvPr/>
        </p:nvCxnSpPr>
        <p:spPr bwMode="auto">
          <a:xfrm flipV="1">
            <a:off x="2158888" y="2740310"/>
            <a:ext cx="820318" cy="46858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7E1B588-9437-3643-989E-3B423DC216F9}"/>
              </a:ext>
            </a:extLst>
          </p:cNvPr>
          <p:cNvCxnSpPr>
            <a:cxnSpLocks/>
          </p:cNvCxnSpPr>
          <p:nvPr/>
        </p:nvCxnSpPr>
        <p:spPr bwMode="auto">
          <a:xfrm flipH="1" flipV="1">
            <a:off x="1442112" y="2991432"/>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AA8D49D-8C22-9A42-A9EC-685E15B9A695}"/>
              </a:ext>
            </a:extLst>
          </p:cNvPr>
          <p:cNvCxnSpPr>
            <a:cxnSpLocks/>
          </p:cNvCxnSpPr>
          <p:nvPr/>
        </p:nvCxnSpPr>
        <p:spPr bwMode="auto">
          <a:xfrm flipH="1" flipV="1">
            <a:off x="1447028" y="3391684"/>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D9FB0C7-E849-554F-9B15-30F9E5EAB359}"/>
              </a:ext>
            </a:extLst>
          </p:cNvPr>
          <p:cNvCxnSpPr>
            <a:cxnSpLocks/>
          </p:cNvCxnSpPr>
          <p:nvPr/>
        </p:nvCxnSpPr>
        <p:spPr bwMode="auto">
          <a:xfrm flipH="1">
            <a:off x="2165569" y="2744669"/>
            <a:ext cx="828360" cy="47533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96FA1FC-7E0D-2A46-A307-5E429D59336B}"/>
              </a:ext>
            </a:extLst>
          </p:cNvPr>
          <p:cNvCxnSpPr>
            <a:cxnSpLocks/>
          </p:cNvCxnSpPr>
          <p:nvPr/>
        </p:nvCxnSpPr>
        <p:spPr bwMode="auto">
          <a:xfrm flipH="1">
            <a:off x="2870069" y="2935944"/>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38EF9B2-72E1-7548-B982-AB2AC0C64EBA}"/>
              </a:ext>
            </a:extLst>
          </p:cNvPr>
          <p:cNvCxnSpPr>
            <a:cxnSpLocks/>
          </p:cNvCxnSpPr>
          <p:nvPr/>
        </p:nvCxnSpPr>
        <p:spPr bwMode="auto">
          <a:xfrm flipH="1" flipV="1">
            <a:off x="2160725" y="3617451"/>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1D293CE-224B-904F-BC00-B97FDD23DE42}"/>
              </a:ext>
            </a:extLst>
          </p:cNvPr>
          <p:cNvCxnSpPr>
            <a:cxnSpLocks/>
          </p:cNvCxnSpPr>
          <p:nvPr/>
        </p:nvCxnSpPr>
        <p:spPr bwMode="auto">
          <a:xfrm flipH="1" flipV="1">
            <a:off x="2139633" y="3201486"/>
            <a:ext cx="726546" cy="220833"/>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E5FAA7C-BCB3-8740-8BD7-87CFA742E714}"/>
              </a:ext>
            </a:extLst>
          </p:cNvPr>
          <p:cNvCxnSpPr>
            <a:cxnSpLocks/>
          </p:cNvCxnSpPr>
          <p:nvPr/>
        </p:nvCxnSpPr>
        <p:spPr bwMode="auto">
          <a:xfrm>
            <a:off x="3715978" y="2935835"/>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E1B75B6-D011-7546-89F9-212488FB8772}"/>
              </a:ext>
            </a:extLst>
          </p:cNvPr>
          <p:cNvCxnSpPr>
            <a:cxnSpLocks/>
          </p:cNvCxnSpPr>
          <p:nvPr/>
        </p:nvCxnSpPr>
        <p:spPr bwMode="auto">
          <a:xfrm flipH="1" flipV="1">
            <a:off x="2981420" y="2743505"/>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0B78F64-C12E-1342-9C91-48492FD7A042}"/>
              </a:ext>
            </a:extLst>
          </p:cNvPr>
          <p:cNvCxnSpPr>
            <a:cxnSpLocks/>
          </p:cNvCxnSpPr>
          <p:nvPr/>
        </p:nvCxnSpPr>
        <p:spPr bwMode="auto">
          <a:xfrm>
            <a:off x="2870069" y="3401843"/>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2F1566F-6CB1-E645-81A6-C9D05DB1ADA9}"/>
              </a:ext>
            </a:extLst>
          </p:cNvPr>
          <p:cNvCxnSpPr>
            <a:cxnSpLocks/>
          </p:cNvCxnSpPr>
          <p:nvPr/>
        </p:nvCxnSpPr>
        <p:spPr bwMode="auto">
          <a:xfrm flipV="1">
            <a:off x="2863464" y="3676641"/>
            <a:ext cx="264519" cy="146936"/>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cxnSp>
        <p:nvCxnSpPr>
          <p:cNvPr id="56" name="Straight Connector 55">
            <a:extLst>
              <a:ext uri="{FF2B5EF4-FFF2-40B4-BE49-F238E27FC236}">
                <a16:creationId xmlns:a16="http://schemas.microsoft.com/office/drawing/2014/main" id="{83A6B2F0-0C8A-AE4C-AE7C-2FF95EAE277E}"/>
              </a:ext>
            </a:extLst>
          </p:cNvPr>
          <p:cNvCxnSpPr>
            <a:cxnSpLocks/>
          </p:cNvCxnSpPr>
          <p:nvPr/>
        </p:nvCxnSpPr>
        <p:spPr bwMode="auto">
          <a:xfrm flipH="1" flipV="1">
            <a:off x="2872242" y="3564447"/>
            <a:ext cx="3654" cy="263246"/>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57" name="TextBox 56">
            <a:extLst>
              <a:ext uri="{FF2B5EF4-FFF2-40B4-BE49-F238E27FC236}">
                <a16:creationId xmlns:a16="http://schemas.microsoft.com/office/drawing/2014/main" id="{D08D6304-1D1E-764F-B2A4-146C7612442A}"/>
              </a:ext>
            </a:extLst>
          </p:cNvPr>
          <p:cNvSpPr txBox="1"/>
          <p:nvPr/>
        </p:nvSpPr>
        <p:spPr>
          <a:xfrm>
            <a:off x="3071715" y="3580079"/>
            <a:ext cx="25519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z</a:t>
            </a:r>
          </a:p>
        </p:txBody>
      </p:sp>
      <p:sp>
        <p:nvSpPr>
          <p:cNvPr id="58" name="TextBox 57">
            <a:extLst>
              <a:ext uri="{FF2B5EF4-FFF2-40B4-BE49-F238E27FC236}">
                <a16:creationId xmlns:a16="http://schemas.microsoft.com/office/drawing/2014/main" id="{6C29E36B-009B-D94D-BFAD-3F2ED27417EC}"/>
              </a:ext>
            </a:extLst>
          </p:cNvPr>
          <p:cNvSpPr txBox="1"/>
          <p:nvPr/>
        </p:nvSpPr>
        <p:spPr>
          <a:xfrm>
            <a:off x="2816543" y="3299983"/>
            <a:ext cx="264816"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y</a:t>
            </a:r>
          </a:p>
        </p:txBody>
      </p:sp>
      <p:sp>
        <p:nvSpPr>
          <p:cNvPr id="59" name="TextBox 58">
            <a:extLst>
              <a:ext uri="{FF2B5EF4-FFF2-40B4-BE49-F238E27FC236}">
                <a16:creationId xmlns:a16="http://schemas.microsoft.com/office/drawing/2014/main" id="{B9811560-EB3D-FB44-B91D-3540C49A63A3}"/>
              </a:ext>
            </a:extLst>
          </p:cNvPr>
          <p:cNvSpPr txBox="1"/>
          <p:nvPr/>
        </p:nvSpPr>
        <p:spPr>
          <a:xfrm>
            <a:off x="6131396" y="4696139"/>
            <a:ext cx="234360"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cxnSp>
        <p:nvCxnSpPr>
          <p:cNvPr id="60" name="Straight Arrow Connector 59">
            <a:extLst>
              <a:ext uri="{FF2B5EF4-FFF2-40B4-BE49-F238E27FC236}">
                <a16:creationId xmlns:a16="http://schemas.microsoft.com/office/drawing/2014/main" id="{E13F28E6-E487-5049-A596-52B9C9BCAC4C}"/>
              </a:ext>
            </a:extLst>
          </p:cNvPr>
          <p:cNvCxnSpPr>
            <a:cxnSpLocks/>
          </p:cNvCxnSpPr>
          <p:nvPr/>
        </p:nvCxnSpPr>
        <p:spPr bwMode="auto">
          <a:xfrm>
            <a:off x="1674400" y="3514253"/>
            <a:ext cx="49475" cy="515783"/>
          </a:xfrm>
          <a:prstGeom prst="straightConnector1">
            <a:avLst/>
          </a:prstGeom>
          <a:solidFill>
            <a:schemeClr val="accent1"/>
          </a:solidFill>
          <a:ln w="15875" cap="flat" cmpd="sng" algn="ctr">
            <a:solidFill>
              <a:srgbClr val="7030A0"/>
            </a:solidFill>
            <a:prstDash val="solid"/>
            <a:round/>
            <a:headEnd type="none" w="med" len="med"/>
            <a:tailEnd type="stealth"/>
          </a:ln>
          <a:effectLst/>
        </p:spPr>
      </p:cxnSp>
      <p:cxnSp>
        <p:nvCxnSpPr>
          <p:cNvPr id="61" name="Straight Arrow Connector 60">
            <a:extLst>
              <a:ext uri="{FF2B5EF4-FFF2-40B4-BE49-F238E27FC236}">
                <a16:creationId xmlns:a16="http://schemas.microsoft.com/office/drawing/2014/main" id="{7893BE3C-34DE-8D40-A69C-31B4A95A3699}"/>
              </a:ext>
            </a:extLst>
          </p:cNvPr>
          <p:cNvCxnSpPr>
            <a:cxnSpLocks/>
          </p:cNvCxnSpPr>
          <p:nvPr/>
        </p:nvCxnSpPr>
        <p:spPr bwMode="auto">
          <a:xfrm>
            <a:off x="2394536" y="3691277"/>
            <a:ext cx="900065" cy="828380"/>
          </a:xfrm>
          <a:prstGeom prst="straightConnector1">
            <a:avLst/>
          </a:prstGeom>
          <a:solidFill>
            <a:schemeClr val="accent1"/>
          </a:solidFill>
          <a:ln w="15875" cap="flat" cmpd="sng" algn="ctr">
            <a:solidFill>
              <a:srgbClr val="FF0000"/>
            </a:solidFill>
            <a:prstDash val="solid"/>
            <a:round/>
            <a:headEnd type="none" w="med" len="med"/>
            <a:tailEnd type="stealth"/>
          </a:ln>
          <a:effectLst/>
        </p:spPr>
      </p:cxnSp>
      <p:cxnSp>
        <p:nvCxnSpPr>
          <p:cNvPr id="62" name="Straight Arrow Connector 61">
            <a:extLst>
              <a:ext uri="{FF2B5EF4-FFF2-40B4-BE49-F238E27FC236}">
                <a16:creationId xmlns:a16="http://schemas.microsoft.com/office/drawing/2014/main" id="{5C293484-D0C3-374E-9C68-7D62D70E26FF}"/>
              </a:ext>
            </a:extLst>
          </p:cNvPr>
          <p:cNvCxnSpPr>
            <a:cxnSpLocks/>
          </p:cNvCxnSpPr>
          <p:nvPr/>
        </p:nvCxnSpPr>
        <p:spPr bwMode="auto">
          <a:xfrm>
            <a:off x="5098688" y="4521575"/>
            <a:ext cx="44184" cy="590004"/>
          </a:xfrm>
          <a:prstGeom prst="straightConnector1">
            <a:avLst/>
          </a:prstGeom>
          <a:solidFill>
            <a:schemeClr val="accent1"/>
          </a:solidFill>
          <a:ln w="15875" cap="flat" cmpd="sng" algn="ctr">
            <a:solidFill>
              <a:srgbClr val="DB25D4"/>
            </a:solidFill>
            <a:prstDash val="solid"/>
            <a:round/>
            <a:headEnd type="none" w="med" len="med"/>
            <a:tailEnd type="stealth"/>
          </a:ln>
          <a:effectLst/>
        </p:spPr>
      </p:cxnSp>
      <p:cxnSp>
        <p:nvCxnSpPr>
          <p:cNvPr id="63" name="Straight Connector 62">
            <a:extLst>
              <a:ext uri="{FF2B5EF4-FFF2-40B4-BE49-F238E27FC236}">
                <a16:creationId xmlns:a16="http://schemas.microsoft.com/office/drawing/2014/main" id="{9EC6EEFC-BE33-384B-B63C-D6B2CA348433}"/>
              </a:ext>
            </a:extLst>
          </p:cNvPr>
          <p:cNvCxnSpPr>
            <a:cxnSpLocks/>
          </p:cNvCxnSpPr>
          <p:nvPr/>
        </p:nvCxnSpPr>
        <p:spPr bwMode="auto">
          <a:xfrm>
            <a:off x="3346962" y="3364234"/>
            <a:ext cx="1308172" cy="435703"/>
          </a:xfrm>
          <a:prstGeom prst="line">
            <a:avLst/>
          </a:prstGeom>
          <a:solidFill>
            <a:schemeClr val="accent1"/>
          </a:solidFill>
          <a:ln w="19050" cap="flat" cmpd="sng" algn="ctr">
            <a:solidFill>
              <a:srgbClr val="000000"/>
            </a:solidFill>
            <a:prstDash val="sysDot"/>
            <a:round/>
            <a:headEnd type="none" w="med" len="med"/>
            <a:tailEnd type="none" w="med" len="med"/>
          </a:ln>
          <a:effectLst/>
        </p:spPr>
      </p:cxnSp>
      <p:sp>
        <p:nvSpPr>
          <p:cNvPr id="64" name="TextBox 63">
            <a:extLst>
              <a:ext uri="{FF2B5EF4-FFF2-40B4-BE49-F238E27FC236}">
                <a16:creationId xmlns:a16="http://schemas.microsoft.com/office/drawing/2014/main" id="{B1019E1D-6459-E446-8BB4-3485A2E8F075}"/>
              </a:ext>
            </a:extLst>
          </p:cNvPr>
          <p:cNvSpPr txBox="1"/>
          <p:nvPr/>
        </p:nvSpPr>
        <p:spPr>
          <a:xfrm>
            <a:off x="1914338" y="3739551"/>
            <a:ext cx="428322" cy="369332"/>
          </a:xfrm>
          <a:prstGeom prst="rect">
            <a:avLst/>
          </a:prstGeom>
          <a:noFill/>
        </p:spPr>
        <p:txBody>
          <a:bodyPr wrap="none" rtlCol="0">
            <a:spAutoFit/>
          </a:bodyPr>
          <a:lstStyle/>
          <a:p>
            <a:r>
              <a:rPr lang="en-US" i="1" dirty="0">
                <a:solidFill>
                  <a:srgbClr val="000000"/>
                </a:solidFill>
                <a:latin typeface="Times New Roman" panose="02020603050405020304" pitchFamily="18" charset="0"/>
                <a:cs typeface="Times New Roman" panose="02020603050405020304" pitchFamily="18" charset="0"/>
              </a:rPr>
              <a:t>Q</a:t>
            </a:r>
            <a:r>
              <a:rPr lang="en-US" i="1" baseline="-25000" dirty="0">
                <a:solidFill>
                  <a:srgbClr val="000000"/>
                </a:solidFill>
                <a:latin typeface="Times New Roman" panose="02020603050405020304" pitchFamily="18" charset="0"/>
                <a:cs typeface="Times New Roman" panose="02020603050405020304" pitchFamily="18" charset="0"/>
              </a:rPr>
              <a:t>1</a:t>
            </a:r>
          </a:p>
        </p:txBody>
      </p:sp>
      <p:sp>
        <p:nvSpPr>
          <p:cNvPr id="65" name="TextBox 64">
            <a:extLst>
              <a:ext uri="{FF2B5EF4-FFF2-40B4-BE49-F238E27FC236}">
                <a16:creationId xmlns:a16="http://schemas.microsoft.com/office/drawing/2014/main" id="{CB8E3924-4EF4-F54A-8CD0-3ED82B0AF3C2}"/>
              </a:ext>
            </a:extLst>
          </p:cNvPr>
          <p:cNvSpPr txBox="1"/>
          <p:nvPr/>
        </p:nvSpPr>
        <p:spPr>
          <a:xfrm>
            <a:off x="2506335" y="3987716"/>
            <a:ext cx="428322" cy="369332"/>
          </a:xfrm>
          <a:prstGeom prst="rect">
            <a:avLst/>
          </a:prstGeom>
          <a:noFill/>
        </p:spPr>
        <p:txBody>
          <a:bodyPr wrap="none" rtlCol="0">
            <a:spAutoFit/>
          </a:bodyPr>
          <a:lstStyle/>
          <a:p>
            <a:r>
              <a:rPr lang="en-US" i="1" dirty="0">
                <a:solidFill>
                  <a:srgbClr val="000000"/>
                </a:solidFill>
                <a:latin typeface="Times New Roman" panose="02020603050405020304" pitchFamily="18" charset="0"/>
                <a:cs typeface="Times New Roman" panose="02020603050405020304" pitchFamily="18" charset="0"/>
              </a:rPr>
              <a:t>Q</a:t>
            </a:r>
            <a:r>
              <a:rPr lang="en-US" i="1" baseline="-25000" dirty="0">
                <a:solidFill>
                  <a:srgbClr val="000000"/>
                </a:solidFill>
                <a:latin typeface="Times New Roman" panose="02020603050405020304" pitchFamily="18" charset="0"/>
                <a:cs typeface="Times New Roman" panose="02020603050405020304" pitchFamily="18" charset="0"/>
              </a:rPr>
              <a:t>2</a:t>
            </a:r>
          </a:p>
        </p:txBody>
      </p:sp>
      <p:sp>
        <p:nvSpPr>
          <p:cNvPr id="66" name="TextBox 65">
            <a:extLst>
              <a:ext uri="{FF2B5EF4-FFF2-40B4-BE49-F238E27FC236}">
                <a16:creationId xmlns:a16="http://schemas.microsoft.com/office/drawing/2014/main" id="{68270AE3-DB93-AE42-8A04-AC9B5AA169AE}"/>
              </a:ext>
            </a:extLst>
          </p:cNvPr>
          <p:cNvSpPr txBox="1"/>
          <p:nvPr/>
        </p:nvSpPr>
        <p:spPr>
          <a:xfrm>
            <a:off x="5176585" y="4613408"/>
            <a:ext cx="643125" cy="369332"/>
          </a:xfrm>
          <a:prstGeom prst="rect">
            <a:avLst/>
          </a:prstGeom>
          <a:noFill/>
        </p:spPr>
        <p:txBody>
          <a:bodyPr wrap="none" rtlCol="0">
            <a:spAutoFit/>
          </a:bodyPr>
          <a:lstStyle/>
          <a:p>
            <a:r>
              <a:rPr lang="en-US" i="1" dirty="0" err="1">
                <a:solidFill>
                  <a:srgbClr val="000000"/>
                </a:solidFill>
                <a:latin typeface="Times New Roman" panose="02020603050405020304" pitchFamily="18" charset="0"/>
                <a:cs typeface="Times New Roman" panose="02020603050405020304" pitchFamily="18" charset="0"/>
              </a:rPr>
              <a:t>Q</a:t>
            </a:r>
            <a:r>
              <a:rPr lang="en-US" i="1" baseline="-25000" dirty="0" err="1">
                <a:solidFill>
                  <a:srgbClr val="000000"/>
                </a:solidFill>
                <a:latin typeface="Times New Roman" panose="02020603050405020304" pitchFamily="18" charset="0"/>
                <a:cs typeface="Times New Roman" panose="02020603050405020304" pitchFamily="18" charset="0"/>
              </a:rPr>
              <a:t>Nblk</a:t>
            </a:r>
            <a:endParaRPr lang="en-US" i="1" baseline="-25000" dirty="0">
              <a:solidFill>
                <a:srgbClr val="000000"/>
              </a:solidFill>
              <a:latin typeface="Times New Roman" panose="02020603050405020304" pitchFamily="18" charset="0"/>
              <a:cs typeface="Times New Roman" panose="02020603050405020304" pitchFamily="18" charset="0"/>
            </a:endParaRPr>
          </a:p>
        </p:txBody>
      </p:sp>
      <p:cxnSp>
        <p:nvCxnSpPr>
          <p:cNvPr id="67" name="Straight Connector 66">
            <a:extLst>
              <a:ext uri="{FF2B5EF4-FFF2-40B4-BE49-F238E27FC236}">
                <a16:creationId xmlns:a16="http://schemas.microsoft.com/office/drawing/2014/main" id="{24DC4983-1AA5-B34B-97B5-76DB1F2CFF61}"/>
              </a:ext>
            </a:extLst>
          </p:cNvPr>
          <p:cNvCxnSpPr>
            <a:cxnSpLocks/>
          </p:cNvCxnSpPr>
          <p:nvPr/>
        </p:nvCxnSpPr>
        <p:spPr bwMode="auto">
          <a:xfrm flipH="1">
            <a:off x="2889910" y="3330457"/>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615D0D2C-19DE-2040-8CBA-811951D65F3F}"/>
              </a:ext>
            </a:extLst>
          </p:cNvPr>
          <p:cNvGrpSpPr/>
          <p:nvPr/>
        </p:nvGrpSpPr>
        <p:grpSpPr>
          <a:xfrm>
            <a:off x="351905" y="4021650"/>
            <a:ext cx="1889677" cy="1416702"/>
            <a:chOff x="179405" y="3362761"/>
            <a:chExt cx="1889677" cy="1416702"/>
          </a:xfrm>
        </p:grpSpPr>
        <p:grpSp>
          <p:nvGrpSpPr>
            <p:cNvPr id="70" name="Group 69">
              <a:extLst>
                <a:ext uri="{FF2B5EF4-FFF2-40B4-BE49-F238E27FC236}">
                  <a16:creationId xmlns:a16="http://schemas.microsoft.com/office/drawing/2014/main" id="{EDAED45E-353B-3E40-90CE-0C386AE9007F}"/>
                </a:ext>
              </a:extLst>
            </p:cNvPr>
            <p:cNvGrpSpPr/>
            <p:nvPr/>
          </p:nvGrpSpPr>
          <p:grpSpPr>
            <a:xfrm>
              <a:off x="179405" y="3362761"/>
              <a:ext cx="1889677" cy="1099881"/>
              <a:chOff x="227612" y="3053817"/>
              <a:chExt cx="1889677" cy="1099881"/>
            </a:xfrm>
          </p:grpSpPr>
          <p:pic>
            <p:nvPicPr>
              <p:cNvPr id="73" name="Picture 72">
                <a:extLst>
                  <a:ext uri="{FF2B5EF4-FFF2-40B4-BE49-F238E27FC236}">
                    <a16:creationId xmlns:a16="http://schemas.microsoft.com/office/drawing/2014/main" id="{0C34CA52-D3B8-974B-AECE-26D67522CC91}"/>
                  </a:ext>
                </a:extLst>
              </p:cNvPr>
              <p:cNvPicPr>
                <a:picLocks noChangeAspect="1"/>
              </p:cNvPicPr>
              <p:nvPr/>
            </p:nvPicPr>
            <p:blipFill rotWithShape="1">
              <a:blip r:embed="rId4"/>
              <a:srcRect l="3840" t="50000" r="783" b="4300"/>
              <a:stretch/>
            </p:blipFill>
            <p:spPr>
              <a:xfrm>
                <a:off x="227612" y="3269654"/>
                <a:ext cx="1198642" cy="457200"/>
              </a:xfrm>
              <a:prstGeom prst="rect">
                <a:avLst/>
              </a:prstGeom>
              <a:ln>
                <a:solidFill>
                  <a:srgbClr val="000000"/>
                </a:solidFill>
              </a:ln>
              <a:scene3d>
                <a:camera prst="isometricRightUp"/>
                <a:lightRig rig="threePt" dir="t"/>
              </a:scene3d>
            </p:spPr>
          </p:pic>
          <p:pic>
            <p:nvPicPr>
              <p:cNvPr id="74" name="Picture 73">
                <a:extLst>
                  <a:ext uri="{FF2B5EF4-FFF2-40B4-BE49-F238E27FC236}">
                    <a16:creationId xmlns:a16="http://schemas.microsoft.com/office/drawing/2014/main" id="{B37F43FB-AD7C-9348-8661-06000BEF14A2}"/>
                  </a:ext>
                </a:extLst>
              </p:cNvPr>
              <p:cNvPicPr>
                <a:picLocks noChangeAspect="1"/>
              </p:cNvPicPr>
              <p:nvPr/>
            </p:nvPicPr>
            <p:blipFill rotWithShape="1">
              <a:blip r:embed="rId5"/>
              <a:srcRect l="4054" t="50000" r="995" b="4300"/>
              <a:stretch/>
            </p:blipFill>
            <p:spPr>
              <a:xfrm>
                <a:off x="328712" y="3294367"/>
                <a:ext cx="1193279" cy="457200"/>
              </a:xfrm>
              <a:prstGeom prst="rect">
                <a:avLst/>
              </a:prstGeom>
              <a:solidFill>
                <a:srgbClr val="FFFFFF"/>
              </a:solidFill>
              <a:ln>
                <a:solidFill>
                  <a:srgbClr val="000000"/>
                </a:solidFill>
              </a:ln>
              <a:scene3d>
                <a:camera prst="isometricRightUp"/>
                <a:lightRig rig="threePt" dir="t"/>
              </a:scene3d>
            </p:spPr>
          </p:pic>
          <p:pic>
            <p:nvPicPr>
              <p:cNvPr id="75" name="Picture 74">
                <a:extLst>
                  <a:ext uri="{FF2B5EF4-FFF2-40B4-BE49-F238E27FC236}">
                    <a16:creationId xmlns:a16="http://schemas.microsoft.com/office/drawing/2014/main" id="{98764746-5B9D-D045-B137-968D19006783}"/>
                  </a:ext>
                </a:extLst>
              </p:cNvPr>
              <p:cNvPicPr>
                <a:picLocks noChangeAspect="1"/>
              </p:cNvPicPr>
              <p:nvPr/>
            </p:nvPicPr>
            <p:blipFill rotWithShape="1">
              <a:blip r:embed="rId6"/>
              <a:srcRect l="4054" t="50000" r="995" b="4300"/>
              <a:stretch/>
            </p:blipFill>
            <p:spPr>
              <a:xfrm>
                <a:off x="429812" y="3319080"/>
                <a:ext cx="1193279" cy="457200"/>
              </a:xfrm>
              <a:prstGeom prst="rect">
                <a:avLst/>
              </a:prstGeom>
              <a:ln>
                <a:solidFill>
                  <a:srgbClr val="000000"/>
                </a:solidFill>
              </a:ln>
              <a:scene3d>
                <a:camera prst="isometricRightUp"/>
                <a:lightRig rig="threePt" dir="t"/>
              </a:scene3d>
            </p:spPr>
          </p:pic>
          <p:pic>
            <p:nvPicPr>
              <p:cNvPr id="76" name="Picture 75">
                <a:extLst>
                  <a:ext uri="{FF2B5EF4-FFF2-40B4-BE49-F238E27FC236}">
                    <a16:creationId xmlns:a16="http://schemas.microsoft.com/office/drawing/2014/main" id="{29A87DDA-9086-B742-A511-B88AC38FAE11}"/>
                  </a:ext>
                </a:extLst>
              </p:cNvPr>
              <p:cNvPicPr>
                <a:picLocks noChangeAspect="1"/>
              </p:cNvPicPr>
              <p:nvPr/>
            </p:nvPicPr>
            <p:blipFill rotWithShape="1">
              <a:blip r:embed="rId7"/>
              <a:srcRect l="4054" t="50000" r="995" b="4300"/>
              <a:stretch/>
            </p:blipFill>
            <p:spPr>
              <a:xfrm>
                <a:off x="530912" y="3349972"/>
                <a:ext cx="1193279" cy="457200"/>
              </a:xfrm>
              <a:prstGeom prst="rect">
                <a:avLst/>
              </a:prstGeom>
              <a:ln>
                <a:solidFill>
                  <a:srgbClr val="000000"/>
                </a:solidFill>
              </a:ln>
              <a:scene3d>
                <a:camera prst="isometricRightUp"/>
                <a:lightRig rig="threePt" dir="t"/>
              </a:scene3d>
            </p:spPr>
          </p:pic>
          <p:pic>
            <p:nvPicPr>
              <p:cNvPr id="77" name="Picture 76">
                <a:extLst>
                  <a:ext uri="{FF2B5EF4-FFF2-40B4-BE49-F238E27FC236}">
                    <a16:creationId xmlns:a16="http://schemas.microsoft.com/office/drawing/2014/main" id="{2C1F18BE-C589-9D4D-AB86-ECDFD9D79E74}"/>
                  </a:ext>
                </a:extLst>
              </p:cNvPr>
              <p:cNvPicPr>
                <a:picLocks noChangeAspect="1"/>
              </p:cNvPicPr>
              <p:nvPr/>
            </p:nvPicPr>
            <p:blipFill rotWithShape="1">
              <a:blip r:embed="rId8"/>
              <a:srcRect l="4054" t="50000" r="995" b="4300"/>
              <a:stretch/>
            </p:blipFill>
            <p:spPr>
              <a:xfrm>
                <a:off x="632012" y="3380864"/>
                <a:ext cx="1193279" cy="457200"/>
              </a:xfrm>
              <a:prstGeom prst="rect">
                <a:avLst/>
              </a:prstGeom>
              <a:ln>
                <a:solidFill>
                  <a:srgbClr val="000000"/>
                </a:solidFill>
              </a:ln>
              <a:scene3d>
                <a:camera prst="isometricRightUp"/>
                <a:lightRig rig="threePt" dir="t"/>
              </a:scene3d>
            </p:spPr>
          </p:pic>
          <p:pic>
            <p:nvPicPr>
              <p:cNvPr id="78" name="Picture 77">
                <a:extLst>
                  <a:ext uri="{FF2B5EF4-FFF2-40B4-BE49-F238E27FC236}">
                    <a16:creationId xmlns:a16="http://schemas.microsoft.com/office/drawing/2014/main" id="{DCECD36A-4472-4D46-886C-DB144789D972}"/>
                  </a:ext>
                </a:extLst>
              </p:cNvPr>
              <p:cNvPicPr>
                <a:picLocks noChangeAspect="1"/>
              </p:cNvPicPr>
              <p:nvPr/>
            </p:nvPicPr>
            <p:blipFill rotWithShape="1">
              <a:blip r:embed="rId9"/>
              <a:srcRect l="4054" t="50000" r="1208" b="4300"/>
              <a:stretch/>
            </p:blipFill>
            <p:spPr>
              <a:xfrm>
                <a:off x="715931" y="3411756"/>
                <a:ext cx="1190597" cy="457200"/>
              </a:xfrm>
              <a:prstGeom prst="rect">
                <a:avLst/>
              </a:prstGeom>
              <a:ln>
                <a:solidFill>
                  <a:srgbClr val="000000"/>
                </a:solidFill>
              </a:ln>
              <a:scene3d>
                <a:camera prst="isometricRightUp"/>
                <a:lightRig rig="threePt" dir="t"/>
              </a:scene3d>
            </p:spPr>
          </p:pic>
          <p:pic>
            <p:nvPicPr>
              <p:cNvPr id="79" name="Picture 78">
                <a:extLst>
                  <a:ext uri="{FF2B5EF4-FFF2-40B4-BE49-F238E27FC236}">
                    <a16:creationId xmlns:a16="http://schemas.microsoft.com/office/drawing/2014/main" id="{556B55D8-DC8C-9C45-A6C3-82F1CE6A2002}"/>
                  </a:ext>
                </a:extLst>
              </p:cNvPr>
              <p:cNvPicPr>
                <a:picLocks noChangeAspect="1"/>
              </p:cNvPicPr>
              <p:nvPr/>
            </p:nvPicPr>
            <p:blipFill rotWithShape="1">
              <a:blip r:embed="rId10"/>
              <a:srcRect l="4054" t="50000" r="1208" b="4348"/>
              <a:stretch/>
            </p:blipFill>
            <p:spPr>
              <a:xfrm>
                <a:off x="821309" y="3445737"/>
                <a:ext cx="1191847" cy="457200"/>
              </a:xfrm>
              <a:prstGeom prst="rect">
                <a:avLst/>
              </a:prstGeom>
              <a:ln>
                <a:solidFill>
                  <a:srgbClr val="000000"/>
                </a:solidFill>
              </a:ln>
              <a:scene3d>
                <a:camera prst="isometricRightUp"/>
                <a:lightRig rig="threePt" dir="t"/>
              </a:scene3d>
            </p:spPr>
          </p:pic>
          <p:pic>
            <p:nvPicPr>
              <p:cNvPr id="80" name="Picture 79">
                <a:extLst>
                  <a:ext uri="{FF2B5EF4-FFF2-40B4-BE49-F238E27FC236}">
                    <a16:creationId xmlns:a16="http://schemas.microsoft.com/office/drawing/2014/main" id="{F05E401E-B945-1B4E-BB0A-82D6F392B7B8}"/>
                  </a:ext>
                </a:extLst>
              </p:cNvPr>
              <p:cNvPicPr>
                <a:picLocks noChangeAspect="1"/>
              </p:cNvPicPr>
              <p:nvPr/>
            </p:nvPicPr>
            <p:blipFill rotWithShape="1">
              <a:blip r:embed="rId11"/>
              <a:srcRect l="4054" t="50000" r="1208" b="4300"/>
              <a:stretch/>
            </p:blipFill>
            <p:spPr>
              <a:xfrm>
                <a:off x="926692" y="3478174"/>
                <a:ext cx="1190597" cy="457200"/>
              </a:xfrm>
              <a:prstGeom prst="rect">
                <a:avLst/>
              </a:prstGeom>
              <a:ln>
                <a:solidFill>
                  <a:srgbClr val="000000"/>
                </a:solidFill>
              </a:ln>
              <a:scene3d>
                <a:camera prst="isometricRightUp"/>
                <a:lightRig rig="threePt" dir="t"/>
              </a:scene3d>
            </p:spPr>
          </p:pic>
          <p:cxnSp>
            <p:nvCxnSpPr>
              <p:cNvPr id="81" name="Straight Connector 80">
                <a:extLst>
                  <a:ext uri="{FF2B5EF4-FFF2-40B4-BE49-F238E27FC236}">
                    <a16:creationId xmlns:a16="http://schemas.microsoft.com/office/drawing/2014/main" id="{AFEF1132-1D73-CC4E-B3EC-A4C5CB8A8B9F}"/>
                  </a:ext>
                </a:extLst>
              </p:cNvPr>
              <p:cNvCxnSpPr>
                <a:cxnSpLocks/>
              </p:cNvCxnSpPr>
              <p:nvPr/>
            </p:nvCxnSpPr>
            <p:spPr bwMode="auto">
              <a:xfrm>
                <a:off x="397299" y="3516790"/>
                <a:ext cx="0" cy="418584"/>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BEB5899-728B-3943-8E88-99450DCBF67B}"/>
                  </a:ext>
                </a:extLst>
              </p:cNvPr>
              <p:cNvCxnSpPr>
                <a:cxnSpLocks/>
              </p:cNvCxnSpPr>
              <p:nvPr/>
            </p:nvCxnSpPr>
            <p:spPr bwMode="auto">
              <a:xfrm flipH="1">
                <a:off x="408135" y="3053817"/>
                <a:ext cx="828360" cy="47533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D757717-671C-8546-9AE2-270241025E0F}"/>
                  </a:ext>
                </a:extLst>
              </p:cNvPr>
              <p:cNvCxnSpPr>
                <a:cxnSpLocks/>
              </p:cNvCxnSpPr>
              <p:nvPr/>
            </p:nvCxnSpPr>
            <p:spPr bwMode="auto">
              <a:xfrm flipH="1" flipV="1">
                <a:off x="1248852" y="3066174"/>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ED7216F-7673-4F47-BA88-B55B242D77E5}"/>
                  </a:ext>
                </a:extLst>
              </p:cNvPr>
              <p:cNvCxnSpPr>
                <a:cxnSpLocks/>
              </p:cNvCxnSpPr>
              <p:nvPr/>
            </p:nvCxnSpPr>
            <p:spPr bwMode="auto">
              <a:xfrm>
                <a:off x="1101296" y="3751567"/>
                <a:ext cx="0" cy="40213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ED6B6E5-4A90-E247-BEA5-6581062BF3D3}"/>
                  </a:ext>
                </a:extLst>
              </p:cNvPr>
              <p:cNvCxnSpPr>
                <a:cxnSpLocks/>
              </p:cNvCxnSpPr>
              <p:nvPr/>
            </p:nvCxnSpPr>
            <p:spPr bwMode="auto">
              <a:xfrm flipV="1">
                <a:off x="1116500" y="3289571"/>
                <a:ext cx="820318" cy="46858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C3B8B80-B791-BC43-B261-5181FE0F7A28}"/>
                  </a:ext>
                </a:extLst>
              </p:cNvPr>
              <p:cNvCxnSpPr>
                <a:cxnSpLocks/>
              </p:cNvCxnSpPr>
              <p:nvPr/>
            </p:nvCxnSpPr>
            <p:spPr bwMode="auto">
              <a:xfrm flipH="1" flipV="1">
                <a:off x="399724" y="3540693"/>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F07A99E-59E6-7A47-BCC0-6A33ADEC7D61}"/>
                  </a:ext>
                </a:extLst>
              </p:cNvPr>
              <p:cNvCxnSpPr>
                <a:cxnSpLocks/>
              </p:cNvCxnSpPr>
              <p:nvPr/>
            </p:nvCxnSpPr>
            <p:spPr bwMode="auto">
              <a:xfrm flipH="1" flipV="1">
                <a:off x="404640" y="3940945"/>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36D4E79-CC3D-604E-8043-61434709646C}"/>
                  </a:ext>
                </a:extLst>
              </p:cNvPr>
              <p:cNvCxnSpPr>
                <a:cxnSpLocks/>
              </p:cNvCxnSpPr>
              <p:nvPr/>
            </p:nvCxnSpPr>
            <p:spPr bwMode="auto">
              <a:xfrm>
                <a:off x="1936817" y="3266301"/>
                <a:ext cx="0" cy="418584"/>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46F2819-68C9-964B-BCCF-CF98EEFB3052}"/>
                  </a:ext>
                </a:extLst>
              </p:cNvPr>
              <p:cNvCxnSpPr>
                <a:cxnSpLocks/>
              </p:cNvCxnSpPr>
              <p:nvPr/>
            </p:nvCxnSpPr>
            <p:spPr bwMode="auto">
              <a:xfrm flipH="1">
                <a:off x="1118109" y="3675031"/>
                <a:ext cx="828360" cy="475330"/>
              </a:xfrm>
              <a:prstGeom prst="line">
                <a:avLst/>
              </a:prstGeom>
              <a:solidFill>
                <a:schemeClr val="accent1"/>
              </a:solidFill>
              <a:ln w="22225" cap="flat" cmpd="sng" algn="ctr">
                <a:solidFill>
                  <a:srgbClr val="7030A0"/>
                </a:solidFill>
                <a:prstDash val="solid"/>
                <a:round/>
                <a:headEnd type="none" w="med" len="med"/>
                <a:tailEnd type="none" w="med" len="med"/>
              </a:ln>
              <a:effectLst/>
            </p:spPr>
          </p:cxnSp>
        </p:grpSp>
        <p:cxnSp>
          <p:nvCxnSpPr>
            <p:cNvPr id="71" name="Straight Connector 70">
              <a:extLst>
                <a:ext uri="{FF2B5EF4-FFF2-40B4-BE49-F238E27FC236}">
                  <a16:creationId xmlns:a16="http://schemas.microsoft.com/office/drawing/2014/main" id="{304619B4-158A-E247-90A6-B44882F581F9}"/>
                </a:ext>
              </a:extLst>
            </p:cNvPr>
            <p:cNvCxnSpPr>
              <a:cxnSpLocks/>
            </p:cNvCxnSpPr>
            <p:nvPr/>
          </p:nvCxnSpPr>
          <p:spPr bwMode="auto">
            <a:xfrm>
              <a:off x="347092" y="4234028"/>
              <a:ext cx="914945" cy="30452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72" name="TextBox 71">
              <a:extLst>
                <a:ext uri="{FF2B5EF4-FFF2-40B4-BE49-F238E27FC236}">
                  <a16:creationId xmlns:a16="http://schemas.microsoft.com/office/drawing/2014/main" id="{0D4973A6-D8A4-7842-AAAB-A0D50820EFEC}"/>
                </a:ext>
              </a:extLst>
            </p:cNvPr>
            <p:cNvSpPr txBox="1"/>
            <p:nvPr/>
          </p:nvSpPr>
          <p:spPr>
            <a:xfrm>
              <a:off x="1057629" y="4471686"/>
              <a:ext cx="234360"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grpSp>
      <p:grpSp>
        <p:nvGrpSpPr>
          <p:cNvPr id="90" name="Group 89">
            <a:extLst>
              <a:ext uri="{FF2B5EF4-FFF2-40B4-BE49-F238E27FC236}">
                <a16:creationId xmlns:a16="http://schemas.microsoft.com/office/drawing/2014/main" id="{6FA880E8-B624-364A-B023-E152B54211BB}"/>
              </a:ext>
            </a:extLst>
          </p:cNvPr>
          <p:cNvGrpSpPr/>
          <p:nvPr/>
        </p:nvGrpSpPr>
        <p:grpSpPr>
          <a:xfrm>
            <a:off x="1661487" y="4526349"/>
            <a:ext cx="1901445" cy="1424173"/>
            <a:chOff x="1436990" y="3704454"/>
            <a:chExt cx="1901445" cy="1424173"/>
          </a:xfrm>
        </p:grpSpPr>
        <p:grpSp>
          <p:nvGrpSpPr>
            <p:cNvPr id="91" name="Group 90">
              <a:extLst>
                <a:ext uri="{FF2B5EF4-FFF2-40B4-BE49-F238E27FC236}">
                  <a16:creationId xmlns:a16="http://schemas.microsoft.com/office/drawing/2014/main" id="{B6989926-283A-6542-ACC8-FC12DD40BEA9}"/>
                </a:ext>
              </a:extLst>
            </p:cNvPr>
            <p:cNvGrpSpPr/>
            <p:nvPr/>
          </p:nvGrpSpPr>
          <p:grpSpPr>
            <a:xfrm>
              <a:off x="1436990" y="3704454"/>
              <a:ext cx="1901445" cy="1108573"/>
              <a:chOff x="2472485" y="3570232"/>
              <a:chExt cx="1901445" cy="1108573"/>
            </a:xfrm>
          </p:grpSpPr>
          <p:pic>
            <p:nvPicPr>
              <p:cNvPr id="94" name="Picture 93">
                <a:extLst>
                  <a:ext uri="{FF2B5EF4-FFF2-40B4-BE49-F238E27FC236}">
                    <a16:creationId xmlns:a16="http://schemas.microsoft.com/office/drawing/2014/main" id="{3A7605BC-421B-864E-B650-A96E3EB03D40}"/>
                  </a:ext>
                </a:extLst>
              </p:cNvPr>
              <p:cNvPicPr>
                <a:picLocks noChangeAspect="1"/>
              </p:cNvPicPr>
              <p:nvPr/>
            </p:nvPicPr>
            <p:blipFill rotWithShape="1">
              <a:blip r:embed="rId8"/>
              <a:srcRect l="4054" t="50000" r="995" b="4300"/>
              <a:stretch/>
            </p:blipFill>
            <p:spPr>
              <a:xfrm>
                <a:off x="2472485" y="3779992"/>
                <a:ext cx="1193279" cy="457200"/>
              </a:xfrm>
              <a:prstGeom prst="rect">
                <a:avLst/>
              </a:prstGeom>
              <a:ln>
                <a:solidFill>
                  <a:srgbClr val="000000"/>
                </a:solidFill>
              </a:ln>
              <a:scene3d>
                <a:camera prst="isometricRightUp"/>
                <a:lightRig rig="threePt" dir="t"/>
              </a:scene3d>
            </p:spPr>
          </p:pic>
          <p:pic>
            <p:nvPicPr>
              <p:cNvPr id="95" name="Picture 94">
                <a:extLst>
                  <a:ext uri="{FF2B5EF4-FFF2-40B4-BE49-F238E27FC236}">
                    <a16:creationId xmlns:a16="http://schemas.microsoft.com/office/drawing/2014/main" id="{3113C17E-164A-BE40-9A5F-2BFA6FF633DA}"/>
                  </a:ext>
                </a:extLst>
              </p:cNvPr>
              <p:cNvPicPr>
                <a:picLocks noChangeAspect="1"/>
              </p:cNvPicPr>
              <p:nvPr/>
            </p:nvPicPr>
            <p:blipFill rotWithShape="1">
              <a:blip r:embed="rId9"/>
              <a:srcRect l="4054" t="50000" r="1208" b="4300"/>
              <a:stretch/>
            </p:blipFill>
            <p:spPr>
              <a:xfrm>
                <a:off x="2556404" y="3810884"/>
                <a:ext cx="1190597" cy="457200"/>
              </a:xfrm>
              <a:prstGeom prst="rect">
                <a:avLst/>
              </a:prstGeom>
              <a:ln>
                <a:solidFill>
                  <a:srgbClr val="000000"/>
                </a:solidFill>
              </a:ln>
              <a:scene3d>
                <a:camera prst="isometricRightUp"/>
                <a:lightRig rig="threePt" dir="t"/>
              </a:scene3d>
            </p:spPr>
          </p:pic>
          <p:pic>
            <p:nvPicPr>
              <p:cNvPr id="96" name="Picture 95">
                <a:extLst>
                  <a:ext uri="{FF2B5EF4-FFF2-40B4-BE49-F238E27FC236}">
                    <a16:creationId xmlns:a16="http://schemas.microsoft.com/office/drawing/2014/main" id="{7EEE5F6F-8CAF-894D-8DCD-F703BEA126AA}"/>
                  </a:ext>
                </a:extLst>
              </p:cNvPr>
              <p:cNvPicPr>
                <a:picLocks noChangeAspect="1"/>
              </p:cNvPicPr>
              <p:nvPr/>
            </p:nvPicPr>
            <p:blipFill rotWithShape="1">
              <a:blip r:embed="rId10"/>
              <a:srcRect l="4054" t="50000" r="1208" b="4348"/>
              <a:stretch/>
            </p:blipFill>
            <p:spPr>
              <a:xfrm>
                <a:off x="2661782" y="3844865"/>
                <a:ext cx="1191847" cy="457200"/>
              </a:xfrm>
              <a:prstGeom prst="rect">
                <a:avLst/>
              </a:prstGeom>
              <a:ln>
                <a:solidFill>
                  <a:srgbClr val="000000"/>
                </a:solidFill>
              </a:ln>
              <a:scene3d>
                <a:camera prst="isometricRightUp"/>
                <a:lightRig rig="threePt" dir="t"/>
              </a:scene3d>
            </p:spPr>
          </p:pic>
          <p:pic>
            <p:nvPicPr>
              <p:cNvPr id="97" name="Picture 96">
                <a:extLst>
                  <a:ext uri="{FF2B5EF4-FFF2-40B4-BE49-F238E27FC236}">
                    <a16:creationId xmlns:a16="http://schemas.microsoft.com/office/drawing/2014/main" id="{57107EAD-D899-8248-945D-33E10AE128FC}"/>
                  </a:ext>
                </a:extLst>
              </p:cNvPr>
              <p:cNvPicPr>
                <a:picLocks noChangeAspect="1"/>
              </p:cNvPicPr>
              <p:nvPr/>
            </p:nvPicPr>
            <p:blipFill rotWithShape="1">
              <a:blip r:embed="rId11"/>
              <a:srcRect l="4054" t="50000" r="1208" b="4300"/>
              <a:stretch/>
            </p:blipFill>
            <p:spPr>
              <a:xfrm>
                <a:off x="2767165" y="3877302"/>
                <a:ext cx="1190597" cy="457200"/>
              </a:xfrm>
              <a:prstGeom prst="rect">
                <a:avLst/>
              </a:prstGeom>
              <a:ln>
                <a:solidFill>
                  <a:srgbClr val="000000"/>
                </a:solidFill>
              </a:ln>
              <a:scene3d>
                <a:camera prst="isometricRightUp"/>
                <a:lightRig rig="threePt" dir="t"/>
              </a:scene3d>
            </p:spPr>
          </p:pic>
          <p:pic>
            <p:nvPicPr>
              <p:cNvPr id="98" name="Picture 97">
                <a:extLst>
                  <a:ext uri="{FF2B5EF4-FFF2-40B4-BE49-F238E27FC236}">
                    <a16:creationId xmlns:a16="http://schemas.microsoft.com/office/drawing/2014/main" id="{5D0C0370-CB31-E641-9A49-426AC868C570}"/>
                  </a:ext>
                </a:extLst>
              </p:cNvPr>
              <p:cNvPicPr>
                <a:picLocks noChangeAspect="1"/>
              </p:cNvPicPr>
              <p:nvPr/>
            </p:nvPicPr>
            <p:blipFill rotWithShape="1">
              <a:blip r:embed="rId12"/>
              <a:srcRect l="4054" t="50000" r="995" b="4300"/>
              <a:stretch/>
            </p:blipFill>
            <p:spPr>
              <a:xfrm>
                <a:off x="2869866" y="3922095"/>
                <a:ext cx="1193279" cy="457200"/>
              </a:xfrm>
              <a:prstGeom prst="rect">
                <a:avLst/>
              </a:prstGeom>
              <a:ln>
                <a:solidFill>
                  <a:srgbClr val="000000"/>
                </a:solidFill>
              </a:ln>
              <a:scene3d>
                <a:camera prst="isometricRightUp"/>
                <a:lightRig rig="threePt" dir="t"/>
              </a:scene3d>
            </p:spPr>
          </p:pic>
          <p:pic>
            <p:nvPicPr>
              <p:cNvPr id="99" name="Picture 98">
                <a:extLst>
                  <a:ext uri="{FF2B5EF4-FFF2-40B4-BE49-F238E27FC236}">
                    <a16:creationId xmlns:a16="http://schemas.microsoft.com/office/drawing/2014/main" id="{BA9EBFB3-D9A4-D842-9BA2-DB1F9A56FD44}"/>
                  </a:ext>
                </a:extLst>
              </p:cNvPr>
              <p:cNvPicPr>
                <a:picLocks noChangeAspect="1"/>
              </p:cNvPicPr>
              <p:nvPr/>
            </p:nvPicPr>
            <p:blipFill rotWithShape="1">
              <a:blip r:embed="rId13"/>
              <a:srcRect l="4054" t="50000" r="995" b="4300"/>
              <a:stretch/>
            </p:blipFill>
            <p:spPr>
              <a:xfrm>
                <a:off x="2972567" y="3947133"/>
                <a:ext cx="1193279" cy="457200"/>
              </a:xfrm>
              <a:prstGeom prst="rect">
                <a:avLst/>
              </a:prstGeom>
              <a:ln>
                <a:solidFill>
                  <a:srgbClr val="000000"/>
                </a:solidFill>
              </a:ln>
              <a:scene3d>
                <a:camera prst="isometricRightUp"/>
                <a:lightRig rig="threePt" dir="t"/>
              </a:scene3d>
            </p:spPr>
          </p:pic>
          <p:pic>
            <p:nvPicPr>
              <p:cNvPr id="100" name="Picture 99">
                <a:extLst>
                  <a:ext uri="{FF2B5EF4-FFF2-40B4-BE49-F238E27FC236}">
                    <a16:creationId xmlns:a16="http://schemas.microsoft.com/office/drawing/2014/main" id="{7210D0BE-AE5E-4940-8DEE-BA303356DB35}"/>
                  </a:ext>
                </a:extLst>
              </p:cNvPr>
              <p:cNvPicPr>
                <a:picLocks noChangeAspect="1"/>
              </p:cNvPicPr>
              <p:nvPr/>
            </p:nvPicPr>
            <p:blipFill rotWithShape="1">
              <a:blip r:embed="rId14"/>
              <a:srcRect l="4054" t="50000" r="1208" b="4300"/>
              <a:stretch/>
            </p:blipFill>
            <p:spPr>
              <a:xfrm>
                <a:off x="3077950" y="3967592"/>
                <a:ext cx="1190597" cy="457200"/>
              </a:xfrm>
              <a:prstGeom prst="rect">
                <a:avLst/>
              </a:prstGeom>
              <a:ln>
                <a:solidFill>
                  <a:srgbClr val="000000"/>
                </a:solidFill>
              </a:ln>
              <a:scene3d>
                <a:camera prst="isometricRightUp"/>
                <a:lightRig rig="threePt" dir="t"/>
              </a:scene3d>
            </p:spPr>
          </p:pic>
          <p:pic>
            <p:nvPicPr>
              <p:cNvPr id="101" name="Picture 100">
                <a:extLst>
                  <a:ext uri="{FF2B5EF4-FFF2-40B4-BE49-F238E27FC236}">
                    <a16:creationId xmlns:a16="http://schemas.microsoft.com/office/drawing/2014/main" id="{1B9E1B65-0A44-EC4D-AC08-B41DDB63D639}"/>
                  </a:ext>
                </a:extLst>
              </p:cNvPr>
              <p:cNvPicPr>
                <a:picLocks noChangeAspect="1"/>
              </p:cNvPicPr>
              <p:nvPr/>
            </p:nvPicPr>
            <p:blipFill rotWithShape="1">
              <a:blip r:embed="rId15"/>
              <a:srcRect l="4054" t="50000" r="995" b="4300"/>
              <a:stretch/>
            </p:blipFill>
            <p:spPr>
              <a:xfrm>
                <a:off x="3180651" y="3996772"/>
                <a:ext cx="1193279" cy="457200"/>
              </a:xfrm>
              <a:prstGeom prst="rect">
                <a:avLst/>
              </a:prstGeom>
              <a:ln>
                <a:solidFill>
                  <a:srgbClr val="000000"/>
                </a:solidFill>
              </a:ln>
              <a:scene3d>
                <a:camera prst="isometricRightUp"/>
                <a:lightRig rig="threePt" dir="t"/>
              </a:scene3d>
            </p:spPr>
          </p:pic>
          <p:cxnSp>
            <p:nvCxnSpPr>
              <p:cNvPr id="102" name="Straight Connector 101">
                <a:extLst>
                  <a:ext uri="{FF2B5EF4-FFF2-40B4-BE49-F238E27FC236}">
                    <a16:creationId xmlns:a16="http://schemas.microsoft.com/office/drawing/2014/main" id="{1FB05CE1-9108-4041-91AE-D8BEED630EE1}"/>
                  </a:ext>
                </a:extLst>
              </p:cNvPr>
              <p:cNvCxnSpPr>
                <a:cxnSpLocks/>
              </p:cNvCxnSpPr>
              <p:nvPr/>
            </p:nvCxnSpPr>
            <p:spPr bwMode="auto">
              <a:xfrm flipH="1">
                <a:off x="2638342" y="3570232"/>
                <a:ext cx="828360" cy="47533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572534C-E6F8-6648-89A9-EF7E0422B618}"/>
                  </a:ext>
                </a:extLst>
              </p:cNvPr>
              <p:cNvCxnSpPr>
                <a:cxnSpLocks/>
              </p:cNvCxnSpPr>
              <p:nvPr/>
            </p:nvCxnSpPr>
            <p:spPr bwMode="auto">
              <a:xfrm flipH="1">
                <a:off x="3353834" y="3785020"/>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9C1083B-9BC4-EB43-A805-105393D11194}"/>
                  </a:ext>
                </a:extLst>
              </p:cNvPr>
              <p:cNvCxnSpPr>
                <a:cxnSpLocks/>
              </p:cNvCxnSpPr>
              <p:nvPr/>
            </p:nvCxnSpPr>
            <p:spPr bwMode="auto">
              <a:xfrm flipH="1" flipV="1">
                <a:off x="3463564" y="3584047"/>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2A2C796-F0D6-764B-9603-3752A9BAB68F}"/>
                  </a:ext>
                </a:extLst>
              </p:cNvPr>
              <p:cNvCxnSpPr>
                <a:cxnSpLocks/>
              </p:cNvCxnSpPr>
              <p:nvPr/>
            </p:nvCxnSpPr>
            <p:spPr bwMode="auto">
              <a:xfrm flipH="1" flipV="1">
                <a:off x="2638342" y="4057456"/>
                <a:ext cx="726546" cy="220833"/>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86F7032-A636-2D44-AB9A-42E01B9AA8B5}"/>
                  </a:ext>
                </a:extLst>
              </p:cNvPr>
              <p:cNvCxnSpPr>
                <a:cxnSpLocks/>
              </p:cNvCxnSpPr>
              <p:nvPr/>
            </p:nvCxnSpPr>
            <p:spPr bwMode="auto">
              <a:xfrm>
                <a:off x="2638342" y="4057456"/>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7C368D9-EDD1-0A48-AD91-5BAC30803154}"/>
                  </a:ext>
                </a:extLst>
              </p:cNvPr>
              <p:cNvCxnSpPr>
                <a:cxnSpLocks/>
              </p:cNvCxnSpPr>
              <p:nvPr/>
            </p:nvCxnSpPr>
            <p:spPr bwMode="auto">
              <a:xfrm flipH="1" flipV="1">
                <a:off x="2627030" y="4466501"/>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F5E1A4A-5CCE-D349-869C-5FF901EE36A7}"/>
                  </a:ext>
                </a:extLst>
              </p:cNvPr>
              <p:cNvCxnSpPr>
                <a:cxnSpLocks/>
              </p:cNvCxnSpPr>
              <p:nvPr/>
            </p:nvCxnSpPr>
            <p:spPr bwMode="auto">
              <a:xfrm>
                <a:off x="3333433" y="4260049"/>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BB4E410-7B29-744D-9C35-08C57472720F}"/>
                  </a:ext>
                </a:extLst>
              </p:cNvPr>
              <p:cNvCxnSpPr>
                <a:cxnSpLocks/>
              </p:cNvCxnSpPr>
              <p:nvPr/>
            </p:nvCxnSpPr>
            <p:spPr bwMode="auto">
              <a:xfrm>
                <a:off x="4196811" y="3789025"/>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FDC8160-0AF2-CC42-884D-912E5A355E1C}"/>
                  </a:ext>
                </a:extLst>
              </p:cNvPr>
              <p:cNvCxnSpPr>
                <a:cxnSpLocks/>
              </p:cNvCxnSpPr>
              <p:nvPr/>
            </p:nvCxnSpPr>
            <p:spPr bwMode="auto">
              <a:xfrm flipH="1">
                <a:off x="3370343" y="4185536"/>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cxnSp>
          <p:nvCxnSpPr>
            <p:cNvPr id="92" name="Straight Connector 91">
              <a:extLst>
                <a:ext uri="{FF2B5EF4-FFF2-40B4-BE49-F238E27FC236}">
                  <a16:creationId xmlns:a16="http://schemas.microsoft.com/office/drawing/2014/main" id="{8246C2B2-5D98-D543-952B-321464E97365}"/>
                </a:ext>
              </a:extLst>
            </p:cNvPr>
            <p:cNvCxnSpPr>
              <a:cxnSpLocks/>
            </p:cNvCxnSpPr>
            <p:nvPr/>
          </p:nvCxnSpPr>
          <p:spPr bwMode="auto">
            <a:xfrm>
              <a:off x="1611609" y="4608546"/>
              <a:ext cx="847378" cy="246190"/>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93" name="TextBox 92">
              <a:extLst>
                <a:ext uri="{FF2B5EF4-FFF2-40B4-BE49-F238E27FC236}">
                  <a16:creationId xmlns:a16="http://schemas.microsoft.com/office/drawing/2014/main" id="{40EB3545-9B73-494D-9CCF-E89879575430}"/>
                </a:ext>
              </a:extLst>
            </p:cNvPr>
            <p:cNvSpPr txBox="1"/>
            <p:nvPr/>
          </p:nvSpPr>
          <p:spPr>
            <a:xfrm>
              <a:off x="2310113" y="4820850"/>
              <a:ext cx="234360" cy="307777"/>
            </a:xfrm>
            <a:prstGeom prst="rect">
              <a:avLst/>
            </a:prstGeom>
            <a:noFill/>
          </p:spPr>
          <p:txBody>
            <a:bodyPr wrap="squar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grpSp>
      <p:grpSp>
        <p:nvGrpSpPr>
          <p:cNvPr id="111" name="Group 110">
            <a:extLst>
              <a:ext uri="{FF2B5EF4-FFF2-40B4-BE49-F238E27FC236}">
                <a16:creationId xmlns:a16="http://schemas.microsoft.com/office/drawing/2014/main" id="{71DC0102-F26C-044D-B311-96AD92178E1D}"/>
              </a:ext>
            </a:extLst>
          </p:cNvPr>
          <p:cNvGrpSpPr/>
          <p:nvPr/>
        </p:nvGrpSpPr>
        <p:grpSpPr>
          <a:xfrm>
            <a:off x="3724059" y="5203826"/>
            <a:ext cx="1985278" cy="1427080"/>
            <a:chOff x="3777828" y="4441403"/>
            <a:chExt cx="1985278" cy="1427080"/>
          </a:xfrm>
        </p:grpSpPr>
        <p:grpSp>
          <p:nvGrpSpPr>
            <p:cNvPr id="112" name="Group 111">
              <a:extLst>
                <a:ext uri="{FF2B5EF4-FFF2-40B4-BE49-F238E27FC236}">
                  <a16:creationId xmlns:a16="http://schemas.microsoft.com/office/drawing/2014/main" id="{7061DC82-CC4C-DC49-A32D-F8EF8CEEE372}"/>
                </a:ext>
              </a:extLst>
            </p:cNvPr>
            <p:cNvGrpSpPr/>
            <p:nvPr/>
          </p:nvGrpSpPr>
          <p:grpSpPr>
            <a:xfrm>
              <a:off x="3777828" y="4441403"/>
              <a:ext cx="1985278" cy="1125997"/>
              <a:chOff x="6189838" y="3232730"/>
              <a:chExt cx="1985278" cy="1125997"/>
            </a:xfrm>
          </p:grpSpPr>
          <p:pic>
            <p:nvPicPr>
              <p:cNvPr id="115" name="Picture 114">
                <a:extLst>
                  <a:ext uri="{FF2B5EF4-FFF2-40B4-BE49-F238E27FC236}">
                    <a16:creationId xmlns:a16="http://schemas.microsoft.com/office/drawing/2014/main" id="{EAD0761B-1D34-E546-9C31-93F527C55189}"/>
                  </a:ext>
                </a:extLst>
              </p:cNvPr>
              <p:cNvPicPr>
                <a:picLocks noChangeAspect="1"/>
              </p:cNvPicPr>
              <p:nvPr/>
            </p:nvPicPr>
            <p:blipFill rotWithShape="1">
              <a:blip r:embed="rId20"/>
              <a:srcRect l="4054" t="50000" r="1208" b="4300"/>
              <a:stretch/>
            </p:blipFill>
            <p:spPr>
              <a:xfrm>
                <a:off x="6189838" y="3429000"/>
                <a:ext cx="1190597" cy="457200"/>
              </a:xfrm>
              <a:prstGeom prst="rect">
                <a:avLst/>
              </a:prstGeom>
              <a:ln>
                <a:solidFill>
                  <a:srgbClr val="000000"/>
                </a:solidFill>
              </a:ln>
              <a:scene3d>
                <a:camera prst="isometricRightUp"/>
                <a:lightRig rig="threePt" dir="t"/>
              </a:scene3d>
            </p:spPr>
          </p:pic>
          <p:pic>
            <p:nvPicPr>
              <p:cNvPr id="116" name="Picture 115">
                <a:extLst>
                  <a:ext uri="{FF2B5EF4-FFF2-40B4-BE49-F238E27FC236}">
                    <a16:creationId xmlns:a16="http://schemas.microsoft.com/office/drawing/2014/main" id="{37DF0316-FB1B-3548-9D2E-903144D6934F}"/>
                  </a:ext>
                </a:extLst>
              </p:cNvPr>
              <p:cNvPicPr>
                <a:picLocks noChangeAspect="1"/>
              </p:cNvPicPr>
              <p:nvPr/>
            </p:nvPicPr>
            <p:blipFill rotWithShape="1">
              <a:blip r:embed="rId21"/>
              <a:srcRect l="4268" t="50000" r="996" b="4300"/>
              <a:stretch/>
            </p:blipFill>
            <p:spPr>
              <a:xfrm>
                <a:off x="6311105" y="3460651"/>
                <a:ext cx="1190597" cy="457200"/>
              </a:xfrm>
              <a:prstGeom prst="rect">
                <a:avLst/>
              </a:prstGeom>
              <a:ln>
                <a:solidFill>
                  <a:srgbClr val="000000"/>
                </a:solidFill>
              </a:ln>
              <a:scene3d>
                <a:camera prst="isometricRightUp"/>
                <a:lightRig rig="threePt" dir="t"/>
              </a:scene3d>
            </p:spPr>
          </p:pic>
          <p:pic>
            <p:nvPicPr>
              <p:cNvPr id="117" name="Picture 116">
                <a:extLst>
                  <a:ext uri="{FF2B5EF4-FFF2-40B4-BE49-F238E27FC236}">
                    <a16:creationId xmlns:a16="http://schemas.microsoft.com/office/drawing/2014/main" id="{DB5A304D-0D88-EE47-BBD0-F1FCA7C25D00}"/>
                  </a:ext>
                </a:extLst>
              </p:cNvPr>
              <p:cNvPicPr>
                <a:picLocks noChangeAspect="1"/>
              </p:cNvPicPr>
              <p:nvPr/>
            </p:nvPicPr>
            <p:blipFill rotWithShape="1">
              <a:blip r:embed="rId22"/>
              <a:srcRect l="4054" t="50000" r="782" b="4300"/>
              <a:stretch/>
            </p:blipFill>
            <p:spPr>
              <a:xfrm>
                <a:off x="6410580" y="3498035"/>
                <a:ext cx="1195960" cy="457200"/>
              </a:xfrm>
              <a:prstGeom prst="rect">
                <a:avLst/>
              </a:prstGeom>
              <a:ln>
                <a:solidFill>
                  <a:srgbClr val="000000"/>
                </a:solidFill>
              </a:ln>
              <a:scene3d>
                <a:camera prst="isometricRightUp"/>
                <a:lightRig rig="threePt" dir="t"/>
              </a:scene3d>
            </p:spPr>
          </p:pic>
          <p:pic>
            <p:nvPicPr>
              <p:cNvPr id="118" name="Picture 117">
                <a:extLst>
                  <a:ext uri="{FF2B5EF4-FFF2-40B4-BE49-F238E27FC236}">
                    <a16:creationId xmlns:a16="http://schemas.microsoft.com/office/drawing/2014/main" id="{42610D77-BCE1-1843-9917-122A2E7E47AA}"/>
                  </a:ext>
                </a:extLst>
              </p:cNvPr>
              <p:cNvPicPr>
                <a:picLocks noChangeAspect="1"/>
              </p:cNvPicPr>
              <p:nvPr/>
            </p:nvPicPr>
            <p:blipFill rotWithShape="1">
              <a:blip r:embed="rId23"/>
              <a:srcRect l="4054" t="50000" r="782" b="4300"/>
              <a:stretch/>
            </p:blipFill>
            <p:spPr>
              <a:xfrm>
                <a:off x="6528493" y="3533005"/>
                <a:ext cx="1195960" cy="457200"/>
              </a:xfrm>
              <a:prstGeom prst="rect">
                <a:avLst/>
              </a:prstGeom>
              <a:ln>
                <a:solidFill>
                  <a:srgbClr val="000000"/>
                </a:solidFill>
              </a:ln>
              <a:scene3d>
                <a:camera prst="isometricRightUp"/>
                <a:lightRig rig="threePt" dir="t"/>
              </a:scene3d>
            </p:spPr>
          </p:pic>
          <p:pic>
            <p:nvPicPr>
              <p:cNvPr id="119" name="Picture 118">
                <a:extLst>
                  <a:ext uri="{FF2B5EF4-FFF2-40B4-BE49-F238E27FC236}">
                    <a16:creationId xmlns:a16="http://schemas.microsoft.com/office/drawing/2014/main" id="{6C82E33A-13FC-744C-8F00-92EB8B34B251}"/>
                  </a:ext>
                </a:extLst>
              </p:cNvPr>
              <p:cNvPicPr>
                <a:picLocks noChangeAspect="1"/>
              </p:cNvPicPr>
              <p:nvPr/>
            </p:nvPicPr>
            <p:blipFill rotWithShape="1">
              <a:blip r:embed="rId24"/>
              <a:srcRect l="4054" t="50000" r="995" b="4300"/>
              <a:stretch/>
            </p:blipFill>
            <p:spPr>
              <a:xfrm>
                <a:off x="6646227" y="3581514"/>
                <a:ext cx="1188720" cy="455453"/>
              </a:xfrm>
              <a:prstGeom prst="rect">
                <a:avLst/>
              </a:prstGeom>
              <a:ln>
                <a:solidFill>
                  <a:srgbClr val="000000"/>
                </a:solidFill>
              </a:ln>
              <a:scene3d>
                <a:camera prst="isometricRightUp"/>
                <a:lightRig rig="threePt" dir="t"/>
              </a:scene3d>
            </p:spPr>
          </p:pic>
          <p:pic>
            <p:nvPicPr>
              <p:cNvPr id="120" name="Picture 119">
                <a:extLst>
                  <a:ext uri="{FF2B5EF4-FFF2-40B4-BE49-F238E27FC236}">
                    <a16:creationId xmlns:a16="http://schemas.microsoft.com/office/drawing/2014/main" id="{152106A1-E763-D04B-BB60-E9FF0BAB8D89}"/>
                  </a:ext>
                </a:extLst>
              </p:cNvPr>
              <p:cNvPicPr>
                <a:picLocks noChangeAspect="1"/>
              </p:cNvPicPr>
              <p:nvPr/>
            </p:nvPicPr>
            <p:blipFill rotWithShape="1">
              <a:blip r:embed="rId25"/>
              <a:srcRect l="4268" t="50000" r="986" b="4300"/>
              <a:stretch/>
            </p:blipFill>
            <p:spPr>
              <a:xfrm>
                <a:off x="6759623" y="3616460"/>
                <a:ext cx="1188720" cy="456430"/>
              </a:xfrm>
              <a:prstGeom prst="rect">
                <a:avLst/>
              </a:prstGeom>
              <a:ln>
                <a:solidFill>
                  <a:srgbClr val="000000"/>
                </a:solidFill>
              </a:ln>
              <a:scene3d>
                <a:camera prst="isometricRightUp"/>
                <a:lightRig rig="threePt" dir="t"/>
              </a:scene3d>
            </p:spPr>
          </p:pic>
          <p:pic>
            <p:nvPicPr>
              <p:cNvPr id="121" name="Picture 120">
                <a:extLst>
                  <a:ext uri="{FF2B5EF4-FFF2-40B4-BE49-F238E27FC236}">
                    <a16:creationId xmlns:a16="http://schemas.microsoft.com/office/drawing/2014/main" id="{DBAFFBDC-FE69-0B44-8842-F46661338B9B}"/>
                  </a:ext>
                </a:extLst>
              </p:cNvPr>
              <p:cNvPicPr>
                <a:picLocks noChangeAspect="1"/>
              </p:cNvPicPr>
              <p:nvPr/>
            </p:nvPicPr>
            <p:blipFill rotWithShape="1">
              <a:blip r:embed="rId26"/>
              <a:srcRect l="4267" t="50000" r="1070" b="4300"/>
              <a:stretch/>
            </p:blipFill>
            <p:spPr>
              <a:xfrm>
                <a:off x="6872536" y="3637394"/>
                <a:ext cx="1189667" cy="457200"/>
              </a:xfrm>
              <a:prstGeom prst="rect">
                <a:avLst/>
              </a:prstGeom>
              <a:ln>
                <a:solidFill>
                  <a:srgbClr val="000000"/>
                </a:solidFill>
              </a:ln>
              <a:scene3d>
                <a:camera prst="isometricRightUp"/>
                <a:lightRig rig="threePt" dir="t"/>
              </a:scene3d>
            </p:spPr>
          </p:pic>
          <p:pic>
            <p:nvPicPr>
              <p:cNvPr id="122" name="Picture 121">
                <a:extLst>
                  <a:ext uri="{FF2B5EF4-FFF2-40B4-BE49-F238E27FC236}">
                    <a16:creationId xmlns:a16="http://schemas.microsoft.com/office/drawing/2014/main" id="{41CF1C6A-22B9-FA4C-8FEB-1DC444F5947A}"/>
                  </a:ext>
                </a:extLst>
              </p:cNvPr>
              <p:cNvPicPr>
                <a:picLocks noChangeAspect="1"/>
              </p:cNvPicPr>
              <p:nvPr/>
            </p:nvPicPr>
            <p:blipFill rotWithShape="1">
              <a:blip r:embed="rId27"/>
              <a:srcRect l="4268" t="50000" r="1105" b="4300"/>
              <a:stretch/>
            </p:blipFill>
            <p:spPr>
              <a:xfrm>
                <a:off x="6985889" y="3681783"/>
                <a:ext cx="1189227" cy="457200"/>
              </a:xfrm>
              <a:prstGeom prst="rect">
                <a:avLst/>
              </a:prstGeom>
              <a:ln>
                <a:solidFill>
                  <a:srgbClr val="000000"/>
                </a:solidFill>
              </a:ln>
              <a:scene3d>
                <a:camera prst="isometricRightUp"/>
                <a:lightRig rig="threePt" dir="t"/>
              </a:scene3d>
            </p:spPr>
          </p:pic>
          <p:cxnSp>
            <p:nvCxnSpPr>
              <p:cNvPr id="123" name="Straight Connector 122">
                <a:extLst>
                  <a:ext uri="{FF2B5EF4-FFF2-40B4-BE49-F238E27FC236}">
                    <a16:creationId xmlns:a16="http://schemas.microsoft.com/office/drawing/2014/main" id="{70A04F07-75CE-314D-B4C0-782F630F6F5B}"/>
                  </a:ext>
                </a:extLst>
              </p:cNvPr>
              <p:cNvCxnSpPr>
                <a:cxnSpLocks/>
              </p:cNvCxnSpPr>
              <p:nvPr/>
            </p:nvCxnSpPr>
            <p:spPr bwMode="auto">
              <a:xfrm flipH="1">
                <a:off x="6372790" y="3239944"/>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1827E46-D3A3-4744-BEF9-96F2AA2DBF0C}"/>
                  </a:ext>
                </a:extLst>
              </p:cNvPr>
              <p:cNvCxnSpPr>
                <a:cxnSpLocks/>
              </p:cNvCxnSpPr>
              <p:nvPr/>
            </p:nvCxnSpPr>
            <p:spPr bwMode="auto">
              <a:xfrm flipH="1" flipV="1">
                <a:off x="6354761" y="4091072"/>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3B71BEC-DBF0-EB44-9173-3F1EA71648CD}"/>
                  </a:ext>
                </a:extLst>
              </p:cNvPr>
              <p:cNvCxnSpPr>
                <a:cxnSpLocks/>
              </p:cNvCxnSpPr>
              <p:nvPr/>
            </p:nvCxnSpPr>
            <p:spPr bwMode="auto">
              <a:xfrm>
                <a:off x="6372789" y="3704544"/>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5643456-D7A6-9945-B852-571370640CA9}"/>
                  </a:ext>
                </a:extLst>
              </p:cNvPr>
              <p:cNvCxnSpPr>
                <a:cxnSpLocks/>
              </p:cNvCxnSpPr>
              <p:nvPr/>
            </p:nvCxnSpPr>
            <p:spPr bwMode="auto">
              <a:xfrm>
                <a:off x="7168577" y="3970444"/>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2C0EE98-AB6E-3C46-95B6-0E235F2059C1}"/>
                  </a:ext>
                </a:extLst>
              </p:cNvPr>
              <p:cNvCxnSpPr>
                <a:cxnSpLocks/>
              </p:cNvCxnSpPr>
              <p:nvPr/>
            </p:nvCxnSpPr>
            <p:spPr bwMode="auto">
              <a:xfrm>
                <a:off x="8011562" y="3477711"/>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25B20A3-A169-3644-AAD2-D8B4AA0C3420}"/>
                  </a:ext>
                </a:extLst>
              </p:cNvPr>
              <p:cNvCxnSpPr>
                <a:cxnSpLocks/>
              </p:cNvCxnSpPr>
              <p:nvPr/>
            </p:nvCxnSpPr>
            <p:spPr bwMode="auto">
              <a:xfrm flipH="1" flipV="1">
                <a:off x="6355873" y="3711085"/>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2F0C138-261F-A545-969B-56FF7FE94D3E}"/>
                  </a:ext>
                </a:extLst>
              </p:cNvPr>
              <p:cNvCxnSpPr>
                <a:cxnSpLocks/>
              </p:cNvCxnSpPr>
              <p:nvPr/>
            </p:nvCxnSpPr>
            <p:spPr bwMode="auto">
              <a:xfrm flipH="1" flipV="1">
                <a:off x="7201150" y="3232730"/>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5D69CFD-E011-B342-A085-83F2E9D973C2}"/>
                  </a:ext>
                </a:extLst>
              </p:cNvPr>
              <p:cNvCxnSpPr>
                <a:cxnSpLocks/>
              </p:cNvCxnSpPr>
              <p:nvPr/>
            </p:nvCxnSpPr>
            <p:spPr bwMode="auto">
              <a:xfrm flipH="1">
                <a:off x="7167465" y="3862702"/>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F3AB96A-9A71-BD44-9C9A-F01A50E3F704}"/>
                  </a:ext>
                </a:extLst>
              </p:cNvPr>
              <p:cNvCxnSpPr>
                <a:cxnSpLocks/>
              </p:cNvCxnSpPr>
              <p:nvPr/>
            </p:nvCxnSpPr>
            <p:spPr bwMode="auto">
              <a:xfrm flipH="1">
                <a:off x="7159440" y="3497477"/>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grpSp>
        <p:cxnSp>
          <p:nvCxnSpPr>
            <p:cNvPr id="113" name="Straight Connector 112">
              <a:extLst>
                <a:ext uri="{FF2B5EF4-FFF2-40B4-BE49-F238E27FC236}">
                  <a16:creationId xmlns:a16="http://schemas.microsoft.com/office/drawing/2014/main" id="{8A7E5D66-92AD-484C-9D3A-527698ED6B6B}"/>
                </a:ext>
              </a:extLst>
            </p:cNvPr>
            <p:cNvCxnSpPr>
              <a:cxnSpLocks/>
            </p:cNvCxnSpPr>
            <p:nvPr/>
          </p:nvCxnSpPr>
          <p:spPr bwMode="auto">
            <a:xfrm>
              <a:off x="3960779" y="5312583"/>
              <a:ext cx="914945" cy="30452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114" name="TextBox 113">
              <a:extLst>
                <a:ext uri="{FF2B5EF4-FFF2-40B4-BE49-F238E27FC236}">
                  <a16:creationId xmlns:a16="http://schemas.microsoft.com/office/drawing/2014/main" id="{36993597-B5F6-B041-AB4B-8033148929D5}"/>
                </a:ext>
              </a:extLst>
            </p:cNvPr>
            <p:cNvSpPr txBox="1"/>
            <p:nvPr/>
          </p:nvSpPr>
          <p:spPr>
            <a:xfrm>
              <a:off x="4711397" y="5560706"/>
              <a:ext cx="234360"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grpSp>
      <p:sp>
        <p:nvSpPr>
          <p:cNvPr id="134" name="TextBox 133">
            <a:extLst>
              <a:ext uri="{FF2B5EF4-FFF2-40B4-BE49-F238E27FC236}">
                <a16:creationId xmlns:a16="http://schemas.microsoft.com/office/drawing/2014/main" id="{E956D651-0D52-FD4A-BBF9-3AE62A83D109}"/>
              </a:ext>
            </a:extLst>
          </p:cNvPr>
          <p:cNvSpPr txBox="1"/>
          <p:nvPr/>
        </p:nvSpPr>
        <p:spPr>
          <a:xfrm>
            <a:off x="1777472" y="4630449"/>
            <a:ext cx="333746" cy="400110"/>
          </a:xfrm>
          <a:prstGeom prst="rect">
            <a:avLst/>
          </a:prstGeom>
          <a:noFill/>
        </p:spPr>
        <p:txBody>
          <a:bodyPr wrap="none" rtlCol="0">
            <a:spAutoFit/>
          </a:bodyPr>
          <a:lstStyle/>
          <a:p>
            <a:r>
              <a:rPr lang="en-US" sz="2000" dirty="0">
                <a:solidFill>
                  <a:srgbClr val="000000"/>
                </a:solidFill>
              </a:rPr>
              <a:t>+</a:t>
            </a:r>
          </a:p>
        </p:txBody>
      </p:sp>
      <p:sp>
        <p:nvSpPr>
          <p:cNvPr id="135" name="TextBox 134">
            <a:extLst>
              <a:ext uri="{FF2B5EF4-FFF2-40B4-BE49-F238E27FC236}">
                <a16:creationId xmlns:a16="http://schemas.microsoft.com/office/drawing/2014/main" id="{AB0CEA70-94B2-B644-B940-9F8FD2C4E5C4}"/>
              </a:ext>
            </a:extLst>
          </p:cNvPr>
          <p:cNvSpPr txBox="1"/>
          <p:nvPr/>
        </p:nvSpPr>
        <p:spPr>
          <a:xfrm>
            <a:off x="3099922" y="5083058"/>
            <a:ext cx="333746" cy="400110"/>
          </a:xfrm>
          <a:prstGeom prst="rect">
            <a:avLst/>
          </a:prstGeom>
          <a:noFill/>
        </p:spPr>
        <p:txBody>
          <a:bodyPr wrap="none" rtlCol="0">
            <a:spAutoFit/>
          </a:bodyPr>
          <a:lstStyle/>
          <a:p>
            <a:r>
              <a:rPr lang="en-US" sz="2000" dirty="0">
                <a:solidFill>
                  <a:srgbClr val="000000"/>
                </a:solidFill>
              </a:rPr>
              <a:t>+</a:t>
            </a:r>
          </a:p>
        </p:txBody>
      </p:sp>
      <p:grpSp>
        <p:nvGrpSpPr>
          <p:cNvPr id="36" name="Group 35">
            <a:extLst>
              <a:ext uri="{FF2B5EF4-FFF2-40B4-BE49-F238E27FC236}">
                <a16:creationId xmlns:a16="http://schemas.microsoft.com/office/drawing/2014/main" id="{AB962A58-5801-C242-B7F7-795FF6C906F4}"/>
              </a:ext>
            </a:extLst>
          </p:cNvPr>
          <p:cNvGrpSpPr/>
          <p:nvPr/>
        </p:nvGrpSpPr>
        <p:grpSpPr>
          <a:xfrm>
            <a:off x="4392945" y="3496017"/>
            <a:ext cx="2093888" cy="1125997"/>
            <a:chOff x="3692255" y="1881555"/>
            <a:chExt cx="2093888" cy="1125997"/>
          </a:xfrm>
        </p:grpSpPr>
        <p:pic>
          <p:nvPicPr>
            <p:cNvPr id="37" name="Picture 36">
              <a:extLst>
                <a:ext uri="{FF2B5EF4-FFF2-40B4-BE49-F238E27FC236}">
                  <a16:creationId xmlns:a16="http://schemas.microsoft.com/office/drawing/2014/main" id="{E63384DE-0E77-214F-9665-779A43718C73}"/>
                </a:ext>
              </a:extLst>
            </p:cNvPr>
            <p:cNvPicPr>
              <a:picLocks noChangeAspect="1"/>
            </p:cNvPicPr>
            <p:nvPr/>
          </p:nvPicPr>
          <p:blipFill rotWithShape="1">
            <a:blip r:embed="rId28"/>
            <a:srcRect l="4054" t="50000" r="1208" b="4300"/>
            <a:stretch/>
          </p:blipFill>
          <p:spPr>
            <a:xfrm>
              <a:off x="3692255" y="2047151"/>
              <a:ext cx="1190597" cy="457200"/>
            </a:xfrm>
            <a:prstGeom prst="rect">
              <a:avLst/>
            </a:prstGeom>
            <a:ln>
              <a:solidFill>
                <a:srgbClr val="000000"/>
              </a:solidFill>
            </a:ln>
            <a:scene3d>
              <a:camera prst="isometricRightUp"/>
              <a:lightRig rig="threePt" dir="t"/>
            </a:scene3d>
          </p:spPr>
        </p:pic>
        <p:pic>
          <p:nvPicPr>
            <p:cNvPr id="38" name="Picture 37">
              <a:extLst>
                <a:ext uri="{FF2B5EF4-FFF2-40B4-BE49-F238E27FC236}">
                  <a16:creationId xmlns:a16="http://schemas.microsoft.com/office/drawing/2014/main" id="{60DE79A3-3F34-6243-935C-F65475CF273C}"/>
                </a:ext>
              </a:extLst>
            </p:cNvPr>
            <p:cNvPicPr>
              <a:picLocks noChangeAspect="1"/>
            </p:cNvPicPr>
            <p:nvPr/>
          </p:nvPicPr>
          <p:blipFill rotWithShape="1">
            <a:blip r:embed="rId20"/>
            <a:srcRect l="4054" t="50000" r="1208" b="4300"/>
            <a:stretch/>
          </p:blipFill>
          <p:spPr>
            <a:xfrm>
              <a:off x="3800865" y="2077825"/>
              <a:ext cx="1190597" cy="457200"/>
            </a:xfrm>
            <a:prstGeom prst="rect">
              <a:avLst/>
            </a:prstGeom>
            <a:ln>
              <a:solidFill>
                <a:srgbClr val="000000"/>
              </a:solidFill>
            </a:ln>
            <a:scene3d>
              <a:camera prst="isometricRightUp"/>
              <a:lightRig rig="threePt" dir="t"/>
            </a:scene3d>
          </p:spPr>
        </p:pic>
        <p:pic>
          <p:nvPicPr>
            <p:cNvPr id="39" name="Picture 38">
              <a:extLst>
                <a:ext uri="{FF2B5EF4-FFF2-40B4-BE49-F238E27FC236}">
                  <a16:creationId xmlns:a16="http://schemas.microsoft.com/office/drawing/2014/main" id="{D4C120D8-9325-8E48-A9ED-1ECC3A84CAB6}"/>
                </a:ext>
              </a:extLst>
            </p:cNvPr>
            <p:cNvPicPr>
              <a:picLocks noChangeAspect="1"/>
            </p:cNvPicPr>
            <p:nvPr/>
          </p:nvPicPr>
          <p:blipFill rotWithShape="1">
            <a:blip r:embed="rId21"/>
            <a:srcRect l="4268" t="50000" r="996" b="4300"/>
            <a:stretch/>
          </p:blipFill>
          <p:spPr>
            <a:xfrm>
              <a:off x="3922132" y="2109476"/>
              <a:ext cx="1190597" cy="457200"/>
            </a:xfrm>
            <a:prstGeom prst="rect">
              <a:avLst/>
            </a:prstGeom>
            <a:ln>
              <a:solidFill>
                <a:srgbClr val="000000"/>
              </a:solidFill>
            </a:ln>
            <a:scene3d>
              <a:camera prst="isometricRightUp"/>
              <a:lightRig rig="threePt" dir="t"/>
            </a:scene3d>
          </p:spPr>
        </p:pic>
        <p:pic>
          <p:nvPicPr>
            <p:cNvPr id="40" name="Picture 39">
              <a:extLst>
                <a:ext uri="{FF2B5EF4-FFF2-40B4-BE49-F238E27FC236}">
                  <a16:creationId xmlns:a16="http://schemas.microsoft.com/office/drawing/2014/main" id="{628835F6-8E4F-194D-B4C6-F7A01805A591}"/>
                </a:ext>
              </a:extLst>
            </p:cNvPr>
            <p:cNvPicPr>
              <a:picLocks noChangeAspect="1"/>
            </p:cNvPicPr>
            <p:nvPr/>
          </p:nvPicPr>
          <p:blipFill rotWithShape="1">
            <a:blip r:embed="rId22"/>
            <a:srcRect l="4054" t="50000" r="782" b="4300"/>
            <a:stretch/>
          </p:blipFill>
          <p:spPr>
            <a:xfrm>
              <a:off x="4021607" y="2146860"/>
              <a:ext cx="1195960" cy="457200"/>
            </a:xfrm>
            <a:prstGeom prst="rect">
              <a:avLst/>
            </a:prstGeom>
            <a:ln>
              <a:solidFill>
                <a:srgbClr val="000000"/>
              </a:solidFill>
            </a:ln>
            <a:scene3d>
              <a:camera prst="isometricRightUp"/>
              <a:lightRig rig="threePt" dir="t"/>
            </a:scene3d>
          </p:spPr>
        </p:pic>
        <p:pic>
          <p:nvPicPr>
            <p:cNvPr id="41" name="Picture 40">
              <a:extLst>
                <a:ext uri="{FF2B5EF4-FFF2-40B4-BE49-F238E27FC236}">
                  <a16:creationId xmlns:a16="http://schemas.microsoft.com/office/drawing/2014/main" id="{B0E6B28C-DBBC-684B-A095-E3193D1AD7B3}"/>
                </a:ext>
              </a:extLst>
            </p:cNvPr>
            <p:cNvPicPr>
              <a:picLocks noChangeAspect="1"/>
            </p:cNvPicPr>
            <p:nvPr/>
          </p:nvPicPr>
          <p:blipFill rotWithShape="1">
            <a:blip r:embed="rId23"/>
            <a:srcRect l="4054" t="50000" r="782" b="4300"/>
            <a:stretch/>
          </p:blipFill>
          <p:spPr>
            <a:xfrm>
              <a:off x="4139520" y="2181830"/>
              <a:ext cx="1195960" cy="457200"/>
            </a:xfrm>
            <a:prstGeom prst="rect">
              <a:avLst/>
            </a:prstGeom>
            <a:ln>
              <a:solidFill>
                <a:srgbClr val="000000"/>
              </a:solidFill>
            </a:ln>
            <a:scene3d>
              <a:camera prst="isometricRightUp"/>
              <a:lightRig rig="threePt" dir="t"/>
            </a:scene3d>
          </p:spPr>
        </p:pic>
        <p:pic>
          <p:nvPicPr>
            <p:cNvPr id="42" name="Picture 41">
              <a:extLst>
                <a:ext uri="{FF2B5EF4-FFF2-40B4-BE49-F238E27FC236}">
                  <a16:creationId xmlns:a16="http://schemas.microsoft.com/office/drawing/2014/main" id="{31A6894D-1A07-B545-9558-2986E4134CB1}"/>
                </a:ext>
              </a:extLst>
            </p:cNvPr>
            <p:cNvPicPr>
              <a:picLocks noChangeAspect="1"/>
            </p:cNvPicPr>
            <p:nvPr/>
          </p:nvPicPr>
          <p:blipFill rotWithShape="1">
            <a:blip r:embed="rId24"/>
            <a:srcRect l="4054" t="50000" r="995" b="4300"/>
            <a:stretch/>
          </p:blipFill>
          <p:spPr>
            <a:xfrm>
              <a:off x="4257254" y="2230339"/>
              <a:ext cx="1188720" cy="455453"/>
            </a:xfrm>
            <a:prstGeom prst="rect">
              <a:avLst/>
            </a:prstGeom>
            <a:ln>
              <a:solidFill>
                <a:srgbClr val="000000"/>
              </a:solidFill>
            </a:ln>
            <a:scene3d>
              <a:camera prst="isometricRightUp"/>
              <a:lightRig rig="threePt" dir="t"/>
            </a:scene3d>
          </p:spPr>
        </p:pic>
        <p:pic>
          <p:nvPicPr>
            <p:cNvPr id="43" name="Picture 42">
              <a:extLst>
                <a:ext uri="{FF2B5EF4-FFF2-40B4-BE49-F238E27FC236}">
                  <a16:creationId xmlns:a16="http://schemas.microsoft.com/office/drawing/2014/main" id="{D4E37BCC-D2A8-A34F-A298-E51E58FB5AA9}"/>
                </a:ext>
              </a:extLst>
            </p:cNvPr>
            <p:cNvPicPr>
              <a:picLocks noChangeAspect="1"/>
            </p:cNvPicPr>
            <p:nvPr/>
          </p:nvPicPr>
          <p:blipFill rotWithShape="1">
            <a:blip r:embed="rId25"/>
            <a:srcRect l="4268" t="50000" r="986" b="4300"/>
            <a:stretch/>
          </p:blipFill>
          <p:spPr>
            <a:xfrm>
              <a:off x="4370650" y="2265285"/>
              <a:ext cx="1188720" cy="456430"/>
            </a:xfrm>
            <a:prstGeom prst="rect">
              <a:avLst/>
            </a:prstGeom>
            <a:ln>
              <a:solidFill>
                <a:srgbClr val="000000"/>
              </a:solidFill>
            </a:ln>
            <a:scene3d>
              <a:camera prst="isometricRightUp"/>
              <a:lightRig rig="threePt" dir="t"/>
            </a:scene3d>
          </p:spPr>
        </p:pic>
        <p:pic>
          <p:nvPicPr>
            <p:cNvPr id="44" name="Picture 43">
              <a:extLst>
                <a:ext uri="{FF2B5EF4-FFF2-40B4-BE49-F238E27FC236}">
                  <a16:creationId xmlns:a16="http://schemas.microsoft.com/office/drawing/2014/main" id="{2A17254C-67A8-A841-AAC9-8A1A44ADA85A}"/>
                </a:ext>
              </a:extLst>
            </p:cNvPr>
            <p:cNvPicPr>
              <a:picLocks noChangeAspect="1"/>
            </p:cNvPicPr>
            <p:nvPr/>
          </p:nvPicPr>
          <p:blipFill rotWithShape="1">
            <a:blip r:embed="rId26"/>
            <a:srcRect l="4267" t="50000" r="1070" b="4300"/>
            <a:stretch/>
          </p:blipFill>
          <p:spPr>
            <a:xfrm>
              <a:off x="4483563" y="2286219"/>
              <a:ext cx="1189667" cy="457200"/>
            </a:xfrm>
            <a:prstGeom prst="rect">
              <a:avLst/>
            </a:prstGeom>
            <a:ln>
              <a:solidFill>
                <a:srgbClr val="000000"/>
              </a:solidFill>
            </a:ln>
            <a:scene3d>
              <a:camera prst="isometricRightUp"/>
              <a:lightRig rig="threePt" dir="t"/>
            </a:scene3d>
          </p:spPr>
        </p:pic>
        <p:pic>
          <p:nvPicPr>
            <p:cNvPr id="45" name="Picture 44">
              <a:extLst>
                <a:ext uri="{FF2B5EF4-FFF2-40B4-BE49-F238E27FC236}">
                  <a16:creationId xmlns:a16="http://schemas.microsoft.com/office/drawing/2014/main" id="{3ED9439B-2E16-BF40-8F1D-6B4F2B265CA8}"/>
                </a:ext>
              </a:extLst>
            </p:cNvPr>
            <p:cNvPicPr>
              <a:picLocks noChangeAspect="1"/>
            </p:cNvPicPr>
            <p:nvPr/>
          </p:nvPicPr>
          <p:blipFill rotWithShape="1">
            <a:blip r:embed="rId27"/>
            <a:srcRect l="4268" t="50000" r="1105" b="4300"/>
            <a:stretch/>
          </p:blipFill>
          <p:spPr>
            <a:xfrm>
              <a:off x="4596916" y="2330608"/>
              <a:ext cx="1189227" cy="457200"/>
            </a:xfrm>
            <a:prstGeom prst="rect">
              <a:avLst/>
            </a:prstGeom>
            <a:ln>
              <a:solidFill>
                <a:srgbClr val="000000"/>
              </a:solidFill>
            </a:ln>
            <a:scene3d>
              <a:camera prst="isometricRightUp"/>
              <a:lightRig rig="threePt" dir="t"/>
            </a:scene3d>
          </p:spPr>
        </p:pic>
        <p:cxnSp>
          <p:nvCxnSpPr>
            <p:cNvPr id="46" name="Straight Connector 45">
              <a:extLst>
                <a:ext uri="{FF2B5EF4-FFF2-40B4-BE49-F238E27FC236}">
                  <a16:creationId xmlns:a16="http://schemas.microsoft.com/office/drawing/2014/main" id="{1E7305AE-21E3-7040-A286-1B3C4B50202E}"/>
                </a:ext>
              </a:extLst>
            </p:cNvPr>
            <p:cNvCxnSpPr>
              <a:cxnSpLocks/>
            </p:cNvCxnSpPr>
            <p:nvPr/>
          </p:nvCxnSpPr>
          <p:spPr bwMode="auto">
            <a:xfrm flipH="1">
              <a:off x="3983817" y="1888769"/>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0E759B2-FC9D-6649-90FB-E76686E49ECF}"/>
                </a:ext>
              </a:extLst>
            </p:cNvPr>
            <p:cNvCxnSpPr>
              <a:cxnSpLocks/>
            </p:cNvCxnSpPr>
            <p:nvPr/>
          </p:nvCxnSpPr>
          <p:spPr bwMode="auto">
            <a:xfrm flipH="1" flipV="1">
              <a:off x="3965788" y="2739897"/>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588BD96-7D1B-544D-9CF3-70B7D4DD0C46}"/>
                </a:ext>
              </a:extLst>
            </p:cNvPr>
            <p:cNvCxnSpPr>
              <a:cxnSpLocks/>
            </p:cNvCxnSpPr>
            <p:nvPr/>
          </p:nvCxnSpPr>
          <p:spPr bwMode="auto">
            <a:xfrm>
              <a:off x="3983816" y="2353369"/>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071793B-2463-1D48-A5D4-80E01B191EA8}"/>
                </a:ext>
              </a:extLst>
            </p:cNvPr>
            <p:cNvCxnSpPr>
              <a:cxnSpLocks/>
            </p:cNvCxnSpPr>
            <p:nvPr/>
          </p:nvCxnSpPr>
          <p:spPr bwMode="auto">
            <a:xfrm>
              <a:off x="4779604" y="2619269"/>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B046A7A-712F-4547-AF7D-A79A2D932E8A}"/>
                </a:ext>
              </a:extLst>
            </p:cNvPr>
            <p:cNvCxnSpPr>
              <a:cxnSpLocks/>
            </p:cNvCxnSpPr>
            <p:nvPr/>
          </p:nvCxnSpPr>
          <p:spPr bwMode="auto">
            <a:xfrm>
              <a:off x="5622589" y="2126536"/>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4E9CC5E-1B29-C04C-BBE4-76E57689FA91}"/>
                </a:ext>
              </a:extLst>
            </p:cNvPr>
            <p:cNvCxnSpPr>
              <a:cxnSpLocks/>
            </p:cNvCxnSpPr>
            <p:nvPr/>
          </p:nvCxnSpPr>
          <p:spPr bwMode="auto">
            <a:xfrm flipH="1" flipV="1">
              <a:off x="3966900" y="2359910"/>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32D2E43-F5F8-4C41-A3DE-71CA9E167C4A}"/>
                </a:ext>
              </a:extLst>
            </p:cNvPr>
            <p:cNvCxnSpPr>
              <a:cxnSpLocks/>
            </p:cNvCxnSpPr>
            <p:nvPr/>
          </p:nvCxnSpPr>
          <p:spPr bwMode="auto">
            <a:xfrm flipH="1" flipV="1">
              <a:off x="4812177" y="1881555"/>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9661321-5A3C-1442-921B-5BA914D9C7B1}"/>
                </a:ext>
              </a:extLst>
            </p:cNvPr>
            <p:cNvCxnSpPr>
              <a:cxnSpLocks/>
            </p:cNvCxnSpPr>
            <p:nvPr/>
          </p:nvCxnSpPr>
          <p:spPr bwMode="auto">
            <a:xfrm flipH="1">
              <a:off x="4778492" y="2511527"/>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651329D-D02D-CE48-960B-AEBA75A7E1E0}"/>
                </a:ext>
              </a:extLst>
            </p:cNvPr>
            <p:cNvCxnSpPr>
              <a:cxnSpLocks/>
            </p:cNvCxnSpPr>
            <p:nvPr/>
          </p:nvCxnSpPr>
          <p:spPr bwMode="auto">
            <a:xfrm flipH="1">
              <a:off x="4770467" y="2146302"/>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grpSp>
      <p:cxnSp>
        <p:nvCxnSpPr>
          <p:cNvPr id="138" name="Straight Connector 137">
            <a:extLst>
              <a:ext uri="{FF2B5EF4-FFF2-40B4-BE49-F238E27FC236}">
                <a16:creationId xmlns:a16="http://schemas.microsoft.com/office/drawing/2014/main" id="{21A58FCD-B3A4-1D42-A890-F7E0608D84C6}"/>
              </a:ext>
            </a:extLst>
          </p:cNvPr>
          <p:cNvCxnSpPr>
            <a:cxnSpLocks/>
          </p:cNvCxnSpPr>
          <p:nvPr/>
        </p:nvCxnSpPr>
        <p:spPr bwMode="auto">
          <a:xfrm>
            <a:off x="3347419" y="5343654"/>
            <a:ext cx="458562" cy="157682"/>
          </a:xfrm>
          <a:prstGeom prst="line">
            <a:avLst/>
          </a:prstGeom>
          <a:solidFill>
            <a:schemeClr val="accent1"/>
          </a:solidFill>
          <a:ln w="19050" cap="flat" cmpd="sng" algn="ctr">
            <a:solidFill>
              <a:srgbClr val="000000"/>
            </a:solidFill>
            <a:prstDash val="sysDot"/>
            <a:round/>
            <a:headEnd type="none" w="med" len="med"/>
            <a:tailEnd type="none" w="med" len="med"/>
          </a:ln>
          <a:effectLst/>
        </p:spPr>
      </p:cxnSp>
      <p:sp>
        <p:nvSpPr>
          <p:cNvPr id="141" name="TextBox 140">
            <a:extLst>
              <a:ext uri="{FF2B5EF4-FFF2-40B4-BE49-F238E27FC236}">
                <a16:creationId xmlns:a16="http://schemas.microsoft.com/office/drawing/2014/main" id="{B56FF6EF-C787-4046-8680-5B97F1D33085}"/>
              </a:ext>
            </a:extLst>
          </p:cNvPr>
          <p:cNvSpPr txBox="1"/>
          <p:nvPr/>
        </p:nvSpPr>
        <p:spPr>
          <a:xfrm>
            <a:off x="3801755" y="5327300"/>
            <a:ext cx="333746" cy="400110"/>
          </a:xfrm>
          <a:prstGeom prst="rect">
            <a:avLst/>
          </a:prstGeom>
          <a:noFill/>
        </p:spPr>
        <p:txBody>
          <a:bodyPr wrap="none" rtlCol="0">
            <a:spAutoFit/>
          </a:bodyPr>
          <a:lstStyle/>
          <a:p>
            <a:r>
              <a:rPr lang="en-US" sz="2000" dirty="0">
                <a:solidFill>
                  <a:srgbClr val="000000"/>
                </a:solidFill>
              </a:rPr>
              <a:t>+</a:t>
            </a:r>
          </a:p>
        </p:txBody>
      </p:sp>
      <p:sp>
        <p:nvSpPr>
          <p:cNvPr id="142" name="TextBox 141">
            <a:extLst>
              <a:ext uri="{FF2B5EF4-FFF2-40B4-BE49-F238E27FC236}">
                <a16:creationId xmlns:a16="http://schemas.microsoft.com/office/drawing/2014/main" id="{A5D04F0F-3A98-BA48-BCCA-6C123BD98A4F}"/>
              </a:ext>
            </a:extLst>
          </p:cNvPr>
          <p:cNvSpPr txBox="1"/>
          <p:nvPr/>
        </p:nvSpPr>
        <p:spPr>
          <a:xfrm>
            <a:off x="5769017" y="5693771"/>
            <a:ext cx="298480" cy="584775"/>
          </a:xfrm>
          <a:prstGeom prst="rect">
            <a:avLst/>
          </a:prstGeom>
          <a:noFill/>
        </p:spPr>
        <p:txBody>
          <a:bodyPr wrap="none" rtlCol="0">
            <a:spAutoFit/>
          </a:bodyPr>
          <a:lstStyle/>
          <a:p>
            <a:r>
              <a:rPr lang="en-US" sz="3200" dirty="0">
                <a:solidFill>
                  <a:srgbClr val="000000"/>
                </a:solidFill>
              </a:rPr>
              <a:t>/</a:t>
            </a:r>
          </a:p>
        </p:txBody>
      </p:sp>
      <p:sp>
        <p:nvSpPr>
          <p:cNvPr id="143" name="TextBox 142">
            <a:extLst>
              <a:ext uri="{FF2B5EF4-FFF2-40B4-BE49-F238E27FC236}">
                <a16:creationId xmlns:a16="http://schemas.microsoft.com/office/drawing/2014/main" id="{F32EF140-6FFF-A841-889D-0ABF00FAA1F0}"/>
              </a:ext>
            </a:extLst>
          </p:cNvPr>
          <p:cNvSpPr txBox="1"/>
          <p:nvPr/>
        </p:nvSpPr>
        <p:spPr>
          <a:xfrm>
            <a:off x="5989175" y="5911711"/>
            <a:ext cx="620683" cy="369332"/>
          </a:xfrm>
          <a:prstGeom prst="rect">
            <a:avLst/>
          </a:prstGeom>
          <a:noFill/>
        </p:spPr>
        <p:txBody>
          <a:bodyPr wrap="none" rtlCol="0">
            <a:spAutoFit/>
          </a:bodyPr>
          <a:lstStyle/>
          <a:p>
            <a:r>
              <a:rPr lang="en-US" i="1" dirty="0" err="1">
                <a:solidFill>
                  <a:srgbClr val="000000"/>
                </a:solidFill>
                <a:latin typeface="Times New Roman" panose="02020603050405020304" pitchFamily="18" charset="0"/>
                <a:cs typeface="Times New Roman" panose="02020603050405020304" pitchFamily="18" charset="0"/>
              </a:rPr>
              <a:t>Nblk</a:t>
            </a:r>
            <a:endParaRPr lang="en-US" i="1" dirty="0">
              <a:solidFill>
                <a:srgbClr val="000000"/>
              </a:solidFill>
              <a:latin typeface="Times New Roman" panose="02020603050405020304" pitchFamily="18" charset="0"/>
              <a:cs typeface="Times New Roman" panose="02020603050405020304" pitchFamily="18" charset="0"/>
            </a:endParaRPr>
          </a:p>
        </p:txBody>
      </p:sp>
      <p:sp>
        <p:nvSpPr>
          <p:cNvPr id="144" name="TextBox 143">
            <a:extLst>
              <a:ext uri="{FF2B5EF4-FFF2-40B4-BE49-F238E27FC236}">
                <a16:creationId xmlns:a16="http://schemas.microsoft.com/office/drawing/2014/main" id="{C3CF9275-65BE-EC49-8ABC-BF398D785A30}"/>
              </a:ext>
            </a:extLst>
          </p:cNvPr>
          <p:cNvSpPr txBox="1"/>
          <p:nvPr/>
        </p:nvSpPr>
        <p:spPr>
          <a:xfrm rot="760246">
            <a:off x="199350" y="4009711"/>
            <a:ext cx="356188" cy="707886"/>
          </a:xfrm>
          <a:prstGeom prst="rect">
            <a:avLst/>
          </a:prstGeom>
          <a:noFill/>
        </p:spPr>
        <p:txBody>
          <a:bodyPr wrap="none" rtlCol="0">
            <a:spAutoFit/>
          </a:bodyPr>
          <a:lstStyle/>
          <a:p>
            <a:r>
              <a:rPr lang="en-US" sz="4000" dirty="0">
                <a:solidFill>
                  <a:srgbClr val="000000"/>
                </a:solidFill>
              </a:rPr>
              <a:t>(</a:t>
            </a:r>
          </a:p>
        </p:txBody>
      </p:sp>
      <p:sp>
        <p:nvSpPr>
          <p:cNvPr id="145" name="TextBox 144">
            <a:extLst>
              <a:ext uri="{FF2B5EF4-FFF2-40B4-BE49-F238E27FC236}">
                <a16:creationId xmlns:a16="http://schemas.microsoft.com/office/drawing/2014/main" id="{7A16391B-84C6-5344-9BF8-990C79CEB290}"/>
              </a:ext>
            </a:extLst>
          </p:cNvPr>
          <p:cNvSpPr txBox="1"/>
          <p:nvPr/>
        </p:nvSpPr>
        <p:spPr>
          <a:xfrm rot="640886">
            <a:off x="5560591" y="5293785"/>
            <a:ext cx="356188" cy="707886"/>
          </a:xfrm>
          <a:prstGeom prst="rect">
            <a:avLst/>
          </a:prstGeom>
          <a:noFill/>
        </p:spPr>
        <p:txBody>
          <a:bodyPr wrap="none" rtlCol="0">
            <a:spAutoFit/>
          </a:bodyPr>
          <a:lstStyle/>
          <a:p>
            <a:r>
              <a:rPr lang="en-US" sz="4000" dirty="0">
                <a:solidFill>
                  <a:srgbClr val="000000"/>
                </a:solidFill>
              </a:rPr>
              <a:t>)</a:t>
            </a:r>
          </a:p>
        </p:txBody>
      </p:sp>
      <p:pic>
        <p:nvPicPr>
          <p:cNvPr id="136" name="video_pha.mp4" descr="video_pha.mp4">
            <a:hlinkClick r:id="" action="ppaction://media"/>
            <a:extLst>
              <a:ext uri="{FF2B5EF4-FFF2-40B4-BE49-F238E27FC236}">
                <a16:creationId xmlns:a16="http://schemas.microsoft.com/office/drawing/2014/main" id="{D68C06D0-D216-F848-8F91-F9BA9F6FE8A1}"/>
              </a:ext>
            </a:extLst>
          </p:cNvPr>
          <p:cNvPicPr>
            <a:picLocks noChangeAspect="1"/>
          </p:cNvPicPr>
          <p:nvPr>
            <a:videoFile r:link="rId2"/>
            <p:extLst>
              <p:ext uri="{DAA4B4D4-6D71-4841-9C94-3DE7FCFB9230}">
                <p14:media xmlns:p14="http://schemas.microsoft.com/office/powerpoint/2010/main" r:embed="rId1"/>
              </p:ext>
            </p:extLst>
          </p:nvPr>
        </p:nvPicPr>
        <p:blipFill>
          <a:blip r:embed="rId29"/>
          <a:stretch>
            <a:fillRect/>
          </a:stretch>
        </p:blipFill>
        <p:spPr>
          <a:xfrm>
            <a:off x="6950684" y="2740309"/>
            <a:ext cx="4714076" cy="3535557"/>
          </a:xfrm>
          <a:prstGeom prst="rect">
            <a:avLst/>
          </a:prstGeom>
        </p:spPr>
      </p:pic>
    </p:spTree>
    <p:extLst>
      <p:ext uri="{BB962C8B-B14F-4D97-AF65-F5344CB8AC3E}">
        <p14:creationId xmlns:p14="http://schemas.microsoft.com/office/powerpoint/2010/main" val="251712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 fill="hold"/>
                                        <p:tgtEl>
                                          <p:spTgt spid="1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6"/>
                </p:tgtEl>
              </p:cMediaNode>
            </p:video>
            <p:seq concurrent="1" nextAc="seek">
              <p:cTn id="8" restart="whenNotActive" fill="hold" evtFilter="cancelBubble" nodeType="interactiveSeq">
                <p:stCondLst>
                  <p:cond evt="onClick" delay="0">
                    <p:tgtEl>
                      <p:spTgt spid="13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6"/>
                                        </p:tgtEl>
                                      </p:cBhvr>
                                    </p:cmd>
                                  </p:childTnLst>
                                </p:cTn>
                              </p:par>
                            </p:childTnLst>
                          </p:cTn>
                        </p:par>
                      </p:childTnLst>
                    </p:cTn>
                  </p:par>
                </p:childTnLst>
              </p:cTn>
              <p:nextCondLst>
                <p:cond evt="onClick" delay="0">
                  <p:tgtEl>
                    <p:spTgt spid="13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triped Right Arrow 50">
            <a:extLst>
              <a:ext uri="{FF2B5EF4-FFF2-40B4-BE49-F238E27FC236}">
                <a16:creationId xmlns:a16="http://schemas.microsoft.com/office/drawing/2014/main" id="{7FED8F3A-AC42-244C-B32B-75B50530A140}"/>
              </a:ext>
            </a:extLst>
          </p:cNvPr>
          <p:cNvSpPr/>
          <p:nvPr/>
        </p:nvSpPr>
        <p:spPr bwMode="auto">
          <a:xfrm rot="18607201">
            <a:off x="4434832" y="3493757"/>
            <a:ext cx="3428321" cy="590308"/>
          </a:xfrm>
          <a:prstGeom prst="strip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Times" pitchFamily="-65" charset="0"/>
              </a:rPr>
              <a:t>Reorder by frequency</a:t>
            </a:r>
          </a:p>
        </p:txBody>
      </p:sp>
      <p:sp>
        <p:nvSpPr>
          <p:cNvPr id="2" name="Title 1">
            <a:extLst>
              <a:ext uri="{FF2B5EF4-FFF2-40B4-BE49-F238E27FC236}">
                <a16:creationId xmlns:a16="http://schemas.microsoft.com/office/drawing/2014/main" id="{473277A2-C2D1-DA42-9431-87098C698A14}"/>
              </a:ext>
            </a:extLst>
          </p:cNvPr>
          <p:cNvSpPr>
            <a:spLocks noGrp="1"/>
          </p:cNvSpPr>
          <p:nvPr>
            <p:ph type="title"/>
          </p:nvPr>
        </p:nvSpPr>
        <p:spPr/>
        <p:txBody>
          <a:bodyPr/>
          <a:lstStyle/>
          <a:p>
            <a:r>
              <a:rPr lang="en-US" sz="3200" dirty="0"/>
              <a:t>Spectral POD</a:t>
            </a:r>
          </a:p>
        </p:txBody>
      </p:sp>
      <p:sp>
        <p:nvSpPr>
          <p:cNvPr id="4" name="Slide Number Placeholder 3">
            <a:extLst>
              <a:ext uri="{FF2B5EF4-FFF2-40B4-BE49-F238E27FC236}">
                <a16:creationId xmlns:a16="http://schemas.microsoft.com/office/drawing/2014/main" id="{E535CB9E-9C8F-5D45-9E6C-3E5366B9D938}"/>
              </a:ext>
            </a:extLst>
          </p:cNvPr>
          <p:cNvSpPr>
            <a:spLocks noGrp="1"/>
          </p:cNvSpPr>
          <p:nvPr>
            <p:ph type="sldNum" sz="quarter" idx="11"/>
          </p:nvPr>
        </p:nvSpPr>
        <p:spPr/>
        <p:txBody>
          <a:bodyPr/>
          <a:lstStyle/>
          <a:p>
            <a:fld id="{D9A562F7-0190-47F2-B311-FC22AB6C833B}" type="slidenum">
              <a:rPr lang="en-US" smtClean="0"/>
              <a:pPr/>
              <a:t>6</a:t>
            </a:fld>
            <a:endParaRPr lang="en-US" sz="751">
              <a:latin typeface="Times New Roman" pitchFamily="18" charset="0"/>
            </a:endParaRPr>
          </a:p>
        </p:txBody>
      </p:sp>
      <p:sp>
        <p:nvSpPr>
          <p:cNvPr id="5" name="TextBox 4">
            <a:extLst>
              <a:ext uri="{FF2B5EF4-FFF2-40B4-BE49-F238E27FC236}">
                <a16:creationId xmlns:a16="http://schemas.microsoft.com/office/drawing/2014/main" id="{71D10E2D-FE30-C44F-A06C-B6FB3ED41572}"/>
              </a:ext>
            </a:extLst>
          </p:cNvPr>
          <p:cNvSpPr txBox="1"/>
          <p:nvPr/>
        </p:nvSpPr>
        <p:spPr>
          <a:xfrm>
            <a:off x="302969" y="6231729"/>
            <a:ext cx="11391615" cy="523220"/>
          </a:xfrm>
          <a:prstGeom prst="rect">
            <a:avLst/>
          </a:prstGeom>
          <a:noFill/>
        </p:spPr>
        <p:txBody>
          <a:bodyPr wrap="square" rtlCol="0">
            <a:spAutoFit/>
          </a:bodyPr>
          <a:lstStyle/>
          <a:p>
            <a:r>
              <a:rPr lang="en-US" sz="1400" dirty="0"/>
              <a:t>Adapted from Schmidt and </a:t>
            </a:r>
            <a:r>
              <a:rPr lang="en-US" sz="1400" dirty="0" err="1"/>
              <a:t>Colonius</a:t>
            </a:r>
            <a:r>
              <a:rPr lang="en-US" sz="1400" dirty="0"/>
              <a:t>,  “Guide to Spectral Proper Orthogonal Decomposition”, AIAA JOURNAL, Vol. 58, No. 3, March 2020</a:t>
            </a:r>
          </a:p>
          <a:p>
            <a:endParaRPr lang="en-US" sz="1400" dirty="0"/>
          </a:p>
        </p:txBody>
      </p:sp>
      <p:grpSp>
        <p:nvGrpSpPr>
          <p:cNvPr id="8" name="Group 7">
            <a:extLst>
              <a:ext uri="{FF2B5EF4-FFF2-40B4-BE49-F238E27FC236}">
                <a16:creationId xmlns:a16="http://schemas.microsoft.com/office/drawing/2014/main" id="{91983AA8-8A46-6C40-8E9F-A7DB0CFCD95A}"/>
              </a:ext>
            </a:extLst>
          </p:cNvPr>
          <p:cNvGrpSpPr/>
          <p:nvPr/>
        </p:nvGrpSpPr>
        <p:grpSpPr>
          <a:xfrm>
            <a:off x="-18084" y="3350431"/>
            <a:ext cx="5172280" cy="2892006"/>
            <a:chOff x="-18084" y="3350431"/>
            <a:chExt cx="5172280" cy="2892006"/>
          </a:xfrm>
        </p:grpSpPr>
        <p:grpSp>
          <p:nvGrpSpPr>
            <p:cNvPr id="248" name="Group 247">
              <a:extLst>
                <a:ext uri="{FF2B5EF4-FFF2-40B4-BE49-F238E27FC236}">
                  <a16:creationId xmlns:a16="http://schemas.microsoft.com/office/drawing/2014/main" id="{8440B47B-C214-654A-8EAC-D4CA55D3E468}"/>
                </a:ext>
              </a:extLst>
            </p:cNvPr>
            <p:cNvGrpSpPr/>
            <p:nvPr/>
          </p:nvGrpSpPr>
          <p:grpSpPr>
            <a:xfrm>
              <a:off x="3239414" y="5098966"/>
              <a:ext cx="1914782" cy="1143471"/>
              <a:chOff x="-82258" y="4772930"/>
              <a:chExt cx="1914782" cy="1143471"/>
            </a:xfrm>
          </p:grpSpPr>
          <p:sp>
            <p:nvSpPr>
              <p:cNvPr id="253" name="Rectangle 252">
                <a:extLst>
                  <a:ext uri="{FF2B5EF4-FFF2-40B4-BE49-F238E27FC236}">
                    <a16:creationId xmlns:a16="http://schemas.microsoft.com/office/drawing/2014/main" id="{5A0F3EB9-ACDD-A24C-BFA7-F2726C1D210A}"/>
                  </a:ext>
                </a:extLst>
              </p:cNvPr>
              <p:cNvSpPr/>
              <p:nvPr/>
            </p:nvSpPr>
            <p:spPr bwMode="auto">
              <a:xfrm>
                <a:off x="-82258" y="4772930"/>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55" name="Rectangle 254">
                <a:extLst>
                  <a:ext uri="{FF2B5EF4-FFF2-40B4-BE49-F238E27FC236}">
                    <a16:creationId xmlns:a16="http://schemas.microsoft.com/office/drawing/2014/main" id="{1E6D257D-C8C0-BF48-B098-558B47C9486C}"/>
                  </a:ext>
                </a:extLst>
              </p:cNvPr>
              <p:cNvSpPr/>
              <p:nvPr/>
            </p:nvSpPr>
            <p:spPr bwMode="auto">
              <a:xfrm>
                <a:off x="22849" y="4800655"/>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57" name="Rectangle 256">
                <a:extLst>
                  <a:ext uri="{FF2B5EF4-FFF2-40B4-BE49-F238E27FC236}">
                    <a16:creationId xmlns:a16="http://schemas.microsoft.com/office/drawing/2014/main" id="{013BDB85-02A3-B44B-A10C-8A82CDAEF76E}"/>
                  </a:ext>
                </a:extLst>
              </p:cNvPr>
              <p:cNvSpPr/>
              <p:nvPr/>
            </p:nvSpPr>
            <p:spPr bwMode="auto">
              <a:xfrm>
                <a:off x="137095" y="4829876"/>
                <a:ext cx="1193279" cy="478835"/>
              </a:xfrm>
              <a:prstGeom prst="rect">
                <a:avLst/>
              </a:prstGeom>
              <a:solidFill>
                <a:schemeClr val="bg2"/>
              </a:solidFill>
              <a:ln w="1270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59" name="Rectangle 258">
                <a:extLst>
                  <a:ext uri="{FF2B5EF4-FFF2-40B4-BE49-F238E27FC236}">
                    <a16:creationId xmlns:a16="http://schemas.microsoft.com/office/drawing/2014/main" id="{AF61646D-529D-EA40-B7F0-30CB6CF02D2F}"/>
                  </a:ext>
                </a:extLst>
              </p:cNvPr>
              <p:cNvSpPr/>
              <p:nvPr/>
            </p:nvSpPr>
            <p:spPr bwMode="auto">
              <a:xfrm>
                <a:off x="250975" y="4859097"/>
                <a:ext cx="1193279" cy="478835"/>
              </a:xfrm>
              <a:prstGeom prst="rect">
                <a:avLst/>
              </a:prstGeom>
              <a:solidFill>
                <a:schemeClr val="bg2"/>
              </a:solidFill>
              <a:ln w="1270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260" name="Straight Connector 259">
                <a:extLst>
                  <a:ext uri="{FF2B5EF4-FFF2-40B4-BE49-F238E27FC236}">
                    <a16:creationId xmlns:a16="http://schemas.microsoft.com/office/drawing/2014/main" id="{786D947F-738E-8246-BA79-7B7B74642589}"/>
                  </a:ext>
                </a:extLst>
              </p:cNvPr>
              <p:cNvCxnSpPr>
                <a:cxnSpLocks/>
              </p:cNvCxnSpPr>
              <p:nvPr/>
            </p:nvCxnSpPr>
            <p:spPr bwMode="auto">
              <a:xfrm>
                <a:off x="639245" y="5668033"/>
                <a:ext cx="332905" cy="10683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61" name="TextBox 260">
                <a:extLst>
                  <a:ext uri="{FF2B5EF4-FFF2-40B4-BE49-F238E27FC236}">
                    <a16:creationId xmlns:a16="http://schemas.microsoft.com/office/drawing/2014/main" id="{7E2F4E88-1CC9-2D43-9D37-BEAAAC5C56DF}"/>
                  </a:ext>
                </a:extLst>
              </p:cNvPr>
              <p:cNvSpPr txBox="1"/>
              <p:nvPr/>
            </p:nvSpPr>
            <p:spPr>
              <a:xfrm>
                <a:off x="972150" y="5608624"/>
                <a:ext cx="24397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f</a:t>
                </a:r>
              </a:p>
            </p:txBody>
          </p:sp>
          <p:cxnSp>
            <p:nvCxnSpPr>
              <p:cNvPr id="262" name="Straight Connector 261">
                <a:extLst>
                  <a:ext uri="{FF2B5EF4-FFF2-40B4-BE49-F238E27FC236}">
                    <a16:creationId xmlns:a16="http://schemas.microsoft.com/office/drawing/2014/main" id="{6F5054F3-9203-CE49-8124-4AA4E55B35FE}"/>
                  </a:ext>
                </a:extLst>
              </p:cNvPr>
              <p:cNvCxnSpPr>
                <a:cxnSpLocks/>
              </p:cNvCxnSpPr>
              <p:nvPr/>
            </p:nvCxnSpPr>
            <p:spPr bwMode="auto">
              <a:xfrm>
                <a:off x="824857" y="5156144"/>
                <a:ext cx="173328" cy="75003"/>
              </a:xfrm>
              <a:prstGeom prst="line">
                <a:avLst/>
              </a:prstGeom>
              <a:solidFill>
                <a:schemeClr val="accent1"/>
              </a:solidFill>
              <a:ln w="19050" cap="flat" cmpd="sng" algn="ctr">
                <a:solidFill>
                  <a:srgbClr val="000000"/>
                </a:solidFill>
                <a:prstDash val="sysDot"/>
                <a:round/>
                <a:headEnd type="none" w="med" len="med"/>
                <a:tailEnd type="none" w="med" len="med"/>
              </a:ln>
              <a:effectLst/>
            </p:spPr>
          </p:cxnSp>
          <p:sp>
            <p:nvSpPr>
              <p:cNvPr id="263" name="Rectangle 262">
                <a:extLst>
                  <a:ext uri="{FF2B5EF4-FFF2-40B4-BE49-F238E27FC236}">
                    <a16:creationId xmlns:a16="http://schemas.microsoft.com/office/drawing/2014/main" id="{A5F63126-E666-FC45-A90E-2FD9EEF7E238}"/>
                  </a:ext>
                </a:extLst>
              </p:cNvPr>
              <p:cNvSpPr/>
              <p:nvPr/>
            </p:nvSpPr>
            <p:spPr bwMode="auto">
              <a:xfrm>
                <a:off x="639245" y="5002848"/>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266" name="Straight Connector 265">
                <a:extLst>
                  <a:ext uri="{FF2B5EF4-FFF2-40B4-BE49-F238E27FC236}">
                    <a16:creationId xmlns:a16="http://schemas.microsoft.com/office/drawing/2014/main" id="{BEE73030-F98E-5E4E-B504-7BB6E7255BE9}"/>
                  </a:ext>
                </a:extLst>
              </p:cNvPr>
              <p:cNvCxnSpPr>
                <a:cxnSpLocks/>
              </p:cNvCxnSpPr>
              <p:nvPr/>
            </p:nvCxnSpPr>
            <p:spPr bwMode="auto">
              <a:xfrm>
                <a:off x="83240" y="5480710"/>
                <a:ext cx="486070" cy="158130"/>
              </a:xfrm>
              <a:prstGeom prst="line">
                <a:avLst/>
              </a:prstGeom>
              <a:solidFill>
                <a:schemeClr val="accent1"/>
              </a:solidFill>
              <a:ln w="12700" cap="flat" cmpd="sng" algn="ctr">
                <a:solidFill>
                  <a:srgbClr val="000000"/>
                </a:solidFill>
                <a:prstDash val="solid"/>
                <a:round/>
                <a:headEnd type="none" w="med" len="med"/>
                <a:tailEnd type="none" w="med" len="med"/>
              </a:ln>
              <a:effectLst/>
            </p:spPr>
          </p:cxnSp>
          <p:sp>
            <p:nvSpPr>
              <p:cNvPr id="269" name="Freeform 268">
                <a:extLst>
                  <a:ext uri="{FF2B5EF4-FFF2-40B4-BE49-F238E27FC236}">
                    <a16:creationId xmlns:a16="http://schemas.microsoft.com/office/drawing/2014/main" id="{72B896D1-C7AF-6D43-A650-7445F16895CF}"/>
                  </a:ext>
                </a:extLst>
              </p:cNvPr>
              <p:cNvSpPr/>
              <p:nvPr/>
            </p:nvSpPr>
            <p:spPr bwMode="auto">
              <a:xfrm>
                <a:off x="556226" y="5563206"/>
                <a:ext cx="63262" cy="196421"/>
              </a:xfrm>
              <a:custGeom>
                <a:avLst/>
                <a:gdLst>
                  <a:gd name="connsiteX0" fmla="*/ 0 w 172994"/>
                  <a:gd name="connsiteY0" fmla="*/ 0 h 506627"/>
                  <a:gd name="connsiteX1" fmla="*/ 160637 w 172994"/>
                  <a:gd name="connsiteY1" fmla="*/ 148281 h 506627"/>
                  <a:gd name="connsiteX2" fmla="*/ 24713 w 172994"/>
                  <a:gd name="connsiteY2" fmla="*/ 370702 h 506627"/>
                  <a:gd name="connsiteX3" fmla="*/ 172994 w 172994"/>
                  <a:gd name="connsiteY3" fmla="*/ 506627 h 506627"/>
                </a:gdLst>
                <a:ahLst/>
                <a:cxnLst>
                  <a:cxn ang="0">
                    <a:pos x="connsiteX0" y="connsiteY0"/>
                  </a:cxn>
                  <a:cxn ang="0">
                    <a:pos x="connsiteX1" y="connsiteY1"/>
                  </a:cxn>
                  <a:cxn ang="0">
                    <a:pos x="connsiteX2" y="connsiteY2"/>
                  </a:cxn>
                  <a:cxn ang="0">
                    <a:pos x="connsiteX3" y="connsiteY3"/>
                  </a:cxn>
                </a:cxnLst>
                <a:rect l="l" t="t" r="r" b="b"/>
                <a:pathLst>
                  <a:path w="172994" h="506627">
                    <a:moveTo>
                      <a:pt x="0" y="0"/>
                    </a:moveTo>
                    <a:cubicBezTo>
                      <a:pt x="78259" y="43248"/>
                      <a:pt x="156518" y="86497"/>
                      <a:pt x="160637" y="148281"/>
                    </a:cubicBezTo>
                    <a:cubicBezTo>
                      <a:pt x="164756" y="210065"/>
                      <a:pt x="22654" y="310978"/>
                      <a:pt x="24713" y="370702"/>
                    </a:cubicBezTo>
                    <a:cubicBezTo>
                      <a:pt x="26772" y="430426"/>
                      <a:pt x="99883" y="468526"/>
                      <a:pt x="172994" y="506627"/>
                    </a:cubicBezTo>
                  </a:path>
                </a:pathLst>
              </a:cu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grpSp>
        <p:sp>
          <p:nvSpPr>
            <p:cNvPr id="286" name="Down Arrow 285">
              <a:extLst>
                <a:ext uri="{FF2B5EF4-FFF2-40B4-BE49-F238E27FC236}">
                  <a16:creationId xmlns:a16="http://schemas.microsoft.com/office/drawing/2014/main" id="{72E5C06F-78A4-E34B-881E-399249268DE1}"/>
                </a:ext>
              </a:extLst>
            </p:cNvPr>
            <p:cNvSpPr/>
            <p:nvPr/>
          </p:nvSpPr>
          <p:spPr bwMode="auto">
            <a:xfrm>
              <a:off x="4241675" y="4471861"/>
              <a:ext cx="256003" cy="472997"/>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89" name="TextBox 288">
              <a:extLst>
                <a:ext uri="{FF2B5EF4-FFF2-40B4-BE49-F238E27FC236}">
                  <a16:creationId xmlns:a16="http://schemas.microsoft.com/office/drawing/2014/main" id="{654D2685-F9C1-724D-A8E9-832B1114B09F}"/>
                </a:ext>
              </a:extLst>
            </p:cNvPr>
            <p:cNvSpPr txBox="1"/>
            <p:nvPr/>
          </p:nvSpPr>
          <p:spPr>
            <a:xfrm>
              <a:off x="3738923" y="4464961"/>
              <a:ext cx="607859" cy="369332"/>
            </a:xfrm>
            <a:prstGeom prst="rect">
              <a:avLst/>
            </a:prstGeom>
            <a:noFill/>
          </p:spPr>
          <p:txBody>
            <a:bodyPr wrap="none" rtlCol="0">
              <a:spAutoFit/>
            </a:bodyPr>
            <a:lstStyle/>
            <a:p>
              <a:r>
                <a:rPr lang="en-US" dirty="0">
                  <a:solidFill>
                    <a:srgbClr val="000000"/>
                  </a:solidFill>
                </a:rPr>
                <a:t>FFT</a:t>
              </a:r>
            </a:p>
          </p:txBody>
        </p:sp>
        <p:grpSp>
          <p:nvGrpSpPr>
            <p:cNvPr id="17" name="Group 16">
              <a:extLst>
                <a:ext uri="{FF2B5EF4-FFF2-40B4-BE49-F238E27FC236}">
                  <a16:creationId xmlns:a16="http://schemas.microsoft.com/office/drawing/2014/main" id="{E9D33839-701A-2944-BD96-B639751AA181}"/>
                </a:ext>
              </a:extLst>
            </p:cNvPr>
            <p:cNvGrpSpPr/>
            <p:nvPr/>
          </p:nvGrpSpPr>
          <p:grpSpPr>
            <a:xfrm>
              <a:off x="-18084" y="4122784"/>
              <a:ext cx="1914782" cy="1143471"/>
              <a:chOff x="-82258" y="4772930"/>
              <a:chExt cx="1914782" cy="1143471"/>
            </a:xfrm>
          </p:grpSpPr>
          <p:sp>
            <p:nvSpPr>
              <p:cNvPr id="314" name="Rectangle 313">
                <a:extLst>
                  <a:ext uri="{FF2B5EF4-FFF2-40B4-BE49-F238E27FC236}">
                    <a16:creationId xmlns:a16="http://schemas.microsoft.com/office/drawing/2014/main" id="{8C6D12B7-A674-9F4C-B42C-37CD5B4DAC83}"/>
                  </a:ext>
                </a:extLst>
              </p:cNvPr>
              <p:cNvSpPr/>
              <p:nvPr/>
            </p:nvSpPr>
            <p:spPr bwMode="auto">
              <a:xfrm>
                <a:off x="-82258" y="4772930"/>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5" name="Rectangle 314">
                <a:extLst>
                  <a:ext uri="{FF2B5EF4-FFF2-40B4-BE49-F238E27FC236}">
                    <a16:creationId xmlns:a16="http://schemas.microsoft.com/office/drawing/2014/main" id="{3FC2F7F8-761F-9045-840E-5C1FF9654E45}"/>
                  </a:ext>
                </a:extLst>
              </p:cNvPr>
              <p:cNvSpPr/>
              <p:nvPr/>
            </p:nvSpPr>
            <p:spPr bwMode="auto">
              <a:xfrm>
                <a:off x="22849" y="4800655"/>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6" name="Rectangle 315">
                <a:extLst>
                  <a:ext uri="{FF2B5EF4-FFF2-40B4-BE49-F238E27FC236}">
                    <a16:creationId xmlns:a16="http://schemas.microsoft.com/office/drawing/2014/main" id="{AF560E27-674C-CC40-B676-7D08CB439A5A}"/>
                  </a:ext>
                </a:extLst>
              </p:cNvPr>
              <p:cNvSpPr/>
              <p:nvPr/>
            </p:nvSpPr>
            <p:spPr bwMode="auto">
              <a:xfrm>
                <a:off x="137095" y="4829876"/>
                <a:ext cx="1193279" cy="478835"/>
              </a:xfrm>
              <a:prstGeom prst="rect">
                <a:avLst/>
              </a:prstGeom>
              <a:solidFill>
                <a:schemeClr val="bg2"/>
              </a:solidFill>
              <a:ln w="1270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8" name="Rectangle 317">
                <a:extLst>
                  <a:ext uri="{FF2B5EF4-FFF2-40B4-BE49-F238E27FC236}">
                    <a16:creationId xmlns:a16="http://schemas.microsoft.com/office/drawing/2014/main" id="{1BA82474-7249-0D44-B763-A94F1D05F720}"/>
                  </a:ext>
                </a:extLst>
              </p:cNvPr>
              <p:cNvSpPr/>
              <p:nvPr/>
            </p:nvSpPr>
            <p:spPr bwMode="auto">
              <a:xfrm>
                <a:off x="250975" y="4859097"/>
                <a:ext cx="1193279" cy="478835"/>
              </a:xfrm>
              <a:prstGeom prst="rect">
                <a:avLst/>
              </a:prstGeom>
              <a:solidFill>
                <a:schemeClr val="bg2"/>
              </a:solidFill>
              <a:ln w="1270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21" name="Straight Connector 320">
                <a:extLst>
                  <a:ext uri="{FF2B5EF4-FFF2-40B4-BE49-F238E27FC236}">
                    <a16:creationId xmlns:a16="http://schemas.microsoft.com/office/drawing/2014/main" id="{27A06205-CCAD-B94A-B102-D934457B6300}"/>
                  </a:ext>
                </a:extLst>
              </p:cNvPr>
              <p:cNvCxnSpPr>
                <a:cxnSpLocks/>
              </p:cNvCxnSpPr>
              <p:nvPr/>
            </p:nvCxnSpPr>
            <p:spPr bwMode="auto">
              <a:xfrm>
                <a:off x="639245" y="5668033"/>
                <a:ext cx="332905" cy="10683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325" name="TextBox 324">
                <a:extLst>
                  <a:ext uri="{FF2B5EF4-FFF2-40B4-BE49-F238E27FC236}">
                    <a16:creationId xmlns:a16="http://schemas.microsoft.com/office/drawing/2014/main" id="{A6C4B11D-B32E-CB42-AFD3-99A0BC6F8073}"/>
                  </a:ext>
                </a:extLst>
              </p:cNvPr>
              <p:cNvSpPr txBox="1"/>
              <p:nvPr/>
            </p:nvSpPr>
            <p:spPr>
              <a:xfrm>
                <a:off x="972150" y="5608624"/>
                <a:ext cx="24397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f</a:t>
                </a:r>
              </a:p>
            </p:txBody>
          </p:sp>
          <p:cxnSp>
            <p:nvCxnSpPr>
              <p:cNvPr id="194" name="Straight Connector 193">
                <a:extLst>
                  <a:ext uri="{FF2B5EF4-FFF2-40B4-BE49-F238E27FC236}">
                    <a16:creationId xmlns:a16="http://schemas.microsoft.com/office/drawing/2014/main" id="{7D6468D5-2228-B44C-BE0E-B9A235EB072F}"/>
                  </a:ext>
                </a:extLst>
              </p:cNvPr>
              <p:cNvCxnSpPr>
                <a:cxnSpLocks/>
              </p:cNvCxnSpPr>
              <p:nvPr/>
            </p:nvCxnSpPr>
            <p:spPr bwMode="auto">
              <a:xfrm>
                <a:off x="824857" y="5156144"/>
                <a:ext cx="173328" cy="75003"/>
              </a:xfrm>
              <a:prstGeom prst="line">
                <a:avLst/>
              </a:prstGeom>
              <a:solidFill>
                <a:schemeClr val="accent1"/>
              </a:solidFill>
              <a:ln w="19050" cap="flat" cmpd="sng" algn="ctr">
                <a:solidFill>
                  <a:srgbClr val="000000"/>
                </a:solidFill>
                <a:prstDash val="sysDot"/>
                <a:round/>
                <a:headEnd type="none" w="med" len="med"/>
                <a:tailEnd type="none" w="med" len="med"/>
              </a:ln>
              <a:effectLst/>
            </p:spPr>
          </p:cxnSp>
          <p:sp>
            <p:nvSpPr>
              <p:cNvPr id="319" name="Rectangle 318">
                <a:extLst>
                  <a:ext uri="{FF2B5EF4-FFF2-40B4-BE49-F238E27FC236}">
                    <a16:creationId xmlns:a16="http://schemas.microsoft.com/office/drawing/2014/main" id="{DE903463-B25F-FD48-9296-0D15F901271B}"/>
                  </a:ext>
                </a:extLst>
              </p:cNvPr>
              <p:cNvSpPr/>
              <p:nvPr/>
            </p:nvSpPr>
            <p:spPr bwMode="auto">
              <a:xfrm>
                <a:off x="639245" y="5002848"/>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14" name="Straight Connector 13">
                <a:extLst>
                  <a:ext uri="{FF2B5EF4-FFF2-40B4-BE49-F238E27FC236}">
                    <a16:creationId xmlns:a16="http://schemas.microsoft.com/office/drawing/2014/main" id="{D5C866C7-59F0-DF42-8A42-7CD5E2E8FBA8}"/>
                  </a:ext>
                </a:extLst>
              </p:cNvPr>
              <p:cNvCxnSpPr>
                <a:cxnSpLocks/>
              </p:cNvCxnSpPr>
              <p:nvPr/>
            </p:nvCxnSpPr>
            <p:spPr bwMode="auto">
              <a:xfrm>
                <a:off x="83240" y="5480710"/>
                <a:ext cx="486070" cy="158130"/>
              </a:xfrm>
              <a:prstGeom prst="line">
                <a:avLst/>
              </a:prstGeom>
              <a:solidFill>
                <a:schemeClr val="accent1"/>
              </a:solidFill>
              <a:ln w="12700" cap="flat" cmpd="sng" algn="ctr">
                <a:solidFill>
                  <a:srgbClr val="000000"/>
                </a:solidFill>
                <a:prstDash val="solid"/>
                <a:round/>
                <a:headEnd type="none" w="med" len="med"/>
                <a:tailEnd type="none" w="med" len="med"/>
              </a:ln>
              <a:effectLst/>
            </p:spPr>
          </p:cxnSp>
          <p:sp>
            <p:nvSpPr>
              <p:cNvPr id="16" name="Freeform 15">
                <a:extLst>
                  <a:ext uri="{FF2B5EF4-FFF2-40B4-BE49-F238E27FC236}">
                    <a16:creationId xmlns:a16="http://schemas.microsoft.com/office/drawing/2014/main" id="{2FC785B1-AD85-2449-B27B-B9C006620B89}"/>
                  </a:ext>
                </a:extLst>
              </p:cNvPr>
              <p:cNvSpPr/>
              <p:nvPr/>
            </p:nvSpPr>
            <p:spPr bwMode="auto">
              <a:xfrm>
                <a:off x="556226" y="5563206"/>
                <a:ext cx="63262" cy="196421"/>
              </a:xfrm>
              <a:custGeom>
                <a:avLst/>
                <a:gdLst>
                  <a:gd name="connsiteX0" fmla="*/ 0 w 172994"/>
                  <a:gd name="connsiteY0" fmla="*/ 0 h 506627"/>
                  <a:gd name="connsiteX1" fmla="*/ 160637 w 172994"/>
                  <a:gd name="connsiteY1" fmla="*/ 148281 h 506627"/>
                  <a:gd name="connsiteX2" fmla="*/ 24713 w 172994"/>
                  <a:gd name="connsiteY2" fmla="*/ 370702 h 506627"/>
                  <a:gd name="connsiteX3" fmla="*/ 172994 w 172994"/>
                  <a:gd name="connsiteY3" fmla="*/ 506627 h 506627"/>
                </a:gdLst>
                <a:ahLst/>
                <a:cxnLst>
                  <a:cxn ang="0">
                    <a:pos x="connsiteX0" y="connsiteY0"/>
                  </a:cxn>
                  <a:cxn ang="0">
                    <a:pos x="connsiteX1" y="connsiteY1"/>
                  </a:cxn>
                  <a:cxn ang="0">
                    <a:pos x="connsiteX2" y="connsiteY2"/>
                  </a:cxn>
                  <a:cxn ang="0">
                    <a:pos x="connsiteX3" y="connsiteY3"/>
                  </a:cxn>
                </a:cxnLst>
                <a:rect l="l" t="t" r="r" b="b"/>
                <a:pathLst>
                  <a:path w="172994" h="506627">
                    <a:moveTo>
                      <a:pt x="0" y="0"/>
                    </a:moveTo>
                    <a:cubicBezTo>
                      <a:pt x="78259" y="43248"/>
                      <a:pt x="156518" y="86497"/>
                      <a:pt x="160637" y="148281"/>
                    </a:cubicBezTo>
                    <a:cubicBezTo>
                      <a:pt x="164756" y="210065"/>
                      <a:pt x="22654" y="310978"/>
                      <a:pt x="24713" y="370702"/>
                    </a:cubicBezTo>
                    <a:cubicBezTo>
                      <a:pt x="26772" y="430426"/>
                      <a:pt x="99883" y="468526"/>
                      <a:pt x="172994" y="506627"/>
                    </a:cubicBezTo>
                  </a:path>
                </a:pathLst>
              </a:cu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grpSp>
        <p:grpSp>
          <p:nvGrpSpPr>
            <p:cNvPr id="199" name="Group 198">
              <a:extLst>
                <a:ext uri="{FF2B5EF4-FFF2-40B4-BE49-F238E27FC236}">
                  <a16:creationId xmlns:a16="http://schemas.microsoft.com/office/drawing/2014/main" id="{F4809EF1-1896-7C47-8927-9322B2AC0BAB}"/>
                </a:ext>
              </a:extLst>
            </p:cNvPr>
            <p:cNvGrpSpPr/>
            <p:nvPr/>
          </p:nvGrpSpPr>
          <p:grpSpPr>
            <a:xfrm>
              <a:off x="1410302" y="4527458"/>
              <a:ext cx="1914782" cy="1143471"/>
              <a:chOff x="-82258" y="4772930"/>
              <a:chExt cx="1914782" cy="1143471"/>
            </a:xfrm>
          </p:grpSpPr>
          <p:sp>
            <p:nvSpPr>
              <p:cNvPr id="200" name="Rectangle 199">
                <a:extLst>
                  <a:ext uri="{FF2B5EF4-FFF2-40B4-BE49-F238E27FC236}">
                    <a16:creationId xmlns:a16="http://schemas.microsoft.com/office/drawing/2014/main" id="{891128F5-C6F4-234B-9203-E42EA247ACC9}"/>
                  </a:ext>
                </a:extLst>
              </p:cNvPr>
              <p:cNvSpPr/>
              <p:nvPr/>
            </p:nvSpPr>
            <p:spPr bwMode="auto">
              <a:xfrm>
                <a:off x="-82258" y="4772930"/>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01" name="Rectangle 200">
                <a:extLst>
                  <a:ext uri="{FF2B5EF4-FFF2-40B4-BE49-F238E27FC236}">
                    <a16:creationId xmlns:a16="http://schemas.microsoft.com/office/drawing/2014/main" id="{120F6FCD-6858-1446-A1F4-581CEA3C8DB6}"/>
                  </a:ext>
                </a:extLst>
              </p:cNvPr>
              <p:cNvSpPr/>
              <p:nvPr/>
            </p:nvSpPr>
            <p:spPr bwMode="auto">
              <a:xfrm>
                <a:off x="22849" y="4800655"/>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02" name="Rectangle 201">
                <a:extLst>
                  <a:ext uri="{FF2B5EF4-FFF2-40B4-BE49-F238E27FC236}">
                    <a16:creationId xmlns:a16="http://schemas.microsoft.com/office/drawing/2014/main" id="{2AA7F440-412F-6643-B0B6-8C7246D51A2C}"/>
                  </a:ext>
                </a:extLst>
              </p:cNvPr>
              <p:cNvSpPr/>
              <p:nvPr/>
            </p:nvSpPr>
            <p:spPr bwMode="auto">
              <a:xfrm>
                <a:off x="137095" y="4829876"/>
                <a:ext cx="1193279" cy="478835"/>
              </a:xfrm>
              <a:prstGeom prst="rect">
                <a:avLst/>
              </a:prstGeom>
              <a:solidFill>
                <a:schemeClr val="bg2"/>
              </a:solidFill>
              <a:ln w="1270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14" name="Rectangle 213">
                <a:extLst>
                  <a:ext uri="{FF2B5EF4-FFF2-40B4-BE49-F238E27FC236}">
                    <a16:creationId xmlns:a16="http://schemas.microsoft.com/office/drawing/2014/main" id="{44451F35-FFD3-1A44-B41F-B5EE4B916046}"/>
                  </a:ext>
                </a:extLst>
              </p:cNvPr>
              <p:cNvSpPr/>
              <p:nvPr/>
            </p:nvSpPr>
            <p:spPr bwMode="auto">
              <a:xfrm>
                <a:off x="250975" y="4859097"/>
                <a:ext cx="1193279" cy="478835"/>
              </a:xfrm>
              <a:prstGeom prst="rect">
                <a:avLst/>
              </a:prstGeom>
              <a:solidFill>
                <a:schemeClr val="bg2"/>
              </a:solidFill>
              <a:ln w="1270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217" name="Straight Connector 216">
                <a:extLst>
                  <a:ext uri="{FF2B5EF4-FFF2-40B4-BE49-F238E27FC236}">
                    <a16:creationId xmlns:a16="http://schemas.microsoft.com/office/drawing/2014/main" id="{7AFCB780-AE14-024D-BCE5-E5E432F89959}"/>
                  </a:ext>
                </a:extLst>
              </p:cNvPr>
              <p:cNvCxnSpPr>
                <a:cxnSpLocks/>
              </p:cNvCxnSpPr>
              <p:nvPr/>
            </p:nvCxnSpPr>
            <p:spPr bwMode="auto">
              <a:xfrm>
                <a:off x="639245" y="5668033"/>
                <a:ext cx="332905" cy="10683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18" name="TextBox 217">
                <a:extLst>
                  <a:ext uri="{FF2B5EF4-FFF2-40B4-BE49-F238E27FC236}">
                    <a16:creationId xmlns:a16="http://schemas.microsoft.com/office/drawing/2014/main" id="{71D47252-9648-884F-8262-90FCD1F13113}"/>
                  </a:ext>
                </a:extLst>
              </p:cNvPr>
              <p:cNvSpPr txBox="1"/>
              <p:nvPr/>
            </p:nvSpPr>
            <p:spPr>
              <a:xfrm>
                <a:off x="972150" y="5608624"/>
                <a:ext cx="24397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f</a:t>
                </a:r>
              </a:p>
            </p:txBody>
          </p:sp>
          <p:cxnSp>
            <p:nvCxnSpPr>
              <p:cNvPr id="243" name="Straight Connector 242">
                <a:extLst>
                  <a:ext uri="{FF2B5EF4-FFF2-40B4-BE49-F238E27FC236}">
                    <a16:creationId xmlns:a16="http://schemas.microsoft.com/office/drawing/2014/main" id="{D296E51F-E2F9-9042-86EA-ABB810FF7389}"/>
                  </a:ext>
                </a:extLst>
              </p:cNvPr>
              <p:cNvCxnSpPr>
                <a:cxnSpLocks/>
              </p:cNvCxnSpPr>
              <p:nvPr/>
            </p:nvCxnSpPr>
            <p:spPr bwMode="auto">
              <a:xfrm>
                <a:off x="824857" y="5156144"/>
                <a:ext cx="173328" cy="75003"/>
              </a:xfrm>
              <a:prstGeom prst="line">
                <a:avLst/>
              </a:prstGeom>
              <a:solidFill>
                <a:schemeClr val="accent1"/>
              </a:solidFill>
              <a:ln w="19050" cap="flat" cmpd="sng" algn="ctr">
                <a:solidFill>
                  <a:srgbClr val="000000"/>
                </a:solidFill>
                <a:prstDash val="sysDot"/>
                <a:round/>
                <a:headEnd type="none" w="med" len="med"/>
                <a:tailEnd type="none" w="med" len="med"/>
              </a:ln>
              <a:effectLst/>
            </p:spPr>
          </p:cxnSp>
          <p:sp>
            <p:nvSpPr>
              <p:cNvPr id="244" name="Rectangle 243">
                <a:extLst>
                  <a:ext uri="{FF2B5EF4-FFF2-40B4-BE49-F238E27FC236}">
                    <a16:creationId xmlns:a16="http://schemas.microsoft.com/office/drawing/2014/main" id="{AB5648AF-124C-094F-BE97-5715A880D203}"/>
                  </a:ext>
                </a:extLst>
              </p:cNvPr>
              <p:cNvSpPr/>
              <p:nvPr/>
            </p:nvSpPr>
            <p:spPr bwMode="auto">
              <a:xfrm>
                <a:off x="639245" y="5002848"/>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246" name="Straight Connector 245">
                <a:extLst>
                  <a:ext uri="{FF2B5EF4-FFF2-40B4-BE49-F238E27FC236}">
                    <a16:creationId xmlns:a16="http://schemas.microsoft.com/office/drawing/2014/main" id="{DD3AFAA7-F3EF-924E-94AD-CF5493C9F840}"/>
                  </a:ext>
                </a:extLst>
              </p:cNvPr>
              <p:cNvCxnSpPr>
                <a:cxnSpLocks/>
              </p:cNvCxnSpPr>
              <p:nvPr/>
            </p:nvCxnSpPr>
            <p:spPr bwMode="auto">
              <a:xfrm>
                <a:off x="83240" y="5480710"/>
                <a:ext cx="486070" cy="158130"/>
              </a:xfrm>
              <a:prstGeom prst="line">
                <a:avLst/>
              </a:prstGeom>
              <a:solidFill>
                <a:schemeClr val="accent1"/>
              </a:solidFill>
              <a:ln w="12700" cap="flat" cmpd="sng" algn="ctr">
                <a:solidFill>
                  <a:srgbClr val="000000"/>
                </a:solidFill>
                <a:prstDash val="solid"/>
                <a:round/>
                <a:headEnd type="none" w="med" len="med"/>
                <a:tailEnd type="none" w="med" len="med"/>
              </a:ln>
              <a:effectLst/>
            </p:spPr>
          </p:cxnSp>
          <p:sp>
            <p:nvSpPr>
              <p:cNvPr id="247" name="Freeform 246">
                <a:extLst>
                  <a:ext uri="{FF2B5EF4-FFF2-40B4-BE49-F238E27FC236}">
                    <a16:creationId xmlns:a16="http://schemas.microsoft.com/office/drawing/2014/main" id="{EEE00C81-C0AC-D04A-90F9-F674F0A3D742}"/>
                  </a:ext>
                </a:extLst>
              </p:cNvPr>
              <p:cNvSpPr/>
              <p:nvPr/>
            </p:nvSpPr>
            <p:spPr bwMode="auto">
              <a:xfrm>
                <a:off x="556226" y="5563206"/>
                <a:ext cx="63262" cy="196421"/>
              </a:xfrm>
              <a:custGeom>
                <a:avLst/>
                <a:gdLst>
                  <a:gd name="connsiteX0" fmla="*/ 0 w 172994"/>
                  <a:gd name="connsiteY0" fmla="*/ 0 h 506627"/>
                  <a:gd name="connsiteX1" fmla="*/ 160637 w 172994"/>
                  <a:gd name="connsiteY1" fmla="*/ 148281 h 506627"/>
                  <a:gd name="connsiteX2" fmla="*/ 24713 w 172994"/>
                  <a:gd name="connsiteY2" fmla="*/ 370702 h 506627"/>
                  <a:gd name="connsiteX3" fmla="*/ 172994 w 172994"/>
                  <a:gd name="connsiteY3" fmla="*/ 506627 h 506627"/>
                </a:gdLst>
                <a:ahLst/>
                <a:cxnLst>
                  <a:cxn ang="0">
                    <a:pos x="connsiteX0" y="connsiteY0"/>
                  </a:cxn>
                  <a:cxn ang="0">
                    <a:pos x="connsiteX1" y="connsiteY1"/>
                  </a:cxn>
                  <a:cxn ang="0">
                    <a:pos x="connsiteX2" y="connsiteY2"/>
                  </a:cxn>
                  <a:cxn ang="0">
                    <a:pos x="connsiteX3" y="connsiteY3"/>
                  </a:cxn>
                </a:cxnLst>
                <a:rect l="l" t="t" r="r" b="b"/>
                <a:pathLst>
                  <a:path w="172994" h="506627">
                    <a:moveTo>
                      <a:pt x="0" y="0"/>
                    </a:moveTo>
                    <a:cubicBezTo>
                      <a:pt x="78259" y="43248"/>
                      <a:pt x="156518" y="86497"/>
                      <a:pt x="160637" y="148281"/>
                    </a:cubicBezTo>
                    <a:cubicBezTo>
                      <a:pt x="164756" y="210065"/>
                      <a:pt x="22654" y="310978"/>
                      <a:pt x="24713" y="370702"/>
                    </a:cubicBezTo>
                    <a:cubicBezTo>
                      <a:pt x="26772" y="430426"/>
                      <a:pt x="99883" y="468526"/>
                      <a:pt x="172994" y="506627"/>
                    </a:cubicBezTo>
                  </a:path>
                </a:pathLst>
              </a:cu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grpSp>
        <p:sp>
          <p:nvSpPr>
            <p:cNvPr id="270" name="Down Arrow 269">
              <a:extLst>
                <a:ext uri="{FF2B5EF4-FFF2-40B4-BE49-F238E27FC236}">
                  <a16:creationId xmlns:a16="http://schemas.microsoft.com/office/drawing/2014/main" id="{4527FE36-A55A-9745-908C-35BEA80B4B0A}"/>
                </a:ext>
              </a:extLst>
            </p:cNvPr>
            <p:cNvSpPr/>
            <p:nvPr/>
          </p:nvSpPr>
          <p:spPr bwMode="auto">
            <a:xfrm>
              <a:off x="2627605" y="3907588"/>
              <a:ext cx="256003" cy="472997"/>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73" name="TextBox 272">
              <a:extLst>
                <a:ext uri="{FF2B5EF4-FFF2-40B4-BE49-F238E27FC236}">
                  <a16:creationId xmlns:a16="http://schemas.microsoft.com/office/drawing/2014/main" id="{FCCC565C-0684-B544-A614-47B95D8EAEAD}"/>
                </a:ext>
              </a:extLst>
            </p:cNvPr>
            <p:cNvSpPr txBox="1"/>
            <p:nvPr/>
          </p:nvSpPr>
          <p:spPr>
            <a:xfrm>
              <a:off x="2124853" y="3900688"/>
              <a:ext cx="607859" cy="369332"/>
            </a:xfrm>
            <a:prstGeom prst="rect">
              <a:avLst/>
            </a:prstGeom>
            <a:noFill/>
          </p:spPr>
          <p:txBody>
            <a:bodyPr wrap="none" rtlCol="0">
              <a:spAutoFit/>
            </a:bodyPr>
            <a:lstStyle/>
            <a:p>
              <a:r>
                <a:rPr lang="en-US" dirty="0">
                  <a:solidFill>
                    <a:srgbClr val="000000"/>
                  </a:solidFill>
                </a:rPr>
                <a:t>FFT</a:t>
              </a:r>
            </a:p>
          </p:txBody>
        </p:sp>
        <p:sp>
          <p:nvSpPr>
            <p:cNvPr id="275" name="Down Arrow 274">
              <a:extLst>
                <a:ext uri="{FF2B5EF4-FFF2-40B4-BE49-F238E27FC236}">
                  <a16:creationId xmlns:a16="http://schemas.microsoft.com/office/drawing/2014/main" id="{F60AE112-2B79-354C-9508-3B8187DDCF88}"/>
                </a:ext>
              </a:extLst>
            </p:cNvPr>
            <p:cNvSpPr/>
            <p:nvPr/>
          </p:nvSpPr>
          <p:spPr bwMode="auto">
            <a:xfrm>
              <a:off x="1163007" y="3454116"/>
              <a:ext cx="256003" cy="472997"/>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76" name="TextBox 275">
              <a:extLst>
                <a:ext uri="{FF2B5EF4-FFF2-40B4-BE49-F238E27FC236}">
                  <a16:creationId xmlns:a16="http://schemas.microsoft.com/office/drawing/2014/main" id="{08312253-DBD6-C040-89A1-658784ED856A}"/>
                </a:ext>
              </a:extLst>
            </p:cNvPr>
            <p:cNvSpPr txBox="1"/>
            <p:nvPr/>
          </p:nvSpPr>
          <p:spPr>
            <a:xfrm>
              <a:off x="672593" y="3350431"/>
              <a:ext cx="607859" cy="369332"/>
            </a:xfrm>
            <a:prstGeom prst="rect">
              <a:avLst/>
            </a:prstGeom>
            <a:noFill/>
          </p:spPr>
          <p:txBody>
            <a:bodyPr wrap="none" rtlCol="0">
              <a:spAutoFit/>
            </a:bodyPr>
            <a:lstStyle/>
            <a:p>
              <a:r>
                <a:rPr lang="en-US" dirty="0">
                  <a:solidFill>
                    <a:srgbClr val="000000"/>
                  </a:solidFill>
                </a:rPr>
                <a:t>FFT</a:t>
              </a:r>
            </a:p>
          </p:txBody>
        </p:sp>
      </p:grpSp>
      <p:grpSp>
        <p:nvGrpSpPr>
          <p:cNvPr id="19" name="Group 18">
            <a:extLst>
              <a:ext uri="{FF2B5EF4-FFF2-40B4-BE49-F238E27FC236}">
                <a16:creationId xmlns:a16="http://schemas.microsoft.com/office/drawing/2014/main" id="{8767567A-353B-0743-A782-7CC5B0784E86}"/>
              </a:ext>
            </a:extLst>
          </p:cNvPr>
          <p:cNvGrpSpPr/>
          <p:nvPr/>
        </p:nvGrpSpPr>
        <p:grpSpPr>
          <a:xfrm>
            <a:off x="6795063" y="2671609"/>
            <a:ext cx="4951607" cy="2883564"/>
            <a:chOff x="6795063" y="2671609"/>
            <a:chExt cx="4951607" cy="2883564"/>
          </a:xfrm>
        </p:grpSpPr>
        <p:sp>
          <p:nvSpPr>
            <p:cNvPr id="307" name="TextBox 306">
              <a:extLst>
                <a:ext uri="{FF2B5EF4-FFF2-40B4-BE49-F238E27FC236}">
                  <a16:creationId xmlns:a16="http://schemas.microsoft.com/office/drawing/2014/main" id="{2E055937-B15E-1142-8EC8-686600A18180}"/>
                </a:ext>
              </a:extLst>
            </p:cNvPr>
            <p:cNvSpPr txBox="1"/>
            <p:nvPr/>
          </p:nvSpPr>
          <p:spPr>
            <a:xfrm>
              <a:off x="7535679" y="4325419"/>
              <a:ext cx="32412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m</a:t>
              </a:r>
            </a:p>
          </p:txBody>
        </p:sp>
        <p:pic>
          <p:nvPicPr>
            <p:cNvPr id="55" name="Picture 54">
              <a:extLst>
                <a:ext uri="{FF2B5EF4-FFF2-40B4-BE49-F238E27FC236}">
                  <a16:creationId xmlns:a16="http://schemas.microsoft.com/office/drawing/2014/main" id="{C7952BA8-A72A-3F4E-B8F1-8E9FBBBDD923}"/>
                </a:ext>
              </a:extLst>
            </p:cNvPr>
            <p:cNvPicPr>
              <a:picLocks noChangeAspect="1"/>
            </p:cNvPicPr>
            <p:nvPr/>
          </p:nvPicPr>
          <p:blipFill>
            <a:blip r:embed="rId2"/>
            <a:stretch>
              <a:fillRect/>
            </a:stretch>
          </p:blipFill>
          <p:spPr>
            <a:xfrm rot="417264">
              <a:off x="6891261" y="4326666"/>
              <a:ext cx="604255" cy="223422"/>
            </a:xfrm>
            <a:prstGeom prst="rect">
              <a:avLst/>
            </a:prstGeom>
          </p:spPr>
        </p:pic>
        <p:pic>
          <p:nvPicPr>
            <p:cNvPr id="57" name="Picture 56">
              <a:extLst>
                <a:ext uri="{FF2B5EF4-FFF2-40B4-BE49-F238E27FC236}">
                  <a16:creationId xmlns:a16="http://schemas.microsoft.com/office/drawing/2014/main" id="{4455214B-44A9-DC4B-9AC7-C3F8649770A5}"/>
                </a:ext>
              </a:extLst>
            </p:cNvPr>
            <p:cNvPicPr>
              <a:picLocks noChangeAspect="1"/>
            </p:cNvPicPr>
            <p:nvPr/>
          </p:nvPicPr>
          <p:blipFill>
            <a:blip r:embed="rId3"/>
            <a:stretch>
              <a:fillRect/>
            </a:stretch>
          </p:blipFill>
          <p:spPr>
            <a:xfrm rot="569990">
              <a:off x="8047725" y="4683337"/>
              <a:ext cx="626863" cy="231781"/>
            </a:xfrm>
            <a:prstGeom prst="rect">
              <a:avLst/>
            </a:prstGeom>
          </p:spPr>
        </p:pic>
        <p:sp>
          <p:nvSpPr>
            <p:cNvPr id="292" name="Down Arrow 291">
              <a:extLst>
                <a:ext uri="{FF2B5EF4-FFF2-40B4-BE49-F238E27FC236}">
                  <a16:creationId xmlns:a16="http://schemas.microsoft.com/office/drawing/2014/main" id="{DF324B22-31CD-0E4F-8BAC-096A465DF8EF}"/>
                </a:ext>
              </a:extLst>
            </p:cNvPr>
            <p:cNvSpPr/>
            <p:nvPr/>
          </p:nvSpPr>
          <p:spPr bwMode="auto">
            <a:xfrm>
              <a:off x="7913488" y="2706199"/>
              <a:ext cx="256003" cy="472997"/>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93" name="TextBox 292">
              <a:extLst>
                <a:ext uri="{FF2B5EF4-FFF2-40B4-BE49-F238E27FC236}">
                  <a16:creationId xmlns:a16="http://schemas.microsoft.com/office/drawing/2014/main" id="{869D62B1-12FA-6349-B343-3AC2E8ADE3BB}"/>
                </a:ext>
              </a:extLst>
            </p:cNvPr>
            <p:cNvSpPr txBox="1"/>
            <p:nvPr/>
          </p:nvSpPr>
          <p:spPr>
            <a:xfrm>
              <a:off x="7311996" y="2671609"/>
              <a:ext cx="684803" cy="369332"/>
            </a:xfrm>
            <a:prstGeom prst="rect">
              <a:avLst/>
            </a:prstGeom>
            <a:noFill/>
          </p:spPr>
          <p:txBody>
            <a:bodyPr wrap="none" rtlCol="0">
              <a:spAutoFit/>
            </a:bodyPr>
            <a:lstStyle/>
            <a:p>
              <a:r>
                <a:rPr lang="en-US" dirty="0">
                  <a:solidFill>
                    <a:srgbClr val="000000"/>
                  </a:solidFill>
                </a:rPr>
                <a:t>POD</a:t>
              </a:r>
            </a:p>
          </p:txBody>
        </p:sp>
        <p:sp>
          <p:nvSpPr>
            <p:cNvPr id="294" name="Down Arrow 293">
              <a:extLst>
                <a:ext uri="{FF2B5EF4-FFF2-40B4-BE49-F238E27FC236}">
                  <a16:creationId xmlns:a16="http://schemas.microsoft.com/office/drawing/2014/main" id="{5EFFF345-2F2D-9D40-A7A3-5CC141E49B23}"/>
                </a:ext>
              </a:extLst>
            </p:cNvPr>
            <p:cNvSpPr/>
            <p:nvPr/>
          </p:nvSpPr>
          <p:spPr bwMode="auto">
            <a:xfrm>
              <a:off x="9042904" y="3043284"/>
              <a:ext cx="256003" cy="472997"/>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95" name="TextBox 294">
              <a:extLst>
                <a:ext uri="{FF2B5EF4-FFF2-40B4-BE49-F238E27FC236}">
                  <a16:creationId xmlns:a16="http://schemas.microsoft.com/office/drawing/2014/main" id="{760D5CFB-347B-F54F-9BE1-727C8934E855}"/>
                </a:ext>
              </a:extLst>
            </p:cNvPr>
            <p:cNvSpPr txBox="1"/>
            <p:nvPr/>
          </p:nvSpPr>
          <p:spPr>
            <a:xfrm>
              <a:off x="8441412" y="3008694"/>
              <a:ext cx="684803" cy="369332"/>
            </a:xfrm>
            <a:prstGeom prst="rect">
              <a:avLst/>
            </a:prstGeom>
            <a:noFill/>
          </p:spPr>
          <p:txBody>
            <a:bodyPr wrap="none" rtlCol="0">
              <a:spAutoFit/>
            </a:bodyPr>
            <a:lstStyle/>
            <a:p>
              <a:r>
                <a:rPr lang="en-US" dirty="0">
                  <a:solidFill>
                    <a:srgbClr val="000000"/>
                  </a:solidFill>
                </a:rPr>
                <a:t>POD</a:t>
              </a:r>
            </a:p>
          </p:txBody>
        </p:sp>
        <p:sp>
          <p:nvSpPr>
            <p:cNvPr id="296" name="Down Arrow 295">
              <a:extLst>
                <a:ext uri="{FF2B5EF4-FFF2-40B4-BE49-F238E27FC236}">
                  <a16:creationId xmlns:a16="http://schemas.microsoft.com/office/drawing/2014/main" id="{22A1B2CC-5C0A-0A48-87E7-CB5B602463D6}"/>
                </a:ext>
              </a:extLst>
            </p:cNvPr>
            <p:cNvSpPr/>
            <p:nvPr/>
          </p:nvSpPr>
          <p:spPr bwMode="auto">
            <a:xfrm>
              <a:off x="10922000" y="3649800"/>
              <a:ext cx="256003" cy="472997"/>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297" name="TextBox 296">
              <a:extLst>
                <a:ext uri="{FF2B5EF4-FFF2-40B4-BE49-F238E27FC236}">
                  <a16:creationId xmlns:a16="http://schemas.microsoft.com/office/drawing/2014/main" id="{60D8B8D0-022A-4746-B656-514515F74B29}"/>
                </a:ext>
              </a:extLst>
            </p:cNvPr>
            <p:cNvSpPr txBox="1"/>
            <p:nvPr/>
          </p:nvSpPr>
          <p:spPr>
            <a:xfrm>
              <a:off x="10320508" y="3615210"/>
              <a:ext cx="684803" cy="369332"/>
            </a:xfrm>
            <a:prstGeom prst="rect">
              <a:avLst/>
            </a:prstGeom>
            <a:noFill/>
          </p:spPr>
          <p:txBody>
            <a:bodyPr wrap="square" rtlCol="0">
              <a:spAutoFit/>
            </a:bodyPr>
            <a:lstStyle/>
            <a:p>
              <a:r>
                <a:rPr lang="en-US" dirty="0">
                  <a:solidFill>
                    <a:srgbClr val="000000"/>
                  </a:solidFill>
                </a:rPr>
                <a:t>POD</a:t>
              </a:r>
            </a:p>
          </p:txBody>
        </p:sp>
        <p:grpSp>
          <p:nvGrpSpPr>
            <p:cNvPr id="298" name="Group 297">
              <a:extLst>
                <a:ext uri="{FF2B5EF4-FFF2-40B4-BE49-F238E27FC236}">
                  <a16:creationId xmlns:a16="http://schemas.microsoft.com/office/drawing/2014/main" id="{20FDA8D6-3985-B84F-B895-CAC480075FF3}"/>
                </a:ext>
              </a:extLst>
            </p:cNvPr>
            <p:cNvGrpSpPr/>
            <p:nvPr/>
          </p:nvGrpSpPr>
          <p:grpSpPr>
            <a:xfrm>
              <a:off x="6795063" y="3488537"/>
              <a:ext cx="1718668" cy="1108026"/>
              <a:chOff x="7459482" y="1773535"/>
              <a:chExt cx="1718668" cy="1108026"/>
            </a:xfrm>
          </p:grpSpPr>
          <p:sp>
            <p:nvSpPr>
              <p:cNvPr id="299" name="Rectangle 298">
                <a:extLst>
                  <a:ext uri="{FF2B5EF4-FFF2-40B4-BE49-F238E27FC236}">
                    <a16:creationId xmlns:a16="http://schemas.microsoft.com/office/drawing/2014/main" id="{4A8E61F1-0354-F646-83E0-E31297BADD46}"/>
                  </a:ext>
                </a:extLst>
              </p:cNvPr>
              <p:cNvSpPr/>
              <p:nvPr/>
            </p:nvSpPr>
            <p:spPr bwMode="auto">
              <a:xfrm>
                <a:off x="7459482" y="1773535"/>
                <a:ext cx="1193279" cy="478835"/>
              </a:xfrm>
              <a:prstGeom prst="rect">
                <a:avLst/>
              </a:prstGeom>
              <a:solidFill>
                <a:srgbClr val="00DAEF"/>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00" name="Rectangle 299">
                <a:extLst>
                  <a:ext uri="{FF2B5EF4-FFF2-40B4-BE49-F238E27FC236}">
                    <a16:creationId xmlns:a16="http://schemas.microsoft.com/office/drawing/2014/main" id="{AC4D170C-52BC-CB4A-864C-A0D25BE8DB5C}"/>
                  </a:ext>
                </a:extLst>
              </p:cNvPr>
              <p:cNvSpPr/>
              <p:nvPr/>
            </p:nvSpPr>
            <p:spPr bwMode="auto">
              <a:xfrm>
                <a:off x="7546633" y="1816444"/>
                <a:ext cx="1193279" cy="478835"/>
              </a:xfrm>
              <a:prstGeom prst="rect">
                <a:avLst/>
              </a:prstGeom>
              <a:solidFill>
                <a:srgbClr val="00DAEF"/>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01" name="Rectangle 300">
                <a:extLst>
                  <a:ext uri="{FF2B5EF4-FFF2-40B4-BE49-F238E27FC236}">
                    <a16:creationId xmlns:a16="http://schemas.microsoft.com/office/drawing/2014/main" id="{8F9FF0DA-8DD0-8E40-8D76-97C6B8207BA2}"/>
                  </a:ext>
                </a:extLst>
              </p:cNvPr>
              <p:cNvSpPr/>
              <p:nvPr/>
            </p:nvSpPr>
            <p:spPr bwMode="auto">
              <a:xfrm>
                <a:off x="7649099" y="1846273"/>
                <a:ext cx="1193279" cy="478835"/>
              </a:xfrm>
              <a:prstGeom prst="rect">
                <a:avLst/>
              </a:prstGeom>
              <a:solidFill>
                <a:srgbClr val="00DAEF"/>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02" name="Rectangle 301">
                <a:extLst>
                  <a:ext uri="{FF2B5EF4-FFF2-40B4-BE49-F238E27FC236}">
                    <a16:creationId xmlns:a16="http://schemas.microsoft.com/office/drawing/2014/main" id="{454458C8-1A39-3F43-ABF2-293A005B599D}"/>
                  </a:ext>
                </a:extLst>
              </p:cNvPr>
              <p:cNvSpPr/>
              <p:nvPr/>
            </p:nvSpPr>
            <p:spPr bwMode="auto">
              <a:xfrm>
                <a:off x="7767012" y="1869989"/>
                <a:ext cx="1193279" cy="478835"/>
              </a:xfrm>
              <a:prstGeom prst="rect">
                <a:avLst/>
              </a:prstGeom>
              <a:solidFill>
                <a:srgbClr val="00DAEF"/>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03" name="Rectangle 302">
                <a:extLst>
                  <a:ext uri="{FF2B5EF4-FFF2-40B4-BE49-F238E27FC236}">
                    <a16:creationId xmlns:a16="http://schemas.microsoft.com/office/drawing/2014/main" id="{D893BFC5-E0A7-674F-A065-308DD7DA94D9}"/>
                  </a:ext>
                </a:extLst>
              </p:cNvPr>
              <p:cNvSpPr/>
              <p:nvPr/>
            </p:nvSpPr>
            <p:spPr bwMode="auto">
              <a:xfrm>
                <a:off x="7871709" y="1903412"/>
                <a:ext cx="1193279" cy="478835"/>
              </a:xfrm>
              <a:prstGeom prst="rect">
                <a:avLst/>
              </a:prstGeom>
              <a:solidFill>
                <a:srgbClr val="00DAEF"/>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04" name="Rectangle 303">
                <a:extLst>
                  <a:ext uri="{FF2B5EF4-FFF2-40B4-BE49-F238E27FC236}">
                    <a16:creationId xmlns:a16="http://schemas.microsoft.com/office/drawing/2014/main" id="{4B6001FA-0515-3945-B153-79BF9D904785}"/>
                  </a:ext>
                </a:extLst>
              </p:cNvPr>
              <p:cNvSpPr/>
              <p:nvPr/>
            </p:nvSpPr>
            <p:spPr bwMode="auto">
              <a:xfrm>
                <a:off x="7984871" y="1930187"/>
                <a:ext cx="1193279" cy="478835"/>
              </a:xfrm>
              <a:prstGeom prst="rect">
                <a:avLst/>
              </a:prstGeom>
              <a:solidFill>
                <a:srgbClr val="00DAEF"/>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05" name="Straight Connector 304">
                <a:extLst>
                  <a:ext uri="{FF2B5EF4-FFF2-40B4-BE49-F238E27FC236}">
                    <a16:creationId xmlns:a16="http://schemas.microsoft.com/office/drawing/2014/main" id="{02B83B41-4728-A141-8FD5-F796EA660500}"/>
                  </a:ext>
                </a:extLst>
              </p:cNvPr>
              <p:cNvCxnSpPr>
                <a:cxnSpLocks/>
              </p:cNvCxnSpPr>
              <p:nvPr/>
            </p:nvCxnSpPr>
            <p:spPr bwMode="auto">
              <a:xfrm>
                <a:off x="7607717" y="2473653"/>
                <a:ext cx="724229" cy="201738"/>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306" name="TextBox 305">
                <a:extLst>
                  <a:ext uri="{FF2B5EF4-FFF2-40B4-BE49-F238E27FC236}">
                    <a16:creationId xmlns:a16="http://schemas.microsoft.com/office/drawing/2014/main" id="{2E6C7F1C-8C57-7747-A351-4E20C08A8476}"/>
                  </a:ext>
                </a:extLst>
              </p:cNvPr>
              <p:cNvSpPr txBox="1"/>
              <p:nvPr/>
            </p:nvSpPr>
            <p:spPr>
              <a:xfrm>
                <a:off x="7652287" y="2573784"/>
                <a:ext cx="184731" cy="307777"/>
              </a:xfrm>
              <a:prstGeom prst="rect">
                <a:avLst/>
              </a:prstGeom>
              <a:noFill/>
            </p:spPr>
            <p:txBody>
              <a:bodyPr wrap="none" rtlCol="0">
                <a:spAutoFit/>
              </a:bodyPr>
              <a:lstStyle/>
              <a:p>
                <a:endParaRPr lang="en-US" sz="1400" b="1" i="1" dirty="0">
                  <a:solidFill>
                    <a:srgbClr val="000000"/>
                  </a:solidFill>
                  <a:latin typeface="Times New Roman" panose="02020603050405020304" pitchFamily="18" charset="0"/>
                  <a:cs typeface="Times New Roman" panose="02020603050405020304" pitchFamily="18" charset="0"/>
                </a:endParaRPr>
              </a:p>
            </p:txBody>
          </p:sp>
        </p:grpSp>
        <p:grpSp>
          <p:nvGrpSpPr>
            <p:cNvPr id="308" name="Group 307">
              <a:extLst>
                <a:ext uri="{FF2B5EF4-FFF2-40B4-BE49-F238E27FC236}">
                  <a16:creationId xmlns:a16="http://schemas.microsoft.com/office/drawing/2014/main" id="{F2715118-8BFC-D04E-AD57-436573E33D6C}"/>
                </a:ext>
              </a:extLst>
            </p:cNvPr>
            <p:cNvGrpSpPr/>
            <p:nvPr/>
          </p:nvGrpSpPr>
          <p:grpSpPr>
            <a:xfrm>
              <a:off x="7996799" y="3857150"/>
              <a:ext cx="1718668" cy="1147984"/>
              <a:chOff x="7740620" y="3480604"/>
              <a:chExt cx="1718668" cy="1147984"/>
            </a:xfrm>
          </p:grpSpPr>
          <p:sp>
            <p:nvSpPr>
              <p:cNvPr id="309" name="Rectangle 308">
                <a:extLst>
                  <a:ext uri="{FF2B5EF4-FFF2-40B4-BE49-F238E27FC236}">
                    <a16:creationId xmlns:a16="http://schemas.microsoft.com/office/drawing/2014/main" id="{87780278-9B3D-B445-B702-B1FECDE4BA92}"/>
                  </a:ext>
                </a:extLst>
              </p:cNvPr>
              <p:cNvSpPr/>
              <p:nvPr/>
            </p:nvSpPr>
            <p:spPr bwMode="auto">
              <a:xfrm>
                <a:off x="7740620" y="3480604"/>
                <a:ext cx="1193279" cy="478835"/>
              </a:xfrm>
              <a:prstGeom prst="rect">
                <a:avLst/>
              </a:prstGeom>
              <a:solidFill>
                <a:srgbClr val="FFFF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0" name="Rectangle 309">
                <a:extLst>
                  <a:ext uri="{FF2B5EF4-FFF2-40B4-BE49-F238E27FC236}">
                    <a16:creationId xmlns:a16="http://schemas.microsoft.com/office/drawing/2014/main" id="{2213B5CC-2A35-FB4F-8424-04919C6C8664}"/>
                  </a:ext>
                </a:extLst>
              </p:cNvPr>
              <p:cNvSpPr/>
              <p:nvPr/>
            </p:nvSpPr>
            <p:spPr bwMode="auto">
              <a:xfrm>
                <a:off x="7827771" y="3523513"/>
                <a:ext cx="1193279" cy="478835"/>
              </a:xfrm>
              <a:prstGeom prst="rect">
                <a:avLst/>
              </a:prstGeom>
              <a:solidFill>
                <a:srgbClr val="FFFF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1" name="Rectangle 310">
                <a:extLst>
                  <a:ext uri="{FF2B5EF4-FFF2-40B4-BE49-F238E27FC236}">
                    <a16:creationId xmlns:a16="http://schemas.microsoft.com/office/drawing/2014/main" id="{18DFAAF8-522B-EB4B-A53F-A17090C48929}"/>
                  </a:ext>
                </a:extLst>
              </p:cNvPr>
              <p:cNvSpPr/>
              <p:nvPr/>
            </p:nvSpPr>
            <p:spPr bwMode="auto">
              <a:xfrm>
                <a:off x="7930237" y="3553342"/>
                <a:ext cx="1193279" cy="478835"/>
              </a:xfrm>
              <a:prstGeom prst="rect">
                <a:avLst/>
              </a:prstGeom>
              <a:solidFill>
                <a:srgbClr val="FFFF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2" name="Rectangle 311">
                <a:extLst>
                  <a:ext uri="{FF2B5EF4-FFF2-40B4-BE49-F238E27FC236}">
                    <a16:creationId xmlns:a16="http://schemas.microsoft.com/office/drawing/2014/main" id="{F454E2A2-2CD9-5E47-9EFE-4E133591870B}"/>
                  </a:ext>
                </a:extLst>
              </p:cNvPr>
              <p:cNvSpPr/>
              <p:nvPr/>
            </p:nvSpPr>
            <p:spPr bwMode="auto">
              <a:xfrm>
                <a:off x="8048150" y="3577058"/>
                <a:ext cx="1193279" cy="478835"/>
              </a:xfrm>
              <a:prstGeom prst="rect">
                <a:avLst/>
              </a:prstGeom>
              <a:solidFill>
                <a:srgbClr val="FFFF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3" name="Rectangle 312">
                <a:extLst>
                  <a:ext uri="{FF2B5EF4-FFF2-40B4-BE49-F238E27FC236}">
                    <a16:creationId xmlns:a16="http://schemas.microsoft.com/office/drawing/2014/main" id="{2C253056-F7CB-4D44-8A66-EDD8A7A0EAFB}"/>
                  </a:ext>
                </a:extLst>
              </p:cNvPr>
              <p:cNvSpPr/>
              <p:nvPr/>
            </p:nvSpPr>
            <p:spPr bwMode="auto">
              <a:xfrm>
                <a:off x="8152847" y="3610481"/>
                <a:ext cx="1193279" cy="478835"/>
              </a:xfrm>
              <a:prstGeom prst="rect">
                <a:avLst/>
              </a:prstGeom>
              <a:solidFill>
                <a:srgbClr val="FFFF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17" name="Rectangle 316">
                <a:extLst>
                  <a:ext uri="{FF2B5EF4-FFF2-40B4-BE49-F238E27FC236}">
                    <a16:creationId xmlns:a16="http://schemas.microsoft.com/office/drawing/2014/main" id="{B8E7138B-AECD-234C-9461-63539759B693}"/>
                  </a:ext>
                </a:extLst>
              </p:cNvPr>
              <p:cNvSpPr/>
              <p:nvPr/>
            </p:nvSpPr>
            <p:spPr bwMode="auto">
              <a:xfrm>
                <a:off x="8266009" y="3637256"/>
                <a:ext cx="1193279" cy="478835"/>
              </a:xfrm>
              <a:prstGeom prst="rect">
                <a:avLst/>
              </a:prstGeom>
              <a:solidFill>
                <a:srgbClr val="FFFF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22" name="Straight Connector 321">
                <a:extLst>
                  <a:ext uri="{FF2B5EF4-FFF2-40B4-BE49-F238E27FC236}">
                    <a16:creationId xmlns:a16="http://schemas.microsoft.com/office/drawing/2014/main" id="{804D7A77-6671-1849-BFAE-57CA9C55D632}"/>
                  </a:ext>
                </a:extLst>
              </p:cNvPr>
              <p:cNvCxnSpPr>
                <a:cxnSpLocks/>
              </p:cNvCxnSpPr>
              <p:nvPr/>
            </p:nvCxnSpPr>
            <p:spPr bwMode="auto">
              <a:xfrm>
                <a:off x="7888855" y="4180722"/>
                <a:ext cx="724229" cy="201738"/>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323" name="TextBox 322">
                <a:extLst>
                  <a:ext uri="{FF2B5EF4-FFF2-40B4-BE49-F238E27FC236}">
                    <a16:creationId xmlns:a16="http://schemas.microsoft.com/office/drawing/2014/main" id="{98C7A90F-4580-EE44-A4A5-FC4E8FD78AC1}"/>
                  </a:ext>
                </a:extLst>
              </p:cNvPr>
              <p:cNvSpPr txBox="1"/>
              <p:nvPr/>
            </p:nvSpPr>
            <p:spPr>
              <a:xfrm>
                <a:off x="8462853" y="4320811"/>
                <a:ext cx="32412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m</a:t>
                </a:r>
              </a:p>
            </p:txBody>
          </p:sp>
        </p:grpSp>
        <p:grpSp>
          <p:nvGrpSpPr>
            <p:cNvPr id="324" name="Group 323">
              <a:extLst>
                <a:ext uri="{FF2B5EF4-FFF2-40B4-BE49-F238E27FC236}">
                  <a16:creationId xmlns:a16="http://schemas.microsoft.com/office/drawing/2014/main" id="{9CFCDAB9-51B9-A545-8A9D-0055E8B6A08E}"/>
                </a:ext>
              </a:extLst>
            </p:cNvPr>
            <p:cNvGrpSpPr/>
            <p:nvPr/>
          </p:nvGrpSpPr>
          <p:grpSpPr>
            <a:xfrm>
              <a:off x="10028002" y="4431142"/>
              <a:ext cx="1718668" cy="1124031"/>
              <a:chOff x="9088157" y="4780592"/>
              <a:chExt cx="1718668" cy="1124031"/>
            </a:xfrm>
          </p:grpSpPr>
          <p:sp>
            <p:nvSpPr>
              <p:cNvPr id="351" name="Rectangle 350">
                <a:extLst>
                  <a:ext uri="{FF2B5EF4-FFF2-40B4-BE49-F238E27FC236}">
                    <a16:creationId xmlns:a16="http://schemas.microsoft.com/office/drawing/2014/main" id="{DB7FA4CF-B990-A34F-951E-03D6F3866EA3}"/>
                  </a:ext>
                </a:extLst>
              </p:cNvPr>
              <p:cNvSpPr/>
              <p:nvPr/>
            </p:nvSpPr>
            <p:spPr bwMode="auto">
              <a:xfrm>
                <a:off x="9088157" y="4780592"/>
                <a:ext cx="1193279" cy="478835"/>
              </a:xfrm>
              <a:prstGeom prst="rect">
                <a:avLst/>
              </a:prstGeom>
              <a:solidFill>
                <a:srgbClr val="00D2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7" name="Rectangle 366">
                <a:extLst>
                  <a:ext uri="{FF2B5EF4-FFF2-40B4-BE49-F238E27FC236}">
                    <a16:creationId xmlns:a16="http://schemas.microsoft.com/office/drawing/2014/main" id="{B6576184-7BDC-5F45-9A82-5647B7877B7F}"/>
                  </a:ext>
                </a:extLst>
              </p:cNvPr>
              <p:cNvSpPr/>
              <p:nvPr/>
            </p:nvSpPr>
            <p:spPr bwMode="auto">
              <a:xfrm>
                <a:off x="9175308" y="4823501"/>
                <a:ext cx="1193279" cy="478835"/>
              </a:xfrm>
              <a:prstGeom prst="rect">
                <a:avLst/>
              </a:prstGeom>
              <a:solidFill>
                <a:srgbClr val="00D2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8" name="Rectangle 367">
                <a:extLst>
                  <a:ext uri="{FF2B5EF4-FFF2-40B4-BE49-F238E27FC236}">
                    <a16:creationId xmlns:a16="http://schemas.microsoft.com/office/drawing/2014/main" id="{CB6C770E-E35A-0A47-A6DB-80E51A23F539}"/>
                  </a:ext>
                </a:extLst>
              </p:cNvPr>
              <p:cNvSpPr/>
              <p:nvPr/>
            </p:nvSpPr>
            <p:spPr bwMode="auto">
              <a:xfrm>
                <a:off x="9277774" y="4853330"/>
                <a:ext cx="1193279" cy="478835"/>
              </a:xfrm>
              <a:prstGeom prst="rect">
                <a:avLst/>
              </a:prstGeom>
              <a:solidFill>
                <a:srgbClr val="00D2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9" name="Rectangle 368">
                <a:extLst>
                  <a:ext uri="{FF2B5EF4-FFF2-40B4-BE49-F238E27FC236}">
                    <a16:creationId xmlns:a16="http://schemas.microsoft.com/office/drawing/2014/main" id="{A0021F7B-2019-9B49-9D58-6037379F1370}"/>
                  </a:ext>
                </a:extLst>
              </p:cNvPr>
              <p:cNvSpPr/>
              <p:nvPr/>
            </p:nvSpPr>
            <p:spPr bwMode="auto">
              <a:xfrm>
                <a:off x="9395687" y="4877046"/>
                <a:ext cx="1193279" cy="478835"/>
              </a:xfrm>
              <a:prstGeom prst="rect">
                <a:avLst/>
              </a:prstGeom>
              <a:solidFill>
                <a:srgbClr val="00D2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70" name="Rectangle 369">
                <a:extLst>
                  <a:ext uri="{FF2B5EF4-FFF2-40B4-BE49-F238E27FC236}">
                    <a16:creationId xmlns:a16="http://schemas.microsoft.com/office/drawing/2014/main" id="{AFD34B3E-EDB4-7646-B38D-94C0742CE6CB}"/>
                  </a:ext>
                </a:extLst>
              </p:cNvPr>
              <p:cNvSpPr/>
              <p:nvPr/>
            </p:nvSpPr>
            <p:spPr bwMode="auto">
              <a:xfrm>
                <a:off x="9500384" y="4910469"/>
                <a:ext cx="1193279" cy="478835"/>
              </a:xfrm>
              <a:prstGeom prst="rect">
                <a:avLst/>
              </a:prstGeom>
              <a:solidFill>
                <a:srgbClr val="00D2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72" name="Straight Connector 371">
                <a:extLst>
                  <a:ext uri="{FF2B5EF4-FFF2-40B4-BE49-F238E27FC236}">
                    <a16:creationId xmlns:a16="http://schemas.microsoft.com/office/drawing/2014/main" id="{A9557814-474A-5C47-B5F2-31CD25DE93AD}"/>
                  </a:ext>
                </a:extLst>
              </p:cNvPr>
              <p:cNvCxnSpPr>
                <a:cxnSpLocks/>
              </p:cNvCxnSpPr>
              <p:nvPr/>
            </p:nvCxnSpPr>
            <p:spPr bwMode="auto">
              <a:xfrm>
                <a:off x="9236392" y="5480710"/>
                <a:ext cx="724229" cy="201738"/>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373" name="TextBox 372">
                <a:extLst>
                  <a:ext uri="{FF2B5EF4-FFF2-40B4-BE49-F238E27FC236}">
                    <a16:creationId xmlns:a16="http://schemas.microsoft.com/office/drawing/2014/main" id="{66EF4841-EDBD-B64F-88A6-8AAB619C5423}"/>
                  </a:ext>
                </a:extLst>
              </p:cNvPr>
              <p:cNvSpPr txBox="1"/>
              <p:nvPr/>
            </p:nvSpPr>
            <p:spPr>
              <a:xfrm>
                <a:off x="9874413" y="5596846"/>
                <a:ext cx="32412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m</a:t>
                </a:r>
              </a:p>
            </p:txBody>
          </p:sp>
          <p:sp>
            <p:nvSpPr>
              <p:cNvPr id="371" name="Rectangle 370">
                <a:extLst>
                  <a:ext uri="{FF2B5EF4-FFF2-40B4-BE49-F238E27FC236}">
                    <a16:creationId xmlns:a16="http://schemas.microsoft.com/office/drawing/2014/main" id="{53DE6EF5-B193-4B4D-94F5-C52DBA519A48}"/>
                  </a:ext>
                </a:extLst>
              </p:cNvPr>
              <p:cNvSpPr/>
              <p:nvPr/>
            </p:nvSpPr>
            <p:spPr bwMode="auto">
              <a:xfrm>
                <a:off x="9613546" y="4937244"/>
                <a:ext cx="1193279" cy="478835"/>
              </a:xfrm>
              <a:prstGeom prst="rect">
                <a:avLst/>
              </a:prstGeom>
              <a:solidFill>
                <a:srgbClr val="00D200"/>
              </a:solidFill>
              <a:ln w="19050" cap="flat" cmpd="sng" algn="ctr">
                <a:solidFill>
                  <a:srgbClr val="0000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grpSp>
        <p:pic>
          <p:nvPicPr>
            <p:cNvPr id="63" name="Picture 62">
              <a:extLst>
                <a:ext uri="{FF2B5EF4-FFF2-40B4-BE49-F238E27FC236}">
                  <a16:creationId xmlns:a16="http://schemas.microsoft.com/office/drawing/2014/main" id="{A22EE1FD-D06D-E843-BB92-A76B6FE3D171}"/>
                </a:ext>
              </a:extLst>
            </p:cNvPr>
            <p:cNvPicPr>
              <a:picLocks noChangeAspect="1"/>
            </p:cNvPicPr>
            <p:nvPr/>
          </p:nvPicPr>
          <p:blipFill>
            <a:blip r:embed="rId4"/>
            <a:stretch>
              <a:fillRect/>
            </a:stretch>
          </p:blipFill>
          <p:spPr>
            <a:xfrm rot="714104">
              <a:off x="9867407" y="5237966"/>
              <a:ext cx="934592" cy="267026"/>
            </a:xfrm>
            <a:prstGeom prst="rect">
              <a:avLst/>
            </a:prstGeom>
          </p:spPr>
        </p:pic>
        <p:cxnSp>
          <p:nvCxnSpPr>
            <p:cNvPr id="374" name="Straight Connector 373">
              <a:extLst>
                <a:ext uri="{FF2B5EF4-FFF2-40B4-BE49-F238E27FC236}">
                  <a16:creationId xmlns:a16="http://schemas.microsoft.com/office/drawing/2014/main" id="{F8BD286F-9FA4-5346-8C86-6D349EDCD5C5}"/>
                </a:ext>
              </a:extLst>
            </p:cNvPr>
            <p:cNvCxnSpPr>
              <a:cxnSpLocks/>
            </p:cNvCxnSpPr>
            <p:nvPr/>
          </p:nvCxnSpPr>
          <p:spPr bwMode="auto">
            <a:xfrm>
              <a:off x="9170905" y="4290906"/>
              <a:ext cx="1358024" cy="358721"/>
            </a:xfrm>
            <a:prstGeom prst="line">
              <a:avLst/>
            </a:prstGeom>
            <a:solidFill>
              <a:schemeClr val="accent1"/>
            </a:solidFill>
            <a:ln w="19050" cap="flat" cmpd="sng" algn="ctr">
              <a:solidFill>
                <a:srgbClr val="000000"/>
              </a:solidFill>
              <a:prstDash val="sysDot"/>
              <a:round/>
              <a:headEnd type="none" w="med" len="med"/>
              <a:tailEnd type="none" w="med" len="med"/>
            </a:ln>
            <a:effectLst/>
          </p:spPr>
        </p:cxnSp>
      </p:grpSp>
      <p:grpSp>
        <p:nvGrpSpPr>
          <p:cNvPr id="9" name="Group 8">
            <a:extLst>
              <a:ext uri="{FF2B5EF4-FFF2-40B4-BE49-F238E27FC236}">
                <a16:creationId xmlns:a16="http://schemas.microsoft.com/office/drawing/2014/main" id="{CEE66EED-6095-7A40-A39B-DBBF56BD7C3E}"/>
              </a:ext>
            </a:extLst>
          </p:cNvPr>
          <p:cNvGrpSpPr/>
          <p:nvPr/>
        </p:nvGrpSpPr>
        <p:grpSpPr>
          <a:xfrm>
            <a:off x="7459482" y="1296893"/>
            <a:ext cx="4660113" cy="2521778"/>
            <a:chOff x="7459482" y="1296893"/>
            <a:chExt cx="4660113" cy="2521778"/>
          </a:xfrm>
        </p:grpSpPr>
        <p:grpSp>
          <p:nvGrpSpPr>
            <p:cNvPr id="24" name="Group 23">
              <a:extLst>
                <a:ext uri="{FF2B5EF4-FFF2-40B4-BE49-F238E27FC236}">
                  <a16:creationId xmlns:a16="http://schemas.microsoft.com/office/drawing/2014/main" id="{D89D2761-FEF0-BF40-8836-3FA945256880}"/>
                </a:ext>
              </a:extLst>
            </p:cNvPr>
            <p:cNvGrpSpPr/>
            <p:nvPr/>
          </p:nvGrpSpPr>
          <p:grpSpPr>
            <a:xfrm>
              <a:off x="7459482" y="1785892"/>
              <a:ext cx="1718668" cy="1147798"/>
              <a:chOff x="7459482" y="1773535"/>
              <a:chExt cx="1718668" cy="1147798"/>
            </a:xfrm>
          </p:grpSpPr>
          <p:sp>
            <p:nvSpPr>
              <p:cNvPr id="345" name="Rectangle 344">
                <a:extLst>
                  <a:ext uri="{FF2B5EF4-FFF2-40B4-BE49-F238E27FC236}">
                    <a16:creationId xmlns:a16="http://schemas.microsoft.com/office/drawing/2014/main" id="{277F1316-E9A6-F842-85AA-6445A1A7ABEC}"/>
                  </a:ext>
                </a:extLst>
              </p:cNvPr>
              <p:cNvSpPr/>
              <p:nvPr/>
            </p:nvSpPr>
            <p:spPr bwMode="auto">
              <a:xfrm>
                <a:off x="7459482" y="1773535"/>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46" name="Rectangle 345">
                <a:extLst>
                  <a:ext uri="{FF2B5EF4-FFF2-40B4-BE49-F238E27FC236}">
                    <a16:creationId xmlns:a16="http://schemas.microsoft.com/office/drawing/2014/main" id="{BA13808B-F1D3-D148-8E90-CCFF704317EC}"/>
                  </a:ext>
                </a:extLst>
              </p:cNvPr>
              <p:cNvSpPr/>
              <p:nvPr/>
            </p:nvSpPr>
            <p:spPr bwMode="auto">
              <a:xfrm>
                <a:off x="7546633" y="1816444"/>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47" name="Rectangle 346">
                <a:extLst>
                  <a:ext uri="{FF2B5EF4-FFF2-40B4-BE49-F238E27FC236}">
                    <a16:creationId xmlns:a16="http://schemas.microsoft.com/office/drawing/2014/main" id="{18A5BBB3-D0BD-7544-ABAE-828754E621E4}"/>
                  </a:ext>
                </a:extLst>
              </p:cNvPr>
              <p:cNvSpPr/>
              <p:nvPr/>
            </p:nvSpPr>
            <p:spPr bwMode="auto">
              <a:xfrm>
                <a:off x="7649099" y="1846273"/>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48" name="Rectangle 347">
                <a:extLst>
                  <a:ext uri="{FF2B5EF4-FFF2-40B4-BE49-F238E27FC236}">
                    <a16:creationId xmlns:a16="http://schemas.microsoft.com/office/drawing/2014/main" id="{9DB8B403-281D-CC4B-B9E2-682299229B95}"/>
                  </a:ext>
                </a:extLst>
              </p:cNvPr>
              <p:cNvSpPr/>
              <p:nvPr/>
            </p:nvSpPr>
            <p:spPr bwMode="auto">
              <a:xfrm>
                <a:off x="7767012" y="1869989"/>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49" name="Rectangle 348">
                <a:extLst>
                  <a:ext uri="{FF2B5EF4-FFF2-40B4-BE49-F238E27FC236}">
                    <a16:creationId xmlns:a16="http://schemas.microsoft.com/office/drawing/2014/main" id="{BE16BFFF-5728-D243-B685-B6265478C8AF}"/>
                  </a:ext>
                </a:extLst>
              </p:cNvPr>
              <p:cNvSpPr/>
              <p:nvPr/>
            </p:nvSpPr>
            <p:spPr bwMode="auto">
              <a:xfrm>
                <a:off x="7871709" y="1903412"/>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50" name="Rectangle 349">
                <a:extLst>
                  <a:ext uri="{FF2B5EF4-FFF2-40B4-BE49-F238E27FC236}">
                    <a16:creationId xmlns:a16="http://schemas.microsoft.com/office/drawing/2014/main" id="{873A8F8F-C4D3-F547-923C-248467E5A0CD}"/>
                  </a:ext>
                </a:extLst>
              </p:cNvPr>
              <p:cNvSpPr/>
              <p:nvPr/>
            </p:nvSpPr>
            <p:spPr bwMode="auto">
              <a:xfrm>
                <a:off x="7984871" y="1930187"/>
                <a:ext cx="1193279" cy="478835"/>
              </a:xfrm>
              <a:prstGeom prst="rect">
                <a:avLst/>
              </a:prstGeom>
              <a:solidFill>
                <a:schemeClr val="bg2"/>
              </a:solidFill>
              <a:ln w="19050" cap="flat" cmpd="sng" algn="ctr">
                <a:solidFill>
                  <a:srgbClr val="00DAEF"/>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52" name="Straight Connector 351">
                <a:extLst>
                  <a:ext uri="{FF2B5EF4-FFF2-40B4-BE49-F238E27FC236}">
                    <a16:creationId xmlns:a16="http://schemas.microsoft.com/office/drawing/2014/main" id="{1A3E2FD3-C448-6E4D-8A2C-5A0486EECBD8}"/>
                  </a:ext>
                </a:extLst>
              </p:cNvPr>
              <p:cNvCxnSpPr>
                <a:cxnSpLocks/>
              </p:cNvCxnSpPr>
              <p:nvPr/>
            </p:nvCxnSpPr>
            <p:spPr bwMode="auto">
              <a:xfrm>
                <a:off x="7607717" y="2473653"/>
                <a:ext cx="724229" cy="201738"/>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77" name="TextBox 276">
                <a:extLst>
                  <a:ext uri="{FF2B5EF4-FFF2-40B4-BE49-F238E27FC236}">
                    <a16:creationId xmlns:a16="http://schemas.microsoft.com/office/drawing/2014/main" id="{BA1D8A4B-2E39-9545-B452-65F8555E09C3}"/>
                  </a:ext>
                </a:extLst>
              </p:cNvPr>
              <p:cNvSpPr txBox="1"/>
              <p:nvPr/>
            </p:nvSpPr>
            <p:spPr>
              <a:xfrm>
                <a:off x="8169882" y="2613556"/>
                <a:ext cx="32412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m</a:t>
                </a:r>
              </a:p>
            </p:txBody>
          </p:sp>
        </p:grpSp>
        <p:grpSp>
          <p:nvGrpSpPr>
            <p:cNvPr id="25" name="Group 24">
              <a:extLst>
                <a:ext uri="{FF2B5EF4-FFF2-40B4-BE49-F238E27FC236}">
                  <a16:creationId xmlns:a16="http://schemas.microsoft.com/office/drawing/2014/main" id="{84EEF8BB-AA8C-6A46-8CC6-E5CE54E8A009}"/>
                </a:ext>
              </a:extLst>
            </p:cNvPr>
            <p:cNvGrpSpPr/>
            <p:nvPr/>
          </p:nvGrpSpPr>
          <p:grpSpPr>
            <a:xfrm>
              <a:off x="8545209" y="2132896"/>
              <a:ext cx="1718668" cy="1147984"/>
              <a:chOff x="7740620" y="3480604"/>
              <a:chExt cx="1718668" cy="1147984"/>
            </a:xfrm>
          </p:grpSpPr>
          <p:sp>
            <p:nvSpPr>
              <p:cNvPr id="353" name="Rectangle 352">
                <a:extLst>
                  <a:ext uri="{FF2B5EF4-FFF2-40B4-BE49-F238E27FC236}">
                    <a16:creationId xmlns:a16="http://schemas.microsoft.com/office/drawing/2014/main" id="{A3CCB581-25BE-EF47-8A1B-376359632611}"/>
                  </a:ext>
                </a:extLst>
              </p:cNvPr>
              <p:cNvSpPr/>
              <p:nvPr/>
            </p:nvSpPr>
            <p:spPr bwMode="auto">
              <a:xfrm>
                <a:off x="7740620" y="3480604"/>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54" name="Rectangle 353">
                <a:extLst>
                  <a:ext uri="{FF2B5EF4-FFF2-40B4-BE49-F238E27FC236}">
                    <a16:creationId xmlns:a16="http://schemas.microsoft.com/office/drawing/2014/main" id="{37D8690A-78E4-3C47-8021-6B685D62588E}"/>
                  </a:ext>
                </a:extLst>
              </p:cNvPr>
              <p:cNvSpPr/>
              <p:nvPr/>
            </p:nvSpPr>
            <p:spPr bwMode="auto">
              <a:xfrm>
                <a:off x="7827771" y="3523513"/>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55" name="Rectangle 354">
                <a:extLst>
                  <a:ext uri="{FF2B5EF4-FFF2-40B4-BE49-F238E27FC236}">
                    <a16:creationId xmlns:a16="http://schemas.microsoft.com/office/drawing/2014/main" id="{6F84F6B3-1FAA-7548-95FC-C50FCDDC82AD}"/>
                  </a:ext>
                </a:extLst>
              </p:cNvPr>
              <p:cNvSpPr/>
              <p:nvPr/>
            </p:nvSpPr>
            <p:spPr bwMode="auto">
              <a:xfrm>
                <a:off x="7930237" y="3553342"/>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56" name="Rectangle 355">
                <a:extLst>
                  <a:ext uri="{FF2B5EF4-FFF2-40B4-BE49-F238E27FC236}">
                    <a16:creationId xmlns:a16="http://schemas.microsoft.com/office/drawing/2014/main" id="{A9E1DED9-4AA5-B14D-A27E-8061B1CE4CCE}"/>
                  </a:ext>
                </a:extLst>
              </p:cNvPr>
              <p:cNvSpPr/>
              <p:nvPr/>
            </p:nvSpPr>
            <p:spPr bwMode="auto">
              <a:xfrm>
                <a:off x="8048150" y="3577058"/>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57" name="Rectangle 356">
                <a:extLst>
                  <a:ext uri="{FF2B5EF4-FFF2-40B4-BE49-F238E27FC236}">
                    <a16:creationId xmlns:a16="http://schemas.microsoft.com/office/drawing/2014/main" id="{BADB577E-D674-AB46-BF48-378ACFDB2D2D}"/>
                  </a:ext>
                </a:extLst>
              </p:cNvPr>
              <p:cNvSpPr/>
              <p:nvPr/>
            </p:nvSpPr>
            <p:spPr bwMode="auto">
              <a:xfrm>
                <a:off x="8152847" y="3610481"/>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58" name="Rectangle 357">
                <a:extLst>
                  <a:ext uri="{FF2B5EF4-FFF2-40B4-BE49-F238E27FC236}">
                    <a16:creationId xmlns:a16="http://schemas.microsoft.com/office/drawing/2014/main" id="{00916DD4-66FB-3740-BEC2-048C70B7E215}"/>
                  </a:ext>
                </a:extLst>
              </p:cNvPr>
              <p:cNvSpPr/>
              <p:nvPr/>
            </p:nvSpPr>
            <p:spPr bwMode="auto">
              <a:xfrm>
                <a:off x="8266009" y="3637256"/>
                <a:ext cx="1193279" cy="478835"/>
              </a:xfrm>
              <a:prstGeom prst="rect">
                <a:avLst/>
              </a:prstGeom>
              <a:solidFill>
                <a:schemeClr val="bg2"/>
              </a:solidFill>
              <a:ln w="19050" cap="flat" cmpd="sng" algn="ctr">
                <a:solidFill>
                  <a:srgbClr val="FFFF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59" name="Straight Connector 358">
                <a:extLst>
                  <a:ext uri="{FF2B5EF4-FFF2-40B4-BE49-F238E27FC236}">
                    <a16:creationId xmlns:a16="http://schemas.microsoft.com/office/drawing/2014/main" id="{B4AD4298-BDC1-D440-8856-6D08B8B04CF7}"/>
                  </a:ext>
                </a:extLst>
              </p:cNvPr>
              <p:cNvCxnSpPr>
                <a:cxnSpLocks/>
              </p:cNvCxnSpPr>
              <p:nvPr/>
            </p:nvCxnSpPr>
            <p:spPr bwMode="auto">
              <a:xfrm>
                <a:off x="7888855" y="4180722"/>
                <a:ext cx="724229" cy="201738"/>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80" name="TextBox 279">
                <a:extLst>
                  <a:ext uri="{FF2B5EF4-FFF2-40B4-BE49-F238E27FC236}">
                    <a16:creationId xmlns:a16="http://schemas.microsoft.com/office/drawing/2014/main" id="{CAC39C6C-7DB1-D849-8BFA-A3928E56914C}"/>
                  </a:ext>
                </a:extLst>
              </p:cNvPr>
              <p:cNvSpPr txBox="1"/>
              <p:nvPr/>
            </p:nvSpPr>
            <p:spPr>
              <a:xfrm>
                <a:off x="8462853" y="4320811"/>
                <a:ext cx="32412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m</a:t>
                </a:r>
              </a:p>
            </p:txBody>
          </p:sp>
        </p:grpSp>
        <p:cxnSp>
          <p:nvCxnSpPr>
            <p:cNvPr id="291" name="Straight Connector 290">
              <a:extLst>
                <a:ext uri="{FF2B5EF4-FFF2-40B4-BE49-F238E27FC236}">
                  <a16:creationId xmlns:a16="http://schemas.microsoft.com/office/drawing/2014/main" id="{A335183A-AE2F-AF43-A8AD-CA074B040359}"/>
                </a:ext>
              </a:extLst>
            </p:cNvPr>
            <p:cNvCxnSpPr>
              <a:cxnSpLocks/>
            </p:cNvCxnSpPr>
            <p:nvPr/>
          </p:nvCxnSpPr>
          <p:spPr bwMode="auto">
            <a:xfrm>
              <a:off x="9678627" y="2550422"/>
              <a:ext cx="1326684" cy="375903"/>
            </a:xfrm>
            <a:prstGeom prst="line">
              <a:avLst/>
            </a:prstGeom>
            <a:solidFill>
              <a:schemeClr val="accent1"/>
            </a:solidFill>
            <a:ln w="19050" cap="flat" cmpd="sng" algn="ctr">
              <a:solidFill>
                <a:srgbClr val="000000"/>
              </a:solidFill>
              <a:prstDash val="sysDot"/>
              <a:round/>
              <a:headEnd type="none" w="med" len="med"/>
              <a:tailEnd type="none" w="med" len="med"/>
            </a:ln>
            <a:effectLst/>
          </p:spPr>
        </p:cxnSp>
        <p:grpSp>
          <p:nvGrpSpPr>
            <p:cNvPr id="26" name="Group 25">
              <a:extLst>
                <a:ext uri="{FF2B5EF4-FFF2-40B4-BE49-F238E27FC236}">
                  <a16:creationId xmlns:a16="http://schemas.microsoft.com/office/drawing/2014/main" id="{FC313D19-B8B8-9A48-AD92-67AF3A2F5865}"/>
                </a:ext>
              </a:extLst>
            </p:cNvPr>
            <p:cNvGrpSpPr/>
            <p:nvPr/>
          </p:nvGrpSpPr>
          <p:grpSpPr>
            <a:xfrm>
              <a:off x="10400927" y="2694640"/>
              <a:ext cx="1718668" cy="1124031"/>
              <a:chOff x="9088157" y="4780592"/>
              <a:chExt cx="1718668" cy="1124031"/>
            </a:xfrm>
          </p:grpSpPr>
          <p:sp>
            <p:nvSpPr>
              <p:cNvPr id="360" name="Rectangle 359">
                <a:extLst>
                  <a:ext uri="{FF2B5EF4-FFF2-40B4-BE49-F238E27FC236}">
                    <a16:creationId xmlns:a16="http://schemas.microsoft.com/office/drawing/2014/main" id="{107E58C5-7CD1-E945-841A-D0B2D794D6B2}"/>
                  </a:ext>
                </a:extLst>
              </p:cNvPr>
              <p:cNvSpPr/>
              <p:nvPr/>
            </p:nvSpPr>
            <p:spPr bwMode="auto">
              <a:xfrm>
                <a:off x="9088157" y="4780592"/>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1" name="Rectangle 360">
                <a:extLst>
                  <a:ext uri="{FF2B5EF4-FFF2-40B4-BE49-F238E27FC236}">
                    <a16:creationId xmlns:a16="http://schemas.microsoft.com/office/drawing/2014/main" id="{419D7C72-3C8F-934C-B82A-3B08E0D6C211}"/>
                  </a:ext>
                </a:extLst>
              </p:cNvPr>
              <p:cNvSpPr/>
              <p:nvPr/>
            </p:nvSpPr>
            <p:spPr bwMode="auto">
              <a:xfrm>
                <a:off x="9175308" y="4823501"/>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2" name="Rectangle 361">
                <a:extLst>
                  <a:ext uri="{FF2B5EF4-FFF2-40B4-BE49-F238E27FC236}">
                    <a16:creationId xmlns:a16="http://schemas.microsoft.com/office/drawing/2014/main" id="{9A6A8415-436B-A24E-ADA9-5419F32377B4}"/>
                  </a:ext>
                </a:extLst>
              </p:cNvPr>
              <p:cNvSpPr/>
              <p:nvPr/>
            </p:nvSpPr>
            <p:spPr bwMode="auto">
              <a:xfrm>
                <a:off x="9277774" y="4853330"/>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3" name="Rectangle 362">
                <a:extLst>
                  <a:ext uri="{FF2B5EF4-FFF2-40B4-BE49-F238E27FC236}">
                    <a16:creationId xmlns:a16="http://schemas.microsoft.com/office/drawing/2014/main" id="{839F0EC4-FC98-3840-A3E9-5FE3F1993D88}"/>
                  </a:ext>
                </a:extLst>
              </p:cNvPr>
              <p:cNvSpPr/>
              <p:nvPr/>
            </p:nvSpPr>
            <p:spPr bwMode="auto">
              <a:xfrm>
                <a:off x="9395687" y="4877046"/>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4" name="Rectangle 363">
                <a:extLst>
                  <a:ext uri="{FF2B5EF4-FFF2-40B4-BE49-F238E27FC236}">
                    <a16:creationId xmlns:a16="http://schemas.microsoft.com/office/drawing/2014/main" id="{D141DBD8-B71A-AC47-A469-0A69B2E65B70}"/>
                  </a:ext>
                </a:extLst>
              </p:cNvPr>
              <p:cNvSpPr/>
              <p:nvPr/>
            </p:nvSpPr>
            <p:spPr bwMode="auto">
              <a:xfrm>
                <a:off x="9500384" y="4910469"/>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sp>
            <p:nvSpPr>
              <p:cNvPr id="365" name="Rectangle 364">
                <a:extLst>
                  <a:ext uri="{FF2B5EF4-FFF2-40B4-BE49-F238E27FC236}">
                    <a16:creationId xmlns:a16="http://schemas.microsoft.com/office/drawing/2014/main" id="{411EFD09-8C70-0A41-BAC7-046BDDDE07F7}"/>
                  </a:ext>
                </a:extLst>
              </p:cNvPr>
              <p:cNvSpPr/>
              <p:nvPr/>
            </p:nvSpPr>
            <p:spPr bwMode="auto">
              <a:xfrm>
                <a:off x="9613546" y="4937244"/>
                <a:ext cx="1193279" cy="478835"/>
              </a:xfrm>
              <a:prstGeom prst="rect">
                <a:avLst/>
              </a:prstGeom>
              <a:solidFill>
                <a:schemeClr val="bg2"/>
              </a:solidFill>
              <a:ln w="19050" cap="flat" cmpd="sng" algn="ctr">
                <a:solidFill>
                  <a:srgbClr val="00D200"/>
                </a:solidFill>
                <a:prstDash val="solid"/>
                <a:round/>
                <a:headEnd type="none" w="med" len="med"/>
                <a:tailEnd type="none" w="med" len="med"/>
              </a:ln>
              <a:effectLst/>
              <a:scene3d>
                <a:camera prst="isometricRightUp"/>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366" name="Straight Connector 365">
                <a:extLst>
                  <a:ext uri="{FF2B5EF4-FFF2-40B4-BE49-F238E27FC236}">
                    <a16:creationId xmlns:a16="http://schemas.microsoft.com/office/drawing/2014/main" id="{4FB25BD1-15D0-3B4A-960F-5761115EFC4C}"/>
                  </a:ext>
                </a:extLst>
              </p:cNvPr>
              <p:cNvCxnSpPr>
                <a:cxnSpLocks/>
              </p:cNvCxnSpPr>
              <p:nvPr/>
            </p:nvCxnSpPr>
            <p:spPr bwMode="auto">
              <a:xfrm>
                <a:off x="9236392" y="5480710"/>
                <a:ext cx="724229" cy="201738"/>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90" name="TextBox 289">
                <a:extLst>
                  <a:ext uri="{FF2B5EF4-FFF2-40B4-BE49-F238E27FC236}">
                    <a16:creationId xmlns:a16="http://schemas.microsoft.com/office/drawing/2014/main" id="{179EF48E-072E-AA46-BEC5-512ADF61EC15}"/>
                  </a:ext>
                </a:extLst>
              </p:cNvPr>
              <p:cNvSpPr txBox="1"/>
              <p:nvPr/>
            </p:nvSpPr>
            <p:spPr>
              <a:xfrm>
                <a:off x="9874413" y="5596846"/>
                <a:ext cx="32412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m</a:t>
                </a:r>
              </a:p>
            </p:txBody>
          </p:sp>
        </p:grpSp>
        <p:pic>
          <p:nvPicPr>
            <p:cNvPr id="65" name="Picture 64">
              <a:extLst>
                <a:ext uri="{FF2B5EF4-FFF2-40B4-BE49-F238E27FC236}">
                  <a16:creationId xmlns:a16="http://schemas.microsoft.com/office/drawing/2014/main" id="{8F13D85B-7C46-8141-AF4D-4C60E0CF9610}"/>
                </a:ext>
              </a:extLst>
            </p:cNvPr>
            <p:cNvPicPr>
              <a:picLocks noChangeAspect="1"/>
            </p:cNvPicPr>
            <p:nvPr/>
          </p:nvPicPr>
          <p:blipFill>
            <a:blip r:embed="rId5"/>
            <a:stretch>
              <a:fillRect/>
            </a:stretch>
          </p:blipFill>
          <p:spPr>
            <a:xfrm>
              <a:off x="10922000" y="2094857"/>
              <a:ext cx="498934" cy="256032"/>
            </a:xfrm>
            <a:prstGeom prst="rect">
              <a:avLst/>
            </a:prstGeom>
          </p:spPr>
        </p:pic>
        <p:pic>
          <p:nvPicPr>
            <p:cNvPr id="67" name="Picture 66">
              <a:extLst>
                <a:ext uri="{FF2B5EF4-FFF2-40B4-BE49-F238E27FC236}">
                  <a16:creationId xmlns:a16="http://schemas.microsoft.com/office/drawing/2014/main" id="{186B941B-D6FC-8241-8AD6-907B0C78D9DF}"/>
                </a:ext>
              </a:extLst>
            </p:cNvPr>
            <p:cNvPicPr>
              <a:picLocks noChangeAspect="1"/>
            </p:cNvPicPr>
            <p:nvPr/>
          </p:nvPicPr>
          <p:blipFill>
            <a:blip r:embed="rId6"/>
            <a:stretch>
              <a:fillRect/>
            </a:stretch>
          </p:blipFill>
          <p:spPr>
            <a:xfrm>
              <a:off x="8673268" y="1296893"/>
              <a:ext cx="221090" cy="259209"/>
            </a:xfrm>
            <a:prstGeom prst="rect">
              <a:avLst/>
            </a:prstGeom>
          </p:spPr>
        </p:pic>
        <p:pic>
          <p:nvPicPr>
            <p:cNvPr id="69" name="Picture 68">
              <a:extLst>
                <a:ext uri="{FF2B5EF4-FFF2-40B4-BE49-F238E27FC236}">
                  <a16:creationId xmlns:a16="http://schemas.microsoft.com/office/drawing/2014/main" id="{F861FEAC-7805-214B-AFBF-82BB385862D1}"/>
                </a:ext>
              </a:extLst>
            </p:cNvPr>
            <p:cNvPicPr>
              <a:picLocks noChangeAspect="1"/>
            </p:cNvPicPr>
            <p:nvPr/>
          </p:nvPicPr>
          <p:blipFill>
            <a:blip r:embed="rId7"/>
            <a:stretch>
              <a:fillRect/>
            </a:stretch>
          </p:blipFill>
          <p:spPr>
            <a:xfrm>
              <a:off x="9812024" y="1637838"/>
              <a:ext cx="218380" cy="256032"/>
            </a:xfrm>
            <a:prstGeom prst="rect">
              <a:avLst/>
            </a:prstGeom>
          </p:spPr>
        </p:pic>
      </p:grpSp>
      <p:grpSp>
        <p:nvGrpSpPr>
          <p:cNvPr id="7" name="Group 6">
            <a:extLst>
              <a:ext uri="{FF2B5EF4-FFF2-40B4-BE49-F238E27FC236}">
                <a16:creationId xmlns:a16="http://schemas.microsoft.com/office/drawing/2014/main" id="{0F1C1C7D-B783-5E4C-9B3D-5C09B68455CC}"/>
              </a:ext>
            </a:extLst>
          </p:cNvPr>
          <p:cNvGrpSpPr/>
          <p:nvPr/>
        </p:nvGrpSpPr>
        <p:grpSpPr>
          <a:xfrm>
            <a:off x="560123" y="1702079"/>
            <a:ext cx="5164961" cy="3150652"/>
            <a:chOff x="560123" y="1702079"/>
            <a:chExt cx="5164961" cy="3150652"/>
          </a:xfrm>
        </p:grpSpPr>
        <p:grpSp>
          <p:nvGrpSpPr>
            <p:cNvPr id="271" name="Group 270">
              <a:extLst>
                <a:ext uri="{FF2B5EF4-FFF2-40B4-BE49-F238E27FC236}">
                  <a16:creationId xmlns:a16="http://schemas.microsoft.com/office/drawing/2014/main" id="{B3E8960D-3B4C-BC4A-B364-6B828D5D7906}"/>
                </a:ext>
              </a:extLst>
            </p:cNvPr>
            <p:cNvGrpSpPr/>
            <p:nvPr/>
          </p:nvGrpSpPr>
          <p:grpSpPr>
            <a:xfrm>
              <a:off x="560123" y="2336620"/>
              <a:ext cx="1889677" cy="1416702"/>
              <a:chOff x="179405" y="3362761"/>
              <a:chExt cx="1889677" cy="1416702"/>
            </a:xfrm>
          </p:grpSpPr>
          <p:grpSp>
            <p:nvGrpSpPr>
              <p:cNvPr id="216" name="Group 215">
                <a:extLst>
                  <a:ext uri="{FF2B5EF4-FFF2-40B4-BE49-F238E27FC236}">
                    <a16:creationId xmlns:a16="http://schemas.microsoft.com/office/drawing/2014/main" id="{1F79B299-9155-5548-B266-4D4A0EEC10C9}"/>
                  </a:ext>
                </a:extLst>
              </p:cNvPr>
              <p:cNvGrpSpPr/>
              <p:nvPr/>
            </p:nvGrpSpPr>
            <p:grpSpPr>
              <a:xfrm>
                <a:off x="179405" y="3362761"/>
                <a:ext cx="1889677" cy="1099881"/>
                <a:chOff x="227612" y="3053817"/>
                <a:chExt cx="1889677" cy="1099881"/>
              </a:xfrm>
            </p:grpSpPr>
            <p:pic>
              <p:nvPicPr>
                <p:cNvPr id="155" name="Picture 154">
                  <a:extLst>
                    <a:ext uri="{FF2B5EF4-FFF2-40B4-BE49-F238E27FC236}">
                      <a16:creationId xmlns:a16="http://schemas.microsoft.com/office/drawing/2014/main" id="{609919AC-230E-044D-9460-098773A1C2B2}"/>
                    </a:ext>
                  </a:extLst>
                </p:cNvPr>
                <p:cNvPicPr>
                  <a:picLocks noChangeAspect="1"/>
                </p:cNvPicPr>
                <p:nvPr/>
              </p:nvPicPr>
              <p:blipFill rotWithShape="1">
                <a:blip r:embed="rId8"/>
                <a:srcRect l="3840" t="50000" r="783" b="4300"/>
                <a:stretch/>
              </p:blipFill>
              <p:spPr>
                <a:xfrm>
                  <a:off x="227612" y="3269654"/>
                  <a:ext cx="1198642" cy="457200"/>
                </a:xfrm>
                <a:prstGeom prst="rect">
                  <a:avLst/>
                </a:prstGeom>
                <a:ln>
                  <a:solidFill>
                    <a:srgbClr val="000000"/>
                  </a:solidFill>
                </a:ln>
                <a:scene3d>
                  <a:camera prst="isometricRightUp"/>
                  <a:lightRig rig="threePt" dir="t"/>
                </a:scene3d>
              </p:spPr>
            </p:pic>
            <p:pic>
              <p:nvPicPr>
                <p:cNvPr id="156" name="Picture 155">
                  <a:extLst>
                    <a:ext uri="{FF2B5EF4-FFF2-40B4-BE49-F238E27FC236}">
                      <a16:creationId xmlns:a16="http://schemas.microsoft.com/office/drawing/2014/main" id="{3E792B42-F542-704D-AF4E-4EF75A92261D}"/>
                    </a:ext>
                  </a:extLst>
                </p:cNvPr>
                <p:cNvPicPr>
                  <a:picLocks noChangeAspect="1"/>
                </p:cNvPicPr>
                <p:nvPr/>
              </p:nvPicPr>
              <p:blipFill rotWithShape="1">
                <a:blip r:embed="rId9"/>
                <a:srcRect l="4054" t="50000" r="995" b="4300"/>
                <a:stretch/>
              </p:blipFill>
              <p:spPr>
                <a:xfrm>
                  <a:off x="328712" y="3294367"/>
                  <a:ext cx="1193279" cy="457200"/>
                </a:xfrm>
                <a:prstGeom prst="rect">
                  <a:avLst/>
                </a:prstGeom>
                <a:solidFill>
                  <a:srgbClr val="FFFFFF"/>
                </a:solidFill>
                <a:ln>
                  <a:solidFill>
                    <a:srgbClr val="000000"/>
                  </a:solidFill>
                </a:ln>
                <a:scene3d>
                  <a:camera prst="isometricRightUp"/>
                  <a:lightRig rig="threePt" dir="t"/>
                </a:scene3d>
              </p:spPr>
            </p:pic>
            <p:pic>
              <p:nvPicPr>
                <p:cNvPr id="157" name="Picture 156">
                  <a:extLst>
                    <a:ext uri="{FF2B5EF4-FFF2-40B4-BE49-F238E27FC236}">
                      <a16:creationId xmlns:a16="http://schemas.microsoft.com/office/drawing/2014/main" id="{26BAE37F-6176-654E-98AD-FD4917B6570F}"/>
                    </a:ext>
                  </a:extLst>
                </p:cNvPr>
                <p:cNvPicPr>
                  <a:picLocks noChangeAspect="1"/>
                </p:cNvPicPr>
                <p:nvPr/>
              </p:nvPicPr>
              <p:blipFill rotWithShape="1">
                <a:blip r:embed="rId10"/>
                <a:srcRect l="4054" t="50000" r="995" b="4300"/>
                <a:stretch/>
              </p:blipFill>
              <p:spPr>
                <a:xfrm>
                  <a:off x="429812" y="3319080"/>
                  <a:ext cx="1193279" cy="457200"/>
                </a:xfrm>
                <a:prstGeom prst="rect">
                  <a:avLst/>
                </a:prstGeom>
                <a:ln>
                  <a:solidFill>
                    <a:srgbClr val="000000"/>
                  </a:solidFill>
                </a:ln>
                <a:scene3d>
                  <a:camera prst="isometricRightUp"/>
                  <a:lightRig rig="threePt" dir="t"/>
                </a:scene3d>
              </p:spPr>
            </p:pic>
            <p:pic>
              <p:nvPicPr>
                <p:cNvPr id="158" name="Picture 157">
                  <a:extLst>
                    <a:ext uri="{FF2B5EF4-FFF2-40B4-BE49-F238E27FC236}">
                      <a16:creationId xmlns:a16="http://schemas.microsoft.com/office/drawing/2014/main" id="{69C8581B-1A7D-7043-AC34-3C305A13F41D}"/>
                    </a:ext>
                  </a:extLst>
                </p:cNvPr>
                <p:cNvPicPr>
                  <a:picLocks noChangeAspect="1"/>
                </p:cNvPicPr>
                <p:nvPr/>
              </p:nvPicPr>
              <p:blipFill rotWithShape="1">
                <a:blip r:embed="rId11"/>
                <a:srcRect l="4054" t="50000" r="995" b="4300"/>
                <a:stretch/>
              </p:blipFill>
              <p:spPr>
                <a:xfrm>
                  <a:off x="530912" y="3349972"/>
                  <a:ext cx="1193279" cy="457200"/>
                </a:xfrm>
                <a:prstGeom prst="rect">
                  <a:avLst/>
                </a:prstGeom>
                <a:ln>
                  <a:solidFill>
                    <a:srgbClr val="000000"/>
                  </a:solidFill>
                </a:ln>
                <a:scene3d>
                  <a:camera prst="isometricRightUp"/>
                  <a:lightRig rig="threePt" dir="t"/>
                </a:scene3d>
              </p:spPr>
            </p:pic>
            <p:pic>
              <p:nvPicPr>
                <p:cNvPr id="159" name="Picture 158">
                  <a:extLst>
                    <a:ext uri="{FF2B5EF4-FFF2-40B4-BE49-F238E27FC236}">
                      <a16:creationId xmlns:a16="http://schemas.microsoft.com/office/drawing/2014/main" id="{6052B021-3C10-EB49-98F8-E8272FAB2088}"/>
                    </a:ext>
                  </a:extLst>
                </p:cNvPr>
                <p:cNvPicPr>
                  <a:picLocks noChangeAspect="1"/>
                </p:cNvPicPr>
                <p:nvPr/>
              </p:nvPicPr>
              <p:blipFill rotWithShape="1">
                <a:blip r:embed="rId12"/>
                <a:srcRect l="4054" t="50000" r="995" b="4300"/>
                <a:stretch/>
              </p:blipFill>
              <p:spPr>
                <a:xfrm>
                  <a:off x="632012" y="3380864"/>
                  <a:ext cx="1193279" cy="457200"/>
                </a:xfrm>
                <a:prstGeom prst="rect">
                  <a:avLst/>
                </a:prstGeom>
                <a:ln>
                  <a:solidFill>
                    <a:srgbClr val="000000"/>
                  </a:solidFill>
                </a:ln>
                <a:scene3d>
                  <a:camera prst="isometricRightUp"/>
                  <a:lightRig rig="threePt" dir="t"/>
                </a:scene3d>
              </p:spPr>
            </p:pic>
            <p:pic>
              <p:nvPicPr>
                <p:cNvPr id="160" name="Picture 159">
                  <a:extLst>
                    <a:ext uri="{FF2B5EF4-FFF2-40B4-BE49-F238E27FC236}">
                      <a16:creationId xmlns:a16="http://schemas.microsoft.com/office/drawing/2014/main" id="{15C3A553-8622-5A44-8C5C-370333795B3D}"/>
                    </a:ext>
                  </a:extLst>
                </p:cNvPr>
                <p:cNvPicPr>
                  <a:picLocks noChangeAspect="1"/>
                </p:cNvPicPr>
                <p:nvPr/>
              </p:nvPicPr>
              <p:blipFill rotWithShape="1">
                <a:blip r:embed="rId13"/>
                <a:srcRect l="4054" t="50000" r="1208" b="4300"/>
                <a:stretch/>
              </p:blipFill>
              <p:spPr>
                <a:xfrm>
                  <a:off x="715931" y="3411756"/>
                  <a:ext cx="1190597" cy="457200"/>
                </a:xfrm>
                <a:prstGeom prst="rect">
                  <a:avLst/>
                </a:prstGeom>
                <a:ln>
                  <a:solidFill>
                    <a:srgbClr val="000000"/>
                  </a:solidFill>
                </a:ln>
                <a:scene3d>
                  <a:camera prst="isometricRightUp"/>
                  <a:lightRig rig="threePt" dir="t"/>
                </a:scene3d>
              </p:spPr>
            </p:pic>
            <p:pic>
              <p:nvPicPr>
                <p:cNvPr id="161" name="Picture 160">
                  <a:extLst>
                    <a:ext uri="{FF2B5EF4-FFF2-40B4-BE49-F238E27FC236}">
                      <a16:creationId xmlns:a16="http://schemas.microsoft.com/office/drawing/2014/main" id="{DD9BA9B9-4D07-C14D-BA71-D5BAD0C884AD}"/>
                    </a:ext>
                  </a:extLst>
                </p:cNvPr>
                <p:cNvPicPr>
                  <a:picLocks noChangeAspect="1"/>
                </p:cNvPicPr>
                <p:nvPr/>
              </p:nvPicPr>
              <p:blipFill rotWithShape="1">
                <a:blip r:embed="rId14"/>
                <a:srcRect l="4054" t="50000" r="1208" b="4348"/>
                <a:stretch/>
              </p:blipFill>
              <p:spPr>
                <a:xfrm>
                  <a:off x="821309" y="3445737"/>
                  <a:ext cx="1191847" cy="457200"/>
                </a:xfrm>
                <a:prstGeom prst="rect">
                  <a:avLst/>
                </a:prstGeom>
                <a:ln>
                  <a:solidFill>
                    <a:srgbClr val="000000"/>
                  </a:solidFill>
                </a:ln>
                <a:scene3d>
                  <a:camera prst="isometricRightUp"/>
                  <a:lightRig rig="threePt" dir="t"/>
                </a:scene3d>
              </p:spPr>
            </p:pic>
            <p:pic>
              <p:nvPicPr>
                <p:cNvPr id="162" name="Picture 161">
                  <a:extLst>
                    <a:ext uri="{FF2B5EF4-FFF2-40B4-BE49-F238E27FC236}">
                      <a16:creationId xmlns:a16="http://schemas.microsoft.com/office/drawing/2014/main" id="{9B6745BB-C0AE-BF4A-B3BF-AB89A029D10D}"/>
                    </a:ext>
                  </a:extLst>
                </p:cNvPr>
                <p:cNvPicPr>
                  <a:picLocks noChangeAspect="1"/>
                </p:cNvPicPr>
                <p:nvPr/>
              </p:nvPicPr>
              <p:blipFill rotWithShape="1">
                <a:blip r:embed="rId15"/>
                <a:srcRect l="4054" t="50000" r="1208" b="4300"/>
                <a:stretch/>
              </p:blipFill>
              <p:spPr>
                <a:xfrm>
                  <a:off x="926692" y="3478174"/>
                  <a:ext cx="1190597" cy="457200"/>
                </a:xfrm>
                <a:prstGeom prst="rect">
                  <a:avLst/>
                </a:prstGeom>
                <a:ln>
                  <a:solidFill>
                    <a:srgbClr val="000000"/>
                  </a:solidFill>
                </a:ln>
                <a:scene3d>
                  <a:camera prst="isometricRightUp"/>
                  <a:lightRig rig="threePt" dir="t"/>
                </a:scene3d>
              </p:spPr>
            </p:pic>
            <p:cxnSp>
              <p:nvCxnSpPr>
                <p:cNvPr id="169" name="Straight Connector 168">
                  <a:extLst>
                    <a:ext uri="{FF2B5EF4-FFF2-40B4-BE49-F238E27FC236}">
                      <a16:creationId xmlns:a16="http://schemas.microsoft.com/office/drawing/2014/main" id="{2BE0FF4D-3E71-9A42-B60C-4D2AB4A83148}"/>
                    </a:ext>
                  </a:extLst>
                </p:cNvPr>
                <p:cNvCxnSpPr>
                  <a:cxnSpLocks/>
                </p:cNvCxnSpPr>
                <p:nvPr/>
              </p:nvCxnSpPr>
              <p:spPr bwMode="auto">
                <a:xfrm>
                  <a:off x="397299" y="3516790"/>
                  <a:ext cx="0" cy="418584"/>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87F4900-DAC4-ED42-A0FE-7F0F2215BCC5}"/>
                    </a:ext>
                  </a:extLst>
                </p:cNvPr>
                <p:cNvCxnSpPr>
                  <a:cxnSpLocks/>
                </p:cNvCxnSpPr>
                <p:nvPr/>
              </p:nvCxnSpPr>
              <p:spPr bwMode="auto">
                <a:xfrm flipH="1">
                  <a:off x="408135" y="3053817"/>
                  <a:ext cx="828360" cy="47533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D881FAF-864F-F948-B425-7964F13D041A}"/>
                    </a:ext>
                  </a:extLst>
                </p:cNvPr>
                <p:cNvCxnSpPr>
                  <a:cxnSpLocks/>
                </p:cNvCxnSpPr>
                <p:nvPr/>
              </p:nvCxnSpPr>
              <p:spPr bwMode="auto">
                <a:xfrm flipH="1" flipV="1">
                  <a:off x="1248852" y="3066174"/>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AF89E5D-C99C-0841-95DE-4D9D28F42DE7}"/>
                    </a:ext>
                  </a:extLst>
                </p:cNvPr>
                <p:cNvCxnSpPr>
                  <a:cxnSpLocks/>
                </p:cNvCxnSpPr>
                <p:nvPr/>
              </p:nvCxnSpPr>
              <p:spPr bwMode="auto">
                <a:xfrm>
                  <a:off x="1101296" y="3751567"/>
                  <a:ext cx="0" cy="40213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7EF29F8-465A-D74F-97CB-824B81038EA0}"/>
                    </a:ext>
                  </a:extLst>
                </p:cNvPr>
                <p:cNvCxnSpPr>
                  <a:cxnSpLocks/>
                </p:cNvCxnSpPr>
                <p:nvPr/>
              </p:nvCxnSpPr>
              <p:spPr bwMode="auto">
                <a:xfrm flipV="1">
                  <a:off x="1116500" y="3289571"/>
                  <a:ext cx="820318" cy="46858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F6842F5-826E-C24C-8467-5B0544F042C5}"/>
                    </a:ext>
                  </a:extLst>
                </p:cNvPr>
                <p:cNvCxnSpPr>
                  <a:cxnSpLocks/>
                </p:cNvCxnSpPr>
                <p:nvPr/>
              </p:nvCxnSpPr>
              <p:spPr bwMode="auto">
                <a:xfrm flipH="1" flipV="1">
                  <a:off x="399724" y="3540693"/>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AAC44AC-F0BD-7141-B3AE-093A30E0E690}"/>
                    </a:ext>
                  </a:extLst>
                </p:cNvPr>
                <p:cNvCxnSpPr>
                  <a:cxnSpLocks/>
                </p:cNvCxnSpPr>
                <p:nvPr/>
              </p:nvCxnSpPr>
              <p:spPr bwMode="auto">
                <a:xfrm flipH="1" flipV="1">
                  <a:off x="404640" y="3940945"/>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A81468F-9C7C-DE49-BF68-570C6F643561}"/>
                    </a:ext>
                  </a:extLst>
                </p:cNvPr>
                <p:cNvCxnSpPr>
                  <a:cxnSpLocks/>
                </p:cNvCxnSpPr>
                <p:nvPr/>
              </p:nvCxnSpPr>
              <p:spPr bwMode="auto">
                <a:xfrm>
                  <a:off x="1936817" y="3266301"/>
                  <a:ext cx="0" cy="418584"/>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DF48921-FA00-0241-BC8F-BA995E20EB99}"/>
                    </a:ext>
                  </a:extLst>
                </p:cNvPr>
                <p:cNvCxnSpPr>
                  <a:cxnSpLocks/>
                </p:cNvCxnSpPr>
                <p:nvPr/>
              </p:nvCxnSpPr>
              <p:spPr bwMode="auto">
                <a:xfrm flipH="1">
                  <a:off x="1118109" y="3675031"/>
                  <a:ext cx="828360" cy="475330"/>
                </a:xfrm>
                <a:prstGeom prst="line">
                  <a:avLst/>
                </a:prstGeom>
                <a:solidFill>
                  <a:schemeClr val="accent1"/>
                </a:solidFill>
                <a:ln w="22225" cap="flat" cmpd="sng" algn="ctr">
                  <a:solidFill>
                    <a:srgbClr val="7030A0"/>
                  </a:solidFill>
                  <a:prstDash val="solid"/>
                  <a:round/>
                  <a:headEnd type="none" w="med" len="med"/>
                  <a:tailEnd type="none" w="med" len="med"/>
                </a:ln>
                <a:effectLst/>
              </p:spPr>
            </p:cxnSp>
          </p:grpSp>
          <p:cxnSp>
            <p:nvCxnSpPr>
              <p:cNvPr id="241" name="Straight Connector 240">
                <a:extLst>
                  <a:ext uri="{FF2B5EF4-FFF2-40B4-BE49-F238E27FC236}">
                    <a16:creationId xmlns:a16="http://schemas.microsoft.com/office/drawing/2014/main" id="{BE990954-87D3-8943-AE68-2CDAD0D84375}"/>
                  </a:ext>
                </a:extLst>
              </p:cNvPr>
              <p:cNvCxnSpPr>
                <a:cxnSpLocks/>
              </p:cNvCxnSpPr>
              <p:nvPr/>
            </p:nvCxnSpPr>
            <p:spPr bwMode="auto">
              <a:xfrm>
                <a:off x="347092" y="4234028"/>
                <a:ext cx="914945" cy="30452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52" name="TextBox 251">
                <a:extLst>
                  <a:ext uri="{FF2B5EF4-FFF2-40B4-BE49-F238E27FC236}">
                    <a16:creationId xmlns:a16="http://schemas.microsoft.com/office/drawing/2014/main" id="{C40BD87A-CF40-B94C-9871-077DD6655429}"/>
                  </a:ext>
                </a:extLst>
              </p:cNvPr>
              <p:cNvSpPr txBox="1"/>
              <p:nvPr/>
            </p:nvSpPr>
            <p:spPr>
              <a:xfrm>
                <a:off x="1057629" y="4471686"/>
                <a:ext cx="234360"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grpSp>
        <p:cxnSp>
          <p:nvCxnSpPr>
            <p:cNvPr id="254" name="Straight Arrow Connector 253">
              <a:extLst>
                <a:ext uri="{FF2B5EF4-FFF2-40B4-BE49-F238E27FC236}">
                  <a16:creationId xmlns:a16="http://schemas.microsoft.com/office/drawing/2014/main" id="{F12058C1-1C01-1D49-B166-0C68CCC81E93}"/>
                </a:ext>
              </a:extLst>
            </p:cNvPr>
            <p:cNvCxnSpPr>
              <a:cxnSpLocks/>
            </p:cNvCxnSpPr>
            <p:nvPr/>
          </p:nvCxnSpPr>
          <p:spPr bwMode="auto">
            <a:xfrm>
              <a:off x="973710" y="1702079"/>
              <a:ext cx="298915" cy="704269"/>
            </a:xfrm>
            <a:prstGeom prst="straightConnector1">
              <a:avLst/>
            </a:prstGeom>
            <a:solidFill>
              <a:schemeClr val="accent1"/>
            </a:solidFill>
            <a:ln w="15875" cap="flat" cmpd="sng" algn="ctr">
              <a:solidFill>
                <a:srgbClr val="7030A0"/>
              </a:solidFill>
              <a:prstDash val="solid"/>
              <a:round/>
              <a:headEnd type="none" w="med" len="med"/>
              <a:tailEnd type="stealth"/>
            </a:ln>
            <a:effectLst/>
          </p:spPr>
        </p:cxnSp>
        <p:cxnSp>
          <p:nvCxnSpPr>
            <p:cNvPr id="256" name="Straight Arrow Connector 255">
              <a:extLst>
                <a:ext uri="{FF2B5EF4-FFF2-40B4-BE49-F238E27FC236}">
                  <a16:creationId xmlns:a16="http://schemas.microsoft.com/office/drawing/2014/main" id="{26D70ACC-2BB4-5542-A66E-EC120E615684}"/>
                </a:ext>
              </a:extLst>
            </p:cNvPr>
            <p:cNvCxnSpPr>
              <a:cxnSpLocks/>
            </p:cNvCxnSpPr>
            <p:nvPr/>
          </p:nvCxnSpPr>
          <p:spPr bwMode="auto">
            <a:xfrm>
              <a:off x="1693846" y="1879103"/>
              <a:ext cx="1151109" cy="792439"/>
            </a:xfrm>
            <a:prstGeom prst="straightConnector1">
              <a:avLst/>
            </a:prstGeom>
            <a:solidFill>
              <a:schemeClr val="accent1"/>
            </a:solidFill>
            <a:ln w="15875" cap="flat" cmpd="sng" algn="ctr">
              <a:solidFill>
                <a:srgbClr val="FF0000"/>
              </a:solidFill>
              <a:prstDash val="solid"/>
              <a:round/>
              <a:headEnd type="none" w="med" len="med"/>
              <a:tailEnd type="stealth"/>
            </a:ln>
            <a:effectLst/>
          </p:spPr>
        </p:cxnSp>
        <p:grpSp>
          <p:nvGrpSpPr>
            <p:cNvPr id="272" name="Group 271">
              <a:extLst>
                <a:ext uri="{FF2B5EF4-FFF2-40B4-BE49-F238E27FC236}">
                  <a16:creationId xmlns:a16="http://schemas.microsoft.com/office/drawing/2014/main" id="{49DFDEDA-8152-1D47-BA84-F2B0310D74F8}"/>
                </a:ext>
              </a:extLst>
            </p:cNvPr>
            <p:cNvGrpSpPr/>
            <p:nvPr/>
          </p:nvGrpSpPr>
          <p:grpSpPr>
            <a:xfrm>
              <a:off x="1978671" y="2776518"/>
              <a:ext cx="1901445" cy="1424173"/>
              <a:chOff x="1436990" y="3704454"/>
              <a:chExt cx="1901445" cy="1424173"/>
            </a:xfrm>
          </p:grpSpPr>
          <p:grpSp>
            <p:nvGrpSpPr>
              <p:cNvPr id="215" name="Group 214">
                <a:extLst>
                  <a:ext uri="{FF2B5EF4-FFF2-40B4-BE49-F238E27FC236}">
                    <a16:creationId xmlns:a16="http://schemas.microsoft.com/office/drawing/2014/main" id="{84EBD415-A385-E44D-B783-6E0F43E62BDB}"/>
                  </a:ext>
                </a:extLst>
              </p:cNvPr>
              <p:cNvGrpSpPr/>
              <p:nvPr/>
            </p:nvGrpSpPr>
            <p:grpSpPr>
              <a:xfrm>
                <a:off x="1436990" y="3704454"/>
                <a:ext cx="1901445" cy="1108573"/>
                <a:chOff x="2472485" y="3570232"/>
                <a:chExt cx="1901445" cy="1108573"/>
              </a:xfrm>
            </p:grpSpPr>
            <p:pic>
              <p:nvPicPr>
                <p:cNvPr id="185" name="Picture 184">
                  <a:extLst>
                    <a:ext uri="{FF2B5EF4-FFF2-40B4-BE49-F238E27FC236}">
                      <a16:creationId xmlns:a16="http://schemas.microsoft.com/office/drawing/2014/main" id="{6D929317-50F5-D64A-9734-A5FE4F49410B}"/>
                    </a:ext>
                  </a:extLst>
                </p:cNvPr>
                <p:cNvPicPr>
                  <a:picLocks noChangeAspect="1"/>
                </p:cNvPicPr>
                <p:nvPr/>
              </p:nvPicPr>
              <p:blipFill rotWithShape="1">
                <a:blip r:embed="rId12"/>
                <a:srcRect l="4054" t="50000" r="995" b="4300"/>
                <a:stretch/>
              </p:blipFill>
              <p:spPr>
                <a:xfrm>
                  <a:off x="2472485" y="3779992"/>
                  <a:ext cx="1193279" cy="457200"/>
                </a:xfrm>
                <a:prstGeom prst="rect">
                  <a:avLst/>
                </a:prstGeom>
                <a:ln>
                  <a:solidFill>
                    <a:srgbClr val="000000"/>
                  </a:solidFill>
                </a:ln>
                <a:scene3d>
                  <a:camera prst="isometricRightUp"/>
                  <a:lightRig rig="threePt" dir="t"/>
                </a:scene3d>
              </p:spPr>
            </p:pic>
            <p:pic>
              <p:nvPicPr>
                <p:cNvPr id="186" name="Picture 185">
                  <a:extLst>
                    <a:ext uri="{FF2B5EF4-FFF2-40B4-BE49-F238E27FC236}">
                      <a16:creationId xmlns:a16="http://schemas.microsoft.com/office/drawing/2014/main" id="{210BF050-823C-FD4E-89EA-213936C633F7}"/>
                    </a:ext>
                  </a:extLst>
                </p:cNvPr>
                <p:cNvPicPr>
                  <a:picLocks noChangeAspect="1"/>
                </p:cNvPicPr>
                <p:nvPr/>
              </p:nvPicPr>
              <p:blipFill rotWithShape="1">
                <a:blip r:embed="rId13"/>
                <a:srcRect l="4054" t="50000" r="1208" b="4300"/>
                <a:stretch/>
              </p:blipFill>
              <p:spPr>
                <a:xfrm>
                  <a:off x="2556404" y="3810884"/>
                  <a:ext cx="1190597" cy="457200"/>
                </a:xfrm>
                <a:prstGeom prst="rect">
                  <a:avLst/>
                </a:prstGeom>
                <a:ln>
                  <a:solidFill>
                    <a:srgbClr val="000000"/>
                  </a:solidFill>
                </a:ln>
                <a:scene3d>
                  <a:camera prst="isometricRightUp"/>
                  <a:lightRig rig="threePt" dir="t"/>
                </a:scene3d>
              </p:spPr>
            </p:pic>
            <p:pic>
              <p:nvPicPr>
                <p:cNvPr id="187" name="Picture 186">
                  <a:extLst>
                    <a:ext uri="{FF2B5EF4-FFF2-40B4-BE49-F238E27FC236}">
                      <a16:creationId xmlns:a16="http://schemas.microsoft.com/office/drawing/2014/main" id="{6F264A30-1EAF-DF47-A61B-97B4CBCD6C2E}"/>
                    </a:ext>
                  </a:extLst>
                </p:cNvPr>
                <p:cNvPicPr>
                  <a:picLocks noChangeAspect="1"/>
                </p:cNvPicPr>
                <p:nvPr/>
              </p:nvPicPr>
              <p:blipFill rotWithShape="1">
                <a:blip r:embed="rId14"/>
                <a:srcRect l="4054" t="50000" r="1208" b="4348"/>
                <a:stretch/>
              </p:blipFill>
              <p:spPr>
                <a:xfrm>
                  <a:off x="2661782" y="3844865"/>
                  <a:ext cx="1191847" cy="457200"/>
                </a:xfrm>
                <a:prstGeom prst="rect">
                  <a:avLst/>
                </a:prstGeom>
                <a:ln>
                  <a:solidFill>
                    <a:srgbClr val="000000"/>
                  </a:solidFill>
                </a:ln>
                <a:scene3d>
                  <a:camera prst="isometricRightUp"/>
                  <a:lightRig rig="threePt" dir="t"/>
                </a:scene3d>
              </p:spPr>
            </p:pic>
            <p:pic>
              <p:nvPicPr>
                <p:cNvPr id="188" name="Picture 187">
                  <a:extLst>
                    <a:ext uri="{FF2B5EF4-FFF2-40B4-BE49-F238E27FC236}">
                      <a16:creationId xmlns:a16="http://schemas.microsoft.com/office/drawing/2014/main" id="{C382A63C-70EC-5740-BC75-61D06BDBB5F2}"/>
                    </a:ext>
                  </a:extLst>
                </p:cNvPr>
                <p:cNvPicPr>
                  <a:picLocks noChangeAspect="1"/>
                </p:cNvPicPr>
                <p:nvPr/>
              </p:nvPicPr>
              <p:blipFill rotWithShape="1">
                <a:blip r:embed="rId15"/>
                <a:srcRect l="4054" t="50000" r="1208" b="4300"/>
                <a:stretch/>
              </p:blipFill>
              <p:spPr>
                <a:xfrm>
                  <a:off x="2767165" y="3877302"/>
                  <a:ext cx="1190597" cy="457200"/>
                </a:xfrm>
                <a:prstGeom prst="rect">
                  <a:avLst/>
                </a:prstGeom>
                <a:ln>
                  <a:solidFill>
                    <a:srgbClr val="000000"/>
                  </a:solidFill>
                </a:ln>
                <a:scene3d>
                  <a:camera prst="isometricRightUp"/>
                  <a:lightRig rig="threePt" dir="t"/>
                </a:scene3d>
              </p:spPr>
            </p:pic>
            <p:pic>
              <p:nvPicPr>
                <p:cNvPr id="189" name="Picture 188">
                  <a:extLst>
                    <a:ext uri="{FF2B5EF4-FFF2-40B4-BE49-F238E27FC236}">
                      <a16:creationId xmlns:a16="http://schemas.microsoft.com/office/drawing/2014/main" id="{2F0FAC31-F146-634B-B02F-6649206B6617}"/>
                    </a:ext>
                  </a:extLst>
                </p:cNvPr>
                <p:cNvPicPr>
                  <a:picLocks noChangeAspect="1"/>
                </p:cNvPicPr>
                <p:nvPr/>
              </p:nvPicPr>
              <p:blipFill rotWithShape="1">
                <a:blip r:embed="rId16"/>
                <a:srcRect l="4054" t="50000" r="995" b="4300"/>
                <a:stretch/>
              </p:blipFill>
              <p:spPr>
                <a:xfrm>
                  <a:off x="2869866" y="3922095"/>
                  <a:ext cx="1193279" cy="457200"/>
                </a:xfrm>
                <a:prstGeom prst="rect">
                  <a:avLst/>
                </a:prstGeom>
                <a:ln>
                  <a:solidFill>
                    <a:srgbClr val="000000"/>
                  </a:solidFill>
                </a:ln>
                <a:scene3d>
                  <a:camera prst="isometricRightUp"/>
                  <a:lightRig rig="threePt" dir="t"/>
                </a:scene3d>
              </p:spPr>
            </p:pic>
            <p:pic>
              <p:nvPicPr>
                <p:cNvPr id="190" name="Picture 189">
                  <a:extLst>
                    <a:ext uri="{FF2B5EF4-FFF2-40B4-BE49-F238E27FC236}">
                      <a16:creationId xmlns:a16="http://schemas.microsoft.com/office/drawing/2014/main" id="{EF7D810A-CB50-6048-9641-9E01C54DF698}"/>
                    </a:ext>
                  </a:extLst>
                </p:cNvPr>
                <p:cNvPicPr>
                  <a:picLocks noChangeAspect="1"/>
                </p:cNvPicPr>
                <p:nvPr/>
              </p:nvPicPr>
              <p:blipFill rotWithShape="1">
                <a:blip r:embed="rId17"/>
                <a:srcRect l="4054" t="50000" r="995" b="4300"/>
                <a:stretch/>
              </p:blipFill>
              <p:spPr>
                <a:xfrm>
                  <a:off x="2972567" y="3947133"/>
                  <a:ext cx="1193279" cy="457200"/>
                </a:xfrm>
                <a:prstGeom prst="rect">
                  <a:avLst/>
                </a:prstGeom>
                <a:ln>
                  <a:solidFill>
                    <a:srgbClr val="000000"/>
                  </a:solidFill>
                </a:ln>
                <a:scene3d>
                  <a:camera prst="isometricRightUp"/>
                  <a:lightRig rig="threePt" dir="t"/>
                </a:scene3d>
              </p:spPr>
            </p:pic>
            <p:pic>
              <p:nvPicPr>
                <p:cNvPr id="191" name="Picture 190">
                  <a:extLst>
                    <a:ext uri="{FF2B5EF4-FFF2-40B4-BE49-F238E27FC236}">
                      <a16:creationId xmlns:a16="http://schemas.microsoft.com/office/drawing/2014/main" id="{AD192E22-84E5-6D40-94C5-3EBFC3A05A13}"/>
                    </a:ext>
                  </a:extLst>
                </p:cNvPr>
                <p:cNvPicPr>
                  <a:picLocks noChangeAspect="1"/>
                </p:cNvPicPr>
                <p:nvPr/>
              </p:nvPicPr>
              <p:blipFill rotWithShape="1">
                <a:blip r:embed="rId18"/>
                <a:srcRect l="4054" t="50000" r="1208" b="4300"/>
                <a:stretch/>
              </p:blipFill>
              <p:spPr>
                <a:xfrm>
                  <a:off x="3077950" y="3967592"/>
                  <a:ext cx="1190597" cy="457200"/>
                </a:xfrm>
                <a:prstGeom prst="rect">
                  <a:avLst/>
                </a:prstGeom>
                <a:ln>
                  <a:solidFill>
                    <a:srgbClr val="000000"/>
                  </a:solidFill>
                </a:ln>
                <a:scene3d>
                  <a:camera prst="isometricRightUp"/>
                  <a:lightRig rig="threePt" dir="t"/>
                </a:scene3d>
              </p:spPr>
            </p:pic>
            <p:pic>
              <p:nvPicPr>
                <p:cNvPr id="192" name="Picture 191">
                  <a:extLst>
                    <a:ext uri="{FF2B5EF4-FFF2-40B4-BE49-F238E27FC236}">
                      <a16:creationId xmlns:a16="http://schemas.microsoft.com/office/drawing/2014/main" id="{943A9A1A-8CE8-1E44-A492-036D6FB12B35}"/>
                    </a:ext>
                  </a:extLst>
                </p:cNvPr>
                <p:cNvPicPr>
                  <a:picLocks noChangeAspect="1"/>
                </p:cNvPicPr>
                <p:nvPr/>
              </p:nvPicPr>
              <p:blipFill rotWithShape="1">
                <a:blip r:embed="rId19"/>
                <a:srcRect l="4054" t="50000" r="995" b="4300"/>
                <a:stretch/>
              </p:blipFill>
              <p:spPr>
                <a:xfrm>
                  <a:off x="3180651" y="3996772"/>
                  <a:ext cx="1193279" cy="457200"/>
                </a:xfrm>
                <a:prstGeom prst="rect">
                  <a:avLst/>
                </a:prstGeom>
                <a:ln>
                  <a:solidFill>
                    <a:srgbClr val="000000"/>
                  </a:solidFill>
                </a:ln>
                <a:scene3d>
                  <a:camera prst="isometricRightUp"/>
                  <a:lightRig rig="threePt" dir="t"/>
                </a:scene3d>
              </p:spPr>
            </p:pic>
            <p:cxnSp>
              <p:nvCxnSpPr>
                <p:cNvPr id="203" name="Straight Connector 202">
                  <a:extLst>
                    <a:ext uri="{FF2B5EF4-FFF2-40B4-BE49-F238E27FC236}">
                      <a16:creationId xmlns:a16="http://schemas.microsoft.com/office/drawing/2014/main" id="{11BD4493-F252-A14B-ABD3-31AB0E782D37}"/>
                    </a:ext>
                  </a:extLst>
                </p:cNvPr>
                <p:cNvCxnSpPr>
                  <a:cxnSpLocks/>
                </p:cNvCxnSpPr>
                <p:nvPr/>
              </p:nvCxnSpPr>
              <p:spPr bwMode="auto">
                <a:xfrm flipH="1">
                  <a:off x="2638342" y="3570232"/>
                  <a:ext cx="828360" cy="47533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B62CF09-E58E-BF4B-B73A-599CDD51606B}"/>
                    </a:ext>
                  </a:extLst>
                </p:cNvPr>
                <p:cNvCxnSpPr>
                  <a:cxnSpLocks/>
                </p:cNvCxnSpPr>
                <p:nvPr/>
              </p:nvCxnSpPr>
              <p:spPr bwMode="auto">
                <a:xfrm flipH="1">
                  <a:off x="3353834" y="3785020"/>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93A479B-546E-7841-AF23-D272AD875376}"/>
                    </a:ext>
                  </a:extLst>
                </p:cNvPr>
                <p:cNvCxnSpPr>
                  <a:cxnSpLocks/>
                </p:cNvCxnSpPr>
                <p:nvPr/>
              </p:nvCxnSpPr>
              <p:spPr bwMode="auto">
                <a:xfrm flipH="1" flipV="1">
                  <a:off x="3463564" y="3584047"/>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EA97D8D-AA35-1943-BBE5-41BA906760FE}"/>
                    </a:ext>
                  </a:extLst>
                </p:cNvPr>
                <p:cNvCxnSpPr>
                  <a:cxnSpLocks/>
                </p:cNvCxnSpPr>
                <p:nvPr/>
              </p:nvCxnSpPr>
              <p:spPr bwMode="auto">
                <a:xfrm flipH="1" flipV="1">
                  <a:off x="2638342" y="4057456"/>
                  <a:ext cx="726546" cy="220833"/>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5AB5D31-5E7F-A84D-9BF9-6EE16877E6DB}"/>
                    </a:ext>
                  </a:extLst>
                </p:cNvPr>
                <p:cNvCxnSpPr>
                  <a:cxnSpLocks/>
                </p:cNvCxnSpPr>
                <p:nvPr/>
              </p:nvCxnSpPr>
              <p:spPr bwMode="auto">
                <a:xfrm>
                  <a:off x="2638342" y="4057456"/>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FE65E07-9E8A-1B46-9679-3F4808BA4AE3}"/>
                    </a:ext>
                  </a:extLst>
                </p:cNvPr>
                <p:cNvCxnSpPr>
                  <a:cxnSpLocks/>
                </p:cNvCxnSpPr>
                <p:nvPr/>
              </p:nvCxnSpPr>
              <p:spPr bwMode="auto">
                <a:xfrm flipH="1" flipV="1">
                  <a:off x="2627030" y="4466501"/>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2D4578F1-3BC7-4E4C-84E4-5949B033BAB2}"/>
                    </a:ext>
                  </a:extLst>
                </p:cNvPr>
                <p:cNvCxnSpPr>
                  <a:cxnSpLocks/>
                </p:cNvCxnSpPr>
                <p:nvPr/>
              </p:nvCxnSpPr>
              <p:spPr bwMode="auto">
                <a:xfrm>
                  <a:off x="3333433" y="4260049"/>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B9EE6DF-1429-C64A-83EF-41136F6FADEB}"/>
                    </a:ext>
                  </a:extLst>
                </p:cNvPr>
                <p:cNvCxnSpPr>
                  <a:cxnSpLocks/>
                </p:cNvCxnSpPr>
                <p:nvPr/>
              </p:nvCxnSpPr>
              <p:spPr bwMode="auto">
                <a:xfrm>
                  <a:off x="4196811" y="3789025"/>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21FBC4F-CE9C-204C-ACAA-F7CC3AB60B59}"/>
                    </a:ext>
                  </a:extLst>
                </p:cNvPr>
                <p:cNvCxnSpPr>
                  <a:cxnSpLocks/>
                </p:cNvCxnSpPr>
                <p:nvPr/>
              </p:nvCxnSpPr>
              <p:spPr bwMode="auto">
                <a:xfrm flipH="1">
                  <a:off x="3370343" y="4185536"/>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cxnSp>
            <p:nvCxnSpPr>
              <p:cNvPr id="264" name="Straight Connector 263">
                <a:extLst>
                  <a:ext uri="{FF2B5EF4-FFF2-40B4-BE49-F238E27FC236}">
                    <a16:creationId xmlns:a16="http://schemas.microsoft.com/office/drawing/2014/main" id="{91716350-5BAF-B34F-9CD4-7D42DFCF79BC}"/>
                  </a:ext>
                </a:extLst>
              </p:cNvPr>
              <p:cNvCxnSpPr>
                <a:cxnSpLocks/>
              </p:cNvCxnSpPr>
              <p:nvPr/>
            </p:nvCxnSpPr>
            <p:spPr bwMode="auto">
              <a:xfrm>
                <a:off x="1611609" y="4608546"/>
                <a:ext cx="847378" cy="246190"/>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65" name="TextBox 264">
                <a:extLst>
                  <a:ext uri="{FF2B5EF4-FFF2-40B4-BE49-F238E27FC236}">
                    <a16:creationId xmlns:a16="http://schemas.microsoft.com/office/drawing/2014/main" id="{1D4EFE33-2EBE-C94F-B1CC-F6B4BBE0812A}"/>
                  </a:ext>
                </a:extLst>
              </p:cNvPr>
              <p:cNvSpPr txBox="1"/>
              <p:nvPr/>
            </p:nvSpPr>
            <p:spPr>
              <a:xfrm>
                <a:off x="2310113" y="4820850"/>
                <a:ext cx="234360" cy="307777"/>
              </a:xfrm>
              <a:prstGeom prst="rect">
                <a:avLst/>
              </a:prstGeom>
              <a:noFill/>
            </p:spPr>
            <p:txBody>
              <a:bodyPr wrap="squar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grpSp>
        <p:grpSp>
          <p:nvGrpSpPr>
            <p:cNvPr id="274" name="Group 273">
              <a:extLst>
                <a:ext uri="{FF2B5EF4-FFF2-40B4-BE49-F238E27FC236}">
                  <a16:creationId xmlns:a16="http://schemas.microsoft.com/office/drawing/2014/main" id="{3C04BA7B-C5CA-964B-89AC-D4FC2057FF1F}"/>
                </a:ext>
              </a:extLst>
            </p:cNvPr>
            <p:cNvGrpSpPr/>
            <p:nvPr/>
          </p:nvGrpSpPr>
          <p:grpSpPr>
            <a:xfrm>
              <a:off x="3739806" y="3425651"/>
              <a:ext cx="1985278" cy="1427080"/>
              <a:chOff x="3777828" y="4441403"/>
              <a:chExt cx="1985278" cy="1427080"/>
            </a:xfrm>
          </p:grpSpPr>
          <p:grpSp>
            <p:nvGrpSpPr>
              <p:cNvPr id="240" name="Group 239">
                <a:extLst>
                  <a:ext uri="{FF2B5EF4-FFF2-40B4-BE49-F238E27FC236}">
                    <a16:creationId xmlns:a16="http://schemas.microsoft.com/office/drawing/2014/main" id="{B11D580E-9FFF-7047-B7B6-EA12F145F605}"/>
                  </a:ext>
                </a:extLst>
              </p:cNvPr>
              <p:cNvGrpSpPr/>
              <p:nvPr/>
            </p:nvGrpSpPr>
            <p:grpSpPr>
              <a:xfrm>
                <a:off x="3777828" y="4441403"/>
                <a:ext cx="1985278" cy="1125997"/>
                <a:chOff x="6189838" y="3232730"/>
                <a:chExt cx="1985278" cy="1125997"/>
              </a:xfrm>
            </p:grpSpPr>
            <p:pic>
              <p:nvPicPr>
                <p:cNvPr id="223" name="Picture 222">
                  <a:extLst>
                    <a:ext uri="{FF2B5EF4-FFF2-40B4-BE49-F238E27FC236}">
                      <a16:creationId xmlns:a16="http://schemas.microsoft.com/office/drawing/2014/main" id="{AD11CF3C-AE31-AF49-9C3B-7448BEC13285}"/>
                    </a:ext>
                  </a:extLst>
                </p:cNvPr>
                <p:cNvPicPr>
                  <a:picLocks noChangeAspect="1"/>
                </p:cNvPicPr>
                <p:nvPr/>
              </p:nvPicPr>
              <p:blipFill rotWithShape="1">
                <a:blip r:embed="rId20"/>
                <a:srcRect l="4054" t="50000" r="1208" b="4300"/>
                <a:stretch/>
              </p:blipFill>
              <p:spPr>
                <a:xfrm>
                  <a:off x="6189838" y="3429000"/>
                  <a:ext cx="1190597" cy="457200"/>
                </a:xfrm>
                <a:prstGeom prst="rect">
                  <a:avLst/>
                </a:prstGeom>
                <a:ln>
                  <a:solidFill>
                    <a:srgbClr val="000000"/>
                  </a:solidFill>
                </a:ln>
                <a:scene3d>
                  <a:camera prst="isometricRightUp"/>
                  <a:lightRig rig="threePt" dir="t"/>
                </a:scene3d>
              </p:spPr>
            </p:pic>
            <p:pic>
              <p:nvPicPr>
                <p:cNvPr id="224" name="Picture 223">
                  <a:extLst>
                    <a:ext uri="{FF2B5EF4-FFF2-40B4-BE49-F238E27FC236}">
                      <a16:creationId xmlns:a16="http://schemas.microsoft.com/office/drawing/2014/main" id="{E9AD46E4-9005-FF4F-A701-69A9857423DD}"/>
                    </a:ext>
                  </a:extLst>
                </p:cNvPr>
                <p:cNvPicPr>
                  <a:picLocks noChangeAspect="1"/>
                </p:cNvPicPr>
                <p:nvPr/>
              </p:nvPicPr>
              <p:blipFill rotWithShape="1">
                <a:blip r:embed="rId21"/>
                <a:srcRect l="4268" t="50000" r="996" b="4300"/>
                <a:stretch/>
              </p:blipFill>
              <p:spPr>
                <a:xfrm>
                  <a:off x="6311105" y="3460651"/>
                  <a:ext cx="1190597" cy="457200"/>
                </a:xfrm>
                <a:prstGeom prst="rect">
                  <a:avLst/>
                </a:prstGeom>
                <a:ln>
                  <a:solidFill>
                    <a:srgbClr val="000000"/>
                  </a:solidFill>
                </a:ln>
                <a:scene3d>
                  <a:camera prst="isometricRightUp"/>
                  <a:lightRig rig="threePt" dir="t"/>
                </a:scene3d>
              </p:spPr>
            </p:pic>
            <p:pic>
              <p:nvPicPr>
                <p:cNvPr id="225" name="Picture 224">
                  <a:extLst>
                    <a:ext uri="{FF2B5EF4-FFF2-40B4-BE49-F238E27FC236}">
                      <a16:creationId xmlns:a16="http://schemas.microsoft.com/office/drawing/2014/main" id="{C8F13AE6-1F7A-7E40-90BC-C65D679F553C}"/>
                    </a:ext>
                  </a:extLst>
                </p:cNvPr>
                <p:cNvPicPr>
                  <a:picLocks noChangeAspect="1"/>
                </p:cNvPicPr>
                <p:nvPr/>
              </p:nvPicPr>
              <p:blipFill rotWithShape="1">
                <a:blip r:embed="rId22"/>
                <a:srcRect l="4054" t="50000" r="782" b="4300"/>
                <a:stretch/>
              </p:blipFill>
              <p:spPr>
                <a:xfrm>
                  <a:off x="6410580" y="3498035"/>
                  <a:ext cx="1195960" cy="457200"/>
                </a:xfrm>
                <a:prstGeom prst="rect">
                  <a:avLst/>
                </a:prstGeom>
                <a:ln>
                  <a:solidFill>
                    <a:srgbClr val="000000"/>
                  </a:solidFill>
                </a:ln>
                <a:scene3d>
                  <a:camera prst="isometricRightUp"/>
                  <a:lightRig rig="threePt" dir="t"/>
                </a:scene3d>
              </p:spPr>
            </p:pic>
            <p:pic>
              <p:nvPicPr>
                <p:cNvPr id="226" name="Picture 225">
                  <a:extLst>
                    <a:ext uri="{FF2B5EF4-FFF2-40B4-BE49-F238E27FC236}">
                      <a16:creationId xmlns:a16="http://schemas.microsoft.com/office/drawing/2014/main" id="{33D7D09E-E9DF-8045-8156-6C5AA59A1D8F}"/>
                    </a:ext>
                  </a:extLst>
                </p:cNvPr>
                <p:cNvPicPr>
                  <a:picLocks noChangeAspect="1"/>
                </p:cNvPicPr>
                <p:nvPr/>
              </p:nvPicPr>
              <p:blipFill rotWithShape="1">
                <a:blip r:embed="rId23"/>
                <a:srcRect l="4054" t="50000" r="782" b="4300"/>
                <a:stretch/>
              </p:blipFill>
              <p:spPr>
                <a:xfrm>
                  <a:off x="6528493" y="3533005"/>
                  <a:ext cx="1195960" cy="457200"/>
                </a:xfrm>
                <a:prstGeom prst="rect">
                  <a:avLst/>
                </a:prstGeom>
                <a:ln>
                  <a:solidFill>
                    <a:srgbClr val="000000"/>
                  </a:solidFill>
                </a:ln>
                <a:scene3d>
                  <a:camera prst="isometricRightUp"/>
                  <a:lightRig rig="threePt" dir="t"/>
                </a:scene3d>
              </p:spPr>
            </p:pic>
            <p:pic>
              <p:nvPicPr>
                <p:cNvPr id="227" name="Picture 226">
                  <a:extLst>
                    <a:ext uri="{FF2B5EF4-FFF2-40B4-BE49-F238E27FC236}">
                      <a16:creationId xmlns:a16="http://schemas.microsoft.com/office/drawing/2014/main" id="{B04A7BED-C354-BA48-86EA-B4C14BDC8EEA}"/>
                    </a:ext>
                  </a:extLst>
                </p:cNvPr>
                <p:cNvPicPr>
                  <a:picLocks noChangeAspect="1"/>
                </p:cNvPicPr>
                <p:nvPr/>
              </p:nvPicPr>
              <p:blipFill rotWithShape="1">
                <a:blip r:embed="rId24"/>
                <a:srcRect l="4054" t="50000" r="995" b="4300"/>
                <a:stretch/>
              </p:blipFill>
              <p:spPr>
                <a:xfrm>
                  <a:off x="6646227" y="3581514"/>
                  <a:ext cx="1188720" cy="455453"/>
                </a:xfrm>
                <a:prstGeom prst="rect">
                  <a:avLst/>
                </a:prstGeom>
                <a:ln>
                  <a:solidFill>
                    <a:srgbClr val="000000"/>
                  </a:solidFill>
                </a:ln>
                <a:scene3d>
                  <a:camera prst="isometricRightUp"/>
                  <a:lightRig rig="threePt" dir="t"/>
                </a:scene3d>
              </p:spPr>
            </p:pic>
            <p:pic>
              <p:nvPicPr>
                <p:cNvPr id="228" name="Picture 227">
                  <a:extLst>
                    <a:ext uri="{FF2B5EF4-FFF2-40B4-BE49-F238E27FC236}">
                      <a16:creationId xmlns:a16="http://schemas.microsoft.com/office/drawing/2014/main" id="{64011479-1016-194F-AEB6-5D3CF14363BB}"/>
                    </a:ext>
                  </a:extLst>
                </p:cNvPr>
                <p:cNvPicPr>
                  <a:picLocks noChangeAspect="1"/>
                </p:cNvPicPr>
                <p:nvPr/>
              </p:nvPicPr>
              <p:blipFill rotWithShape="1">
                <a:blip r:embed="rId25"/>
                <a:srcRect l="4268" t="50000" r="986" b="4300"/>
                <a:stretch/>
              </p:blipFill>
              <p:spPr>
                <a:xfrm>
                  <a:off x="6759623" y="3616460"/>
                  <a:ext cx="1188720" cy="456430"/>
                </a:xfrm>
                <a:prstGeom prst="rect">
                  <a:avLst/>
                </a:prstGeom>
                <a:ln>
                  <a:solidFill>
                    <a:srgbClr val="000000"/>
                  </a:solidFill>
                </a:ln>
                <a:scene3d>
                  <a:camera prst="isometricRightUp"/>
                  <a:lightRig rig="threePt" dir="t"/>
                </a:scene3d>
              </p:spPr>
            </p:pic>
            <p:pic>
              <p:nvPicPr>
                <p:cNvPr id="229" name="Picture 228">
                  <a:extLst>
                    <a:ext uri="{FF2B5EF4-FFF2-40B4-BE49-F238E27FC236}">
                      <a16:creationId xmlns:a16="http://schemas.microsoft.com/office/drawing/2014/main" id="{D75D1306-6678-B647-B723-14E2D275933D}"/>
                    </a:ext>
                  </a:extLst>
                </p:cNvPr>
                <p:cNvPicPr>
                  <a:picLocks noChangeAspect="1"/>
                </p:cNvPicPr>
                <p:nvPr/>
              </p:nvPicPr>
              <p:blipFill rotWithShape="1">
                <a:blip r:embed="rId26"/>
                <a:srcRect l="4267" t="50000" r="1070" b="4300"/>
                <a:stretch/>
              </p:blipFill>
              <p:spPr>
                <a:xfrm>
                  <a:off x="6872536" y="3637394"/>
                  <a:ext cx="1189667" cy="457200"/>
                </a:xfrm>
                <a:prstGeom prst="rect">
                  <a:avLst/>
                </a:prstGeom>
                <a:ln>
                  <a:solidFill>
                    <a:srgbClr val="000000"/>
                  </a:solidFill>
                </a:ln>
                <a:scene3d>
                  <a:camera prst="isometricRightUp"/>
                  <a:lightRig rig="threePt" dir="t"/>
                </a:scene3d>
              </p:spPr>
            </p:pic>
            <p:pic>
              <p:nvPicPr>
                <p:cNvPr id="230" name="Picture 229">
                  <a:extLst>
                    <a:ext uri="{FF2B5EF4-FFF2-40B4-BE49-F238E27FC236}">
                      <a16:creationId xmlns:a16="http://schemas.microsoft.com/office/drawing/2014/main" id="{AECEC1DF-CA01-A541-B57F-62116C1C7D3E}"/>
                    </a:ext>
                  </a:extLst>
                </p:cNvPr>
                <p:cNvPicPr>
                  <a:picLocks noChangeAspect="1"/>
                </p:cNvPicPr>
                <p:nvPr/>
              </p:nvPicPr>
              <p:blipFill rotWithShape="1">
                <a:blip r:embed="rId27"/>
                <a:srcRect l="4268" t="50000" r="1105" b="4300"/>
                <a:stretch/>
              </p:blipFill>
              <p:spPr>
                <a:xfrm>
                  <a:off x="6985889" y="3681783"/>
                  <a:ext cx="1189227" cy="457200"/>
                </a:xfrm>
                <a:prstGeom prst="rect">
                  <a:avLst/>
                </a:prstGeom>
                <a:ln>
                  <a:solidFill>
                    <a:srgbClr val="000000"/>
                  </a:solidFill>
                </a:ln>
                <a:scene3d>
                  <a:camera prst="isometricRightUp"/>
                  <a:lightRig rig="threePt" dir="t"/>
                </a:scene3d>
              </p:spPr>
            </p:pic>
            <p:cxnSp>
              <p:nvCxnSpPr>
                <p:cNvPr id="231" name="Straight Connector 230">
                  <a:extLst>
                    <a:ext uri="{FF2B5EF4-FFF2-40B4-BE49-F238E27FC236}">
                      <a16:creationId xmlns:a16="http://schemas.microsoft.com/office/drawing/2014/main" id="{BF725F17-A424-FC48-A164-686AB9039AB9}"/>
                    </a:ext>
                  </a:extLst>
                </p:cNvPr>
                <p:cNvCxnSpPr>
                  <a:cxnSpLocks/>
                </p:cNvCxnSpPr>
                <p:nvPr/>
              </p:nvCxnSpPr>
              <p:spPr bwMode="auto">
                <a:xfrm flipH="1">
                  <a:off x="6372790" y="3239944"/>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F081088A-A97D-ED4A-A805-B02F20BC736C}"/>
                    </a:ext>
                  </a:extLst>
                </p:cNvPr>
                <p:cNvCxnSpPr>
                  <a:cxnSpLocks/>
                </p:cNvCxnSpPr>
                <p:nvPr/>
              </p:nvCxnSpPr>
              <p:spPr bwMode="auto">
                <a:xfrm flipH="1" flipV="1">
                  <a:off x="6354761" y="4091072"/>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A47641AA-1793-8540-A730-1C8632969BF8}"/>
                    </a:ext>
                  </a:extLst>
                </p:cNvPr>
                <p:cNvCxnSpPr>
                  <a:cxnSpLocks/>
                </p:cNvCxnSpPr>
                <p:nvPr/>
              </p:nvCxnSpPr>
              <p:spPr bwMode="auto">
                <a:xfrm>
                  <a:off x="6372789" y="3704544"/>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3666BF1-F034-4A4A-9FA7-1C4B4969FE67}"/>
                    </a:ext>
                  </a:extLst>
                </p:cNvPr>
                <p:cNvCxnSpPr>
                  <a:cxnSpLocks/>
                </p:cNvCxnSpPr>
                <p:nvPr/>
              </p:nvCxnSpPr>
              <p:spPr bwMode="auto">
                <a:xfrm>
                  <a:off x="7168577" y="3970444"/>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8397B6E-BF58-B44E-A8F9-3E3BC198AD41}"/>
                    </a:ext>
                  </a:extLst>
                </p:cNvPr>
                <p:cNvCxnSpPr>
                  <a:cxnSpLocks/>
                </p:cNvCxnSpPr>
                <p:nvPr/>
              </p:nvCxnSpPr>
              <p:spPr bwMode="auto">
                <a:xfrm>
                  <a:off x="8011562" y="3477711"/>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5F90A0D6-60B7-844B-BC7C-F25B002A6E53}"/>
                    </a:ext>
                  </a:extLst>
                </p:cNvPr>
                <p:cNvCxnSpPr>
                  <a:cxnSpLocks/>
                </p:cNvCxnSpPr>
                <p:nvPr/>
              </p:nvCxnSpPr>
              <p:spPr bwMode="auto">
                <a:xfrm flipH="1" flipV="1">
                  <a:off x="6355873" y="3711085"/>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C8A26E7-A7D4-784D-A2A5-21D6ECB51996}"/>
                    </a:ext>
                  </a:extLst>
                </p:cNvPr>
                <p:cNvCxnSpPr>
                  <a:cxnSpLocks/>
                </p:cNvCxnSpPr>
                <p:nvPr/>
              </p:nvCxnSpPr>
              <p:spPr bwMode="auto">
                <a:xfrm flipH="1" flipV="1">
                  <a:off x="7201150" y="3232730"/>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CF52E78-445B-0B4B-A9EB-3DD9E756EA9A}"/>
                    </a:ext>
                  </a:extLst>
                </p:cNvPr>
                <p:cNvCxnSpPr>
                  <a:cxnSpLocks/>
                </p:cNvCxnSpPr>
                <p:nvPr/>
              </p:nvCxnSpPr>
              <p:spPr bwMode="auto">
                <a:xfrm flipH="1">
                  <a:off x="7167465" y="3862702"/>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1CA95CD-06B6-7240-9AA9-82F0DD8C422B}"/>
                    </a:ext>
                  </a:extLst>
                </p:cNvPr>
                <p:cNvCxnSpPr>
                  <a:cxnSpLocks/>
                </p:cNvCxnSpPr>
                <p:nvPr/>
              </p:nvCxnSpPr>
              <p:spPr bwMode="auto">
                <a:xfrm flipH="1">
                  <a:off x="7159440" y="3497477"/>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grpSp>
          <p:cxnSp>
            <p:nvCxnSpPr>
              <p:cNvPr id="267" name="Straight Connector 266">
                <a:extLst>
                  <a:ext uri="{FF2B5EF4-FFF2-40B4-BE49-F238E27FC236}">
                    <a16:creationId xmlns:a16="http://schemas.microsoft.com/office/drawing/2014/main" id="{A146D10C-5B2E-6E4C-BD6F-8FDE31E04777}"/>
                  </a:ext>
                </a:extLst>
              </p:cNvPr>
              <p:cNvCxnSpPr>
                <a:cxnSpLocks/>
              </p:cNvCxnSpPr>
              <p:nvPr/>
            </p:nvCxnSpPr>
            <p:spPr bwMode="auto">
              <a:xfrm>
                <a:off x="3960779" y="5312583"/>
                <a:ext cx="914945" cy="304527"/>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sp>
            <p:nvSpPr>
              <p:cNvPr id="268" name="TextBox 267">
                <a:extLst>
                  <a:ext uri="{FF2B5EF4-FFF2-40B4-BE49-F238E27FC236}">
                    <a16:creationId xmlns:a16="http://schemas.microsoft.com/office/drawing/2014/main" id="{6E6AEA9F-26EC-2747-955B-C73A1E08020F}"/>
                  </a:ext>
                </a:extLst>
              </p:cNvPr>
              <p:cNvSpPr txBox="1"/>
              <p:nvPr/>
            </p:nvSpPr>
            <p:spPr>
              <a:xfrm>
                <a:off x="4711397" y="5560706"/>
                <a:ext cx="234360"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grpSp>
        <p:cxnSp>
          <p:nvCxnSpPr>
            <p:cNvPr id="279" name="Straight Connector 278">
              <a:extLst>
                <a:ext uri="{FF2B5EF4-FFF2-40B4-BE49-F238E27FC236}">
                  <a16:creationId xmlns:a16="http://schemas.microsoft.com/office/drawing/2014/main" id="{596E5252-3CD6-8A40-877E-2E6861AE03CF}"/>
                </a:ext>
              </a:extLst>
            </p:cNvPr>
            <p:cNvCxnSpPr>
              <a:cxnSpLocks/>
            </p:cNvCxnSpPr>
            <p:nvPr/>
          </p:nvCxnSpPr>
          <p:spPr bwMode="auto">
            <a:xfrm>
              <a:off x="3367646" y="3452143"/>
              <a:ext cx="651875" cy="239612"/>
            </a:xfrm>
            <a:prstGeom prst="line">
              <a:avLst/>
            </a:prstGeom>
            <a:solidFill>
              <a:schemeClr val="accent1"/>
            </a:solidFill>
            <a:ln w="19050" cap="flat" cmpd="sng" algn="ctr">
              <a:solidFill>
                <a:srgbClr val="000000"/>
              </a:solidFill>
              <a:prstDash val="sysDot"/>
              <a:round/>
              <a:headEnd type="none" w="med" len="med"/>
              <a:tailEnd type="none" w="med" len="med"/>
            </a:ln>
            <a:effectLst/>
          </p:spPr>
        </p:cxnSp>
        <p:sp>
          <p:nvSpPr>
            <p:cNvPr id="281" name="TextBox 280">
              <a:extLst>
                <a:ext uri="{FF2B5EF4-FFF2-40B4-BE49-F238E27FC236}">
                  <a16:creationId xmlns:a16="http://schemas.microsoft.com/office/drawing/2014/main" id="{CF469856-8BEF-594C-8B32-1E78EE87904F}"/>
                </a:ext>
              </a:extLst>
            </p:cNvPr>
            <p:cNvSpPr txBox="1"/>
            <p:nvPr/>
          </p:nvSpPr>
          <p:spPr>
            <a:xfrm>
              <a:off x="1321378" y="1828382"/>
              <a:ext cx="428322" cy="369332"/>
            </a:xfrm>
            <a:prstGeom prst="rect">
              <a:avLst/>
            </a:prstGeom>
            <a:noFill/>
          </p:spPr>
          <p:txBody>
            <a:bodyPr wrap="none" rtlCol="0">
              <a:spAutoFit/>
            </a:bodyPr>
            <a:lstStyle/>
            <a:p>
              <a:r>
                <a:rPr lang="en-US" i="1" dirty="0">
                  <a:solidFill>
                    <a:srgbClr val="000000"/>
                  </a:solidFill>
                  <a:latin typeface="Times New Roman" panose="02020603050405020304" pitchFamily="18" charset="0"/>
                  <a:cs typeface="Times New Roman" panose="02020603050405020304" pitchFamily="18" charset="0"/>
                </a:rPr>
                <a:t>Q</a:t>
              </a:r>
              <a:r>
                <a:rPr lang="en-US" i="1" baseline="-25000" dirty="0">
                  <a:solidFill>
                    <a:srgbClr val="000000"/>
                  </a:solidFill>
                  <a:latin typeface="Times New Roman" panose="02020603050405020304" pitchFamily="18" charset="0"/>
                  <a:cs typeface="Times New Roman" panose="02020603050405020304" pitchFamily="18" charset="0"/>
                </a:rPr>
                <a:t>1</a:t>
              </a:r>
            </a:p>
          </p:txBody>
        </p:sp>
        <p:sp>
          <p:nvSpPr>
            <p:cNvPr id="282" name="TextBox 281">
              <a:extLst>
                <a:ext uri="{FF2B5EF4-FFF2-40B4-BE49-F238E27FC236}">
                  <a16:creationId xmlns:a16="http://schemas.microsoft.com/office/drawing/2014/main" id="{6EC5EE46-9AE3-8940-9CF1-11849FE1708E}"/>
                </a:ext>
              </a:extLst>
            </p:cNvPr>
            <p:cNvSpPr txBox="1"/>
            <p:nvPr/>
          </p:nvSpPr>
          <p:spPr>
            <a:xfrm>
              <a:off x="2947421" y="2415929"/>
              <a:ext cx="428322" cy="369332"/>
            </a:xfrm>
            <a:prstGeom prst="rect">
              <a:avLst/>
            </a:prstGeom>
            <a:noFill/>
          </p:spPr>
          <p:txBody>
            <a:bodyPr wrap="none" rtlCol="0">
              <a:spAutoFit/>
            </a:bodyPr>
            <a:lstStyle/>
            <a:p>
              <a:r>
                <a:rPr lang="en-US" i="1" dirty="0">
                  <a:solidFill>
                    <a:srgbClr val="000000"/>
                  </a:solidFill>
                  <a:latin typeface="Times New Roman" panose="02020603050405020304" pitchFamily="18" charset="0"/>
                  <a:cs typeface="Times New Roman" panose="02020603050405020304" pitchFamily="18" charset="0"/>
                </a:rPr>
                <a:t>Q</a:t>
              </a:r>
              <a:r>
                <a:rPr lang="en-US" i="1" baseline="-25000" dirty="0">
                  <a:solidFill>
                    <a:srgbClr val="000000"/>
                  </a:solidFill>
                  <a:latin typeface="Times New Roman" panose="02020603050405020304" pitchFamily="18" charset="0"/>
                  <a:cs typeface="Times New Roman" panose="02020603050405020304" pitchFamily="18" charset="0"/>
                </a:rPr>
                <a:t>2</a:t>
              </a:r>
            </a:p>
          </p:txBody>
        </p:sp>
        <p:sp>
          <p:nvSpPr>
            <p:cNvPr id="283" name="TextBox 282">
              <a:extLst>
                <a:ext uri="{FF2B5EF4-FFF2-40B4-BE49-F238E27FC236}">
                  <a16:creationId xmlns:a16="http://schemas.microsoft.com/office/drawing/2014/main" id="{9FC3437C-4359-5840-B559-744939E69E5C}"/>
                </a:ext>
              </a:extLst>
            </p:cNvPr>
            <p:cNvSpPr txBox="1"/>
            <p:nvPr/>
          </p:nvSpPr>
          <p:spPr>
            <a:xfrm>
              <a:off x="4791166" y="3026102"/>
              <a:ext cx="643125" cy="369332"/>
            </a:xfrm>
            <a:prstGeom prst="rect">
              <a:avLst/>
            </a:prstGeom>
            <a:noFill/>
          </p:spPr>
          <p:txBody>
            <a:bodyPr wrap="none" rtlCol="0">
              <a:spAutoFit/>
            </a:bodyPr>
            <a:lstStyle/>
            <a:p>
              <a:r>
                <a:rPr lang="en-US" i="1" dirty="0" err="1">
                  <a:solidFill>
                    <a:srgbClr val="000000"/>
                  </a:solidFill>
                  <a:latin typeface="Times New Roman" panose="02020603050405020304" pitchFamily="18" charset="0"/>
                  <a:cs typeface="Times New Roman" panose="02020603050405020304" pitchFamily="18" charset="0"/>
                </a:rPr>
                <a:t>Q</a:t>
              </a:r>
              <a:r>
                <a:rPr lang="en-US" i="1" baseline="-25000" dirty="0" err="1">
                  <a:solidFill>
                    <a:srgbClr val="000000"/>
                  </a:solidFill>
                  <a:latin typeface="Times New Roman" panose="02020603050405020304" pitchFamily="18" charset="0"/>
                  <a:cs typeface="Times New Roman" panose="02020603050405020304" pitchFamily="18" charset="0"/>
                </a:rPr>
                <a:t>Nblk</a:t>
              </a:r>
              <a:endParaRPr lang="en-US" i="1" baseline="-25000" dirty="0">
                <a:solidFill>
                  <a:srgbClr val="000000"/>
                </a:solidFill>
                <a:latin typeface="Times New Roman" panose="02020603050405020304" pitchFamily="18" charset="0"/>
                <a:cs typeface="Times New Roman" panose="02020603050405020304" pitchFamily="18" charset="0"/>
              </a:endParaRPr>
            </a:p>
          </p:txBody>
        </p:sp>
        <p:cxnSp>
          <p:nvCxnSpPr>
            <p:cNvPr id="258" name="Straight Arrow Connector 257">
              <a:extLst>
                <a:ext uri="{FF2B5EF4-FFF2-40B4-BE49-F238E27FC236}">
                  <a16:creationId xmlns:a16="http://schemas.microsoft.com/office/drawing/2014/main" id="{C2D3780E-9E2E-CB43-9DCB-F581E78FDAFB}"/>
                </a:ext>
              </a:extLst>
            </p:cNvPr>
            <p:cNvCxnSpPr>
              <a:cxnSpLocks/>
            </p:cNvCxnSpPr>
            <p:nvPr/>
          </p:nvCxnSpPr>
          <p:spPr bwMode="auto">
            <a:xfrm>
              <a:off x="4397998" y="2709401"/>
              <a:ext cx="339502" cy="598344"/>
            </a:xfrm>
            <a:prstGeom prst="straightConnector1">
              <a:avLst/>
            </a:prstGeom>
            <a:solidFill>
              <a:schemeClr val="accent1"/>
            </a:solidFill>
            <a:ln w="15875" cap="flat" cmpd="sng" algn="ctr">
              <a:solidFill>
                <a:srgbClr val="DB25D4"/>
              </a:solidFill>
              <a:prstDash val="solid"/>
              <a:round/>
              <a:headEnd type="none" w="med" len="med"/>
              <a:tailEnd type="stealth"/>
            </a:ln>
            <a:effectLst/>
          </p:spPr>
        </p:cxnSp>
      </p:grpSp>
      <p:grpSp>
        <p:nvGrpSpPr>
          <p:cNvPr id="6" name="Group 5">
            <a:extLst>
              <a:ext uri="{FF2B5EF4-FFF2-40B4-BE49-F238E27FC236}">
                <a16:creationId xmlns:a16="http://schemas.microsoft.com/office/drawing/2014/main" id="{D7DD8ECC-0D35-8F4B-B9E1-0A5D8C2E7A0C}"/>
              </a:ext>
            </a:extLst>
          </p:cNvPr>
          <p:cNvGrpSpPr/>
          <p:nvPr/>
        </p:nvGrpSpPr>
        <p:grpSpPr>
          <a:xfrm>
            <a:off x="569310" y="373243"/>
            <a:ext cx="5216833" cy="2818499"/>
            <a:chOff x="569310" y="373243"/>
            <a:chExt cx="5216833" cy="2818499"/>
          </a:xfrm>
        </p:grpSpPr>
        <p:pic>
          <p:nvPicPr>
            <p:cNvPr id="42" name="Picture 41">
              <a:extLst>
                <a:ext uri="{FF2B5EF4-FFF2-40B4-BE49-F238E27FC236}">
                  <a16:creationId xmlns:a16="http://schemas.microsoft.com/office/drawing/2014/main" id="{C130D70C-05EA-C14C-A224-190E384125A1}"/>
                </a:ext>
              </a:extLst>
            </p:cNvPr>
            <p:cNvPicPr>
              <a:picLocks noChangeAspect="1"/>
            </p:cNvPicPr>
            <p:nvPr/>
          </p:nvPicPr>
          <p:blipFill rotWithShape="1">
            <a:blip r:embed="rId8"/>
            <a:srcRect l="3840" t="50000" r="783" b="4300"/>
            <a:stretch/>
          </p:blipFill>
          <p:spPr>
            <a:xfrm>
              <a:off x="569310" y="908219"/>
              <a:ext cx="1198642" cy="457200"/>
            </a:xfrm>
            <a:prstGeom prst="rect">
              <a:avLst/>
            </a:prstGeom>
            <a:ln>
              <a:solidFill>
                <a:srgbClr val="000000"/>
              </a:solidFill>
            </a:ln>
            <a:scene3d>
              <a:camera prst="isometricRightUp"/>
              <a:lightRig rig="threePt" dir="t"/>
            </a:scene3d>
          </p:spPr>
        </p:pic>
        <p:pic>
          <p:nvPicPr>
            <p:cNvPr id="44" name="Picture 43">
              <a:extLst>
                <a:ext uri="{FF2B5EF4-FFF2-40B4-BE49-F238E27FC236}">
                  <a16:creationId xmlns:a16="http://schemas.microsoft.com/office/drawing/2014/main" id="{6FAA28FA-A8C1-1F4B-BDA9-637D0EFAA023}"/>
                </a:ext>
              </a:extLst>
            </p:cNvPr>
            <p:cNvPicPr>
              <a:picLocks noChangeAspect="1"/>
            </p:cNvPicPr>
            <p:nvPr/>
          </p:nvPicPr>
          <p:blipFill rotWithShape="1">
            <a:blip r:embed="rId9"/>
            <a:srcRect l="4054" t="50000" r="995" b="4300"/>
            <a:stretch/>
          </p:blipFill>
          <p:spPr>
            <a:xfrm>
              <a:off x="670410" y="932932"/>
              <a:ext cx="1193279" cy="457200"/>
            </a:xfrm>
            <a:prstGeom prst="rect">
              <a:avLst/>
            </a:prstGeom>
            <a:solidFill>
              <a:srgbClr val="FFFFFF"/>
            </a:solidFill>
            <a:ln>
              <a:solidFill>
                <a:srgbClr val="000000"/>
              </a:solidFill>
            </a:ln>
            <a:scene3d>
              <a:camera prst="isometricRightUp"/>
              <a:lightRig rig="threePt" dir="t"/>
            </a:scene3d>
          </p:spPr>
        </p:pic>
        <p:pic>
          <p:nvPicPr>
            <p:cNvPr id="46" name="Picture 45">
              <a:extLst>
                <a:ext uri="{FF2B5EF4-FFF2-40B4-BE49-F238E27FC236}">
                  <a16:creationId xmlns:a16="http://schemas.microsoft.com/office/drawing/2014/main" id="{D0DC5EF7-7BD5-9F41-9B28-98D777243535}"/>
                </a:ext>
              </a:extLst>
            </p:cNvPr>
            <p:cNvPicPr>
              <a:picLocks noChangeAspect="1"/>
            </p:cNvPicPr>
            <p:nvPr/>
          </p:nvPicPr>
          <p:blipFill rotWithShape="1">
            <a:blip r:embed="rId10"/>
            <a:srcRect l="4054" t="50000" r="995" b="4300"/>
            <a:stretch/>
          </p:blipFill>
          <p:spPr>
            <a:xfrm>
              <a:off x="771510" y="957645"/>
              <a:ext cx="1193279" cy="457200"/>
            </a:xfrm>
            <a:prstGeom prst="rect">
              <a:avLst/>
            </a:prstGeom>
            <a:ln>
              <a:solidFill>
                <a:srgbClr val="000000"/>
              </a:solidFill>
            </a:ln>
            <a:scene3d>
              <a:camera prst="isometricRightUp"/>
              <a:lightRig rig="threePt" dir="t"/>
            </a:scene3d>
          </p:spPr>
        </p:pic>
        <p:pic>
          <p:nvPicPr>
            <p:cNvPr id="48" name="Picture 47">
              <a:extLst>
                <a:ext uri="{FF2B5EF4-FFF2-40B4-BE49-F238E27FC236}">
                  <a16:creationId xmlns:a16="http://schemas.microsoft.com/office/drawing/2014/main" id="{70B978B0-7A00-5B43-AD79-D2D056CD9C2A}"/>
                </a:ext>
              </a:extLst>
            </p:cNvPr>
            <p:cNvPicPr>
              <a:picLocks noChangeAspect="1"/>
            </p:cNvPicPr>
            <p:nvPr/>
          </p:nvPicPr>
          <p:blipFill rotWithShape="1">
            <a:blip r:embed="rId11"/>
            <a:srcRect l="4054" t="50000" r="995" b="4300"/>
            <a:stretch/>
          </p:blipFill>
          <p:spPr>
            <a:xfrm>
              <a:off x="872610" y="988537"/>
              <a:ext cx="1193279" cy="457200"/>
            </a:xfrm>
            <a:prstGeom prst="rect">
              <a:avLst/>
            </a:prstGeom>
            <a:ln>
              <a:solidFill>
                <a:srgbClr val="000000"/>
              </a:solidFill>
            </a:ln>
            <a:scene3d>
              <a:camera prst="isometricRightUp"/>
              <a:lightRig rig="threePt" dir="t"/>
            </a:scene3d>
          </p:spPr>
        </p:pic>
        <p:pic>
          <p:nvPicPr>
            <p:cNvPr id="50" name="Picture 49">
              <a:extLst>
                <a:ext uri="{FF2B5EF4-FFF2-40B4-BE49-F238E27FC236}">
                  <a16:creationId xmlns:a16="http://schemas.microsoft.com/office/drawing/2014/main" id="{434318F9-53D6-6B43-B18A-4E2623F9A0E9}"/>
                </a:ext>
              </a:extLst>
            </p:cNvPr>
            <p:cNvPicPr>
              <a:picLocks noChangeAspect="1"/>
            </p:cNvPicPr>
            <p:nvPr/>
          </p:nvPicPr>
          <p:blipFill rotWithShape="1">
            <a:blip r:embed="rId12"/>
            <a:srcRect l="4054" t="50000" r="995" b="4300"/>
            <a:stretch/>
          </p:blipFill>
          <p:spPr>
            <a:xfrm>
              <a:off x="973710" y="1019429"/>
              <a:ext cx="1193279" cy="457200"/>
            </a:xfrm>
            <a:prstGeom prst="rect">
              <a:avLst/>
            </a:prstGeom>
            <a:ln>
              <a:solidFill>
                <a:srgbClr val="000000"/>
              </a:solidFill>
            </a:ln>
            <a:scene3d>
              <a:camera prst="isometricRightUp"/>
              <a:lightRig rig="threePt" dir="t"/>
            </a:scene3d>
          </p:spPr>
        </p:pic>
        <p:pic>
          <p:nvPicPr>
            <p:cNvPr id="52" name="Picture 51">
              <a:extLst>
                <a:ext uri="{FF2B5EF4-FFF2-40B4-BE49-F238E27FC236}">
                  <a16:creationId xmlns:a16="http://schemas.microsoft.com/office/drawing/2014/main" id="{475458D6-7F97-D949-95BB-E5CA71C14AC3}"/>
                </a:ext>
              </a:extLst>
            </p:cNvPr>
            <p:cNvPicPr>
              <a:picLocks noChangeAspect="1"/>
            </p:cNvPicPr>
            <p:nvPr/>
          </p:nvPicPr>
          <p:blipFill rotWithShape="1">
            <a:blip r:embed="rId13"/>
            <a:srcRect l="4054" t="50000" r="1208" b="4300"/>
            <a:stretch/>
          </p:blipFill>
          <p:spPr>
            <a:xfrm>
              <a:off x="1057629" y="1050321"/>
              <a:ext cx="1190597" cy="457200"/>
            </a:xfrm>
            <a:prstGeom prst="rect">
              <a:avLst/>
            </a:prstGeom>
            <a:ln>
              <a:solidFill>
                <a:srgbClr val="000000"/>
              </a:solidFill>
            </a:ln>
            <a:scene3d>
              <a:camera prst="isometricRightUp"/>
              <a:lightRig rig="threePt" dir="t"/>
            </a:scene3d>
          </p:spPr>
        </p:pic>
        <p:pic>
          <p:nvPicPr>
            <p:cNvPr id="54" name="Picture 53">
              <a:extLst>
                <a:ext uri="{FF2B5EF4-FFF2-40B4-BE49-F238E27FC236}">
                  <a16:creationId xmlns:a16="http://schemas.microsoft.com/office/drawing/2014/main" id="{1CBA22CA-53CE-C14F-A7E3-C843B5A07F54}"/>
                </a:ext>
              </a:extLst>
            </p:cNvPr>
            <p:cNvPicPr>
              <a:picLocks noChangeAspect="1"/>
            </p:cNvPicPr>
            <p:nvPr/>
          </p:nvPicPr>
          <p:blipFill rotWithShape="1">
            <a:blip r:embed="rId14"/>
            <a:srcRect l="4054" t="50000" r="1208" b="4348"/>
            <a:stretch/>
          </p:blipFill>
          <p:spPr>
            <a:xfrm>
              <a:off x="1163007" y="1084302"/>
              <a:ext cx="1191847" cy="457200"/>
            </a:xfrm>
            <a:prstGeom prst="rect">
              <a:avLst/>
            </a:prstGeom>
            <a:ln>
              <a:solidFill>
                <a:srgbClr val="000000"/>
              </a:solidFill>
            </a:ln>
            <a:scene3d>
              <a:camera prst="isometricRightUp"/>
              <a:lightRig rig="threePt" dir="t"/>
            </a:scene3d>
          </p:spPr>
        </p:pic>
        <p:pic>
          <p:nvPicPr>
            <p:cNvPr id="56" name="Picture 55">
              <a:extLst>
                <a:ext uri="{FF2B5EF4-FFF2-40B4-BE49-F238E27FC236}">
                  <a16:creationId xmlns:a16="http://schemas.microsoft.com/office/drawing/2014/main" id="{F4438980-2452-D044-8778-9A8F59CDF3E2}"/>
                </a:ext>
              </a:extLst>
            </p:cNvPr>
            <p:cNvPicPr>
              <a:picLocks noChangeAspect="1"/>
            </p:cNvPicPr>
            <p:nvPr/>
          </p:nvPicPr>
          <p:blipFill rotWithShape="1">
            <a:blip r:embed="rId15"/>
            <a:srcRect l="4054" t="50000" r="1208" b="4300"/>
            <a:stretch/>
          </p:blipFill>
          <p:spPr>
            <a:xfrm>
              <a:off x="1268390" y="1116739"/>
              <a:ext cx="1190597" cy="457200"/>
            </a:xfrm>
            <a:prstGeom prst="rect">
              <a:avLst/>
            </a:prstGeom>
            <a:ln>
              <a:solidFill>
                <a:srgbClr val="000000"/>
              </a:solidFill>
            </a:ln>
            <a:scene3d>
              <a:camera prst="isometricRightUp"/>
              <a:lightRig rig="threePt" dir="t"/>
            </a:scene3d>
          </p:spPr>
        </p:pic>
        <p:pic>
          <p:nvPicPr>
            <p:cNvPr id="58" name="Picture 57">
              <a:extLst>
                <a:ext uri="{FF2B5EF4-FFF2-40B4-BE49-F238E27FC236}">
                  <a16:creationId xmlns:a16="http://schemas.microsoft.com/office/drawing/2014/main" id="{89186296-308E-664E-B10A-C55BA202E021}"/>
                </a:ext>
              </a:extLst>
            </p:cNvPr>
            <p:cNvPicPr>
              <a:picLocks noChangeAspect="1"/>
            </p:cNvPicPr>
            <p:nvPr/>
          </p:nvPicPr>
          <p:blipFill rotWithShape="1">
            <a:blip r:embed="rId16"/>
            <a:srcRect l="4054" t="50000" r="995" b="4300"/>
            <a:stretch/>
          </p:blipFill>
          <p:spPr>
            <a:xfrm>
              <a:off x="1371091" y="1161532"/>
              <a:ext cx="1193279" cy="457200"/>
            </a:xfrm>
            <a:prstGeom prst="rect">
              <a:avLst/>
            </a:prstGeom>
            <a:ln>
              <a:solidFill>
                <a:srgbClr val="000000"/>
              </a:solidFill>
            </a:ln>
            <a:scene3d>
              <a:camera prst="isometricRightUp"/>
              <a:lightRig rig="threePt" dir="t"/>
            </a:scene3d>
          </p:spPr>
        </p:pic>
        <p:pic>
          <p:nvPicPr>
            <p:cNvPr id="60" name="Picture 59">
              <a:extLst>
                <a:ext uri="{FF2B5EF4-FFF2-40B4-BE49-F238E27FC236}">
                  <a16:creationId xmlns:a16="http://schemas.microsoft.com/office/drawing/2014/main" id="{91130726-8EB8-8E46-A64D-E070A6310031}"/>
                </a:ext>
              </a:extLst>
            </p:cNvPr>
            <p:cNvPicPr>
              <a:picLocks noChangeAspect="1"/>
            </p:cNvPicPr>
            <p:nvPr/>
          </p:nvPicPr>
          <p:blipFill rotWithShape="1">
            <a:blip r:embed="rId17"/>
            <a:srcRect l="4054" t="50000" r="995" b="4300"/>
            <a:stretch/>
          </p:blipFill>
          <p:spPr>
            <a:xfrm>
              <a:off x="1473792" y="1186570"/>
              <a:ext cx="1193279" cy="457200"/>
            </a:xfrm>
            <a:prstGeom prst="rect">
              <a:avLst/>
            </a:prstGeom>
            <a:ln>
              <a:solidFill>
                <a:srgbClr val="000000"/>
              </a:solidFill>
            </a:ln>
            <a:scene3d>
              <a:camera prst="isometricRightUp"/>
              <a:lightRig rig="threePt" dir="t"/>
            </a:scene3d>
          </p:spPr>
        </p:pic>
        <p:pic>
          <p:nvPicPr>
            <p:cNvPr id="62" name="Picture 61">
              <a:extLst>
                <a:ext uri="{FF2B5EF4-FFF2-40B4-BE49-F238E27FC236}">
                  <a16:creationId xmlns:a16="http://schemas.microsoft.com/office/drawing/2014/main" id="{AA2088D6-C598-CD48-B408-AD2A7AB4CDDF}"/>
                </a:ext>
              </a:extLst>
            </p:cNvPr>
            <p:cNvPicPr>
              <a:picLocks noChangeAspect="1"/>
            </p:cNvPicPr>
            <p:nvPr/>
          </p:nvPicPr>
          <p:blipFill rotWithShape="1">
            <a:blip r:embed="rId18"/>
            <a:srcRect l="4054" t="50000" r="1208" b="4300"/>
            <a:stretch/>
          </p:blipFill>
          <p:spPr>
            <a:xfrm>
              <a:off x="1579175" y="1207029"/>
              <a:ext cx="1190597" cy="457200"/>
            </a:xfrm>
            <a:prstGeom prst="rect">
              <a:avLst/>
            </a:prstGeom>
            <a:ln>
              <a:solidFill>
                <a:srgbClr val="000000"/>
              </a:solidFill>
            </a:ln>
            <a:scene3d>
              <a:camera prst="isometricRightUp"/>
              <a:lightRig rig="threePt" dir="t"/>
            </a:scene3d>
          </p:spPr>
        </p:pic>
        <p:pic>
          <p:nvPicPr>
            <p:cNvPr id="64" name="Picture 63">
              <a:extLst>
                <a:ext uri="{FF2B5EF4-FFF2-40B4-BE49-F238E27FC236}">
                  <a16:creationId xmlns:a16="http://schemas.microsoft.com/office/drawing/2014/main" id="{04D41B5C-D469-2E4B-BE45-E34365E29295}"/>
                </a:ext>
              </a:extLst>
            </p:cNvPr>
            <p:cNvPicPr>
              <a:picLocks noChangeAspect="1"/>
            </p:cNvPicPr>
            <p:nvPr/>
          </p:nvPicPr>
          <p:blipFill rotWithShape="1">
            <a:blip r:embed="rId19"/>
            <a:srcRect l="4054" t="50000" r="995" b="4300"/>
            <a:stretch/>
          </p:blipFill>
          <p:spPr>
            <a:xfrm>
              <a:off x="1681876" y="1236209"/>
              <a:ext cx="1193279" cy="457200"/>
            </a:xfrm>
            <a:prstGeom prst="rect">
              <a:avLst/>
            </a:prstGeom>
            <a:ln>
              <a:solidFill>
                <a:srgbClr val="000000"/>
              </a:solidFill>
            </a:ln>
            <a:scene3d>
              <a:camera prst="isometricRightUp"/>
              <a:lightRig rig="threePt" dir="t"/>
            </a:scene3d>
          </p:spPr>
        </p:pic>
        <p:pic>
          <p:nvPicPr>
            <p:cNvPr id="66" name="Picture 65">
              <a:extLst>
                <a:ext uri="{FF2B5EF4-FFF2-40B4-BE49-F238E27FC236}">
                  <a16:creationId xmlns:a16="http://schemas.microsoft.com/office/drawing/2014/main" id="{F96BE5A8-C205-DA47-A31C-B5F40FABBC29}"/>
                </a:ext>
              </a:extLst>
            </p:cNvPr>
            <p:cNvPicPr>
              <a:picLocks noChangeAspect="1"/>
            </p:cNvPicPr>
            <p:nvPr/>
          </p:nvPicPr>
          <p:blipFill rotWithShape="1">
            <a:blip r:embed="rId28"/>
            <a:srcRect l="4054" t="50000" r="1208" b="4300"/>
            <a:stretch/>
          </p:blipFill>
          <p:spPr>
            <a:xfrm>
              <a:off x="1787259" y="1278921"/>
              <a:ext cx="1190597" cy="457200"/>
            </a:xfrm>
            <a:prstGeom prst="rect">
              <a:avLst/>
            </a:prstGeom>
            <a:ln>
              <a:solidFill>
                <a:srgbClr val="000000"/>
              </a:solidFill>
            </a:ln>
            <a:scene3d>
              <a:camera prst="isometricRightUp"/>
              <a:lightRig rig="threePt" dir="t"/>
            </a:scene3d>
          </p:spPr>
        </p:pic>
        <p:pic>
          <p:nvPicPr>
            <p:cNvPr id="68" name="Picture 67">
              <a:extLst>
                <a:ext uri="{FF2B5EF4-FFF2-40B4-BE49-F238E27FC236}">
                  <a16:creationId xmlns:a16="http://schemas.microsoft.com/office/drawing/2014/main" id="{EEAD9052-7570-9A49-AA9A-D797D3621FD9}"/>
                </a:ext>
              </a:extLst>
            </p:cNvPr>
            <p:cNvPicPr>
              <a:picLocks noChangeAspect="1"/>
            </p:cNvPicPr>
            <p:nvPr/>
          </p:nvPicPr>
          <p:blipFill rotWithShape="1">
            <a:blip r:embed="rId29"/>
            <a:srcRect l="4054" t="50000" r="995" b="4300"/>
            <a:stretch/>
          </p:blipFill>
          <p:spPr>
            <a:xfrm>
              <a:off x="1896370" y="1311741"/>
              <a:ext cx="1193279" cy="457200"/>
            </a:xfrm>
            <a:prstGeom prst="rect">
              <a:avLst/>
            </a:prstGeom>
            <a:ln>
              <a:solidFill>
                <a:srgbClr val="000000"/>
              </a:solidFill>
            </a:ln>
            <a:scene3d>
              <a:camera prst="isometricRightUp"/>
              <a:lightRig rig="threePt" dir="t"/>
            </a:scene3d>
          </p:spPr>
        </p:pic>
        <p:pic>
          <p:nvPicPr>
            <p:cNvPr id="70" name="Picture 69">
              <a:extLst>
                <a:ext uri="{FF2B5EF4-FFF2-40B4-BE49-F238E27FC236}">
                  <a16:creationId xmlns:a16="http://schemas.microsoft.com/office/drawing/2014/main" id="{96CB4D80-1EE6-1A45-940C-EE6A1E2E5A65}"/>
                </a:ext>
              </a:extLst>
            </p:cNvPr>
            <p:cNvPicPr>
              <a:picLocks noChangeAspect="1"/>
            </p:cNvPicPr>
            <p:nvPr/>
          </p:nvPicPr>
          <p:blipFill rotWithShape="1">
            <a:blip r:embed="rId30"/>
            <a:srcRect l="4054" t="50000" r="995" b="4300"/>
            <a:stretch/>
          </p:blipFill>
          <p:spPr>
            <a:xfrm>
              <a:off x="1997470" y="1345339"/>
              <a:ext cx="1193279" cy="457200"/>
            </a:xfrm>
            <a:prstGeom prst="rect">
              <a:avLst/>
            </a:prstGeom>
            <a:ln>
              <a:solidFill>
                <a:srgbClr val="000000"/>
              </a:solidFill>
            </a:ln>
            <a:scene3d>
              <a:camera prst="isometricRightUp"/>
              <a:lightRig rig="threePt" dir="t"/>
            </a:scene3d>
          </p:spPr>
        </p:pic>
        <p:cxnSp>
          <p:nvCxnSpPr>
            <p:cNvPr id="74" name="Straight Connector 73">
              <a:extLst>
                <a:ext uri="{FF2B5EF4-FFF2-40B4-BE49-F238E27FC236}">
                  <a16:creationId xmlns:a16="http://schemas.microsoft.com/office/drawing/2014/main" id="{87059301-87CD-6542-A86A-9A727EAF0567}"/>
                </a:ext>
              </a:extLst>
            </p:cNvPr>
            <p:cNvCxnSpPr>
              <a:cxnSpLocks/>
            </p:cNvCxnSpPr>
            <p:nvPr/>
          </p:nvCxnSpPr>
          <p:spPr bwMode="auto">
            <a:xfrm>
              <a:off x="738997" y="1585485"/>
              <a:ext cx="4706977" cy="1421345"/>
            </a:xfrm>
            <a:prstGeom prst="line">
              <a:avLst/>
            </a:prstGeom>
            <a:solidFill>
              <a:schemeClr val="accent1"/>
            </a:solidFill>
            <a:ln w="12700" cap="flat" cmpd="sng" algn="ctr">
              <a:solidFill>
                <a:srgbClr val="000000"/>
              </a:solidFill>
              <a:prstDash val="solid"/>
              <a:round/>
              <a:headEnd type="none" w="med" len="med"/>
              <a:tailEnd type="stealth" w="med" len="med"/>
            </a:ln>
            <a:effectLst/>
          </p:spPr>
        </p:cxnSp>
        <p:pic>
          <p:nvPicPr>
            <p:cNvPr id="76" name="Picture 75">
              <a:extLst>
                <a:ext uri="{FF2B5EF4-FFF2-40B4-BE49-F238E27FC236}">
                  <a16:creationId xmlns:a16="http://schemas.microsoft.com/office/drawing/2014/main" id="{CBC65AD1-39A8-C642-9760-348AA39F5EA8}"/>
                </a:ext>
              </a:extLst>
            </p:cNvPr>
            <p:cNvPicPr>
              <a:picLocks noChangeAspect="1"/>
            </p:cNvPicPr>
            <p:nvPr/>
          </p:nvPicPr>
          <p:blipFill rotWithShape="1">
            <a:blip r:embed="rId31"/>
            <a:srcRect l="4054" t="50000" r="782" b="4300"/>
            <a:stretch/>
          </p:blipFill>
          <p:spPr>
            <a:xfrm>
              <a:off x="3583645" y="1822212"/>
              <a:ext cx="1195960" cy="457200"/>
            </a:xfrm>
            <a:prstGeom prst="rect">
              <a:avLst/>
            </a:prstGeom>
            <a:ln>
              <a:solidFill>
                <a:srgbClr val="000000"/>
              </a:solidFill>
            </a:ln>
            <a:scene3d>
              <a:camera prst="isometricRightUp"/>
              <a:lightRig rig="threePt" dir="t"/>
            </a:scene3d>
          </p:spPr>
        </p:pic>
        <p:cxnSp>
          <p:nvCxnSpPr>
            <p:cNvPr id="97" name="Straight Connector 96">
              <a:extLst>
                <a:ext uri="{FF2B5EF4-FFF2-40B4-BE49-F238E27FC236}">
                  <a16:creationId xmlns:a16="http://schemas.microsoft.com/office/drawing/2014/main" id="{428C7F0E-C51D-6341-8667-9823AC0C21A2}"/>
                </a:ext>
              </a:extLst>
            </p:cNvPr>
            <p:cNvCxnSpPr>
              <a:cxnSpLocks/>
            </p:cNvCxnSpPr>
            <p:nvPr/>
          </p:nvCxnSpPr>
          <p:spPr bwMode="auto">
            <a:xfrm>
              <a:off x="738997" y="1155355"/>
              <a:ext cx="0" cy="418584"/>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319FFA8-A9D6-114A-BAB3-8D22840E275E}"/>
                </a:ext>
              </a:extLst>
            </p:cNvPr>
            <p:cNvCxnSpPr>
              <a:cxnSpLocks/>
            </p:cNvCxnSpPr>
            <p:nvPr/>
          </p:nvCxnSpPr>
          <p:spPr bwMode="auto">
            <a:xfrm flipH="1">
              <a:off x="749833" y="692382"/>
              <a:ext cx="828360" cy="47533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85D6015-9223-2045-A05D-CABDCA724C4F}"/>
                </a:ext>
              </a:extLst>
            </p:cNvPr>
            <p:cNvCxnSpPr>
              <a:cxnSpLocks/>
            </p:cNvCxnSpPr>
            <p:nvPr/>
          </p:nvCxnSpPr>
          <p:spPr bwMode="auto">
            <a:xfrm flipH="1" flipV="1">
              <a:off x="1590550" y="704739"/>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1BF981A-C7B7-544D-85F5-D1A354B8DF34}"/>
                </a:ext>
              </a:extLst>
            </p:cNvPr>
            <p:cNvCxnSpPr>
              <a:cxnSpLocks/>
            </p:cNvCxnSpPr>
            <p:nvPr/>
          </p:nvCxnSpPr>
          <p:spPr bwMode="auto">
            <a:xfrm>
              <a:off x="1442994" y="1390132"/>
              <a:ext cx="0" cy="40213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80BFA07-D0A1-754F-95F6-A31796F0E25E}"/>
                </a:ext>
              </a:extLst>
            </p:cNvPr>
            <p:cNvCxnSpPr>
              <a:cxnSpLocks/>
            </p:cNvCxnSpPr>
            <p:nvPr/>
          </p:nvCxnSpPr>
          <p:spPr bwMode="auto">
            <a:xfrm flipV="1">
              <a:off x="1458198" y="928136"/>
              <a:ext cx="820318" cy="468581"/>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799F1B4-96F6-D543-8189-FC4225154CCE}"/>
                </a:ext>
              </a:extLst>
            </p:cNvPr>
            <p:cNvCxnSpPr>
              <a:cxnSpLocks/>
            </p:cNvCxnSpPr>
            <p:nvPr/>
          </p:nvCxnSpPr>
          <p:spPr bwMode="auto">
            <a:xfrm flipH="1" flipV="1">
              <a:off x="741422" y="1179258"/>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D3F6A2E-1F05-3643-84A5-4CA7237DD72E}"/>
                </a:ext>
              </a:extLst>
            </p:cNvPr>
            <p:cNvCxnSpPr>
              <a:cxnSpLocks/>
            </p:cNvCxnSpPr>
            <p:nvPr/>
          </p:nvCxnSpPr>
          <p:spPr bwMode="auto">
            <a:xfrm flipH="1" flipV="1">
              <a:off x="746338" y="1579510"/>
              <a:ext cx="687965" cy="203480"/>
            </a:xfrm>
            <a:prstGeom prst="line">
              <a:avLst/>
            </a:prstGeom>
            <a:solidFill>
              <a:schemeClr val="accent1"/>
            </a:solidFill>
            <a:ln w="22225" cap="flat" cmpd="sng" algn="ctr">
              <a:solidFill>
                <a:srgbClr val="7030A0"/>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9A07400-AE1E-2245-A931-CFC08120E71C}"/>
                </a:ext>
              </a:extLst>
            </p:cNvPr>
            <p:cNvCxnSpPr>
              <a:cxnSpLocks/>
            </p:cNvCxnSpPr>
            <p:nvPr/>
          </p:nvCxnSpPr>
          <p:spPr bwMode="auto">
            <a:xfrm flipH="1">
              <a:off x="1139567" y="809669"/>
              <a:ext cx="828360" cy="475330"/>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16FCD80-EEA4-8147-AE63-BFB5F4881009}"/>
                </a:ext>
              </a:extLst>
            </p:cNvPr>
            <p:cNvCxnSpPr>
              <a:cxnSpLocks/>
            </p:cNvCxnSpPr>
            <p:nvPr/>
          </p:nvCxnSpPr>
          <p:spPr bwMode="auto">
            <a:xfrm flipH="1">
              <a:off x="1855059" y="1024457"/>
              <a:ext cx="833982" cy="49326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5C57739-AEE9-114C-8FF8-0CB2E32E59EA}"/>
                </a:ext>
              </a:extLst>
            </p:cNvPr>
            <p:cNvCxnSpPr>
              <a:cxnSpLocks/>
            </p:cNvCxnSpPr>
            <p:nvPr/>
          </p:nvCxnSpPr>
          <p:spPr bwMode="auto">
            <a:xfrm flipH="1" flipV="1">
              <a:off x="1964789" y="823484"/>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CE36456-89A5-E245-89E6-B7AF959EC5D7}"/>
                </a:ext>
              </a:extLst>
            </p:cNvPr>
            <p:cNvCxnSpPr>
              <a:cxnSpLocks/>
            </p:cNvCxnSpPr>
            <p:nvPr/>
          </p:nvCxnSpPr>
          <p:spPr bwMode="auto">
            <a:xfrm flipH="1" flipV="1">
              <a:off x="1139567" y="1296893"/>
              <a:ext cx="726546" cy="220833"/>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15E0402-90C6-E741-82AE-E67718B61028}"/>
                </a:ext>
              </a:extLst>
            </p:cNvPr>
            <p:cNvCxnSpPr>
              <a:cxnSpLocks/>
            </p:cNvCxnSpPr>
            <p:nvPr/>
          </p:nvCxnSpPr>
          <p:spPr bwMode="auto">
            <a:xfrm>
              <a:off x="1139567" y="1296893"/>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A1C4870-5B00-FE4A-94CF-8663F9795025}"/>
                </a:ext>
              </a:extLst>
            </p:cNvPr>
            <p:cNvCxnSpPr>
              <a:cxnSpLocks/>
            </p:cNvCxnSpPr>
            <p:nvPr/>
          </p:nvCxnSpPr>
          <p:spPr bwMode="auto">
            <a:xfrm flipH="1" flipV="1">
              <a:off x="1128255" y="1705938"/>
              <a:ext cx="724252" cy="201799"/>
            </a:xfrm>
            <a:prstGeom prst="line">
              <a:avLst/>
            </a:prstGeom>
            <a:solidFill>
              <a:schemeClr val="accent1"/>
            </a:solidFill>
            <a:ln w="22225" cap="flat" cmpd="sng" algn="ctr">
              <a:solidFill>
                <a:srgbClr val="FF0000"/>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DA11976-7E51-9C4C-84C6-07AF1289F0D4}"/>
                </a:ext>
              </a:extLst>
            </p:cNvPr>
            <p:cNvCxnSpPr>
              <a:cxnSpLocks/>
            </p:cNvCxnSpPr>
            <p:nvPr/>
          </p:nvCxnSpPr>
          <p:spPr bwMode="auto">
            <a:xfrm>
              <a:off x="1834658" y="1499486"/>
              <a:ext cx="0" cy="405187"/>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nvGrpSpPr>
            <p:cNvPr id="18" name="Group 17">
              <a:extLst>
                <a:ext uri="{FF2B5EF4-FFF2-40B4-BE49-F238E27FC236}">
                  <a16:creationId xmlns:a16="http://schemas.microsoft.com/office/drawing/2014/main" id="{AB55D072-472F-3A45-9678-16FFD3EFB059}"/>
                </a:ext>
              </a:extLst>
            </p:cNvPr>
            <p:cNvGrpSpPr/>
            <p:nvPr/>
          </p:nvGrpSpPr>
          <p:grpSpPr>
            <a:xfrm>
              <a:off x="3692255" y="1683843"/>
              <a:ext cx="2093888" cy="1125997"/>
              <a:chOff x="3692255" y="1881555"/>
              <a:chExt cx="2093888" cy="1125997"/>
            </a:xfrm>
          </p:grpSpPr>
          <p:pic>
            <p:nvPicPr>
              <p:cNvPr id="78" name="Picture 77">
                <a:extLst>
                  <a:ext uri="{FF2B5EF4-FFF2-40B4-BE49-F238E27FC236}">
                    <a16:creationId xmlns:a16="http://schemas.microsoft.com/office/drawing/2014/main" id="{8A45110B-08A1-EB46-A6A1-BF00C462A8E4}"/>
                  </a:ext>
                </a:extLst>
              </p:cNvPr>
              <p:cNvPicPr>
                <a:picLocks noChangeAspect="1"/>
              </p:cNvPicPr>
              <p:nvPr/>
            </p:nvPicPr>
            <p:blipFill rotWithShape="1">
              <a:blip r:embed="rId32"/>
              <a:srcRect l="4054" t="50000" r="1208" b="4300"/>
              <a:stretch/>
            </p:blipFill>
            <p:spPr>
              <a:xfrm>
                <a:off x="3692255" y="2047151"/>
                <a:ext cx="1190597" cy="457200"/>
              </a:xfrm>
              <a:prstGeom prst="rect">
                <a:avLst/>
              </a:prstGeom>
              <a:ln>
                <a:solidFill>
                  <a:srgbClr val="000000"/>
                </a:solidFill>
              </a:ln>
              <a:scene3d>
                <a:camera prst="isometricRightUp"/>
                <a:lightRig rig="threePt" dir="t"/>
              </a:scene3d>
            </p:spPr>
          </p:pic>
          <p:pic>
            <p:nvPicPr>
              <p:cNvPr id="80" name="Picture 79">
                <a:extLst>
                  <a:ext uri="{FF2B5EF4-FFF2-40B4-BE49-F238E27FC236}">
                    <a16:creationId xmlns:a16="http://schemas.microsoft.com/office/drawing/2014/main" id="{BE2F030C-E67B-734D-9A55-14E848A79AC1}"/>
                  </a:ext>
                </a:extLst>
              </p:cNvPr>
              <p:cNvPicPr>
                <a:picLocks noChangeAspect="1"/>
              </p:cNvPicPr>
              <p:nvPr/>
            </p:nvPicPr>
            <p:blipFill rotWithShape="1">
              <a:blip r:embed="rId20"/>
              <a:srcRect l="4054" t="50000" r="1208" b="4300"/>
              <a:stretch/>
            </p:blipFill>
            <p:spPr>
              <a:xfrm>
                <a:off x="3800865" y="2077825"/>
                <a:ext cx="1190597" cy="457200"/>
              </a:xfrm>
              <a:prstGeom prst="rect">
                <a:avLst/>
              </a:prstGeom>
              <a:ln>
                <a:solidFill>
                  <a:srgbClr val="000000"/>
                </a:solidFill>
              </a:ln>
              <a:scene3d>
                <a:camera prst="isometricRightUp"/>
                <a:lightRig rig="threePt" dir="t"/>
              </a:scene3d>
            </p:spPr>
          </p:pic>
          <p:pic>
            <p:nvPicPr>
              <p:cNvPr id="82" name="Picture 81">
                <a:extLst>
                  <a:ext uri="{FF2B5EF4-FFF2-40B4-BE49-F238E27FC236}">
                    <a16:creationId xmlns:a16="http://schemas.microsoft.com/office/drawing/2014/main" id="{22D91C3F-A751-B042-AB03-666100C58C7F}"/>
                  </a:ext>
                </a:extLst>
              </p:cNvPr>
              <p:cNvPicPr>
                <a:picLocks noChangeAspect="1"/>
              </p:cNvPicPr>
              <p:nvPr/>
            </p:nvPicPr>
            <p:blipFill rotWithShape="1">
              <a:blip r:embed="rId21"/>
              <a:srcRect l="4268" t="50000" r="996" b="4300"/>
              <a:stretch/>
            </p:blipFill>
            <p:spPr>
              <a:xfrm>
                <a:off x="3922132" y="2109476"/>
                <a:ext cx="1190597" cy="457200"/>
              </a:xfrm>
              <a:prstGeom prst="rect">
                <a:avLst/>
              </a:prstGeom>
              <a:ln>
                <a:solidFill>
                  <a:srgbClr val="000000"/>
                </a:solidFill>
              </a:ln>
              <a:scene3d>
                <a:camera prst="isometricRightUp"/>
                <a:lightRig rig="threePt" dir="t"/>
              </a:scene3d>
            </p:spPr>
          </p:pic>
          <p:pic>
            <p:nvPicPr>
              <p:cNvPr id="84" name="Picture 83">
                <a:extLst>
                  <a:ext uri="{FF2B5EF4-FFF2-40B4-BE49-F238E27FC236}">
                    <a16:creationId xmlns:a16="http://schemas.microsoft.com/office/drawing/2014/main" id="{1D70CF9C-96B2-F142-81BE-AAD386915EE4}"/>
                  </a:ext>
                </a:extLst>
              </p:cNvPr>
              <p:cNvPicPr>
                <a:picLocks noChangeAspect="1"/>
              </p:cNvPicPr>
              <p:nvPr/>
            </p:nvPicPr>
            <p:blipFill rotWithShape="1">
              <a:blip r:embed="rId22"/>
              <a:srcRect l="4054" t="50000" r="782" b="4300"/>
              <a:stretch/>
            </p:blipFill>
            <p:spPr>
              <a:xfrm>
                <a:off x="4021607" y="2146860"/>
                <a:ext cx="1195960" cy="457200"/>
              </a:xfrm>
              <a:prstGeom prst="rect">
                <a:avLst/>
              </a:prstGeom>
              <a:ln>
                <a:solidFill>
                  <a:srgbClr val="000000"/>
                </a:solidFill>
              </a:ln>
              <a:scene3d>
                <a:camera prst="isometricRightUp"/>
                <a:lightRig rig="threePt" dir="t"/>
              </a:scene3d>
            </p:spPr>
          </p:pic>
          <p:pic>
            <p:nvPicPr>
              <p:cNvPr id="86" name="Picture 85">
                <a:extLst>
                  <a:ext uri="{FF2B5EF4-FFF2-40B4-BE49-F238E27FC236}">
                    <a16:creationId xmlns:a16="http://schemas.microsoft.com/office/drawing/2014/main" id="{EAC09457-5481-1241-AF98-C87C0ABF5FF0}"/>
                  </a:ext>
                </a:extLst>
              </p:cNvPr>
              <p:cNvPicPr>
                <a:picLocks noChangeAspect="1"/>
              </p:cNvPicPr>
              <p:nvPr/>
            </p:nvPicPr>
            <p:blipFill rotWithShape="1">
              <a:blip r:embed="rId23"/>
              <a:srcRect l="4054" t="50000" r="782" b="4300"/>
              <a:stretch/>
            </p:blipFill>
            <p:spPr>
              <a:xfrm>
                <a:off x="4139520" y="2181830"/>
                <a:ext cx="1195960" cy="457200"/>
              </a:xfrm>
              <a:prstGeom prst="rect">
                <a:avLst/>
              </a:prstGeom>
              <a:ln>
                <a:solidFill>
                  <a:srgbClr val="000000"/>
                </a:solidFill>
              </a:ln>
              <a:scene3d>
                <a:camera prst="isometricRightUp"/>
                <a:lightRig rig="threePt" dir="t"/>
              </a:scene3d>
            </p:spPr>
          </p:pic>
          <p:pic>
            <p:nvPicPr>
              <p:cNvPr id="88" name="Picture 87">
                <a:extLst>
                  <a:ext uri="{FF2B5EF4-FFF2-40B4-BE49-F238E27FC236}">
                    <a16:creationId xmlns:a16="http://schemas.microsoft.com/office/drawing/2014/main" id="{D2BB8969-3C46-784F-911C-6221401615D5}"/>
                  </a:ext>
                </a:extLst>
              </p:cNvPr>
              <p:cNvPicPr>
                <a:picLocks noChangeAspect="1"/>
              </p:cNvPicPr>
              <p:nvPr/>
            </p:nvPicPr>
            <p:blipFill rotWithShape="1">
              <a:blip r:embed="rId24"/>
              <a:srcRect l="4054" t="50000" r="995" b="4300"/>
              <a:stretch/>
            </p:blipFill>
            <p:spPr>
              <a:xfrm>
                <a:off x="4257254" y="2230339"/>
                <a:ext cx="1188720" cy="455453"/>
              </a:xfrm>
              <a:prstGeom prst="rect">
                <a:avLst/>
              </a:prstGeom>
              <a:ln>
                <a:solidFill>
                  <a:srgbClr val="000000"/>
                </a:solidFill>
              </a:ln>
              <a:scene3d>
                <a:camera prst="isometricRightUp"/>
                <a:lightRig rig="threePt" dir="t"/>
              </a:scene3d>
            </p:spPr>
          </p:pic>
          <p:pic>
            <p:nvPicPr>
              <p:cNvPr id="90" name="Picture 89">
                <a:extLst>
                  <a:ext uri="{FF2B5EF4-FFF2-40B4-BE49-F238E27FC236}">
                    <a16:creationId xmlns:a16="http://schemas.microsoft.com/office/drawing/2014/main" id="{E8DFE396-258A-F74C-8159-B395F129C133}"/>
                  </a:ext>
                </a:extLst>
              </p:cNvPr>
              <p:cNvPicPr>
                <a:picLocks noChangeAspect="1"/>
              </p:cNvPicPr>
              <p:nvPr/>
            </p:nvPicPr>
            <p:blipFill rotWithShape="1">
              <a:blip r:embed="rId25"/>
              <a:srcRect l="4268" t="50000" r="986" b="4300"/>
              <a:stretch/>
            </p:blipFill>
            <p:spPr>
              <a:xfrm>
                <a:off x="4370650" y="2265285"/>
                <a:ext cx="1188720" cy="456430"/>
              </a:xfrm>
              <a:prstGeom prst="rect">
                <a:avLst/>
              </a:prstGeom>
              <a:ln>
                <a:solidFill>
                  <a:srgbClr val="000000"/>
                </a:solidFill>
              </a:ln>
              <a:scene3d>
                <a:camera prst="isometricRightUp"/>
                <a:lightRig rig="threePt" dir="t"/>
              </a:scene3d>
            </p:spPr>
          </p:pic>
          <p:pic>
            <p:nvPicPr>
              <p:cNvPr id="92" name="Picture 91">
                <a:extLst>
                  <a:ext uri="{FF2B5EF4-FFF2-40B4-BE49-F238E27FC236}">
                    <a16:creationId xmlns:a16="http://schemas.microsoft.com/office/drawing/2014/main" id="{7F6AC7FD-01FF-A04D-A00C-D1D231D05120}"/>
                  </a:ext>
                </a:extLst>
              </p:cNvPr>
              <p:cNvPicPr>
                <a:picLocks noChangeAspect="1"/>
              </p:cNvPicPr>
              <p:nvPr/>
            </p:nvPicPr>
            <p:blipFill rotWithShape="1">
              <a:blip r:embed="rId26"/>
              <a:srcRect l="4267" t="50000" r="1070" b="4300"/>
              <a:stretch/>
            </p:blipFill>
            <p:spPr>
              <a:xfrm>
                <a:off x="4483563" y="2286219"/>
                <a:ext cx="1189667" cy="457200"/>
              </a:xfrm>
              <a:prstGeom prst="rect">
                <a:avLst/>
              </a:prstGeom>
              <a:ln>
                <a:solidFill>
                  <a:srgbClr val="000000"/>
                </a:solidFill>
              </a:ln>
              <a:scene3d>
                <a:camera prst="isometricRightUp"/>
                <a:lightRig rig="threePt" dir="t"/>
              </a:scene3d>
            </p:spPr>
          </p:pic>
          <p:pic>
            <p:nvPicPr>
              <p:cNvPr id="94" name="Picture 93">
                <a:extLst>
                  <a:ext uri="{FF2B5EF4-FFF2-40B4-BE49-F238E27FC236}">
                    <a16:creationId xmlns:a16="http://schemas.microsoft.com/office/drawing/2014/main" id="{B67F4159-B109-9C43-A904-668631434C01}"/>
                  </a:ext>
                </a:extLst>
              </p:cNvPr>
              <p:cNvPicPr>
                <a:picLocks noChangeAspect="1"/>
              </p:cNvPicPr>
              <p:nvPr/>
            </p:nvPicPr>
            <p:blipFill rotWithShape="1">
              <a:blip r:embed="rId27"/>
              <a:srcRect l="4268" t="50000" r="1105" b="4300"/>
              <a:stretch/>
            </p:blipFill>
            <p:spPr>
              <a:xfrm>
                <a:off x="4596916" y="2330608"/>
                <a:ext cx="1189227" cy="457200"/>
              </a:xfrm>
              <a:prstGeom prst="rect">
                <a:avLst/>
              </a:prstGeom>
              <a:ln>
                <a:solidFill>
                  <a:srgbClr val="000000"/>
                </a:solidFill>
              </a:ln>
              <a:scene3d>
                <a:camera prst="isometricRightUp"/>
                <a:lightRig rig="threePt" dir="t"/>
              </a:scene3d>
            </p:spPr>
          </p:pic>
          <p:cxnSp>
            <p:nvCxnSpPr>
              <p:cNvPr id="118" name="Straight Connector 117">
                <a:extLst>
                  <a:ext uri="{FF2B5EF4-FFF2-40B4-BE49-F238E27FC236}">
                    <a16:creationId xmlns:a16="http://schemas.microsoft.com/office/drawing/2014/main" id="{57C0DB10-5BC6-9446-8ACA-10B72E60B958}"/>
                  </a:ext>
                </a:extLst>
              </p:cNvPr>
              <p:cNvCxnSpPr>
                <a:cxnSpLocks/>
              </p:cNvCxnSpPr>
              <p:nvPr/>
            </p:nvCxnSpPr>
            <p:spPr bwMode="auto">
              <a:xfrm flipH="1">
                <a:off x="3983817" y="1888769"/>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F419099-FA24-A94C-9323-C9367BA14309}"/>
                  </a:ext>
                </a:extLst>
              </p:cNvPr>
              <p:cNvCxnSpPr>
                <a:cxnSpLocks/>
              </p:cNvCxnSpPr>
              <p:nvPr/>
            </p:nvCxnSpPr>
            <p:spPr bwMode="auto">
              <a:xfrm flipH="1" flipV="1">
                <a:off x="3965788" y="2739897"/>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7B77FDF-6902-3B44-B841-304FF1E03DD4}"/>
                  </a:ext>
                </a:extLst>
              </p:cNvPr>
              <p:cNvCxnSpPr>
                <a:cxnSpLocks/>
              </p:cNvCxnSpPr>
              <p:nvPr/>
            </p:nvCxnSpPr>
            <p:spPr bwMode="auto">
              <a:xfrm>
                <a:off x="3983816" y="2353369"/>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4B836FC-EBBA-B448-97DD-C46BF666E7C4}"/>
                  </a:ext>
                </a:extLst>
              </p:cNvPr>
              <p:cNvCxnSpPr>
                <a:cxnSpLocks/>
              </p:cNvCxnSpPr>
              <p:nvPr/>
            </p:nvCxnSpPr>
            <p:spPr bwMode="auto">
              <a:xfrm>
                <a:off x="4779604" y="2619269"/>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00B1BA7-6774-A84B-B9CF-9E69C7CBB079}"/>
                  </a:ext>
                </a:extLst>
              </p:cNvPr>
              <p:cNvCxnSpPr>
                <a:cxnSpLocks/>
              </p:cNvCxnSpPr>
              <p:nvPr/>
            </p:nvCxnSpPr>
            <p:spPr bwMode="auto">
              <a:xfrm>
                <a:off x="5622589" y="2126536"/>
                <a:ext cx="1" cy="388283"/>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2ABD543-2DF0-704B-AF81-0B69958BF8BE}"/>
                  </a:ext>
                </a:extLst>
              </p:cNvPr>
              <p:cNvCxnSpPr>
                <a:cxnSpLocks/>
              </p:cNvCxnSpPr>
              <p:nvPr/>
            </p:nvCxnSpPr>
            <p:spPr bwMode="auto">
              <a:xfrm flipH="1" flipV="1">
                <a:off x="3966900" y="2359910"/>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D70B396-83BB-6C4A-A5CF-C886AABCB158}"/>
                  </a:ext>
                </a:extLst>
              </p:cNvPr>
              <p:cNvCxnSpPr>
                <a:cxnSpLocks/>
              </p:cNvCxnSpPr>
              <p:nvPr/>
            </p:nvCxnSpPr>
            <p:spPr bwMode="auto">
              <a:xfrm flipH="1" flipV="1">
                <a:off x="4812177" y="1881555"/>
                <a:ext cx="813817" cy="262796"/>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98A29406-D3A6-5A4D-9EF2-2D0B62AC5456}"/>
                  </a:ext>
                </a:extLst>
              </p:cNvPr>
              <p:cNvCxnSpPr>
                <a:cxnSpLocks/>
              </p:cNvCxnSpPr>
              <p:nvPr/>
            </p:nvCxnSpPr>
            <p:spPr bwMode="auto">
              <a:xfrm flipH="1">
                <a:off x="4778492" y="2511527"/>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D81EEE2-73C2-6B4B-BBF0-6D33364C26CE}"/>
                  </a:ext>
                </a:extLst>
              </p:cNvPr>
              <p:cNvCxnSpPr>
                <a:cxnSpLocks/>
              </p:cNvCxnSpPr>
              <p:nvPr/>
            </p:nvCxnSpPr>
            <p:spPr bwMode="auto">
              <a:xfrm flipH="1">
                <a:off x="4770467" y="2146302"/>
                <a:ext cx="828360" cy="475330"/>
              </a:xfrm>
              <a:prstGeom prst="line">
                <a:avLst/>
              </a:prstGeom>
              <a:solidFill>
                <a:schemeClr val="accent1"/>
              </a:solidFill>
              <a:ln w="22225" cap="flat" cmpd="sng" algn="ctr">
                <a:solidFill>
                  <a:srgbClr val="DB25D4"/>
                </a:solidFill>
                <a:prstDash val="solid"/>
                <a:round/>
                <a:headEnd type="none" w="med" len="med"/>
                <a:tailEnd type="none" w="med" len="med"/>
              </a:ln>
              <a:effectLst/>
            </p:spPr>
          </p:cxnSp>
        </p:grpSp>
        <p:cxnSp>
          <p:nvCxnSpPr>
            <p:cNvPr id="242" name="Straight Connector 241">
              <a:extLst>
                <a:ext uri="{FF2B5EF4-FFF2-40B4-BE49-F238E27FC236}">
                  <a16:creationId xmlns:a16="http://schemas.microsoft.com/office/drawing/2014/main" id="{AF70366F-3A63-1C40-BD91-253F59E00CD2}"/>
                </a:ext>
              </a:extLst>
            </p:cNvPr>
            <p:cNvCxnSpPr>
              <a:cxnSpLocks/>
            </p:cNvCxnSpPr>
            <p:nvPr/>
          </p:nvCxnSpPr>
          <p:spPr bwMode="auto">
            <a:xfrm flipV="1">
              <a:off x="2162774" y="1864467"/>
              <a:ext cx="264519" cy="146936"/>
            </a:xfrm>
            <a:prstGeom prst="line">
              <a:avLst/>
            </a:prstGeom>
            <a:solidFill>
              <a:schemeClr val="accent1"/>
            </a:solidFill>
            <a:ln w="12700" cap="flat" cmpd="sng" algn="ctr">
              <a:solidFill>
                <a:srgbClr val="FF0000"/>
              </a:solidFill>
              <a:prstDash val="solid"/>
              <a:round/>
              <a:headEnd type="none" w="med" len="med"/>
              <a:tailEnd type="triangle" w="med" len="med"/>
            </a:ln>
            <a:effectLst/>
          </p:spPr>
        </p:cxnSp>
        <p:cxnSp>
          <p:nvCxnSpPr>
            <p:cNvPr id="245" name="Straight Connector 244">
              <a:extLst>
                <a:ext uri="{FF2B5EF4-FFF2-40B4-BE49-F238E27FC236}">
                  <a16:creationId xmlns:a16="http://schemas.microsoft.com/office/drawing/2014/main" id="{E8B8BEC2-4C63-5F48-B8DD-BCD1FB6DE1F3}"/>
                </a:ext>
              </a:extLst>
            </p:cNvPr>
            <p:cNvCxnSpPr>
              <a:cxnSpLocks/>
            </p:cNvCxnSpPr>
            <p:nvPr/>
          </p:nvCxnSpPr>
          <p:spPr bwMode="auto">
            <a:xfrm flipH="1" flipV="1">
              <a:off x="2163239" y="1752273"/>
              <a:ext cx="3654" cy="263246"/>
            </a:xfrm>
            <a:prstGeom prst="line">
              <a:avLst/>
            </a:prstGeom>
            <a:solidFill>
              <a:schemeClr val="accent1"/>
            </a:solidFill>
            <a:ln w="12700" cap="flat" cmpd="sng" algn="ctr">
              <a:solidFill>
                <a:srgbClr val="FF0000"/>
              </a:solidFill>
              <a:prstDash val="solid"/>
              <a:round/>
              <a:headEnd type="none" w="med" len="med"/>
              <a:tailEnd type="triangle" w="med" len="med"/>
            </a:ln>
            <a:effectLst/>
          </p:spPr>
        </p:cxnSp>
        <p:sp>
          <p:nvSpPr>
            <p:cNvPr id="249" name="TextBox 248">
              <a:extLst>
                <a:ext uri="{FF2B5EF4-FFF2-40B4-BE49-F238E27FC236}">
                  <a16:creationId xmlns:a16="http://schemas.microsoft.com/office/drawing/2014/main" id="{E9807289-A235-6047-A624-2902B6D5E1FD}"/>
                </a:ext>
              </a:extLst>
            </p:cNvPr>
            <p:cNvSpPr txBox="1"/>
            <p:nvPr/>
          </p:nvSpPr>
          <p:spPr>
            <a:xfrm>
              <a:off x="2371025" y="1767905"/>
              <a:ext cx="255198"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z</a:t>
              </a:r>
            </a:p>
          </p:txBody>
        </p:sp>
        <p:sp>
          <p:nvSpPr>
            <p:cNvPr id="250" name="TextBox 249">
              <a:extLst>
                <a:ext uri="{FF2B5EF4-FFF2-40B4-BE49-F238E27FC236}">
                  <a16:creationId xmlns:a16="http://schemas.microsoft.com/office/drawing/2014/main" id="{09610190-9C34-F545-B5BA-23F1D1A2EB45}"/>
                </a:ext>
              </a:extLst>
            </p:cNvPr>
            <p:cNvSpPr txBox="1"/>
            <p:nvPr/>
          </p:nvSpPr>
          <p:spPr>
            <a:xfrm>
              <a:off x="2115853" y="1487809"/>
              <a:ext cx="264816"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y</a:t>
              </a:r>
            </a:p>
          </p:txBody>
        </p:sp>
        <p:sp>
          <p:nvSpPr>
            <p:cNvPr id="251" name="TextBox 250">
              <a:extLst>
                <a:ext uri="{FF2B5EF4-FFF2-40B4-BE49-F238E27FC236}">
                  <a16:creationId xmlns:a16="http://schemas.microsoft.com/office/drawing/2014/main" id="{398F9DC8-580F-FF49-8750-BA1D524B8053}"/>
                </a:ext>
              </a:extLst>
            </p:cNvPr>
            <p:cNvSpPr txBox="1"/>
            <p:nvPr/>
          </p:nvSpPr>
          <p:spPr>
            <a:xfrm>
              <a:off x="5430706" y="2883965"/>
              <a:ext cx="234360" cy="307777"/>
            </a:xfrm>
            <a:prstGeom prst="rect">
              <a:avLst/>
            </a:prstGeom>
            <a:noFill/>
          </p:spPr>
          <p:txBody>
            <a:bodyPr wrap="none" rtlCol="0">
              <a:spAutoFit/>
            </a:bodyPr>
            <a:lstStyle/>
            <a:p>
              <a:r>
                <a:rPr lang="en-US" sz="1400" b="1" i="1" dirty="0">
                  <a:solidFill>
                    <a:srgbClr val="000000"/>
                  </a:solidFill>
                  <a:latin typeface="Times New Roman" panose="02020603050405020304" pitchFamily="18" charset="0"/>
                  <a:cs typeface="Times New Roman" panose="02020603050405020304" pitchFamily="18" charset="0"/>
                </a:rPr>
                <a:t>t</a:t>
              </a:r>
            </a:p>
          </p:txBody>
        </p:sp>
        <p:cxnSp>
          <p:nvCxnSpPr>
            <p:cNvPr id="75" name="Straight Arrow Connector 74">
              <a:extLst>
                <a:ext uri="{FF2B5EF4-FFF2-40B4-BE49-F238E27FC236}">
                  <a16:creationId xmlns:a16="http://schemas.microsoft.com/office/drawing/2014/main" id="{165B2924-EF41-AB49-8DB8-0955E9B139B1}"/>
                </a:ext>
              </a:extLst>
            </p:cNvPr>
            <p:cNvCxnSpPr>
              <a:cxnSpLocks/>
            </p:cNvCxnSpPr>
            <p:nvPr/>
          </p:nvCxnSpPr>
          <p:spPr bwMode="auto">
            <a:xfrm>
              <a:off x="1993187" y="739284"/>
              <a:ext cx="336361" cy="109011"/>
            </a:xfrm>
            <a:prstGeom prst="straightConnector1">
              <a:avLst/>
            </a:prstGeom>
            <a:solidFill>
              <a:schemeClr val="accent1"/>
            </a:solidFill>
            <a:ln w="9525" cap="flat" cmpd="sng" algn="ctr">
              <a:solidFill>
                <a:srgbClr val="000000"/>
              </a:solidFill>
              <a:prstDash val="solid"/>
              <a:round/>
              <a:headEnd type="stealth"/>
              <a:tailEnd type="stealth"/>
            </a:ln>
            <a:effectLst/>
          </p:spPr>
        </p:cxnSp>
        <p:sp>
          <p:nvSpPr>
            <p:cNvPr id="77" name="TextBox 76">
              <a:extLst>
                <a:ext uri="{FF2B5EF4-FFF2-40B4-BE49-F238E27FC236}">
                  <a16:creationId xmlns:a16="http://schemas.microsoft.com/office/drawing/2014/main" id="{508DAE42-B2CB-6C41-A6E8-FB6D9456CEC5}"/>
                </a:ext>
              </a:extLst>
            </p:cNvPr>
            <p:cNvSpPr txBox="1"/>
            <p:nvPr/>
          </p:nvSpPr>
          <p:spPr>
            <a:xfrm>
              <a:off x="1934532" y="373243"/>
              <a:ext cx="809837" cy="369332"/>
            </a:xfrm>
            <a:prstGeom prst="rect">
              <a:avLst/>
            </a:prstGeom>
            <a:noFill/>
          </p:spPr>
          <p:txBody>
            <a:bodyPr wrap="none" rtlCol="0">
              <a:spAutoFit/>
            </a:bodyPr>
            <a:lstStyle/>
            <a:p>
              <a:r>
                <a:rPr lang="en-US" i="1" dirty="0" err="1">
                  <a:solidFill>
                    <a:srgbClr val="000000"/>
                  </a:solidFill>
                  <a:latin typeface="Times New Roman" panose="02020603050405020304" pitchFamily="18" charset="0"/>
                  <a:cs typeface="Times New Roman" panose="02020603050405020304" pitchFamily="18" charset="0"/>
                </a:rPr>
                <a:t>N</a:t>
              </a:r>
              <a:r>
                <a:rPr lang="en-US" i="1" baseline="-25000" dirty="0" err="1">
                  <a:solidFill>
                    <a:srgbClr val="000000"/>
                  </a:solidFill>
                  <a:latin typeface="Times New Roman" panose="02020603050405020304" pitchFamily="18" charset="0"/>
                  <a:cs typeface="Times New Roman" panose="02020603050405020304" pitchFamily="18" charset="0"/>
                </a:rPr>
                <a:t>overlap</a:t>
              </a:r>
              <a:endParaRPr lang="en-US" i="1" baseline="-25000" dirty="0">
                <a:solidFill>
                  <a:srgbClr val="000000"/>
                </a:solidFill>
                <a:latin typeface="Times New Roman" panose="02020603050405020304" pitchFamily="18" charset="0"/>
                <a:cs typeface="Times New Roman" panose="02020603050405020304" pitchFamily="18" charset="0"/>
              </a:endParaRPr>
            </a:p>
          </p:txBody>
        </p:sp>
        <p:cxnSp>
          <p:nvCxnSpPr>
            <p:cNvPr id="278" name="Straight Connector 277">
              <a:extLst>
                <a:ext uri="{FF2B5EF4-FFF2-40B4-BE49-F238E27FC236}">
                  <a16:creationId xmlns:a16="http://schemas.microsoft.com/office/drawing/2014/main" id="{978693AF-F9A5-964F-B73D-28046FE31A31}"/>
                </a:ext>
              </a:extLst>
            </p:cNvPr>
            <p:cNvCxnSpPr/>
            <p:nvPr/>
          </p:nvCxnSpPr>
          <p:spPr bwMode="auto">
            <a:xfrm>
              <a:off x="2754146" y="1643227"/>
              <a:ext cx="1073884" cy="365386"/>
            </a:xfrm>
            <a:prstGeom prst="line">
              <a:avLst/>
            </a:prstGeom>
            <a:solidFill>
              <a:schemeClr val="accent1"/>
            </a:solidFill>
            <a:ln w="19050" cap="flat" cmpd="sng" algn="ctr">
              <a:solidFill>
                <a:srgbClr val="000000"/>
              </a:solidFill>
              <a:prstDash val="sysDot"/>
              <a:round/>
              <a:headEnd type="none" w="med" len="med"/>
              <a:tailEnd type="none" w="med" len="med"/>
            </a:ln>
            <a:effectLst/>
          </p:spPr>
        </p:cxnSp>
      </p:grpSp>
    </p:spTree>
    <p:extLst>
      <p:ext uri="{BB962C8B-B14F-4D97-AF65-F5344CB8AC3E}">
        <p14:creationId xmlns:p14="http://schemas.microsoft.com/office/powerpoint/2010/main" val="192647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2C464-3CDC-9C49-8D94-2EBCA79D5CB9}"/>
              </a:ext>
            </a:extLst>
          </p:cNvPr>
          <p:cNvSpPr>
            <a:spLocks noGrp="1"/>
          </p:cNvSpPr>
          <p:nvPr>
            <p:ph type="title"/>
          </p:nvPr>
        </p:nvSpPr>
        <p:spPr/>
        <p:txBody>
          <a:bodyPr/>
          <a:lstStyle/>
          <a:p>
            <a:r>
              <a:rPr lang="en-US" sz="3200" dirty="0"/>
              <a:t>Example SPOD Results</a:t>
            </a:r>
          </a:p>
        </p:txBody>
      </p:sp>
      <p:sp>
        <p:nvSpPr>
          <p:cNvPr id="4" name="Slide Number Placeholder 3">
            <a:extLst>
              <a:ext uri="{FF2B5EF4-FFF2-40B4-BE49-F238E27FC236}">
                <a16:creationId xmlns:a16="http://schemas.microsoft.com/office/drawing/2014/main" id="{3587F387-81D4-C942-B4B5-696B36E97BFC}"/>
              </a:ext>
            </a:extLst>
          </p:cNvPr>
          <p:cNvSpPr>
            <a:spLocks noGrp="1"/>
          </p:cNvSpPr>
          <p:nvPr>
            <p:ph type="sldNum" sz="quarter" idx="11"/>
          </p:nvPr>
        </p:nvSpPr>
        <p:spPr/>
        <p:txBody>
          <a:bodyPr/>
          <a:lstStyle/>
          <a:p>
            <a:fld id="{D9A562F7-0190-47F2-B311-FC22AB6C833B}" type="slidenum">
              <a:rPr lang="en-US" smtClean="0"/>
              <a:pPr/>
              <a:t>7</a:t>
            </a:fld>
            <a:endParaRPr lang="en-US" sz="751">
              <a:latin typeface="Times New Roman" pitchFamily="18" charset="0"/>
            </a:endParaRPr>
          </a:p>
        </p:txBody>
      </p:sp>
      <p:sp>
        <p:nvSpPr>
          <p:cNvPr id="9" name="TextBox 8">
            <a:extLst>
              <a:ext uri="{FF2B5EF4-FFF2-40B4-BE49-F238E27FC236}">
                <a16:creationId xmlns:a16="http://schemas.microsoft.com/office/drawing/2014/main" id="{E244AA34-674A-A94C-AF38-CA1DD4EB7C59}"/>
              </a:ext>
            </a:extLst>
          </p:cNvPr>
          <p:cNvSpPr txBox="1"/>
          <p:nvPr/>
        </p:nvSpPr>
        <p:spPr>
          <a:xfrm>
            <a:off x="1096272" y="1278836"/>
            <a:ext cx="2159566" cy="369332"/>
          </a:xfrm>
          <a:prstGeom prst="rect">
            <a:avLst/>
          </a:prstGeom>
          <a:noFill/>
        </p:spPr>
        <p:txBody>
          <a:bodyPr wrap="none" rtlCol="0">
            <a:spAutoFit/>
          </a:bodyPr>
          <a:lstStyle/>
          <a:p>
            <a:r>
              <a:rPr lang="en-US" dirty="0"/>
              <a:t>SPOD Eigenvalues</a:t>
            </a:r>
          </a:p>
        </p:txBody>
      </p:sp>
      <p:pic>
        <p:nvPicPr>
          <p:cNvPr id="13" name="Picture 12">
            <a:extLst>
              <a:ext uri="{FF2B5EF4-FFF2-40B4-BE49-F238E27FC236}">
                <a16:creationId xmlns:a16="http://schemas.microsoft.com/office/drawing/2014/main" id="{BAA627C8-5FF4-BE47-AC60-76B5FF098DD4}"/>
              </a:ext>
            </a:extLst>
          </p:cNvPr>
          <p:cNvPicPr>
            <a:picLocks noChangeAspect="1"/>
          </p:cNvPicPr>
          <p:nvPr/>
        </p:nvPicPr>
        <p:blipFill>
          <a:blip r:embed="rId2"/>
          <a:stretch>
            <a:fillRect/>
          </a:stretch>
        </p:blipFill>
        <p:spPr>
          <a:xfrm>
            <a:off x="4432577" y="1446447"/>
            <a:ext cx="3842735" cy="4929640"/>
          </a:xfrm>
          <a:prstGeom prst="rect">
            <a:avLst/>
          </a:prstGeom>
        </p:spPr>
      </p:pic>
      <p:pic>
        <p:nvPicPr>
          <p:cNvPr id="17" name="Picture 16">
            <a:extLst>
              <a:ext uri="{FF2B5EF4-FFF2-40B4-BE49-F238E27FC236}">
                <a16:creationId xmlns:a16="http://schemas.microsoft.com/office/drawing/2014/main" id="{A2626654-E34A-124E-BDF0-185407DD72C3}"/>
              </a:ext>
            </a:extLst>
          </p:cNvPr>
          <p:cNvPicPr>
            <a:picLocks noChangeAspect="1"/>
          </p:cNvPicPr>
          <p:nvPr/>
        </p:nvPicPr>
        <p:blipFill>
          <a:blip r:embed="rId3"/>
          <a:stretch>
            <a:fillRect/>
          </a:stretch>
        </p:blipFill>
        <p:spPr>
          <a:xfrm>
            <a:off x="12359" y="1977081"/>
            <a:ext cx="4191311" cy="3224085"/>
          </a:xfrm>
          <a:prstGeom prst="rect">
            <a:avLst/>
          </a:prstGeom>
        </p:spPr>
      </p:pic>
      <p:sp>
        <p:nvSpPr>
          <p:cNvPr id="18" name="Oval 17">
            <a:extLst>
              <a:ext uri="{FF2B5EF4-FFF2-40B4-BE49-F238E27FC236}">
                <a16:creationId xmlns:a16="http://schemas.microsoft.com/office/drawing/2014/main" id="{61E99D2F-D578-E849-A869-49B5A38C2E96}"/>
              </a:ext>
            </a:extLst>
          </p:cNvPr>
          <p:cNvSpPr/>
          <p:nvPr/>
        </p:nvSpPr>
        <p:spPr bwMode="auto">
          <a:xfrm>
            <a:off x="2806292" y="1977081"/>
            <a:ext cx="135924" cy="17299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20" name="Straight Arrow Connector 19">
            <a:extLst>
              <a:ext uri="{FF2B5EF4-FFF2-40B4-BE49-F238E27FC236}">
                <a16:creationId xmlns:a16="http://schemas.microsoft.com/office/drawing/2014/main" id="{FB74A5B2-A5EF-2846-8C00-BDA8556B129A}"/>
              </a:ext>
            </a:extLst>
          </p:cNvPr>
          <p:cNvCxnSpPr>
            <a:cxnSpLocks/>
            <a:stCxn id="18" idx="7"/>
          </p:cNvCxnSpPr>
          <p:nvPr/>
        </p:nvCxnSpPr>
        <p:spPr bwMode="auto">
          <a:xfrm flipV="1">
            <a:off x="2922310" y="1774911"/>
            <a:ext cx="1438183" cy="227505"/>
          </a:xfrm>
          <a:prstGeom prst="straightConnector1">
            <a:avLst/>
          </a:prstGeom>
          <a:solidFill>
            <a:schemeClr val="accent1"/>
          </a:solidFill>
          <a:ln w="15875" cap="flat" cmpd="sng" algn="ctr">
            <a:solidFill>
              <a:srgbClr val="FF0000"/>
            </a:solidFill>
            <a:prstDash val="solid"/>
            <a:round/>
            <a:headEnd type="none" w="med" len="med"/>
            <a:tailEnd type="triangle"/>
          </a:ln>
          <a:effectLst/>
        </p:spPr>
      </p:cxnSp>
      <p:sp>
        <p:nvSpPr>
          <p:cNvPr id="21" name="TextBox 20">
            <a:extLst>
              <a:ext uri="{FF2B5EF4-FFF2-40B4-BE49-F238E27FC236}">
                <a16:creationId xmlns:a16="http://schemas.microsoft.com/office/drawing/2014/main" id="{7E85810A-65C8-A346-B1CC-D9A927C2477F}"/>
              </a:ext>
            </a:extLst>
          </p:cNvPr>
          <p:cNvSpPr txBox="1"/>
          <p:nvPr/>
        </p:nvSpPr>
        <p:spPr>
          <a:xfrm>
            <a:off x="4929096" y="1110059"/>
            <a:ext cx="2031390" cy="369332"/>
          </a:xfrm>
          <a:prstGeom prst="rect">
            <a:avLst/>
          </a:prstGeom>
          <a:noFill/>
        </p:spPr>
        <p:txBody>
          <a:bodyPr wrap="none" rtlCol="0">
            <a:spAutoFit/>
          </a:bodyPr>
          <a:lstStyle/>
          <a:p>
            <a:r>
              <a:rPr lang="en-US" dirty="0"/>
              <a:t>Mode 1 Amplitude</a:t>
            </a:r>
          </a:p>
        </p:txBody>
      </p:sp>
      <p:sp>
        <p:nvSpPr>
          <p:cNvPr id="22" name="TextBox 21">
            <a:extLst>
              <a:ext uri="{FF2B5EF4-FFF2-40B4-BE49-F238E27FC236}">
                <a16:creationId xmlns:a16="http://schemas.microsoft.com/office/drawing/2014/main" id="{F28718E2-B0FA-954B-B1B7-47591B705869}"/>
              </a:ext>
            </a:extLst>
          </p:cNvPr>
          <p:cNvSpPr txBox="1"/>
          <p:nvPr/>
        </p:nvSpPr>
        <p:spPr>
          <a:xfrm>
            <a:off x="8920981" y="1110059"/>
            <a:ext cx="1672253" cy="369332"/>
          </a:xfrm>
          <a:prstGeom prst="rect">
            <a:avLst/>
          </a:prstGeom>
          <a:noFill/>
        </p:spPr>
        <p:txBody>
          <a:bodyPr wrap="none" rtlCol="0">
            <a:spAutoFit/>
          </a:bodyPr>
          <a:lstStyle/>
          <a:p>
            <a:r>
              <a:rPr lang="en-US" dirty="0"/>
              <a:t>Mode 1 Phase</a:t>
            </a:r>
          </a:p>
        </p:txBody>
      </p:sp>
      <p:sp>
        <p:nvSpPr>
          <p:cNvPr id="23" name="Rectangle 22">
            <a:extLst>
              <a:ext uri="{FF2B5EF4-FFF2-40B4-BE49-F238E27FC236}">
                <a16:creationId xmlns:a16="http://schemas.microsoft.com/office/drawing/2014/main" id="{4EAC5034-4237-7844-B01D-5F6F9B254739}"/>
              </a:ext>
            </a:extLst>
          </p:cNvPr>
          <p:cNvSpPr/>
          <p:nvPr/>
        </p:nvSpPr>
        <p:spPr bwMode="auto">
          <a:xfrm>
            <a:off x="4395506" y="1025611"/>
            <a:ext cx="7707701" cy="5494602"/>
          </a:xfrm>
          <a:prstGeom prst="rect">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pic>
        <p:nvPicPr>
          <p:cNvPr id="26" name="Picture 25">
            <a:extLst>
              <a:ext uri="{FF2B5EF4-FFF2-40B4-BE49-F238E27FC236}">
                <a16:creationId xmlns:a16="http://schemas.microsoft.com/office/drawing/2014/main" id="{87986081-70CE-364C-A33B-833D13D0495F}"/>
              </a:ext>
            </a:extLst>
          </p:cNvPr>
          <p:cNvPicPr>
            <a:picLocks noChangeAspect="1"/>
          </p:cNvPicPr>
          <p:nvPr/>
        </p:nvPicPr>
        <p:blipFill rotWithShape="1">
          <a:blip r:embed="rId4"/>
          <a:srcRect l="4185"/>
          <a:stretch/>
        </p:blipFill>
        <p:spPr>
          <a:xfrm>
            <a:off x="8328597" y="1447069"/>
            <a:ext cx="3614695" cy="4902257"/>
          </a:xfrm>
          <a:prstGeom prst="rect">
            <a:avLst/>
          </a:prstGeom>
        </p:spPr>
      </p:pic>
      <p:pic>
        <p:nvPicPr>
          <p:cNvPr id="27" name="Picture 26">
            <a:extLst>
              <a:ext uri="{FF2B5EF4-FFF2-40B4-BE49-F238E27FC236}">
                <a16:creationId xmlns:a16="http://schemas.microsoft.com/office/drawing/2014/main" id="{F460D65E-B281-1640-AFDD-229E15DFF82D}"/>
              </a:ext>
            </a:extLst>
          </p:cNvPr>
          <p:cNvPicPr>
            <a:picLocks noChangeAspect="1"/>
          </p:cNvPicPr>
          <p:nvPr/>
        </p:nvPicPr>
        <p:blipFill>
          <a:blip r:embed="rId5"/>
          <a:stretch>
            <a:fillRect/>
          </a:stretch>
        </p:blipFill>
        <p:spPr>
          <a:xfrm>
            <a:off x="6995499" y="1097592"/>
            <a:ext cx="495318" cy="320500"/>
          </a:xfrm>
          <a:prstGeom prst="rect">
            <a:avLst/>
          </a:prstGeom>
        </p:spPr>
      </p:pic>
      <p:pic>
        <p:nvPicPr>
          <p:cNvPr id="28" name="Picture 27">
            <a:extLst>
              <a:ext uri="{FF2B5EF4-FFF2-40B4-BE49-F238E27FC236}">
                <a16:creationId xmlns:a16="http://schemas.microsoft.com/office/drawing/2014/main" id="{1D767676-0CDB-B54C-B4D1-2E9D44221118}"/>
              </a:ext>
            </a:extLst>
          </p:cNvPr>
          <p:cNvPicPr>
            <a:picLocks noChangeAspect="1"/>
          </p:cNvPicPr>
          <p:nvPr/>
        </p:nvPicPr>
        <p:blipFill>
          <a:blip r:embed="rId6"/>
          <a:stretch>
            <a:fillRect/>
          </a:stretch>
        </p:blipFill>
        <p:spPr>
          <a:xfrm>
            <a:off x="10589921" y="1079332"/>
            <a:ext cx="622300" cy="393700"/>
          </a:xfrm>
          <a:prstGeom prst="rect">
            <a:avLst/>
          </a:prstGeom>
        </p:spPr>
      </p:pic>
    </p:spTree>
    <p:extLst>
      <p:ext uri="{BB962C8B-B14F-4D97-AF65-F5344CB8AC3E}">
        <p14:creationId xmlns:p14="http://schemas.microsoft.com/office/powerpoint/2010/main" val="210812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2C464-3CDC-9C49-8D94-2EBCA79D5CB9}"/>
              </a:ext>
            </a:extLst>
          </p:cNvPr>
          <p:cNvSpPr>
            <a:spLocks noGrp="1"/>
          </p:cNvSpPr>
          <p:nvPr>
            <p:ph type="title"/>
          </p:nvPr>
        </p:nvSpPr>
        <p:spPr/>
        <p:txBody>
          <a:bodyPr/>
          <a:lstStyle/>
          <a:p>
            <a:r>
              <a:rPr lang="en-US" sz="3200" dirty="0"/>
              <a:t>Example SPOD Results</a:t>
            </a:r>
          </a:p>
        </p:txBody>
      </p:sp>
      <p:sp>
        <p:nvSpPr>
          <p:cNvPr id="4" name="Slide Number Placeholder 3">
            <a:extLst>
              <a:ext uri="{FF2B5EF4-FFF2-40B4-BE49-F238E27FC236}">
                <a16:creationId xmlns:a16="http://schemas.microsoft.com/office/drawing/2014/main" id="{3587F387-81D4-C942-B4B5-696B36E97BFC}"/>
              </a:ext>
            </a:extLst>
          </p:cNvPr>
          <p:cNvSpPr>
            <a:spLocks noGrp="1"/>
          </p:cNvSpPr>
          <p:nvPr>
            <p:ph type="sldNum" sz="quarter" idx="11"/>
          </p:nvPr>
        </p:nvSpPr>
        <p:spPr/>
        <p:txBody>
          <a:bodyPr/>
          <a:lstStyle/>
          <a:p>
            <a:fld id="{D9A562F7-0190-47F2-B311-FC22AB6C833B}" type="slidenum">
              <a:rPr lang="en-US" smtClean="0"/>
              <a:pPr/>
              <a:t>8</a:t>
            </a:fld>
            <a:endParaRPr lang="en-US" sz="751">
              <a:latin typeface="Times New Roman" pitchFamily="18" charset="0"/>
            </a:endParaRPr>
          </a:p>
        </p:txBody>
      </p:sp>
      <p:sp>
        <p:nvSpPr>
          <p:cNvPr id="9" name="TextBox 8">
            <a:extLst>
              <a:ext uri="{FF2B5EF4-FFF2-40B4-BE49-F238E27FC236}">
                <a16:creationId xmlns:a16="http://schemas.microsoft.com/office/drawing/2014/main" id="{E244AA34-674A-A94C-AF38-CA1DD4EB7C59}"/>
              </a:ext>
            </a:extLst>
          </p:cNvPr>
          <p:cNvSpPr txBox="1"/>
          <p:nvPr/>
        </p:nvSpPr>
        <p:spPr>
          <a:xfrm>
            <a:off x="1096272" y="1278836"/>
            <a:ext cx="2159566" cy="369332"/>
          </a:xfrm>
          <a:prstGeom prst="rect">
            <a:avLst/>
          </a:prstGeom>
          <a:noFill/>
        </p:spPr>
        <p:txBody>
          <a:bodyPr wrap="none" rtlCol="0">
            <a:spAutoFit/>
          </a:bodyPr>
          <a:lstStyle/>
          <a:p>
            <a:r>
              <a:rPr lang="en-US" dirty="0"/>
              <a:t>SPOD Eigenvalues</a:t>
            </a:r>
          </a:p>
        </p:txBody>
      </p:sp>
      <p:pic>
        <p:nvPicPr>
          <p:cNvPr id="17" name="Picture 16">
            <a:extLst>
              <a:ext uri="{FF2B5EF4-FFF2-40B4-BE49-F238E27FC236}">
                <a16:creationId xmlns:a16="http://schemas.microsoft.com/office/drawing/2014/main" id="{A2626654-E34A-124E-BDF0-185407DD72C3}"/>
              </a:ext>
            </a:extLst>
          </p:cNvPr>
          <p:cNvPicPr>
            <a:picLocks noChangeAspect="1"/>
          </p:cNvPicPr>
          <p:nvPr/>
        </p:nvPicPr>
        <p:blipFill>
          <a:blip r:embed="rId4"/>
          <a:stretch>
            <a:fillRect/>
          </a:stretch>
        </p:blipFill>
        <p:spPr>
          <a:xfrm>
            <a:off x="12359" y="1977081"/>
            <a:ext cx="4191311" cy="3224085"/>
          </a:xfrm>
          <a:prstGeom prst="rect">
            <a:avLst/>
          </a:prstGeom>
        </p:spPr>
      </p:pic>
      <p:sp>
        <p:nvSpPr>
          <p:cNvPr id="18" name="Oval 17">
            <a:extLst>
              <a:ext uri="{FF2B5EF4-FFF2-40B4-BE49-F238E27FC236}">
                <a16:creationId xmlns:a16="http://schemas.microsoft.com/office/drawing/2014/main" id="{61E99D2F-D578-E849-A869-49B5A38C2E96}"/>
              </a:ext>
            </a:extLst>
          </p:cNvPr>
          <p:cNvSpPr/>
          <p:nvPr/>
        </p:nvSpPr>
        <p:spPr bwMode="auto">
          <a:xfrm>
            <a:off x="2806292" y="1977081"/>
            <a:ext cx="135924" cy="17299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20" name="Straight Arrow Connector 19">
            <a:extLst>
              <a:ext uri="{FF2B5EF4-FFF2-40B4-BE49-F238E27FC236}">
                <a16:creationId xmlns:a16="http://schemas.microsoft.com/office/drawing/2014/main" id="{FB74A5B2-A5EF-2846-8C00-BDA8556B129A}"/>
              </a:ext>
            </a:extLst>
          </p:cNvPr>
          <p:cNvCxnSpPr>
            <a:cxnSpLocks/>
            <a:stCxn id="18" idx="7"/>
          </p:cNvCxnSpPr>
          <p:nvPr/>
        </p:nvCxnSpPr>
        <p:spPr bwMode="auto">
          <a:xfrm flipV="1">
            <a:off x="2922310" y="1774911"/>
            <a:ext cx="1438183" cy="227505"/>
          </a:xfrm>
          <a:prstGeom prst="straightConnector1">
            <a:avLst/>
          </a:prstGeom>
          <a:solidFill>
            <a:schemeClr val="accent1"/>
          </a:solidFill>
          <a:ln w="15875" cap="flat" cmpd="sng" algn="ctr">
            <a:solidFill>
              <a:srgbClr val="FF0000"/>
            </a:solidFill>
            <a:prstDash val="solid"/>
            <a:round/>
            <a:headEnd type="none" w="med" len="med"/>
            <a:tailEnd type="triangle"/>
          </a:ln>
          <a:effectLst/>
        </p:spPr>
      </p:cxnSp>
      <p:sp>
        <p:nvSpPr>
          <p:cNvPr id="23" name="Rectangle 22">
            <a:extLst>
              <a:ext uri="{FF2B5EF4-FFF2-40B4-BE49-F238E27FC236}">
                <a16:creationId xmlns:a16="http://schemas.microsoft.com/office/drawing/2014/main" id="{4EAC5034-4237-7844-B01D-5F6F9B254739}"/>
              </a:ext>
            </a:extLst>
          </p:cNvPr>
          <p:cNvSpPr/>
          <p:nvPr/>
        </p:nvSpPr>
        <p:spPr bwMode="auto">
          <a:xfrm>
            <a:off x="4395506" y="1025611"/>
            <a:ext cx="7707701" cy="5494602"/>
          </a:xfrm>
          <a:prstGeom prst="rect">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pic>
        <p:nvPicPr>
          <p:cNvPr id="3" name="sta10_SPOD1.mp4" descr="sta10_SPOD1.mp4">
            <a:hlinkClick r:id="" action="ppaction://media"/>
            <a:extLst>
              <a:ext uri="{FF2B5EF4-FFF2-40B4-BE49-F238E27FC236}">
                <a16:creationId xmlns:a16="http://schemas.microsoft.com/office/drawing/2014/main" id="{1A3020D7-E9B3-A144-8645-5D86F19F5B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02573" y="1143002"/>
            <a:ext cx="3940301" cy="5253734"/>
          </a:xfrm>
          <a:prstGeom prst="rect">
            <a:avLst/>
          </a:prstGeom>
        </p:spPr>
      </p:pic>
      <p:pic>
        <p:nvPicPr>
          <p:cNvPr id="6" name="Picture 5">
            <a:extLst>
              <a:ext uri="{FF2B5EF4-FFF2-40B4-BE49-F238E27FC236}">
                <a16:creationId xmlns:a16="http://schemas.microsoft.com/office/drawing/2014/main" id="{5623F4DE-072E-ED40-AFFE-3064098EE168}"/>
              </a:ext>
            </a:extLst>
          </p:cNvPr>
          <p:cNvPicPr>
            <a:picLocks noChangeAspect="1"/>
          </p:cNvPicPr>
          <p:nvPr/>
        </p:nvPicPr>
        <p:blipFill>
          <a:blip r:embed="rId6"/>
          <a:stretch>
            <a:fillRect/>
          </a:stretch>
        </p:blipFill>
        <p:spPr>
          <a:xfrm>
            <a:off x="5439583" y="3097450"/>
            <a:ext cx="1312834" cy="239356"/>
          </a:xfrm>
          <a:prstGeom prst="rect">
            <a:avLst/>
          </a:prstGeom>
        </p:spPr>
      </p:pic>
      <p:pic>
        <p:nvPicPr>
          <p:cNvPr id="7" name="Picture 6">
            <a:extLst>
              <a:ext uri="{FF2B5EF4-FFF2-40B4-BE49-F238E27FC236}">
                <a16:creationId xmlns:a16="http://schemas.microsoft.com/office/drawing/2014/main" id="{804CC3C1-B4E5-4D4C-8B5D-C00CD8D59EF4}"/>
              </a:ext>
            </a:extLst>
          </p:cNvPr>
          <p:cNvPicPr>
            <a:picLocks noChangeAspect="1"/>
          </p:cNvPicPr>
          <p:nvPr/>
        </p:nvPicPr>
        <p:blipFill>
          <a:blip r:embed="rId7"/>
          <a:stretch>
            <a:fillRect/>
          </a:stretch>
        </p:blipFill>
        <p:spPr>
          <a:xfrm>
            <a:off x="4457538" y="2676154"/>
            <a:ext cx="3445035" cy="297819"/>
          </a:xfrm>
          <a:prstGeom prst="rect">
            <a:avLst/>
          </a:prstGeom>
        </p:spPr>
      </p:pic>
    </p:spTree>
    <p:extLst>
      <p:ext uri="{BB962C8B-B14F-4D97-AF65-F5344CB8AC3E}">
        <p14:creationId xmlns:p14="http://schemas.microsoft.com/office/powerpoint/2010/main" val="152157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EDBF-E8CE-CB49-8CF9-592F1F93CF5D}"/>
              </a:ext>
            </a:extLst>
          </p:cNvPr>
          <p:cNvSpPr>
            <a:spLocks noGrp="1"/>
          </p:cNvSpPr>
          <p:nvPr>
            <p:ph type="title"/>
          </p:nvPr>
        </p:nvSpPr>
        <p:spPr/>
        <p:txBody>
          <a:bodyPr/>
          <a:lstStyle/>
          <a:p>
            <a:r>
              <a:rPr lang="en-US" sz="3200" dirty="0"/>
              <a:t>SPOD Reconstruction Process</a:t>
            </a:r>
          </a:p>
        </p:txBody>
      </p:sp>
      <p:sp>
        <p:nvSpPr>
          <p:cNvPr id="3" name="Content Placeholder 2">
            <a:extLst>
              <a:ext uri="{FF2B5EF4-FFF2-40B4-BE49-F238E27FC236}">
                <a16:creationId xmlns:a16="http://schemas.microsoft.com/office/drawing/2014/main" id="{76DA2117-2B0C-2B44-BE61-FE5993793974}"/>
              </a:ext>
            </a:extLst>
          </p:cNvPr>
          <p:cNvSpPr>
            <a:spLocks noGrp="1"/>
          </p:cNvSpPr>
          <p:nvPr>
            <p:ph idx="1"/>
          </p:nvPr>
        </p:nvSpPr>
        <p:spPr/>
        <p:txBody>
          <a:bodyPr/>
          <a:lstStyle/>
          <a:p>
            <a:r>
              <a:rPr lang="en-US" dirty="0"/>
              <a:t>Assuming no phase-locking, the individual planes of data have no (known) phase relationship to each other.</a:t>
            </a:r>
          </a:p>
          <a:p>
            <a:r>
              <a:rPr lang="en-US" dirty="0"/>
              <a:t>SPOD is performed at each station, individually, and then the phase-matching process is performed for the frequency and mode of interest, m.</a:t>
            </a:r>
          </a:p>
          <a:p>
            <a:r>
              <a:rPr lang="en-US" dirty="0"/>
              <a:t>The phase shift required to obtain zero phase shift between each station (𝝓</a:t>
            </a:r>
            <a:r>
              <a:rPr lang="en-US" baseline="-25000" dirty="0" err="1"/>
              <a:t>i</a:t>
            </a:r>
            <a:r>
              <a:rPr lang="en-US" dirty="0"/>
              <a:t>) is then the cumulative sum of the phase shifts found from the previous step.  </a:t>
            </a:r>
          </a:p>
          <a:p>
            <a:pPr lvl="1"/>
            <a:r>
              <a:rPr lang="en-US" dirty="0"/>
              <a:t>Applying this phase shift to each station corresponds to a streamwise phase speed of 0.</a:t>
            </a:r>
          </a:p>
          <a:p>
            <a:r>
              <a:rPr lang="en-US" dirty="0"/>
              <a:t>Then the known streamwise phase speed (c) is used to phase-shift each station’s SPOD mode to build up the mode in 3D.</a:t>
            </a:r>
          </a:p>
          <a:p>
            <a:r>
              <a:rPr lang="en-US" dirty="0"/>
              <a:t>Then the t=0 velocity field at station </a:t>
            </a:r>
            <a:r>
              <a:rPr lang="en-US" dirty="0" err="1"/>
              <a:t>i</a:t>
            </a:r>
            <a:r>
              <a:rPr lang="en-US" dirty="0"/>
              <a:t> is:</a:t>
            </a:r>
          </a:p>
        </p:txBody>
      </p:sp>
      <p:sp>
        <p:nvSpPr>
          <p:cNvPr id="4" name="Slide Number Placeholder 3">
            <a:extLst>
              <a:ext uri="{FF2B5EF4-FFF2-40B4-BE49-F238E27FC236}">
                <a16:creationId xmlns:a16="http://schemas.microsoft.com/office/drawing/2014/main" id="{56EF076B-254F-CB4C-BB50-6D62FB951BD1}"/>
              </a:ext>
            </a:extLst>
          </p:cNvPr>
          <p:cNvSpPr>
            <a:spLocks noGrp="1"/>
          </p:cNvSpPr>
          <p:nvPr>
            <p:ph type="sldNum" sz="quarter" idx="11"/>
          </p:nvPr>
        </p:nvSpPr>
        <p:spPr/>
        <p:txBody>
          <a:bodyPr/>
          <a:lstStyle/>
          <a:p>
            <a:fld id="{D9A562F7-0190-47F2-B311-FC22AB6C833B}" type="slidenum">
              <a:rPr lang="en-US" smtClean="0"/>
              <a:pPr/>
              <a:t>9</a:t>
            </a:fld>
            <a:endParaRPr lang="en-US" sz="751">
              <a:latin typeface="Times New Roman" pitchFamily="18" charset="0"/>
            </a:endParaRPr>
          </a:p>
        </p:txBody>
      </p:sp>
      <p:pic>
        <p:nvPicPr>
          <p:cNvPr id="7" name="Picture 6">
            <a:extLst>
              <a:ext uri="{FF2B5EF4-FFF2-40B4-BE49-F238E27FC236}">
                <a16:creationId xmlns:a16="http://schemas.microsoft.com/office/drawing/2014/main" id="{B38E59CA-584C-2341-983F-3D9ED0AC08C9}"/>
              </a:ext>
            </a:extLst>
          </p:cNvPr>
          <p:cNvPicPr>
            <a:picLocks noChangeAspect="1"/>
          </p:cNvPicPr>
          <p:nvPr/>
        </p:nvPicPr>
        <p:blipFill>
          <a:blip r:embed="rId3"/>
          <a:stretch>
            <a:fillRect/>
          </a:stretch>
        </p:blipFill>
        <p:spPr>
          <a:xfrm>
            <a:off x="1595696" y="4717214"/>
            <a:ext cx="8801100" cy="952500"/>
          </a:xfrm>
          <a:prstGeom prst="rect">
            <a:avLst/>
          </a:prstGeom>
        </p:spPr>
      </p:pic>
    </p:spTree>
    <p:extLst>
      <p:ext uri="{BB962C8B-B14F-4D97-AF65-F5344CB8AC3E}">
        <p14:creationId xmlns:p14="http://schemas.microsoft.com/office/powerpoint/2010/main" val="2833738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E4F3455D-3ED6-4245-B4BD-D034C9C2E82D}"/>
              </a:ext>
            </a:extLst>
          </p:cNvPr>
          <p:cNvSpPr/>
          <p:nvPr/>
        </p:nvSpPr>
        <p:spPr>
          <a:xfrm rot="893805" flipV="1">
            <a:off x="4725823" y="3249452"/>
            <a:ext cx="4349705" cy="3236241"/>
          </a:xfrm>
          <a:prstGeom prst="parallelogram">
            <a:avLst>
              <a:gd name="adj" fmla="val 23768"/>
            </a:avLst>
          </a:prstGeom>
          <a:solidFill>
            <a:schemeClr val="bg2">
              <a:lumMod val="50000"/>
              <a:alpha val="64000"/>
            </a:schemeClr>
          </a:solidFill>
          <a:ln>
            <a:solidFill>
              <a:srgbClr val="000000"/>
            </a:solid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9041CAB-BA49-924F-960E-BE3F596E8964}"/>
              </a:ext>
            </a:extLst>
          </p:cNvPr>
          <p:cNvPicPr>
            <a:picLocks noChangeAspect="1"/>
          </p:cNvPicPr>
          <p:nvPr/>
        </p:nvPicPr>
        <p:blipFill rotWithShape="1">
          <a:blip r:embed="rId2">
            <a:clrChange>
              <a:clrFrom>
                <a:srgbClr val="FFFFFF"/>
              </a:clrFrom>
              <a:clrTo>
                <a:srgbClr val="FFFFFF">
                  <a:alpha val="0"/>
                </a:srgbClr>
              </a:clrTo>
            </a:clrChange>
          </a:blip>
          <a:srcRect l="20480" t="36072" r="17452" b="33398"/>
          <a:stretch/>
        </p:blipFill>
        <p:spPr>
          <a:xfrm>
            <a:off x="5006448" y="3949098"/>
            <a:ext cx="3780109" cy="1501175"/>
          </a:xfrm>
          <a:prstGeom prst="rect">
            <a:avLst/>
          </a:prstGeom>
        </p:spPr>
      </p:pic>
      <p:sp>
        <p:nvSpPr>
          <p:cNvPr id="6" name="Parallelogram 5">
            <a:extLst>
              <a:ext uri="{FF2B5EF4-FFF2-40B4-BE49-F238E27FC236}">
                <a16:creationId xmlns:a16="http://schemas.microsoft.com/office/drawing/2014/main" id="{818C18ED-FAAA-014D-9D9F-481E0887699B}"/>
              </a:ext>
            </a:extLst>
          </p:cNvPr>
          <p:cNvSpPr/>
          <p:nvPr/>
        </p:nvSpPr>
        <p:spPr>
          <a:xfrm rot="922233" flipV="1">
            <a:off x="2866930" y="3797682"/>
            <a:ext cx="3294134" cy="3194997"/>
          </a:xfrm>
          <a:prstGeom prst="parallelogram">
            <a:avLst/>
          </a:prstGeom>
          <a:solidFill>
            <a:schemeClr val="bg2">
              <a:lumMod val="50000"/>
              <a:alpha val="64000"/>
            </a:schemeClr>
          </a:solidFill>
          <a:ln>
            <a:solidFill>
              <a:srgbClr val="000000"/>
            </a:solid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28EE805A-BC5F-2A4C-8178-734C25DE7ED8}"/>
              </a:ext>
            </a:extLst>
          </p:cNvPr>
          <p:cNvCxnSpPr/>
          <p:nvPr/>
        </p:nvCxnSpPr>
        <p:spPr>
          <a:xfrm>
            <a:off x="6735863" y="5999567"/>
            <a:ext cx="0" cy="9144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7BF1F3C-6270-2341-B40B-2F254CF57A80}"/>
              </a:ext>
            </a:extLst>
          </p:cNvPr>
          <p:cNvCxnSpPr/>
          <p:nvPr/>
        </p:nvCxnSpPr>
        <p:spPr>
          <a:xfrm>
            <a:off x="4256267" y="4298445"/>
            <a:ext cx="0" cy="9144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7DC3212-36FE-8D43-A1E2-89F3BE44CA30}"/>
              </a:ext>
            </a:extLst>
          </p:cNvPr>
          <p:cNvPicPr>
            <a:picLocks noChangeAspect="1"/>
          </p:cNvPicPr>
          <p:nvPr/>
        </p:nvPicPr>
        <p:blipFill rotWithShape="1">
          <a:blip r:embed="rId3">
            <a:clrChange>
              <a:clrFrom>
                <a:srgbClr val="FFFFFF"/>
              </a:clrFrom>
              <a:clrTo>
                <a:srgbClr val="FFFFFF">
                  <a:alpha val="0"/>
                </a:srgbClr>
              </a:clrTo>
            </a:clrChange>
          </a:blip>
          <a:srcRect l="53765" t="42093" r="35237" b="43386"/>
          <a:stretch/>
        </p:blipFill>
        <p:spPr>
          <a:xfrm>
            <a:off x="4245994" y="1388996"/>
            <a:ext cx="765448" cy="898133"/>
          </a:xfrm>
          <a:prstGeom prst="rect">
            <a:avLst/>
          </a:prstGeom>
        </p:spPr>
      </p:pic>
      <p:pic>
        <p:nvPicPr>
          <p:cNvPr id="10" name="Picture 9">
            <a:extLst>
              <a:ext uri="{FF2B5EF4-FFF2-40B4-BE49-F238E27FC236}">
                <a16:creationId xmlns:a16="http://schemas.microsoft.com/office/drawing/2014/main" id="{E29A25AB-68A7-8946-8542-2292F9F250C4}"/>
              </a:ext>
            </a:extLst>
          </p:cNvPr>
          <p:cNvPicPr>
            <a:picLocks noChangeAspect="1"/>
          </p:cNvPicPr>
          <p:nvPr/>
        </p:nvPicPr>
        <p:blipFill rotWithShape="1">
          <a:blip r:embed="rId4">
            <a:clrChange>
              <a:clrFrom>
                <a:srgbClr val="FFFFFF"/>
              </a:clrFrom>
              <a:clrTo>
                <a:srgbClr val="FFFFFF">
                  <a:alpha val="0"/>
                </a:srgbClr>
              </a:clrTo>
            </a:clrChange>
          </a:blip>
          <a:srcRect l="53765" t="41197" r="34834" b="43386"/>
          <a:stretch/>
        </p:blipFill>
        <p:spPr>
          <a:xfrm>
            <a:off x="4050565" y="1893775"/>
            <a:ext cx="793438" cy="953551"/>
          </a:xfrm>
          <a:prstGeom prst="rect">
            <a:avLst/>
          </a:prstGeom>
        </p:spPr>
      </p:pic>
      <p:pic>
        <p:nvPicPr>
          <p:cNvPr id="11" name="Picture 10">
            <a:extLst>
              <a:ext uri="{FF2B5EF4-FFF2-40B4-BE49-F238E27FC236}">
                <a16:creationId xmlns:a16="http://schemas.microsoft.com/office/drawing/2014/main" id="{E3A62A4E-AF67-7442-B45D-38CC1B8A44E5}"/>
              </a:ext>
            </a:extLst>
          </p:cNvPr>
          <p:cNvPicPr>
            <a:picLocks noChangeAspect="1"/>
          </p:cNvPicPr>
          <p:nvPr/>
        </p:nvPicPr>
        <p:blipFill rotWithShape="1">
          <a:blip r:embed="rId5">
            <a:clrChange>
              <a:clrFrom>
                <a:srgbClr val="FFFFFF"/>
              </a:clrFrom>
              <a:clrTo>
                <a:srgbClr val="FFFFFF">
                  <a:alpha val="0"/>
                </a:srgbClr>
              </a:clrTo>
            </a:clrChange>
          </a:blip>
          <a:srcRect l="53765" t="41197" r="35237" b="43386"/>
          <a:stretch/>
        </p:blipFill>
        <p:spPr>
          <a:xfrm>
            <a:off x="4958528" y="2529436"/>
            <a:ext cx="765448" cy="953551"/>
          </a:xfrm>
          <a:prstGeom prst="rect">
            <a:avLst/>
          </a:prstGeom>
        </p:spPr>
      </p:pic>
      <p:pic>
        <p:nvPicPr>
          <p:cNvPr id="12" name="Picture 11">
            <a:extLst>
              <a:ext uri="{FF2B5EF4-FFF2-40B4-BE49-F238E27FC236}">
                <a16:creationId xmlns:a16="http://schemas.microsoft.com/office/drawing/2014/main" id="{12652A06-1D14-9945-B376-9B206C51D5E9}"/>
              </a:ext>
            </a:extLst>
          </p:cNvPr>
          <p:cNvPicPr>
            <a:picLocks noChangeAspect="1"/>
          </p:cNvPicPr>
          <p:nvPr/>
        </p:nvPicPr>
        <p:blipFill rotWithShape="1">
          <a:blip r:embed="rId6">
            <a:clrChange>
              <a:clrFrom>
                <a:srgbClr val="FFFFFF"/>
              </a:clrFrom>
              <a:clrTo>
                <a:srgbClr val="FFFFFF">
                  <a:alpha val="0"/>
                </a:srgbClr>
              </a:clrTo>
            </a:clrChange>
          </a:blip>
          <a:srcRect l="53765" t="41932" r="34834" b="43386"/>
          <a:stretch/>
        </p:blipFill>
        <p:spPr>
          <a:xfrm>
            <a:off x="5997215" y="2752647"/>
            <a:ext cx="793438" cy="908075"/>
          </a:xfrm>
          <a:prstGeom prst="rect">
            <a:avLst/>
          </a:prstGeom>
        </p:spPr>
      </p:pic>
      <p:pic>
        <p:nvPicPr>
          <p:cNvPr id="13" name="Picture 12">
            <a:extLst>
              <a:ext uri="{FF2B5EF4-FFF2-40B4-BE49-F238E27FC236}">
                <a16:creationId xmlns:a16="http://schemas.microsoft.com/office/drawing/2014/main" id="{3EE07EE9-F479-1C4D-A79D-039909E5B289}"/>
              </a:ext>
            </a:extLst>
          </p:cNvPr>
          <p:cNvPicPr>
            <a:picLocks noChangeAspect="1"/>
          </p:cNvPicPr>
          <p:nvPr/>
        </p:nvPicPr>
        <p:blipFill rotWithShape="1">
          <a:blip r:embed="rId7">
            <a:clrChange>
              <a:clrFrom>
                <a:srgbClr val="FFFFFF"/>
              </a:clrFrom>
              <a:clrTo>
                <a:srgbClr val="FFFFFF">
                  <a:alpha val="0"/>
                </a:srgbClr>
              </a:clrTo>
            </a:clrChange>
          </a:blip>
          <a:srcRect l="53765" t="41932" r="34834" b="43386"/>
          <a:stretch/>
        </p:blipFill>
        <p:spPr>
          <a:xfrm>
            <a:off x="6684803" y="2634862"/>
            <a:ext cx="793438" cy="908075"/>
          </a:xfrm>
          <a:prstGeom prst="rect">
            <a:avLst/>
          </a:prstGeom>
        </p:spPr>
      </p:pic>
      <p:pic>
        <p:nvPicPr>
          <p:cNvPr id="14" name="Picture 13">
            <a:extLst>
              <a:ext uri="{FF2B5EF4-FFF2-40B4-BE49-F238E27FC236}">
                <a16:creationId xmlns:a16="http://schemas.microsoft.com/office/drawing/2014/main" id="{6F17ECE9-E731-1443-B693-823B40FF8743}"/>
              </a:ext>
            </a:extLst>
          </p:cNvPr>
          <p:cNvPicPr>
            <a:picLocks noChangeAspect="1"/>
          </p:cNvPicPr>
          <p:nvPr/>
        </p:nvPicPr>
        <p:blipFill rotWithShape="1">
          <a:blip r:embed="rId8">
            <a:clrChange>
              <a:clrFrom>
                <a:srgbClr val="FFFFFF"/>
              </a:clrFrom>
              <a:clrTo>
                <a:srgbClr val="FFFFFF">
                  <a:alpha val="0"/>
                </a:srgbClr>
              </a:clrTo>
            </a:clrChange>
          </a:blip>
          <a:srcRect l="53847" t="41932" r="35631" b="43386"/>
          <a:stretch/>
        </p:blipFill>
        <p:spPr>
          <a:xfrm>
            <a:off x="6998699" y="2156721"/>
            <a:ext cx="732293" cy="908075"/>
          </a:xfrm>
          <a:prstGeom prst="rect">
            <a:avLst/>
          </a:prstGeom>
        </p:spPr>
      </p:pic>
      <p:pic>
        <p:nvPicPr>
          <p:cNvPr id="15" name="Picture 14">
            <a:extLst>
              <a:ext uri="{FF2B5EF4-FFF2-40B4-BE49-F238E27FC236}">
                <a16:creationId xmlns:a16="http://schemas.microsoft.com/office/drawing/2014/main" id="{EA55CC35-BA75-DD43-B787-472084B9FBD6}"/>
              </a:ext>
            </a:extLst>
          </p:cNvPr>
          <p:cNvPicPr>
            <a:picLocks noChangeAspect="1"/>
          </p:cNvPicPr>
          <p:nvPr/>
        </p:nvPicPr>
        <p:blipFill rotWithShape="1">
          <a:blip r:embed="rId9">
            <a:clrChange>
              <a:clrFrom>
                <a:srgbClr val="FFFFFF"/>
              </a:clrFrom>
              <a:clrTo>
                <a:srgbClr val="FFFFFF">
                  <a:alpha val="0"/>
                </a:srgbClr>
              </a:clrTo>
            </a:clrChange>
          </a:blip>
          <a:srcRect l="53862" t="42093" r="34834" b="43386"/>
          <a:stretch/>
        </p:blipFill>
        <p:spPr>
          <a:xfrm>
            <a:off x="6720013" y="1365855"/>
            <a:ext cx="786690" cy="898133"/>
          </a:xfrm>
          <a:prstGeom prst="rect">
            <a:avLst/>
          </a:prstGeom>
        </p:spPr>
      </p:pic>
      <p:pic>
        <p:nvPicPr>
          <p:cNvPr id="16" name="Picture 15">
            <a:extLst>
              <a:ext uri="{FF2B5EF4-FFF2-40B4-BE49-F238E27FC236}">
                <a16:creationId xmlns:a16="http://schemas.microsoft.com/office/drawing/2014/main" id="{D3EF1E57-6840-9449-A866-FE371C37A337}"/>
              </a:ext>
            </a:extLst>
          </p:cNvPr>
          <p:cNvPicPr>
            <a:picLocks noChangeAspect="1"/>
          </p:cNvPicPr>
          <p:nvPr/>
        </p:nvPicPr>
        <p:blipFill rotWithShape="1">
          <a:blip r:embed="rId10">
            <a:clrChange>
              <a:clrFrom>
                <a:srgbClr val="FFFFFF"/>
              </a:clrFrom>
              <a:clrTo>
                <a:srgbClr val="FFFFFF">
                  <a:alpha val="0"/>
                </a:srgbClr>
              </a:clrTo>
            </a:clrChange>
          </a:blip>
          <a:srcRect l="53862" t="42093" r="34834" b="43386"/>
          <a:stretch/>
        </p:blipFill>
        <p:spPr>
          <a:xfrm>
            <a:off x="4925638" y="1140322"/>
            <a:ext cx="786690" cy="898133"/>
          </a:xfrm>
          <a:prstGeom prst="rect">
            <a:avLst/>
          </a:prstGeom>
        </p:spPr>
      </p:pic>
      <p:pic>
        <p:nvPicPr>
          <p:cNvPr id="17" name="Picture 16">
            <a:extLst>
              <a:ext uri="{FF2B5EF4-FFF2-40B4-BE49-F238E27FC236}">
                <a16:creationId xmlns:a16="http://schemas.microsoft.com/office/drawing/2014/main" id="{169E7111-F1A7-D54B-936B-5531007AD37B}"/>
              </a:ext>
            </a:extLst>
          </p:cNvPr>
          <p:cNvPicPr>
            <a:picLocks noChangeAspect="1"/>
          </p:cNvPicPr>
          <p:nvPr/>
        </p:nvPicPr>
        <p:blipFill rotWithShape="1">
          <a:blip r:embed="rId11">
            <a:clrChange>
              <a:clrFrom>
                <a:srgbClr val="FFFFFF"/>
              </a:clrFrom>
              <a:clrTo>
                <a:srgbClr val="FFFFFF">
                  <a:alpha val="0"/>
                </a:srgbClr>
              </a:clrTo>
            </a:clrChange>
          </a:blip>
          <a:srcRect l="53862" t="42197" r="34834" b="43386"/>
          <a:stretch/>
        </p:blipFill>
        <p:spPr>
          <a:xfrm>
            <a:off x="5854897" y="1077085"/>
            <a:ext cx="786690" cy="891695"/>
          </a:xfrm>
          <a:prstGeom prst="rect">
            <a:avLst/>
          </a:prstGeom>
        </p:spPr>
      </p:pic>
      <p:pic>
        <p:nvPicPr>
          <p:cNvPr id="18" name="Picture 17">
            <a:extLst>
              <a:ext uri="{FF2B5EF4-FFF2-40B4-BE49-F238E27FC236}">
                <a16:creationId xmlns:a16="http://schemas.microsoft.com/office/drawing/2014/main" id="{9BC4152D-DAD9-7A46-A175-4FFACA99A465}"/>
              </a:ext>
            </a:extLst>
          </p:cNvPr>
          <p:cNvPicPr>
            <a:picLocks noChangeAspect="1"/>
          </p:cNvPicPr>
          <p:nvPr/>
        </p:nvPicPr>
        <p:blipFill rotWithShape="1">
          <a:blip r:embed="rId12">
            <a:clrChange>
              <a:clrFrom>
                <a:srgbClr val="FFFFFF"/>
              </a:clrFrom>
              <a:clrTo>
                <a:srgbClr val="FFFFFF">
                  <a:alpha val="0"/>
                </a:srgbClr>
              </a:clrTo>
            </a:clrChange>
          </a:blip>
          <a:srcRect l="50963" t="41826" r="37636" b="42757"/>
          <a:stretch/>
        </p:blipFill>
        <p:spPr>
          <a:xfrm>
            <a:off x="2785863" y="2075172"/>
            <a:ext cx="1039449" cy="1249208"/>
          </a:xfrm>
          <a:prstGeom prst="rect">
            <a:avLst/>
          </a:prstGeom>
        </p:spPr>
      </p:pic>
      <p:cxnSp>
        <p:nvCxnSpPr>
          <p:cNvPr id="19" name="Straight Arrow Connector 18">
            <a:extLst>
              <a:ext uri="{FF2B5EF4-FFF2-40B4-BE49-F238E27FC236}">
                <a16:creationId xmlns:a16="http://schemas.microsoft.com/office/drawing/2014/main" id="{35923F9D-C64F-9C4B-AFB6-43B822B14D0B}"/>
              </a:ext>
            </a:extLst>
          </p:cNvPr>
          <p:cNvCxnSpPr>
            <a:cxnSpLocks/>
          </p:cNvCxnSpPr>
          <p:nvPr/>
        </p:nvCxnSpPr>
        <p:spPr>
          <a:xfrm flipH="1" flipV="1">
            <a:off x="3962644" y="3334827"/>
            <a:ext cx="3069567" cy="1190773"/>
          </a:xfrm>
          <a:prstGeom prst="straightConnector1">
            <a:avLst/>
          </a:prstGeom>
          <a:ln w="19050">
            <a:solidFill>
              <a:srgbClr val="00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F1250CA-8082-F848-B541-CF4FE771DAE6}"/>
              </a:ext>
            </a:extLst>
          </p:cNvPr>
          <p:cNvCxnSpPr>
            <a:cxnSpLocks/>
          </p:cNvCxnSpPr>
          <p:nvPr/>
        </p:nvCxnSpPr>
        <p:spPr>
          <a:xfrm flipH="1" flipV="1">
            <a:off x="5742018" y="3271477"/>
            <a:ext cx="1425901" cy="1102087"/>
          </a:xfrm>
          <a:prstGeom prst="straightConnector1">
            <a:avLst/>
          </a:prstGeom>
          <a:ln w="19050">
            <a:solidFill>
              <a:srgbClr val="000000"/>
            </a:solidFill>
            <a:tailEnd type="arrow" w="lg" len="me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D52C35A-CA5C-7440-835D-0C587E135FBA}"/>
              </a:ext>
            </a:extLst>
          </p:cNvPr>
          <p:cNvSpPr txBox="1"/>
          <p:nvPr/>
        </p:nvSpPr>
        <p:spPr>
          <a:xfrm>
            <a:off x="4264152" y="3476056"/>
            <a:ext cx="2375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i</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85DD428D-494F-DD49-8E3F-467618B2BDBA}"/>
              </a:ext>
            </a:extLst>
          </p:cNvPr>
          <p:cNvSpPr txBox="1"/>
          <p:nvPr/>
        </p:nvSpPr>
        <p:spPr>
          <a:xfrm>
            <a:off x="5719685" y="3439897"/>
            <a:ext cx="4700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i+1</a:t>
            </a:r>
          </a:p>
        </p:txBody>
      </p:sp>
      <p:sp>
        <p:nvSpPr>
          <p:cNvPr id="23" name="TextBox 22">
            <a:extLst>
              <a:ext uri="{FF2B5EF4-FFF2-40B4-BE49-F238E27FC236}">
                <a16:creationId xmlns:a16="http://schemas.microsoft.com/office/drawing/2014/main" id="{5DCBC88B-476B-CC46-BF6F-3CD7A2B6D410}"/>
              </a:ext>
            </a:extLst>
          </p:cNvPr>
          <p:cNvSpPr txBox="1"/>
          <p:nvPr/>
        </p:nvSpPr>
        <p:spPr>
          <a:xfrm>
            <a:off x="5676982" y="1832503"/>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24" name="TextBox 23">
            <a:extLst>
              <a:ext uri="{FF2B5EF4-FFF2-40B4-BE49-F238E27FC236}">
                <a16:creationId xmlns:a16="http://schemas.microsoft.com/office/drawing/2014/main" id="{C562BD96-861B-D34E-9690-4C8927DCC60D}"/>
              </a:ext>
            </a:extLst>
          </p:cNvPr>
          <p:cNvSpPr txBox="1"/>
          <p:nvPr/>
        </p:nvSpPr>
        <p:spPr>
          <a:xfrm>
            <a:off x="5984942" y="2471962"/>
            <a:ext cx="3433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𝝅</a:t>
            </a:r>
          </a:p>
        </p:txBody>
      </p:sp>
      <p:sp>
        <p:nvSpPr>
          <p:cNvPr id="25" name="Oval 24">
            <a:extLst>
              <a:ext uri="{FF2B5EF4-FFF2-40B4-BE49-F238E27FC236}">
                <a16:creationId xmlns:a16="http://schemas.microsoft.com/office/drawing/2014/main" id="{AA78E4D5-0894-D144-B5E5-746F2BED851B}"/>
              </a:ext>
            </a:extLst>
          </p:cNvPr>
          <p:cNvSpPr/>
          <p:nvPr/>
        </p:nvSpPr>
        <p:spPr>
          <a:xfrm rot="1487035">
            <a:off x="6501466" y="1387248"/>
            <a:ext cx="1271231" cy="80171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0DB279DC-8874-D741-B800-67A04F945F5E}"/>
              </a:ext>
            </a:extLst>
          </p:cNvPr>
          <p:cNvSpPr txBox="1"/>
          <p:nvPr/>
        </p:nvSpPr>
        <p:spPr>
          <a:xfrm>
            <a:off x="6553552" y="1039144"/>
            <a:ext cx="122873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Best match</a:t>
            </a:r>
          </a:p>
        </p:txBody>
      </p:sp>
      <p:sp>
        <p:nvSpPr>
          <p:cNvPr id="27" name="TextBox 26">
            <a:extLst>
              <a:ext uri="{FF2B5EF4-FFF2-40B4-BE49-F238E27FC236}">
                <a16:creationId xmlns:a16="http://schemas.microsoft.com/office/drawing/2014/main" id="{44FDEA87-644B-374A-AB6A-35808787510B}"/>
              </a:ext>
            </a:extLst>
          </p:cNvPr>
          <p:cNvSpPr txBox="1"/>
          <p:nvPr/>
        </p:nvSpPr>
        <p:spPr>
          <a:xfrm>
            <a:off x="5677724" y="2139730"/>
            <a:ext cx="740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Phase</a:t>
            </a:r>
          </a:p>
        </p:txBody>
      </p:sp>
      <p:sp>
        <p:nvSpPr>
          <p:cNvPr id="28" name="Circular Arrow 27">
            <a:extLst>
              <a:ext uri="{FF2B5EF4-FFF2-40B4-BE49-F238E27FC236}">
                <a16:creationId xmlns:a16="http://schemas.microsoft.com/office/drawing/2014/main" id="{3EE03530-B863-1044-B807-936C12714375}"/>
              </a:ext>
            </a:extLst>
          </p:cNvPr>
          <p:cNvSpPr/>
          <p:nvPr/>
        </p:nvSpPr>
        <p:spPr>
          <a:xfrm rot="4046311">
            <a:off x="5698933" y="1711924"/>
            <a:ext cx="926757" cy="1210871"/>
          </a:xfrm>
          <a:prstGeom prst="circular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Circular Arrow 28">
            <a:extLst>
              <a:ext uri="{FF2B5EF4-FFF2-40B4-BE49-F238E27FC236}">
                <a16:creationId xmlns:a16="http://schemas.microsoft.com/office/drawing/2014/main" id="{BE65C36A-0D69-864F-BE94-8349DBCEA132}"/>
              </a:ext>
            </a:extLst>
          </p:cNvPr>
          <p:cNvSpPr/>
          <p:nvPr/>
        </p:nvSpPr>
        <p:spPr>
          <a:xfrm rot="3948998" flipH="1" flipV="1">
            <a:off x="5356598" y="1703980"/>
            <a:ext cx="983366" cy="1442653"/>
          </a:xfrm>
          <a:prstGeom prst="circular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0" name="Straight Arrow Connector 29">
            <a:extLst>
              <a:ext uri="{FF2B5EF4-FFF2-40B4-BE49-F238E27FC236}">
                <a16:creationId xmlns:a16="http://schemas.microsoft.com/office/drawing/2014/main" id="{7AA8483B-C623-584B-839D-EEE15F3CDECF}"/>
              </a:ext>
            </a:extLst>
          </p:cNvPr>
          <p:cNvCxnSpPr>
            <a:cxnSpLocks/>
          </p:cNvCxnSpPr>
          <p:nvPr/>
        </p:nvCxnSpPr>
        <p:spPr>
          <a:xfrm flipV="1">
            <a:off x="3339597" y="5115698"/>
            <a:ext cx="1462889" cy="480064"/>
          </a:xfrm>
          <a:prstGeom prst="straightConnector1">
            <a:avLst/>
          </a:prstGeom>
          <a:ln w="15875">
            <a:solidFill>
              <a:srgbClr val="000000"/>
            </a:solidFill>
            <a:tailEnd type="arrow" w="lg" len="med"/>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ABC4AB8C-FD93-DB4B-9E56-73EC29964309}"/>
              </a:ext>
            </a:extLst>
          </p:cNvPr>
          <p:cNvPicPr>
            <a:picLocks noChangeAspect="1"/>
          </p:cNvPicPr>
          <p:nvPr/>
        </p:nvPicPr>
        <p:blipFill>
          <a:blip r:embed="rId13"/>
          <a:stretch>
            <a:fillRect/>
          </a:stretch>
        </p:blipFill>
        <p:spPr>
          <a:xfrm>
            <a:off x="3367102" y="4830496"/>
            <a:ext cx="635000" cy="393700"/>
          </a:xfrm>
          <a:prstGeom prst="rect">
            <a:avLst/>
          </a:prstGeom>
        </p:spPr>
      </p:pic>
      <p:sp>
        <p:nvSpPr>
          <p:cNvPr id="33" name="Title 1">
            <a:extLst>
              <a:ext uri="{FF2B5EF4-FFF2-40B4-BE49-F238E27FC236}">
                <a16:creationId xmlns:a16="http://schemas.microsoft.com/office/drawing/2014/main" id="{2505FB87-612E-1448-9011-AB9ECA54ABFD}"/>
              </a:ext>
            </a:extLst>
          </p:cNvPr>
          <p:cNvSpPr txBox="1">
            <a:spLocks/>
          </p:cNvSpPr>
          <p:nvPr/>
        </p:nvSpPr>
        <p:spPr bwMode="auto">
          <a:xfrm>
            <a:off x="1270000" y="393702"/>
            <a:ext cx="9652000" cy="749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2400">
                <a:solidFill>
                  <a:schemeClr val="tx2"/>
                </a:solidFill>
                <a:latin typeface="+mj-lt"/>
                <a:ea typeface="+mj-ea"/>
                <a:cs typeface="+mj-cs"/>
              </a:defRPr>
            </a:lvl1pPr>
            <a:lvl2pPr algn="ctr" rtl="0" eaLnBrk="1" fontAlgn="base" hangingPunct="1">
              <a:spcBef>
                <a:spcPct val="0"/>
              </a:spcBef>
              <a:spcAft>
                <a:spcPct val="0"/>
              </a:spcAft>
              <a:defRPr sz="2100">
                <a:solidFill>
                  <a:schemeClr val="tx2"/>
                </a:solidFill>
                <a:latin typeface="Arial" charset="0"/>
              </a:defRPr>
            </a:lvl2pPr>
            <a:lvl3pPr algn="ctr" rtl="0" eaLnBrk="1" fontAlgn="base" hangingPunct="1">
              <a:spcBef>
                <a:spcPct val="0"/>
              </a:spcBef>
              <a:spcAft>
                <a:spcPct val="0"/>
              </a:spcAft>
              <a:defRPr sz="2100">
                <a:solidFill>
                  <a:schemeClr val="tx2"/>
                </a:solidFill>
                <a:latin typeface="Arial" charset="0"/>
              </a:defRPr>
            </a:lvl3pPr>
            <a:lvl4pPr algn="ctr" rtl="0" eaLnBrk="1" fontAlgn="base" hangingPunct="1">
              <a:spcBef>
                <a:spcPct val="0"/>
              </a:spcBef>
              <a:spcAft>
                <a:spcPct val="0"/>
              </a:spcAft>
              <a:defRPr sz="2100">
                <a:solidFill>
                  <a:schemeClr val="tx2"/>
                </a:solidFill>
                <a:latin typeface="Arial" charset="0"/>
              </a:defRPr>
            </a:lvl4pPr>
            <a:lvl5pPr algn="ctr" rtl="0" eaLnBrk="1" fontAlgn="base" hangingPunct="1">
              <a:spcBef>
                <a:spcPct val="0"/>
              </a:spcBef>
              <a:spcAft>
                <a:spcPct val="0"/>
              </a:spcAft>
              <a:defRPr sz="2100">
                <a:solidFill>
                  <a:schemeClr val="tx2"/>
                </a:solidFill>
                <a:latin typeface="Arial" charset="0"/>
              </a:defRPr>
            </a:lvl5pPr>
            <a:lvl6pPr marL="342891" algn="ctr" rtl="0" eaLnBrk="1" fontAlgn="base" hangingPunct="1">
              <a:spcBef>
                <a:spcPct val="0"/>
              </a:spcBef>
              <a:spcAft>
                <a:spcPct val="0"/>
              </a:spcAft>
              <a:defRPr sz="2100">
                <a:solidFill>
                  <a:schemeClr val="tx2"/>
                </a:solidFill>
                <a:latin typeface="Arial" charset="0"/>
              </a:defRPr>
            </a:lvl6pPr>
            <a:lvl7pPr marL="685783" algn="ctr" rtl="0" eaLnBrk="1" fontAlgn="base" hangingPunct="1">
              <a:spcBef>
                <a:spcPct val="0"/>
              </a:spcBef>
              <a:spcAft>
                <a:spcPct val="0"/>
              </a:spcAft>
              <a:defRPr sz="2100">
                <a:solidFill>
                  <a:schemeClr val="tx2"/>
                </a:solidFill>
                <a:latin typeface="Arial" charset="0"/>
              </a:defRPr>
            </a:lvl7pPr>
            <a:lvl8pPr marL="1028674" algn="ctr" rtl="0" eaLnBrk="1" fontAlgn="base" hangingPunct="1">
              <a:spcBef>
                <a:spcPct val="0"/>
              </a:spcBef>
              <a:spcAft>
                <a:spcPct val="0"/>
              </a:spcAft>
              <a:defRPr sz="2100">
                <a:solidFill>
                  <a:schemeClr val="tx2"/>
                </a:solidFill>
                <a:latin typeface="Arial" charset="0"/>
              </a:defRPr>
            </a:lvl8pPr>
            <a:lvl9pPr marL="1371566" algn="ctr" rtl="0" eaLnBrk="1" fontAlgn="base" hangingPunct="1">
              <a:spcBef>
                <a:spcPct val="0"/>
              </a:spcBef>
              <a:spcAft>
                <a:spcPct val="0"/>
              </a:spcAft>
              <a:defRPr sz="21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a:ln>
                  <a:noFill/>
                </a:ln>
                <a:solidFill>
                  <a:srgbClr val="0A075A"/>
                </a:solidFill>
                <a:effectLst/>
                <a:uLnTx/>
                <a:uFillTx/>
                <a:latin typeface="Arial"/>
                <a:ea typeface="+mj-ea"/>
                <a:cs typeface="+mj-cs"/>
              </a:rPr>
              <a:t>SPOD Phase-Matching Process</a:t>
            </a:r>
          </a:p>
        </p:txBody>
      </p:sp>
      <p:pic>
        <p:nvPicPr>
          <p:cNvPr id="35" name="Picture 34">
            <a:extLst>
              <a:ext uri="{FF2B5EF4-FFF2-40B4-BE49-F238E27FC236}">
                <a16:creationId xmlns:a16="http://schemas.microsoft.com/office/drawing/2014/main" id="{2AE00FB4-EAC0-DB4F-9163-453E1754E46E}"/>
              </a:ext>
            </a:extLst>
          </p:cNvPr>
          <p:cNvPicPr>
            <a:picLocks noChangeAspect="1"/>
          </p:cNvPicPr>
          <p:nvPr/>
        </p:nvPicPr>
        <p:blipFill>
          <a:blip r:embed="rId14"/>
          <a:stretch>
            <a:fillRect/>
          </a:stretch>
        </p:blipFill>
        <p:spPr>
          <a:xfrm>
            <a:off x="7782286" y="1578126"/>
            <a:ext cx="1391976" cy="318645"/>
          </a:xfrm>
          <a:prstGeom prst="rect">
            <a:avLst/>
          </a:prstGeom>
        </p:spPr>
      </p:pic>
    </p:spTree>
    <p:extLst>
      <p:ext uri="{BB962C8B-B14F-4D97-AF65-F5344CB8AC3E}">
        <p14:creationId xmlns:p14="http://schemas.microsoft.com/office/powerpoint/2010/main" val="405524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animBg="1"/>
      <p:bldP spid="26" grpId="0"/>
      <p:bldP spid="27" grpId="0"/>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EDBF-E8CE-CB49-8CF9-592F1F93CF5D}"/>
              </a:ext>
            </a:extLst>
          </p:cNvPr>
          <p:cNvSpPr>
            <a:spLocks noGrp="1"/>
          </p:cNvSpPr>
          <p:nvPr>
            <p:ph type="title"/>
          </p:nvPr>
        </p:nvSpPr>
        <p:spPr/>
        <p:txBody>
          <a:bodyPr/>
          <a:lstStyle/>
          <a:p>
            <a:r>
              <a:rPr lang="en-US" sz="3200" dirty="0"/>
              <a:t>SPOD Reconstruction Process</a:t>
            </a:r>
          </a:p>
        </p:txBody>
      </p:sp>
      <p:sp>
        <p:nvSpPr>
          <p:cNvPr id="3" name="Content Placeholder 2">
            <a:extLst>
              <a:ext uri="{FF2B5EF4-FFF2-40B4-BE49-F238E27FC236}">
                <a16:creationId xmlns:a16="http://schemas.microsoft.com/office/drawing/2014/main" id="{76DA2117-2B0C-2B44-BE61-FE5993793974}"/>
              </a:ext>
            </a:extLst>
          </p:cNvPr>
          <p:cNvSpPr>
            <a:spLocks noGrp="1"/>
          </p:cNvSpPr>
          <p:nvPr>
            <p:ph idx="1"/>
          </p:nvPr>
        </p:nvSpPr>
        <p:spPr/>
        <p:txBody>
          <a:bodyPr/>
          <a:lstStyle/>
          <a:p>
            <a:r>
              <a:rPr lang="en-US" dirty="0"/>
              <a:t>Assuming no phase-locking, the individual planes of data have no (known) phase relationship to each other.</a:t>
            </a:r>
          </a:p>
          <a:p>
            <a:r>
              <a:rPr lang="en-US" dirty="0"/>
              <a:t>SPOD is performed at each station, individually, and then the phase-matching process is performed for the frequency and mode of interest, m.</a:t>
            </a:r>
          </a:p>
          <a:p>
            <a:r>
              <a:rPr lang="en-US" dirty="0"/>
              <a:t>The phase shift required to obtain zero phase shift between each station (𝝓</a:t>
            </a:r>
            <a:r>
              <a:rPr lang="en-US" baseline="-25000" dirty="0" err="1"/>
              <a:t>i</a:t>
            </a:r>
            <a:r>
              <a:rPr lang="en-US" dirty="0"/>
              <a:t>) is then the cumulative sum of the phase shifts found from the previous step.  </a:t>
            </a:r>
          </a:p>
          <a:p>
            <a:pPr lvl="1"/>
            <a:r>
              <a:rPr lang="en-US" dirty="0"/>
              <a:t>Applying this phase shift to each station corresponds to a streamwise phase speed of 0.</a:t>
            </a:r>
          </a:p>
          <a:p>
            <a:r>
              <a:rPr lang="en-US" dirty="0"/>
              <a:t>Then the known streamwise phase speed (c) is used to phase-shift each station’s SPOD mode to build up the mode in 3D.</a:t>
            </a:r>
          </a:p>
          <a:p>
            <a:r>
              <a:rPr lang="en-US" dirty="0"/>
              <a:t>Then the t=0 velocity field at station </a:t>
            </a:r>
            <a:r>
              <a:rPr lang="en-US" dirty="0" err="1"/>
              <a:t>i</a:t>
            </a:r>
            <a:r>
              <a:rPr lang="en-US" dirty="0"/>
              <a:t> is:</a:t>
            </a:r>
          </a:p>
        </p:txBody>
      </p:sp>
      <p:sp>
        <p:nvSpPr>
          <p:cNvPr id="4" name="Slide Number Placeholder 3">
            <a:extLst>
              <a:ext uri="{FF2B5EF4-FFF2-40B4-BE49-F238E27FC236}">
                <a16:creationId xmlns:a16="http://schemas.microsoft.com/office/drawing/2014/main" id="{56EF076B-254F-CB4C-BB50-6D62FB951BD1}"/>
              </a:ext>
            </a:extLst>
          </p:cNvPr>
          <p:cNvSpPr>
            <a:spLocks noGrp="1"/>
          </p:cNvSpPr>
          <p:nvPr>
            <p:ph type="sldNum" sz="quarter" idx="11"/>
          </p:nvPr>
        </p:nvSpPr>
        <p:spPr/>
        <p:txBody>
          <a:bodyPr/>
          <a:lstStyle/>
          <a:p>
            <a:fld id="{D9A562F7-0190-47F2-B311-FC22AB6C833B}" type="slidenum">
              <a:rPr lang="en-US" smtClean="0"/>
              <a:pPr/>
              <a:t>11</a:t>
            </a:fld>
            <a:endParaRPr lang="en-US" sz="751">
              <a:latin typeface="Times New Roman" pitchFamily="18" charset="0"/>
            </a:endParaRPr>
          </a:p>
        </p:txBody>
      </p:sp>
      <p:pic>
        <p:nvPicPr>
          <p:cNvPr id="7" name="Picture 6">
            <a:extLst>
              <a:ext uri="{FF2B5EF4-FFF2-40B4-BE49-F238E27FC236}">
                <a16:creationId xmlns:a16="http://schemas.microsoft.com/office/drawing/2014/main" id="{B38E59CA-584C-2341-983F-3D9ED0AC08C9}"/>
              </a:ext>
            </a:extLst>
          </p:cNvPr>
          <p:cNvPicPr>
            <a:picLocks noChangeAspect="1"/>
          </p:cNvPicPr>
          <p:nvPr/>
        </p:nvPicPr>
        <p:blipFill>
          <a:blip r:embed="rId3"/>
          <a:stretch>
            <a:fillRect/>
          </a:stretch>
        </p:blipFill>
        <p:spPr>
          <a:xfrm>
            <a:off x="1595696" y="4717214"/>
            <a:ext cx="8801100" cy="952500"/>
          </a:xfrm>
          <a:prstGeom prst="rect">
            <a:avLst/>
          </a:prstGeom>
        </p:spPr>
      </p:pic>
    </p:spTree>
    <p:extLst>
      <p:ext uri="{BB962C8B-B14F-4D97-AF65-F5344CB8AC3E}">
        <p14:creationId xmlns:p14="http://schemas.microsoft.com/office/powerpoint/2010/main" val="1624336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06FBC94-390A-A840-A789-2A86F4099ECF}"/>
              </a:ext>
            </a:extLst>
          </p:cNvPr>
          <p:cNvSpPr>
            <a:spLocks noGrp="1"/>
          </p:cNvSpPr>
          <p:nvPr>
            <p:ph type="title"/>
          </p:nvPr>
        </p:nvSpPr>
        <p:spPr/>
        <p:txBody>
          <a:bodyPr/>
          <a:lstStyle/>
          <a:p>
            <a:r>
              <a:rPr lang="en-US" dirty="0"/>
              <a:t>results</a:t>
            </a:r>
          </a:p>
        </p:txBody>
      </p:sp>
      <p:sp>
        <p:nvSpPr>
          <p:cNvPr id="8" name="Text Placeholder 7">
            <a:extLst>
              <a:ext uri="{FF2B5EF4-FFF2-40B4-BE49-F238E27FC236}">
                <a16:creationId xmlns:a16="http://schemas.microsoft.com/office/drawing/2014/main" id="{A6924A98-FB8B-254E-9A75-9FB88EDE81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EDDEAF-55E7-B749-8ABE-FE06C212EC1C}"/>
              </a:ext>
            </a:extLst>
          </p:cNvPr>
          <p:cNvSpPr>
            <a:spLocks noGrp="1"/>
          </p:cNvSpPr>
          <p:nvPr>
            <p:ph type="sldNum" sz="quarter" idx="11"/>
          </p:nvPr>
        </p:nvSpPr>
        <p:spPr/>
        <p:txBody>
          <a:bodyPr/>
          <a:lstStyle/>
          <a:p>
            <a:fld id="{D9A562F7-0190-47F2-B311-FC22AB6C833B}" type="slidenum">
              <a:rPr lang="en-US" smtClean="0"/>
              <a:pPr/>
              <a:t>12</a:t>
            </a:fld>
            <a:endParaRPr lang="en-US" sz="751">
              <a:latin typeface="Times New Roman" pitchFamily="18" charset="0"/>
            </a:endParaRPr>
          </a:p>
        </p:txBody>
      </p:sp>
    </p:spTree>
    <p:extLst>
      <p:ext uri="{BB962C8B-B14F-4D97-AF65-F5344CB8AC3E}">
        <p14:creationId xmlns:p14="http://schemas.microsoft.com/office/powerpoint/2010/main" val="4187322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7">
            <a:extLst>
              <a:ext uri="{FF2B5EF4-FFF2-40B4-BE49-F238E27FC236}">
                <a16:creationId xmlns:a16="http://schemas.microsoft.com/office/drawing/2014/main" id="{016671AB-6A91-AB4F-B5C9-E6424C130BE9}"/>
              </a:ext>
            </a:extLst>
          </p:cNvPr>
          <p:cNvGraphicFramePr>
            <a:graphicFrameLocks noGrp="1"/>
          </p:cNvGraphicFramePr>
          <p:nvPr>
            <p:extLst>
              <p:ext uri="{D42A27DB-BD31-4B8C-83A1-F6EECF244321}">
                <p14:modId xmlns:p14="http://schemas.microsoft.com/office/powerpoint/2010/main" val="3874537775"/>
              </p:ext>
            </p:extLst>
          </p:nvPr>
        </p:nvGraphicFramePr>
        <p:xfrm>
          <a:off x="1854201" y="1203960"/>
          <a:ext cx="8127999" cy="2225040"/>
        </p:xfrm>
        <a:graphic>
          <a:graphicData uri="http://schemas.openxmlformats.org/drawingml/2006/table">
            <a:tbl>
              <a:tblPr firstRow="1" bandRow="1">
                <a:tableStyleId>{073A0DAA-6AF3-43AB-8588-CEC1D06C72B9}</a:tableStyleId>
              </a:tblPr>
              <a:tblGrid>
                <a:gridCol w="2709333">
                  <a:extLst>
                    <a:ext uri="{9D8B030D-6E8A-4147-A177-3AD203B41FA5}">
                      <a16:colId xmlns:a16="http://schemas.microsoft.com/office/drawing/2014/main" val="1882198975"/>
                    </a:ext>
                  </a:extLst>
                </a:gridCol>
                <a:gridCol w="2709333">
                  <a:extLst>
                    <a:ext uri="{9D8B030D-6E8A-4147-A177-3AD203B41FA5}">
                      <a16:colId xmlns:a16="http://schemas.microsoft.com/office/drawing/2014/main" val="532818876"/>
                    </a:ext>
                  </a:extLst>
                </a:gridCol>
                <a:gridCol w="2709333">
                  <a:extLst>
                    <a:ext uri="{9D8B030D-6E8A-4147-A177-3AD203B41FA5}">
                      <a16:colId xmlns:a16="http://schemas.microsoft.com/office/drawing/2014/main" val="2726196296"/>
                    </a:ext>
                  </a:extLst>
                </a:gridCol>
              </a:tblGrid>
              <a:tr h="370840">
                <a:tc>
                  <a:txBody>
                    <a:bodyPr/>
                    <a:lstStyle/>
                    <a:p>
                      <a:pPr algn="ctr"/>
                      <a:endParaRPr lang="en-US" dirty="0"/>
                    </a:p>
                  </a:txBody>
                  <a:tcPr/>
                </a:tc>
                <a:tc>
                  <a:txBody>
                    <a:bodyPr/>
                    <a:lstStyle/>
                    <a:p>
                      <a:pPr algn="ctr"/>
                      <a:r>
                        <a:rPr lang="en-US" dirty="0"/>
                        <a:t>Forced Case</a:t>
                      </a:r>
                    </a:p>
                  </a:txBody>
                  <a:tcPr/>
                </a:tc>
                <a:tc>
                  <a:txBody>
                    <a:bodyPr/>
                    <a:lstStyle/>
                    <a:p>
                      <a:pPr algn="ctr"/>
                      <a:r>
                        <a:rPr lang="en-US" dirty="0"/>
                        <a:t>Unforced Case</a:t>
                      </a:r>
                    </a:p>
                  </a:txBody>
                  <a:tcPr/>
                </a:tc>
                <a:extLst>
                  <a:ext uri="{0D108BD9-81ED-4DB2-BD59-A6C34878D82A}">
                    <a16:rowId xmlns:a16="http://schemas.microsoft.com/office/drawing/2014/main" val="1133323864"/>
                  </a:ext>
                </a:extLst>
              </a:tr>
              <a:tr h="370840">
                <a:tc>
                  <a:txBody>
                    <a:bodyPr/>
                    <a:lstStyle/>
                    <a:p>
                      <a:pPr algn="l"/>
                      <a:r>
                        <a:rPr lang="en-US" dirty="0"/>
                        <a:t>Step Height</a:t>
                      </a:r>
                    </a:p>
                  </a:txBody>
                  <a:tcPr/>
                </a:tc>
                <a:tc>
                  <a:txBody>
                    <a:bodyPr/>
                    <a:lstStyle/>
                    <a:p>
                      <a:pPr algn="ctr"/>
                      <a:endParaRPr lang="en-US" dirty="0"/>
                    </a:p>
                  </a:txBody>
                  <a:tcPr/>
                </a:tc>
                <a:tc>
                  <a:txBody>
                    <a:bodyPr/>
                    <a:lstStyle/>
                    <a:p>
                      <a:pPr algn="ctr"/>
                      <a:endParaRPr lang="en-US"/>
                    </a:p>
                  </a:txBody>
                  <a:tcPr/>
                </a:tc>
                <a:extLst>
                  <a:ext uri="{0D108BD9-81ED-4DB2-BD59-A6C34878D82A}">
                    <a16:rowId xmlns:a16="http://schemas.microsoft.com/office/drawing/2014/main" val="2985881413"/>
                  </a:ext>
                </a:extLst>
              </a:tr>
              <a:tr h="370840">
                <a:tc>
                  <a:txBody>
                    <a:bodyPr/>
                    <a:lstStyle/>
                    <a:p>
                      <a:pPr algn="l"/>
                      <a:r>
                        <a:rPr lang="en-US" dirty="0"/>
                        <a:t>Acoustic Forcing frequencies</a:t>
                      </a:r>
                    </a:p>
                  </a:txBody>
                  <a:tcPr/>
                </a:tc>
                <a:tc>
                  <a:txBody>
                    <a:bodyPr/>
                    <a:lstStyle/>
                    <a:p>
                      <a:pPr algn="ctr"/>
                      <a:r>
                        <a:rPr lang="en-US" dirty="0"/>
                        <a:t>500 Hz, 1000 Hz (separately)</a:t>
                      </a:r>
                    </a:p>
                  </a:txBody>
                  <a:tcPr/>
                </a:tc>
                <a:tc>
                  <a:txBody>
                    <a:bodyPr/>
                    <a:lstStyle/>
                    <a:p>
                      <a:pPr algn="ctr"/>
                      <a:r>
                        <a:rPr lang="en-US" dirty="0"/>
                        <a:t>No forcing</a:t>
                      </a:r>
                    </a:p>
                  </a:txBody>
                  <a:tcPr/>
                </a:tc>
                <a:extLst>
                  <a:ext uri="{0D108BD9-81ED-4DB2-BD59-A6C34878D82A}">
                    <a16:rowId xmlns:a16="http://schemas.microsoft.com/office/drawing/2014/main" val="1297493010"/>
                  </a:ext>
                </a:extLst>
              </a:tr>
              <a:tr h="370840">
                <a:tc>
                  <a:txBody>
                    <a:bodyPr/>
                    <a:lstStyle/>
                    <a:p>
                      <a:pPr algn="l"/>
                      <a:r>
                        <a:rPr lang="en-US" dirty="0"/>
                        <a:t>Number of image pairs</a:t>
                      </a:r>
                    </a:p>
                  </a:txBody>
                  <a:tcPr/>
                </a:tc>
                <a:tc>
                  <a:txBody>
                    <a:bodyPr/>
                    <a:lstStyle/>
                    <a:p>
                      <a:pPr algn="ctr"/>
                      <a:r>
                        <a:rPr lang="en-US" dirty="0"/>
                        <a:t>6,000</a:t>
                      </a:r>
                    </a:p>
                  </a:txBody>
                  <a:tcPr/>
                </a:tc>
                <a:tc>
                  <a:txBody>
                    <a:bodyPr/>
                    <a:lstStyle/>
                    <a:p>
                      <a:pPr algn="ctr"/>
                      <a:r>
                        <a:rPr lang="en-US" dirty="0"/>
                        <a:t>10,000</a:t>
                      </a:r>
                    </a:p>
                  </a:txBody>
                  <a:tcPr/>
                </a:tc>
                <a:extLst>
                  <a:ext uri="{0D108BD9-81ED-4DB2-BD59-A6C34878D82A}">
                    <a16:rowId xmlns:a16="http://schemas.microsoft.com/office/drawing/2014/main" val="3804125639"/>
                  </a:ext>
                </a:extLst>
              </a:tr>
              <a:tr h="370840">
                <a:tc>
                  <a:txBody>
                    <a:bodyPr/>
                    <a:lstStyle/>
                    <a:p>
                      <a:pPr algn="l"/>
                      <a:r>
                        <a:rPr lang="en-US" dirty="0"/>
                        <a:t>Sampling rate</a:t>
                      </a:r>
                    </a:p>
                  </a:txBody>
                  <a:tcPr/>
                </a:tc>
                <a:tc>
                  <a:txBody>
                    <a:bodyPr/>
                    <a:lstStyle/>
                    <a:p>
                      <a:pPr algn="ctr"/>
                      <a:r>
                        <a:rPr lang="en-US" dirty="0"/>
                        <a:t>8 kHz</a:t>
                      </a:r>
                    </a:p>
                  </a:txBody>
                  <a:tcPr/>
                </a:tc>
                <a:tc>
                  <a:txBody>
                    <a:bodyPr/>
                    <a:lstStyle/>
                    <a:p>
                      <a:pPr algn="ctr"/>
                      <a:r>
                        <a:rPr lang="en-US" dirty="0"/>
                        <a:t>4.7 kHz</a:t>
                      </a:r>
                    </a:p>
                  </a:txBody>
                  <a:tcPr/>
                </a:tc>
                <a:extLst>
                  <a:ext uri="{0D108BD9-81ED-4DB2-BD59-A6C34878D82A}">
                    <a16:rowId xmlns:a16="http://schemas.microsoft.com/office/drawing/2014/main" val="168311847"/>
                  </a:ext>
                </a:extLst>
              </a:tr>
              <a:tr h="370840">
                <a:tc>
                  <a:txBody>
                    <a:bodyPr/>
                    <a:lstStyle/>
                    <a:p>
                      <a:pPr algn="l"/>
                      <a:r>
                        <a:rPr lang="en-US" dirty="0"/>
                        <a:t>Streamwise spacing of planes</a:t>
                      </a:r>
                    </a:p>
                  </a:txBody>
                  <a:tcPr/>
                </a:tc>
                <a:tc>
                  <a:txBody>
                    <a:bodyPr/>
                    <a:lstStyle/>
                    <a:p>
                      <a:pPr algn="ctr"/>
                      <a:r>
                        <a:rPr lang="en-US" dirty="0"/>
                        <a:t>2 mm</a:t>
                      </a:r>
                    </a:p>
                  </a:txBody>
                  <a:tcPr/>
                </a:tc>
                <a:tc>
                  <a:txBody>
                    <a:bodyPr/>
                    <a:lstStyle/>
                    <a:p>
                      <a:pPr algn="ctr"/>
                      <a:r>
                        <a:rPr lang="en-US" dirty="0"/>
                        <a:t>6.35 mm</a:t>
                      </a:r>
                    </a:p>
                  </a:txBody>
                  <a:tcPr/>
                </a:tc>
                <a:extLst>
                  <a:ext uri="{0D108BD9-81ED-4DB2-BD59-A6C34878D82A}">
                    <a16:rowId xmlns:a16="http://schemas.microsoft.com/office/drawing/2014/main" val="1088863925"/>
                  </a:ext>
                </a:extLst>
              </a:tr>
            </a:tbl>
          </a:graphicData>
        </a:graphic>
      </p:graphicFrame>
      <p:sp>
        <p:nvSpPr>
          <p:cNvPr id="5" name="Title 4">
            <a:extLst>
              <a:ext uri="{FF2B5EF4-FFF2-40B4-BE49-F238E27FC236}">
                <a16:creationId xmlns:a16="http://schemas.microsoft.com/office/drawing/2014/main" id="{C5AED118-D558-A746-8039-03A7AC459D0F}"/>
              </a:ext>
            </a:extLst>
          </p:cNvPr>
          <p:cNvSpPr>
            <a:spLocks noGrp="1"/>
          </p:cNvSpPr>
          <p:nvPr>
            <p:ph type="title"/>
          </p:nvPr>
        </p:nvSpPr>
        <p:spPr/>
        <p:txBody>
          <a:bodyPr/>
          <a:lstStyle/>
          <a:p>
            <a:r>
              <a:rPr lang="en-US" sz="3200" dirty="0"/>
              <a:t>Background</a:t>
            </a:r>
          </a:p>
        </p:txBody>
      </p:sp>
      <p:sp>
        <p:nvSpPr>
          <p:cNvPr id="6" name="Content Placeholder 5">
            <a:extLst>
              <a:ext uri="{FF2B5EF4-FFF2-40B4-BE49-F238E27FC236}">
                <a16:creationId xmlns:a16="http://schemas.microsoft.com/office/drawing/2014/main" id="{363F9BB3-8F9E-A647-AF2C-F77D22111C20}"/>
              </a:ext>
            </a:extLst>
          </p:cNvPr>
          <p:cNvSpPr>
            <a:spLocks noGrp="1"/>
          </p:cNvSpPr>
          <p:nvPr>
            <p:ph idx="1"/>
          </p:nvPr>
        </p:nvSpPr>
        <p:spPr>
          <a:xfrm>
            <a:off x="914400" y="3845390"/>
            <a:ext cx="10363200" cy="1722120"/>
          </a:xfrm>
        </p:spPr>
        <p:txBody>
          <a:bodyPr/>
          <a:lstStyle/>
          <a:p>
            <a:r>
              <a:rPr lang="en-US" dirty="0"/>
              <a:t>Previous measurements and analysis resulted in identification of three different instabilities downstream of the BFS:</a:t>
            </a:r>
          </a:p>
          <a:p>
            <a:pPr lvl="1"/>
            <a:r>
              <a:rPr lang="en-US" dirty="0"/>
              <a:t>f = 80 to 200 Hz: Traveling-crossflow instability, not affected by acoustic forcing</a:t>
            </a:r>
          </a:p>
          <a:p>
            <a:pPr lvl="1"/>
            <a:r>
              <a:rPr lang="en-US" dirty="0"/>
              <a:t>f = 200 to 800 Hz: </a:t>
            </a:r>
            <a:r>
              <a:rPr lang="en-US" dirty="0" err="1"/>
              <a:t>Tollmien</a:t>
            </a:r>
            <a:r>
              <a:rPr lang="en-US" dirty="0"/>
              <a:t>-Schlichting instability, affected by acoustic forcing</a:t>
            </a:r>
          </a:p>
          <a:p>
            <a:pPr lvl="1"/>
            <a:r>
              <a:rPr lang="en-US" dirty="0"/>
              <a:t>f = 800 to 1500 Hz: Shear-layer instability, affected by acoustic forcing</a:t>
            </a:r>
          </a:p>
        </p:txBody>
      </p:sp>
      <p:sp>
        <p:nvSpPr>
          <p:cNvPr id="4" name="Slide Number Placeholder 3">
            <a:extLst>
              <a:ext uri="{FF2B5EF4-FFF2-40B4-BE49-F238E27FC236}">
                <a16:creationId xmlns:a16="http://schemas.microsoft.com/office/drawing/2014/main" id="{3D4F08E5-A57A-0349-B657-A97463F7D306}"/>
              </a:ext>
            </a:extLst>
          </p:cNvPr>
          <p:cNvSpPr>
            <a:spLocks noGrp="1"/>
          </p:cNvSpPr>
          <p:nvPr>
            <p:ph type="sldNum" sz="quarter" idx="11"/>
          </p:nvPr>
        </p:nvSpPr>
        <p:spPr/>
        <p:txBody>
          <a:bodyPr/>
          <a:lstStyle/>
          <a:p>
            <a:fld id="{5FBC13C4-CCD3-443E-8BBD-F7CC1AE0C669}" type="slidenum">
              <a:rPr lang="en-US" smtClean="0"/>
              <a:pPr/>
              <a:t>13</a:t>
            </a:fld>
            <a:endParaRPr lang="en-US" sz="751">
              <a:latin typeface="Times New Roman" pitchFamily="18" charset="0"/>
            </a:endParaRPr>
          </a:p>
        </p:txBody>
      </p:sp>
      <p:pic>
        <p:nvPicPr>
          <p:cNvPr id="2" name="Picture 1">
            <a:extLst>
              <a:ext uri="{FF2B5EF4-FFF2-40B4-BE49-F238E27FC236}">
                <a16:creationId xmlns:a16="http://schemas.microsoft.com/office/drawing/2014/main" id="{12B451AA-1464-944A-A18F-636FA67A4EF8}"/>
              </a:ext>
            </a:extLst>
          </p:cNvPr>
          <p:cNvPicPr>
            <a:picLocks noChangeAspect="1"/>
          </p:cNvPicPr>
          <p:nvPr/>
        </p:nvPicPr>
        <p:blipFill>
          <a:blip r:embed="rId2"/>
          <a:stretch>
            <a:fillRect/>
          </a:stretch>
        </p:blipFill>
        <p:spPr>
          <a:xfrm>
            <a:off x="8119819" y="1621420"/>
            <a:ext cx="1115617" cy="250169"/>
          </a:xfrm>
          <a:prstGeom prst="rect">
            <a:avLst/>
          </a:prstGeom>
        </p:spPr>
      </p:pic>
      <p:pic>
        <p:nvPicPr>
          <p:cNvPr id="7" name="Picture 6">
            <a:extLst>
              <a:ext uri="{FF2B5EF4-FFF2-40B4-BE49-F238E27FC236}">
                <a16:creationId xmlns:a16="http://schemas.microsoft.com/office/drawing/2014/main" id="{30773274-E107-6049-AFDE-4C76A0E81213}"/>
              </a:ext>
            </a:extLst>
          </p:cNvPr>
          <p:cNvPicPr>
            <a:picLocks noChangeAspect="1"/>
          </p:cNvPicPr>
          <p:nvPr/>
        </p:nvPicPr>
        <p:blipFill>
          <a:blip r:embed="rId3"/>
          <a:stretch>
            <a:fillRect/>
          </a:stretch>
        </p:blipFill>
        <p:spPr>
          <a:xfrm>
            <a:off x="5360391" y="1621421"/>
            <a:ext cx="1115617" cy="250169"/>
          </a:xfrm>
          <a:prstGeom prst="rect">
            <a:avLst/>
          </a:prstGeom>
        </p:spPr>
      </p:pic>
      <p:cxnSp>
        <p:nvCxnSpPr>
          <p:cNvPr id="9" name="Straight Arrow Connector 8">
            <a:extLst>
              <a:ext uri="{FF2B5EF4-FFF2-40B4-BE49-F238E27FC236}">
                <a16:creationId xmlns:a16="http://schemas.microsoft.com/office/drawing/2014/main" id="{B4C58892-4272-6E44-9A8A-9CE5D3AF4CB3}"/>
              </a:ext>
            </a:extLst>
          </p:cNvPr>
          <p:cNvCxnSpPr>
            <a:cxnSpLocks/>
          </p:cNvCxnSpPr>
          <p:nvPr/>
        </p:nvCxnSpPr>
        <p:spPr bwMode="auto">
          <a:xfrm flipH="1" flipV="1">
            <a:off x="10032434" y="1746504"/>
            <a:ext cx="889566" cy="12508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2" name="TextBox 11">
            <a:extLst>
              <a:ext uri="{FF2B5EF4-FFF2-40B4-BE49-F238E27FC236}">
                <a16:creationId xmlns:a16="http://schemas.microsoft.com/office/drawing/2014/main" id="{211769E8-CF77-0746-9382-5253A8D13059}"/>
              </a:ext>
            </a:extLst>
          </p:cNvPr>
          <p:cNvSpPr txBox="1"/>
          <p:nvPr/>
        </p:nvSpPr>
        <p:spPr>
          <a:xfrm>
            <a:off x="10032434" y="1871589"/>
            <a:ext cx="2159566" cy="830997"/>
          </a:xfrm>
          <a:prstGeom prst="rect">
            <a:avLst/>
          </a:prstGeom>
          <a:noFill/>
        </p:spPr>
        <p:txBody>
          <a:bodyPr wrap="square" rtlCol="0">
            <a:spAutoFit/>
          </a:bodyPr>
          <a:lstStyle/>
          <a:p>
            <a:r>
              <a:rPr lang="en-US" sz="1600" dirty="0"/>
              <a:t>HW measurements done at these conditions</a:t>
            </a:r>
          </a:p>
        </p:txBody>
      </p:sp>
    </p:spTree>
    <p:extLst>
      <p:ext uri="{BB962C8B-B14F-4D97-AF65-F5344CB8AC3E}">
        <p14:creationId xmlns:p14="http://schemas.microsoft.com/office/powerpoint/2010/main" val="536497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83850D-384A-B141-A03D-131179B246E6}"/>
              </a:ext>
            </a:extLst>
          </p:cNvPr>
          <p:cNvSpPr>
            <a:spLocks noGrp="1"/>
          </p:cNvSpPr>
          <p:nvPr>
            <p:ph type="title"/>
          </p:nvPr>
        </p:nvSpPr>
        <p:spPr/>
        <p:txBody>
          <a:bodyPr/>
          <a:lstStyle/>
          <a:p>
            <a:r>
              <a:rPr lang="en-US" dirty="0"/>
              <a:t>Results: Phase-locked measurements</a:t>
            </a:r>
          </a:p>
        </p:txBody>
      </p:sp>
      <p:sp>
        <p:nvSpPr>
          <p:cNvPr id="6" name="Text Placeholder 5">
            <a:extLst>
              <a:ext uri="{FF2B5EF4-FFF2-40B4-BE49-F238E27FC236}">
                <a16:creationId xmlns:a16="http://schemas.microsoft.com/office/drawing/2014/main" id="{8D8CFEEC-C498-0443-9EEC-FBE8109C5D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DF45AD-39B6-854F-A789-667F53A2D6A5}"/>
              </a:ext>
            </a:extLst>
          </p:cNvPr>
          <p:cNvSpPr>
            <a:spLocks noGrp="1"/>
          </p:cNvSpPr>
          <p:nvPr>
            <p:ph type="sldNum" sz="quarter" idx="11"/>
          </p:nvPr>
        </p:nvSpPr>
        <p:spPr/>
        <p:txBody>
          <a:bodyPr/>
          <a:lstStyle/>
          <a:p>
            <a:fld id="{D9A562F7-0190-47F2-B311-FC22AB6C833B}" type="slidenum">
              <a:rPr lang="en-US" smtClean="0"/>
              <a:pPr/>
              <a:t>14</a:t>
            </a:fld>
            <a:endParaRPr lang="en-US" sz="751">
              <a:latin typeface="Times New Roman" pitchFamily="18" charset="0"/>
            </a:endParaRPr>
          </a:p>
        </p:txBody>
      </p:sp>
    </p:spTree>
    <p:extLst>
      <p:ext uri="{BB962C8B-B14F-4D97-AF65-F5344CB8AC3E}">
        <p14:creationId xmlns:p14="http://schemas.microsoft.com/office/powerpoint/2010/main" val="3511749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744F6-3845-E349-A324-F338B2EC02FA}"/>
              </a:ext>
            </a:extLst>
          </p:cNvPr>
          <p:cNvSpPr>
            <a:spLocks noGrp="1"/>
          </p:cNvSpPr>
          <p:nvPr>
            <p:ph type="title"/>
          </p:nvPr>
        </p:nvSpPr>
        <p:spPr/>
        <p:txBody>
          <a:bodyPr/>
          <a:lstStyle/>
          <a:p>
            <a:r>
              <a:rPr lang="en-US" dirty="0"/>
              <a:t>Phase-Speed Measurements</a:t>
            </a:r>
          </a:p>
        </p:txBody>
      </p:sp>
      <p:sp>
        <p:nvSpPr>
          <p:cNvPr id="4" name="Slide Number Placeholder 3">
            <a:extLst>
              <a:ext uri="{FF2B5EF4-FFF2-40B4-BE49-F238E27FC236}">
                <a16:creationId xmlns:a16="http://schemas.microsoft.com/office/drawing/2014/main" id="{1075200B-99B8-E94B-A3C4-7CC61273A9BF}"/>
              </a:ext>
            </a:extLst>
          </p:cNvPr>
          <p:cNvSpPr>
            <a:spLocks noGrp="1"/>
          </p:cNvSpPr>
          <p:nvPr>
            <p:ph type="sldNum" sz="quarter" idx="11"/>
          </p:nvPr>
        </p:nvSpPr>
        <p:spPr/>
        <p:txBody>
          <a:bodyPr/>
          <a:lstStyle/>
          <a:p>
            <a:fld id="{D9A562F7-0190-47F2-B311-FC22AB6C833B}" type="slidenum">
              <a:rPr lang="en-US" smtClean="0"/>
              <a:pPr/>
              <a:t>15</a:t>
            </a:fld>
            <a:endParaRPr lang="en-US" sz="751">
              <a:latin typeface="Times New Roman" pitchFamily="18" charset="0"/>
            </a:endParaRPr>
          </a:p>
        </p:txBody>
      </p:sp>
      <p:pic>
        <p:nvPicPr>
          <p:cNvPr id="6" name="Picture 5">
            <a:extLst>
              <a:ext uri="{FF2B5EF4-FFF2-40B4-BE49-F238E27FC236}">
                <a16:creationId xmlns:a16="http://schemas.microsoft.com/office/drawing/2014/main" id="{7641B048-54D1-0A47-A327-FA4BD8A8453A}"/>
              </a:ext>
            </a:extLst>
          </p:cNvPr>
          <p:cNvPicPr>
            <a:picLocks noChangeAspect="1"/>
          </p:cNvPicPr>
          <p:nvPr/>
        </p:nvPicPr>
        <p:blipFill>
          <a:blip r:embed="rId2"/>
          <a:stretch>
            <a:fillRect/>
          </a:stretch>
        </p:blipFill>
        <p:spPr>
          <a:xfrm>
            <a:off x="1270000" y="1689540"/>
            <a:ext cx="4397806" cy="3509360"/>
          </a:xfrm>
          <a:prstGeom prst="rect">
            <a:avLst/>
          </a:prstGeom>
        </p:spPr>
      </p:pic>
      <p:pic>
        <p:nvPicPr>
          <p:cNvPr id="8" name="Picture 7">
            <a:extLst>
              <a:ext uri="{FF2B5EF4-FFF2-40B4-BE49-F238E27FC236}">
                <a16:creationId xmlns:a16="http://schemas.microsoft.com/office/drawing/2014/main" id="{B6BB623F-FBD4-704B-8A3B-CB533B9DC6E1}"/>
              </a:ext>
            </a:extLst>
          </p:cNvPr>
          <p:cNvPicPr>
            <a:picLocks noChangeAspect="1"/>
          </p:cNvPicPr>
          <p:nvPr/>
        </p:nvPicPr>
        <p:blipFill>
          <a:blip r:embed="rId3"/>
          <a:stretch>
            <a:fillRect/>
          </a:stretch>
        </p:blipFill>
        <p:spPr>
          <a:xfrm>
            <a:off x="6138260" y="1689540"/>
            <a:ext cx="4424457" cy="3509359"/>
          </a:xfrm>
          <a:prstGeom prst="rect">
            <a:avLst/>
          </a:prstGeom>
        </p:spPr>
      </p:pic>
      <p:sp>
        <p:nvSpPr>
          <p:cNvPr id="9" name="TextBox 8">
            <a:extLst>
              <a:ext uri="{FF2B5EF4-FFF2-40B4-BE49-F238E27FC236}">
                <a16:creationId xmlns:a16="http://schemas.microsoft.com/office/drawing/2014/main" id="{FEA59464-0448-A745-AB9C-4CCCDD06D618}"/>
              </a:ext>
            </a:extLst>
          </p:cNvPr>
          <p:cNvSpPr txBox="1"/>
          <p:nvPr/>
        </p:nvSpPr>
        <p:spPr>
          <a:xfrm>
            <a:off x="2847579" y="1143002"/>
            <a:ext cx="1242648" cy="369332"/>
          </a:xfrm>
          <a:prstGeom prst="rect">
            <a:avLst/>
          </a:prstGeom>
          <a:noFill/>
        </p:spPr>
        <p:txBody>
          <a:bodyPr wrap="none" rtlCol="0">
            <a:spAutoFit/>
          </a:bodyPr>
          <a:lstStyle/>
          <a:p>
            <a:r>
              <a:rPr lang="en-US" dirty="0"/>
              <a:t>f = 500 Hz</a:t>
            </a:r>
          </a:p>
        </p:txBody>
      </p:sp>
      <p:sp>
        <p:nvSpPr>
          <p:cNvPr id="10" name="TextBox 9">
            <a:extLst>
              <a:ext uri="{FF2B5EF4-FFF2-40B4-BE49-F238E27FC236}">
                <a16:creationId xmlns:a16="http://schemas.microsoft.com/office/drawing/2014/main" id="{9FBD15CF-786D-C644-A0A1-E81C5B58B47A}"/>
              </a:ext>
            </a:extLst>
          </p:cNvPr>
          <p:cNvSpPr txBox="1"/>
          <p:nvPr/>
        </p:nvSpPr>
        <p:spPr>
          <a:xfrm>
            <a:off x="7665044" y="1143002"/>
            <a:ext cx="1370888" cy="369332"/>
          </a:xfrm>
          <a:prstGeom prst="rect">
            <a:avLst/>
          </a:prstGeom>
          <a:noFill/>
        </p:spPr>
        <p:txBody>
          <a:bodyPr wrap="none" rtlCol="0">
            <a:spAutoFit/>
          </a:bodyPr>
          <a:lstStyle/>
          <a:p>
            <a:r>
              <a:rPr lang="en-US" dirty="0"/>
              <a:t>f = 1000 Hz</a:t>
            </a:r>
          </a:p>
        </p:txBody>
      </p:sp>
      <p:sp>
        <p:nvSpPr>
          <p:cNvPr id="3" name="TextBox 2">
            <a:extLst>
              <a:ext uri="{FF2B5EF4-FFF2-40B4-BE49-F238E27FC236}">
                <a16:creationId xmlns:a16="http://schemas.microsoft.com/office/drawing/2014/main" id="{720C4B3A-69FD-1349-A355-A55187BDCF05}"/>
              </a:ext>
            </a:extLst>
          </p:cNvPr>
          <p:cNvSpPr txBox="1"/>
          <p:nvPr/>
        </p:nvSpPr>
        <p:spPr>
          <a:xfrm>
            <a:off x="936799" y="5220847"/>
            <a:ext cx="5064207" cy="369332"/>
          </a:xfrm>
          <a:prstGeom prst="rect">
            <a:avLst/>
          </a:prstGeom>
          <a:noFill/>
        </p:spPr>
        <p:txBody>
          <a:bodyPr wrap="none" rtlCol="0">
            <a:spAutoFit/>
          </a:bodyPr>
          <a:lstStyle/>
          <a:p>
            <a:r>
              <a:rPr lang="en-US" dirty="0"/>
              <a:t>From measured HW phase: slope = 0.4 rad/mm</a:t>
            </a:r>
          </a:p>
        </p:txBody>
      </p:sp>
      <p:sp>
        <p:nvSpPr>
          <p:cNvPr id="11" name="TextBox 10">
            <a:extLst>
              <a:ext uri="{FF2B5EF4-FFF2-40B4-BE49-F238E27FC236}">
                <a16:creationId xmlns:a16="http://schemas.microsoft.com/office/drawing/2014/main" id="{8186D890-6166-D845-A2C7-E426501832F4}"/>
              </a:ext>
            </a:extLst>
          </p:cNvPr>
          <p:cNvSpPr txBox="1"/>
          <p:nvPr/>
        </p:nvSpPr>
        <p:spPr>
          <a:xfrm>
            <a:off x="6001006" y="5242794"/>
            <a:ext cx="5192447" cy="369332"/>
          </a:xfrm>
          <a:prstGeom prst="rect">
            <a:avLst/>
          </a:prstGeom>
          <a:noFill/>
        </p:spPr>
        <p:txBody>
          <a:bodyPr wrap="none" rtlCol="0">
            <a:spAutoFit/>
          </a:bodyPr>
          <a:lstStyle/>
          <a:p>
            <a:r>
              <a:rPr lang="en-US" dirty="0"/>
              <a:t>From measured HW phase: slope = 0.65 rad/mm</a:t>
            </a:r>
          </a:p>
        </p:txBody>
      </p:sp>
      <p:sp>
        <p:nvSpPr>
          <p:cNvPr id="5" name="TextBox 4">
            <a:extLst>
              <a:ext uri="{FF2B5EF4-FFF2-40B4-BE49-F238E27FC236}">
                <a16:creationId xmlns:a16="http://schemas.microsoft.com/office/drawing/2014/main" id="{77834391-B7CC-114D-B0C2-369E0FEB89CF}"/>
              </a:ext>
            </a:extLst>
          </p:cNvPr>
          <p:cNvSpPr txBox="1"/>
          <p:nvPr/>
        </p:nvSpPr>
        <p:spPr>
          <a:xfrm>
            <a:off x="162324" y="6007693"/>
            <a:ext cx="11867351" cy="369332"/>
          </a:xfrm>
          <a:prstGeom prst="rect">
            <a:avLst/>
          </a:prstGeom>
          <a:noFill/>
        </p:spPr>
        <p:txBody>
          <a:bodyPr wrap="none" rtlCol="0">
            <a:spAutoFit/>
          </a:bodyPr>
          <a:lstStyle/>
          <a:p>
            <a:r>
              <a:rPr lang="en-US" dirty="0"/>
              <a:t>Next: performed SPOD reconstructions using the HW phase speed, and using the as-measured phases (black line)</a:t>
            </a:r>
          </a:p>
        </p:txBody>
      </p:sp>
    </p:spTree>
    <p:extLst>
      <p:ext uri="{BB962C8B-B14F-4D97-AF65-F5344CB8AC3E}">
        <p14:creationId xmlns:p14="http://schemas.microsoft.com/office/powerpoint/2010/main" val="415731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77A3366-C997-4642-A0E0-B527A6AE89E8}"/>
              </a:ext>
            </a:extLst>
          </p:cNvPr>
          <p:cNvPicPr>
            <a:picLocks noChangeAspect="1"/>
          </p:cNvPicPr>
          <p:nvPr/>
        </p:nvPicPr>
        <p:blipFill rotWithShape="1">
          <a:blip r:embed="rId2"/>
          <a:srcRect l="6250" t="6367" r="5937" b="4955"/>
          <a:stretch/>
        </p:blipFill>
        <p:spPr>
          <a:xfrm>
            <a:off x="7032568" y="2938547"/>
            <a:ext cx="3566161" cy="3200401"/>
          </a:xfrm>
          <a:prstGeom prst="rect">
            <a:avLst/>
          </a:prstGeom>
        </p:spPr>
      </p:pic>
      <p:pic>
        <p:nvPicPr>
          <p:cNvPr id="10" name="Picture 9">
            <a:extLst>
              <a:ext uri="{FF2B5EF4-FFF2-40B4-BE49-F238E27FC236}">
                <a16:creationId xmlns:a16="http://schemas.microsoft.com/office/drawing/2014/main" id="{7C3472E5-E427-BD4F-917C-28F4435A6627}"/>
              </a:ext>
            </a:extLst>
          </p:cNvPr>
          <p:cNvPicPr>
            <a:picLocks noChangeAspect="1"/>
          </p:cNvPicPr>
          <p:nvPr/>
        </p:nvPicPr>
        <p:blipFill rotWithShape="1">
          <a:blip r:embed="rId3">
            <a:clrChange>
              <a:clrFrom>
                <a:srgbClr val="FFFFFF"/>
              </a:clrFrom>
              <a:clrTo>
                <a:srgbClr val="FFFFFF">
                  <a:alpha val="0"/>
                </a:srgbClr>
              </a:clrTo>
            </a:clrChange>
          </a:blip>
          <a:srcRect l="6768" t="9361" r="8079" b="4955"/>
          <a:stretch/>
        </p:blipFill>
        <p:spPr>
          <a:xfrm>
            <a:off x="3890362" y="2992581"/>
            <a:ext cx="3458095" cy="3092335"/>
          </a:xfrm>
          <a:prstGeom prst="rect">
            <a:avLst/>
          </a:prstGeom>
        </p:spPr>
      </p:pic>
      <p:sp>
        <p:nvSpPr>
          <p:cNvPr id="2" name="Title 1">
            <a:extLst>
              <a:ext uri="{FF2B5EF4-FFF2-40B4-BE49-F238E27FC236}">
                <a16:creationId xmlns:a16="http://schemas.microsoft.com/office/drawing/2014/main" id="{EE83E82B-5368-4C4E-A070-026BF121FFA2}"/>
              </a:ext>
            </a:extLst>
          </p:cNvPr>
          <p:cNvSpPr>
            <a:spLocks noGrp="1"/>
          </p:cNvSpPr>
          <p:nvPr>
            <p:ph type="title"/>
          </p:nvPr>
        </p:nvSpPr>
        <p:spPr/>
        <p:txBody>
          <a:bodyPr/>
          <a:lstStyle/>
          <a:p>
            <a:r>
              <a:rPr lang="en-US" sz="3200" dirty="0"/>
              <a:t>SPOD &amp; Phase-Averaged 3D Reconstruction</a:t>
            </a:r>
          </a:p>
        </p:txBody>
      </p:sp>
      <p:sp>
        <p:nvSpPr>
          <p:cNvPr id="4" name="Slide Number Placeholder 3">
            <a:extLst>
              <a:ext uri="{FF2B5EF4-FFF2-40B4-BE49-F238E27FC236}">
                <a16:creationId xmlns:a16="http://schemas.microsoft.com/office/drawing/2014/main" id="{81B69229-3DA6-0347-8582-A827EB356A04}"/>
              </a:ext>
            </a:extLst>
          </p:cNvPr>
          <p:cNvSpPr>
            <a:spLocks noGrp="1"/>
          </p:cNvSpPr>
          <p:nvPr>
            <p:ph type="sldNum" sz="quarter" idx="11"/>
          </p:nvPr>
        </p:nvSpPr>
        <p:spPr/>
        <p:txBody>
          <a:bodyPr/>
          <a:lstStyle/>
          <a:p>
            <a:fld id="{D9A562F7-0190-47F2-B311-FC22AB6C833B}" type="slidenum">
              <a:rPr lang="en-US" smtClean="0"/>
              <a:pPr/>
              <a:t>16</a:t>
            </a:fld>
            <a:endParaRPr lang="en-US" sz="751">
              <a:latin typeface="Times New Roman" pitchFamily="18" charset="0"/>
            </a:endParaRPr>
          </a:p>
        </p:txBody>
      </p:sp>
      <p:pic>
        <p:nvPicPr>
          <p:cNvPr id="8" name="Picture 7">
            <a:extLst>
              <a:ext uri="{FF2B5EF4-FFF2-40B4-BE49-F238E27FC236}">
                <a16:creationId xmlns:a16="http://schemas.microsoft.com/office/drawing/2014/main" id="{0700D399-CCA0-DC4E-A4FF-2B7565CDD965}"/>
              </a:ext>
            </a:extLst>
          </p:cNvPr>
          <p:cNvPicPr>
            <a:picLocks noChangeAspect="1"/>
          </p:cNvPicPr>
          <p:nvPr/>
        </p:nvPicPr>
        <p:blipFill rotWithShape="1">
          <a:blip r:embed="rId4">
            <a:clrChange>
              <a:clrFrom>
                <a:srgbClr val="FFFFFF"/>
              </a:clrFrom>
              <a:clrTo>
                <a:srgbClr val="FFFFFF">
                  <a:alpha val="0"/>
                </a:srgbClr>
              </a:clrTo>
            </a:clrChange>
          </a:blip>
          <a:srcRect l="5781" t="6367" r="6405" b="4955"/>
          <a:stretch/>
        </p:blipFill>
        <p:spPr>
          <a:xfrm>
            <a:off x="878377" y="2884514"/>
            <a:ext cx="3566161" cy="3200401"/>
          </a:xfrm>
          <a:prstGeom prst="rect">
            <a:avLst/>
          </a:prstGeom>
        </p:spPr>
      </p:pic>
      <p:sp>
        <p:nvSpPr>
          <p:cNvPr id="13" name="TextBox 12">
            <a:extLst>
              <a:ext uri="{FF2B5EF4-FFF2-40B4-BE49-F238E27FC236}">
                <a16:creationId xmlns:a16="http://schemas.microsoft.com/office/drawing/2014/main" id="{CD48D4A6-BAA0-9D41-9D38-96D378583DBE}"/>
              </a:ext>
            </a:extLst>
          </p:cNvPr>
          <p:cNvSpPr txBox="1"/>
          <p:nvPr/>
        </p:nvSpPr>
        <p:spPr>
          <a:xfrm>
            <a:off x="1566827" y="1996068"/>
            <a:ext cx="2970990" cy="923330"/>
          </a:xfrm>
          <a:prstGeom prst="rect">
            <a:avLst/>
          </a:prstGeom>
          <a:noFill/>
        </p:spPr>
        <p:txBody>
          <a:bodyPr wrap="square" rtlCol="0">
            <a:spAutoFit/>
          </a:bodyPr>
          <a:lstStyle/>
          <a:p>
            <a:r>
              <a:rPr lang="en-US" dirty="0"/>
              <a:t>Phase shift of 0.4 rad /mm</a:t>
            </a:r>
          </a:p>
          <a:p>
            <a:r>
              <a:rPr lang="en-US" dirty="0"/>
              <a:t>(Based on HW-measured phase speed)</a:t>
            </a:r>
          </a:p>
        </p:txBody>
      </p:sp>
      <p:sp>
        <p:nvSpPr>
          <p:cNvPr id="14" name="TextBox 13">
            <a:extLst>
              <a:ext uri="{FF2B5EF4-FFF2-40B4-BE49-F238E27FC236}">
                <a16:creationId xmlns:a16="http://schemas.microsoft.com/office/drawing/2014/main" id="{7235A9EC-B0B1-1248-A95F-E2B9DCCF193C}"/>
              </a:ext>
            </a:extLst>
          </p:cNvPr>
          <p:cNvSpPr txBox="1"/>
          <p:nvPr/>
        </p:nvSpPr>
        <p:spPr>
          <a:xfrm>
            <a:off x="5124771" y="1996068"/>
            <a:ext cx="2223686" cy="646331"/>
          </a:xfrm>
          <a:prstGeom prst="rect">
            <a:avLst/>
          </a:prstGeom>
          <a:noFill/>
        </p:spPr>
        <p:txBody>
          <a:bodyPr wrap="none" rtlCol="0">
            <a:spAutoFit/>
          </a:bodyPr>
          <a:lstStyle/>
          <a:p>
            <a:r>
              <a:rPr lang="en-US" dirty="0"/>
              <a:t>Optimal Phase Shift</a:t>
            </a:r>
          </a:p>
          <a:p>
            <a:r>
              <a:rPr lang="en-US" dirty="0"/>
              <a:t>(as measured)</a:t>
            </a:r>
          </a:p>
        </p:txBody>
      </p:sp>
      <p:sp>
        <p:nvSpPr>
          <p:cNvPr id="15" name="TextBox 14">
            <a:extLst>
              <a:ext uri="{FF2B5EF4-FFF2-40B4-BE49-F238E27FC236}">
                <a16:creationId xmlns:a16="http://schemas.microsoft.com/office/drawing/2014/main" id="{3F1CCFE6-E876-7F4E-BD39-6BFAAA5CA2DF}"/>
              </a:ext>
            </a:extLst>
          </p:cNvPr>
          <p:cNvSpPr txBox="1"/>
          <p:nvPr/>
        </p:nvSpPr>
        <p:spPr>
          <a:xfrm>
            <a:off x="8815648" y="1996067"/>
            <a:ext cx="1877437" cy="369332"/>
          </a:xfrm>
          <a:prstGeom prst="rect">
            <a:avLst/>
          </a:prstGeom>
          <a:noFill/>
        </p:spPr>
        <p:txBody>
          <a:bodyPr wrap="none" rtlCol="0">
            <a:spAutoFit/>
          </a:bodyPr>
          <a:lstStyle/>
          <a:p>
            <a:r>
              <a:rPr lang="en-US" dirty="0"/>
              <a:t>Phase-averaged</a:t>
            </a:r>
          </a:p>
        </p:txBody>
      </p:sp>
      <p:sp>
        <p:nvSpPr>
          <p:cNvPr id="16" name="TextBox 15">
            <a:extLst>
              <a:ext uri="{FF2B5EF4-FFF2-40B4-BE49-F238E27FC236}">
                <a16:creationId xmlns:a16="http://schemas.microsoft.com/office/drawing/2014/main" id="{BF2C3D0D-1166-6F49-B8BF-55A69E3A5969}"/>
              </a:ext>
            </a:extLst>
          </p:cNvPr>
          <p:cNvSpPr txBox="1"/>
          <p:nvPr/>
        </p:nvSpPr>
        <p:spPr>
          <a:xfrm>
            <a:off x="5495065" y="1038177"/>
            <a:ext cx="1483098" cy="584775"/>
          </a:xfrm>
          <a:prstGeom prst="rect">
            <a:avLst/>
          </a:prstGeom>
          <a:noFill/>
        </p:spPr>
        <p:txBody>
          <a:bodyPr wrap="none" rtlCol="0">
            <a:spAutoFit/>
          </a:bodyPr>
          <a:lstStyle/>
          <a:p>
            <a:r>
              <a:rPr lang="en-US" sz="3200" dirty="0"/>
              <a:t>500 Hz</a:t>
            </a:r>
          </a:p>
        </p:txBody>
      </p:sp>
      <p:pic>
        <p:nvPicPr>
          <p:cNvPr id="11" name="Picture 10">
            <a:extLst>
              <a:ext uri="{FF2B5EF4-FFF2-40B4-BE49-F238E27FC236}">
                <a16:creationId xmlns:a16="http://schemas.microsoft.com/office/drawing/2014/main" id="{907DC244-44DA-E044-BA64-627710B3E3FF}"/>
              </a:ext>
            </a:extLst>
          </p:cNvPr>
          <p:cNvPicPr>
            <a:picLocks noChangeAspect="1"/>
          </p:cNvPicPr>
          <p:nvPr/>
        </p:nvPicPr>
        <p:blipFill rotWithShape="1">
          <a:blip r:embed="rId5"/>
          <a:srcRect l="87209" t="1382" r="790" b="56119"/>
          <a:stretch/>
        </p:blipFill>
        <p:spPr>
          <a:xfrm>
            <a:off x="533204" y="2642399"/>
            <a:ext cx="706779" cy="1657884"/>
          </a:xfrm>
          <a:prstGeom prst="rect">
            <a:avLst/>
          </a:prstGeom>
        </p:spPr>
      </p:pic>
    </p:spTree>
    <p:extLst>
      <p:ext uri="{BB962C8B-B14F-4D97-AF65-F5344CB8AC3E}">
        <p14:creationId xmlns:p14="http://schemas.microsoft.com/office/powerpoint/2010/main" val="3289293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CC444F-47DD-0C43-9DB8-3073839F898C}"/>
              </a:ext>
            </a:extLst>
          </p:cNvPr>
          <p:cNvPicPr>
            <a:picLocks noChangeAspect="1"/>
          </p:cNvPicPr>
          <p:nvPr/>
        </p:nvPicPr>
        <p:blipFill rotWithShape="1">
          <a:blip r:embed="rId3"/>
          <a:srcRect l="7709" t="12606" r="6597" b="4029"/>
          <a:stretch/>
        </p:blipFill>
        <p:spPr>
          <a:xfrm>
            <a:off x="951348" y="3104914"/>
            <a:ext cx="3485341" cy="3013251"/>
          </a:xfrm>
          <a:prstGeom prst="rect">
            <a:avLst/>
          </a:prstGeom>
        </p:spPr>
      </p:pic>
      <p:sp>
        <p:nvSpPr>
          <p:cNvPr id="4" name="Slide Number Placeholder 3">
            <a:extLst>
              <a:ext uri="{FF2B5EF4-FFF2-40B4-BE49-F238E27FC236}">
                <a16:creationId xmlns:a16="http://schemas.microsoft.com/office/drawing/2014/main" id="{81B69229-3DA6-0347-8582-A827EB356A04}"/>
              </a:ext>
            </a:extLst>
          </p:cNvPr>
          <p:cNvSpPr>
            <a:spLocks noGrp="1"/>
          </p:cNvSpPr>
          <p:nvPr>
            <p:ph type="sldNum" sz="quarter" idx="11"/>
          </p:nvPr>
        </p:nvSpPr>
        <p:spPr/>
        <p:txBody>
          <a:bodyPr/>
          <a:lstStyle/>
          <a:p>
            <a:fld id="{D9A562F7-0190-47F2-B311-FC22AB6C833B}" type="slidenum">
              <a:rPr lang="en-US" smtClean="0"/>
              <a:pPr/>
              <a:t>17</a:t>
            </a:fld>
            <a:endParaRPr lang="en-US" sz="751">
              <a:latin typeface="Times New Roman" pitchFamily="18" charset="0"/>
            </a:endParaRPr>
          </a:p>
        </p:txBody>
      </p:sp>
      <p:pic>
        <p:nvPicPr>
          <p:cNvPr id="7" name="Picture 6">
            <a:extLst>
              <a:ext uri="{FF2B5EF4-FFF2-40B4-BE49-F238E27FC236}">
                <a16:creationId xmlns:a16="http://schemas.microsoft.com/office/drawing/2014/main" id="{4E381E69-2F44-924F-AF9F-B7BB2296B8FB}"/>
              </a:ext>
            </a:extLst>
          </p:cNvPr>
          <p:cNvPicPr>
            <a:picLocks noChangeAspect="1"/>
          </p:cNvPicPr>
          <p:nvPr/>
        </p:nvPicPr>
        <p:blipFill rotWithShape="1">
          <a:blip r:embed="rId4">
            <a:clrChange>
              <a:clrFrom>
                <a:srgbClr val="FFFFFF"/>
              </a:clrFrom>
              <a:clrTo>
                <a:srgbClr val="FFFFFF">
                  <a:alpha val="0"/>
                </a:srgbClr>
              </a:clrTo>
            </a:clrChange>
          </a:blip>
          <a:srcRect l="7709" t="15364" r="6597" b="4372"/>
          <a:stretch/>
        </p:blipFill>
        <p:spPr>
          <a:xfrm>
            <a:off x="3929612" y="3200395"/>
            <a:ext cx="3485341" cy="2901144"/>
          </a:xfrm>
          <a:prstGeom prst="rect">
            <a:avLst/>
          </a:prstGeom>
        </p:spPr>
      </p:pic>
      <p:pic>
        <p:nvPicPr>
          <p:cNvPr id="11" name="Picture 10">
            <a:extLst>
              <a:ext uri="{FF2B5EF4-FFF2-40B4-BE49-F238E27FC236}">
                <a16:creationId xmlns:a16="http://schemas.microsoft.com/office/drawing/2014/main" id="{3A10EBD6-1BCC-BE4C-B0FB-68C88623300F}"/>
              </a:ext>
            </a:extLst>
          </p:cNvPr>
          <p:cNvPicPr>
            <a:picLocks noChangeAspect="1"/>
          </p:cNvPicPr>
          <p:nvPr/>
        </p:nvPicPr>
        <p:blipFill rotWithShape="1">
          <a:blip r:embed="rId5">
            <a:clrChange>
              <a:clrFrom>
                <a:srgbClr val="FFFFFF"/>
              </a:clrFrom>
              <a:clrTo>
                <a:srgbClr val="FFFFFF">
                  <a:alpha val="0"/>
                </a:srgbClr>
              </a:clrTo>
            </a:clrChange>
          </a:blip>
          <a:srcRect l="7710" t="8579" r="5087" b="4028"/>
          <a:stretch/>
        </p:blipFill>
        <p:spPr>
          <a:xfrm>
            <a:off x="7093527" y="3013471"/>
            <a:ext cx="3546764" cy="3158836"/>
          </a:xfrm>
          <a:prstGeom prst="rect">
            <a:avLst/>
          </a:prstGeom>
        </p:spPr>
      </p:pic>
      <p:sp>
        <p:nvSpPr>
          <p:cNvPr id="13" name="Title 1">
            <a:extLst>
              <a:ext uri="{FF2B5EF4-FFF2-40B4-BE49-F238E27FC236}">
                <a16:creationId xmlns:a16="http://schemas.microsoft.com/office/drawing/2014/main" id="{45485C88-72D7-3C4E-BDA7-34C56A5C1366}"/>
              </a:ext>
            </a:extLst>
          </p:cNvPr>
          <p:cNvSpPr>
            <a:spLocks noGrp="1"/>
          </p:cNvSpPr>
          <p:nvPr>
            <p:ph type="title"/>
          </p:nvPr>
        </p:nvSpPr>
        <p:spPr>
          <a:xfrm>
            <a:off x="1270000" y="393702"/>
            <a:ext cx="9652000" cy="749300"/>
          </a:xfrm>
        </p:spPr>
        <p:txBody>
          <a:bodyPr/>
          <a:lstStyle/>
          <a:p>
            <a:r>
              <a:rPr lang="en-US" sz="3200" dirty="0"/>
              <a:t>SPOD &amp; Phase-Averaged 3D Reconstruction</a:t>
            </a:r>
          </a:p>
        </p:txBody>
      </p:sp>
      <p:sp>
        <p:nvSpPr>
          <p:cNvPr id="14" name="TextBox 13">
            <a:extLst>
              <a:ext uri="{FF2B5EF4-FFF2-40B4-BE49-F238E27FC236}">
                <a16:creationId xmlns:a16="http://schemas.microsoft.com/office/drawing/2014/main" id="{FAC010AD-48AD-5441-B2FC-C18A73479345}"/>
              </a:ext>
            </a:extLst>
          </p:cNvPr>
          <p:cNvSpPr txBox="1"/>
          <p:nvPr/>
        </p:nvSpPr>
        <p:spPr>
          <a:xfrm>
            <a:off x="1566827" y="1996068"/>
            <a:ext cx="3278638" cy="923330"/>
          </a:xfrm>
          <a:prstGeom prst="rect">
            <a:avLst/>
          </a:prstGeom>
          <a:noFill/>
        </p:spPr>
        <p:txBody>
          <a:bodyPr wrap="square" rtlCol="0">
            <a:spAutoFit/>
          </a:bodyPr>
          <a:lstStyle/>
          <a:p>
            <a:r>
              <a:rPr lang="en-US" dirty="0"/>
              <a:t>Phase shift of 0.65 rad /mm</a:t>
            </a:r>
          </a:p>
          <a:p>
            <a:r>
              <a:rPr lang="en-US" dirty="0"/>
              <a:t>(Based on HW-measured phase speed)</a:t>
            </a:r>
          </a:p>
        </p:txBody>
      </p:sp>
      <p:sp>
        <p:nvSpPr>
          <p:cNvPr id="15" name="TextBox 14">
            <a:extLst>
              <a:ext uri="{FF2B5EF4-FFF2-40B4-BE49-F238E27FC236}">
                <a16:creationId xmlns:a16="http://schemas.microsoft.com/office/drawing/2014/main" id="{5C2CF36A-BD7A-9D42-BE3F-F46D34B3D751}"/>
              </a:ext>
            </a:extLst>
          </p:cNvPr>
          <p:cNvSpPr txBox="1"/>
          <p:nvPr/>
        </p:nvSpPr>
        <p:spPr>
          <a:xfrm>
            <a:off x="5124771" y="1996068"/>
            <a:ext cx="2223686" cy="646331"/>
          </a:xfrm>
          <a:prstGeom prst="rect">
            <a:avLst/>
          </a:prstGeom>
          <a:noFill/>
        </p:spPr>
        <p:txBody>
          <a:bodyPr wrap="none" rtlCol="0">
            <a:spAutoFit/>
          </a:bodyPr>
          <a:lstStyle/>
          <a:p>
            <a:r>
              <a:rPr lang="en-US" dirty="0"/>
              <a:t>Optimal Phase Shift</a:t>
            </a:r>
          </a:p>
          <a:p>
            <a:r>
              <a:rPr lang="en-US" dirty="0"/>
              <a:t>(as measured)</a:t>
            </a:r>
          </a:p>
        </p:txBody>
      </p:sp>
      <p:sp>
        <p:nvSpPr>
          <p:cNvPr id="16" name="TextBox 15">
            <a:extLst>
              <a:ext uri="{FF2B5EF4-FFF2-40B4-BE49-F238E27FC236}">
                <a16:creationId xmlns:a16="http://schemas.microsoft.com/office/drawing/2014/main" id="{CD437C9A-B6A4-C543-B6CE-7EDD5BE9AEF3}"/>
              </a:ext>
            </a:extLst>
          </p:cNvPr>
          <p:cNvSpPr txBox="1"/>
          <p:nvPr/>
        </p:nvSpPr>
        <p:spPr>
          <a:xfrm>
            <a:off x="8815648" y="1996067"/>
            <a:ext cx="1877437" cy="369332"/>
          </a:xfrm>
          <a:prstGeom prst="rect">
            <a:avLst/>
          </a:prstGeom>
          <a:noFill/>
        </p:spPr>
        <p:txBody>
          <a:bodyPr wrap="none" rtlCol="0">
            <a:spAutoFit/>
          </a:bodyPr>
          <a:lstStyle/>
          <a:p>
            <a:r>
              <a:rPr lang="en-US" dirty="0"/>
              <a:t>Phase-averaged</a:t>
            </a:r>
          </a:p>
        </p:txBody>
      </p:sp>
      <p:sp>
        <p:nvSpPr>
          <p:cNvPr id="17" name="TextBox 16">
            <a:extLst>
              <a:ext uri="{FF2B5EF4-FFF2-40B4-BE49-F238E27FC236}">
                <a16:creationId xmlns:a16="http://schemas.microsoft.com/office/drawing/2014/main" id="{1E50A7F7-AD9E-3B41-8F0F-82125EB25C19}"/>
              </a:ext>
            </a:extLst>
          </p:cNvPr>
          <p:cNvSpPr txBox="1"/>
          <p:nvPr/>
        </p:nvSpPr>
        <p:spPr>
          <a:xfrm>
            <a:off x="5495065" y="1038177"/>
            <a:ext cx="1710725" cy="584775"/>
          </a:xfrm>
          <a:prstGeom prst="rect">
            <a:avLst/>
          </a:prstGeom>
          <a:noFill/>
        </p:spPr>
        <p:txBody>
          <a:bodyPr wrap="none" rtlCol="0">
            <a:spAutoFit/>
          </a:bodyPr>
          <a:lstStyle/>
          <a:p>
            <a:r>
              <a:rPr lang="en-US" sz="3200" dirty="0"/>
              <a:t>1000 Hz</a:t>
            </a:r>
          </a:p>
        </p:txBody>
      </p:sp>
      <p:pic>
        <p:nvPicPr>
          <p:cNvPr id="12" name="Picture 11">
            <a:extLst>
              <a:ext uri="{FF2B5EF4-FFF2-40B4-BE49-F238E27FC236}">
                <a16:creationId xmlns:a16="http://schemas.microsoft.com/office/drawing/2014/main" id="{0AF500EE-03DD-0045-9A66-F6D1EDECE3F9}"/>
              </a:ext>
            </a:extLst>
          </p:cNvPr>
          <p:cNvPicPr>
            <a:picLocks noChangeAspect="1"/>
          </p:cNvPicPr>
          <p:nvPr/>
        </p:nvPicPr>
        <p:blipFill rotWithShape="1">
          <a:blip r:embed="rId6"/>
          <a:srcRect l="87209" t="1382" r="790" b="56119"/>
          <a:stretch/>
        </p:blipFill>
        <p:spPr>
          <a:xfrm>
            <a:off x="542806" y="2729840"/>
            <a:ext cx="706779" cy="1657884"/>
          </a:xfrm>
          <a:prstGeom prst="rect">
            <a:avLst/>
          </a:prstGeom>
        </p:spPr>
      </p:pic>
    </p:spTree>
    <p:extLst>
      <p:ext uri="{BB962C8B-B14F-4D97-AF65-F5344CB8AC3E}">
        <p14:creationId xmlns:p14="http://schemas.microsoft.com/office/powerpoint/2010/main" val="1914899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1p83mmBFS_1000Hz_SPOD_rec_phasis" descr="1p83mmBFS_1000Hz_SPOD_rec_phasis">
            <a:hlinkClick r:id="" action="ppaction://media"/>
            <a:extLst>
              <a:ext uri="{FF2B5EF4-FFF2-40B4-BE49-F238E27FC236}">
                <a16:creationId xmlns:a16="http://schemas.microsoft.com/office/drawing/2014/main" id="{EDCDF35E-4381-6840-B5FF-6266172B4E1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24889" t="17991" r="15649" b="32191"/>
          <a:stretch/>
        </p:blipFill>
        <p:spPr>
          <a:xfrm>
            <a:off x="4114800" y="3186124"/>
            <a:ext cx="3491345" cy="2599535"/>
          </a:xfrm>
          <a:prstGeom prst="rect">
            <a:avLst/>
          </a:prstGeom>
        </p:spPr>
      </p:pic>
      <p:sp>
        <p:nvSpPr>
          <p:cNvPr id="2" name="Title 1">
            <a:extLst>
              <a:ext uri="{FF2B5EF4-FFF2-40B4-BE49-F238E27FC236}">
                <a16:creationId xmlns:a16="http://schemas.microsoft.com/office/drawing/2014/main" id="{63885773-9C07-C848-B74F-07AAEF5050AB}"/>
              </a:ext>
            </a:extLst>
          </p:cNvPr>
          <p:cNvSpPr>
            <a:spLocks noGrp="1"/>
          </p:cNvSpPr>
          <p:nvPr>
            <p:ph type="title"/>
          </p:nvPr>
        </p:nvSpPr>
        <p:spPr/>
        <p:txBody>
          <a:bodyPr/>
          <a:lstStyle/>
          <a:p>
            <a:r>
              <a:rPr lang="en-US" sz="3200" dirty="0"/>
              <a:t>SPOD &amp; Phase-Averaged 3D Reconstruction</a:t>
            </a:r>
          </a:p>
        </p:txBody>
      </p:sp>
      <p:sp>
        <p:nvSpPr>
          <p:cNvPr id="4" name="Slide Number Placeholder 3">
            <a:extLst>
              <a:ext uri="{FF2B5EF4-FFF2-40B4-BE49-F238E27FC236}">
                <a16:creationId xmlns:a16="http://schemas.microsoft.com/office/drawing/2014/main" id="{1C2D9B0C-E2BE-E64A-8BEE-68EDFE3D5056}"/>
              </a:ext>
            </a:extLst>
          </p:cNvPr>
          <p:cNvSpPr>
            <a:spLocks noGrp="1"/>
          </p:cNvSpPr>
          <p:nvPr>
            <p:ph type="sldNum" sz="quarter" idx="11"/>
          </p:nvPr>
        </p:nvSpPr>
        <p:spPr/>
        <p:txBody>
          <a:bodyPr/>
          <a:lstStyle/>
          <a:p>
            <a:fld id="{D9A562F7-0190-47F2-B311-FC22AB6C833B}" type="slidenum">
              <a:rPr lang="en-US" smtClean="0"/>
              <a:pPr/>
              <a:t>18</a:t>
            </a:fld>
            <a:endParaRPr lang="en-US" sz="751">
              <a:latin typeface="Times New Roman" pitchFamily="18" charset="0"/>
            </a:endParaRPr>
          </a:p>
        </p:txBody>
      </p:sp>
      <p:pic>
        <p:nvPicPr>
          <p:cNvPr id="5" name="1p83mmBFS_1000Hz_SPOD_rec_ph-1p3per2mm" descr="1p83mmBFS_1000Hz_SPOD_rec_ph-1p3per2mm">
            <a:hlinkClick r:id="" action="ppaction://media"/>
            <a:extLst>
              <a:ext uri="{FF2B5EF4-FFF2-40B4-BE49-F238E27FC236}">
                <a16:creationId xmlns:a16="http://schemas.microsoft.com/office/drawing/2014/main" id="{C72904F9-4D56-604D-9AF2-9D9E3F8FCF4D}"/>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l="23627" t="14570" r="15473" b="30353"/>
          <a:stretch/>
        </p:blipFill>
        <p:spPr>
          <a:xfrm>
            <a:off x="606829" y="2940762"/>
            <a:ext cx="3632663" cy="2919711"/>
          </a:xfrm>
          <a:prstGeom prst="rect">
            <a:avLst/>
          </a:prstGeom>
        </p:spPr>
      </p:pic>
      <p:pic>
        <p:nvPicPr>
          <p:cNvPr id="7" name="1p83mmBFS_1000Hz_phavg" descr="1p83mmBFS_1000Hz_phavg">
            <a:hlinkClick r:id="" action="ppaction://media"/>
            <a:extLst>
              <a:ext uri="{FF2B5EF4-FFF2-40B4-BE49-F238E27FC236}">
                <a16:creationId xmlns:a16="http://schemas.microsoft.com/office/drawing/2014/main" id="{0274C0C0-EF69-1645-BD42-DB01BD544428}"/>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10"/>
          <a:srcRect l="25605" t="16434" r="16454" b="31046"/>
          <a:stretch/>
        </p:blipFill>
        <p:spPr>
          <a:xfrm>
            <a:off x="7672648" y="3207826"/>
            <a:ext cx="3421931" cy="2756555"/>
          </a:xfrm>
          <a:prstGeom prst="rect">
            <a:avLst/>
          </a:prstGeom>
        </p:spPr>
      </p:pic>
      <p:sp>
        <p:nvSpPr>
          <p:cNvPr id="9" name="TextBox 8">
            <a:extLst>
              <a:ext uri="{FF2B5EF4-FFF2-40B4-BE49-F238E27FC236}">
                <a16:creationId xmlns:a16="http://schemas.microsoft.com/office/drawing/2014/main" id="{BD660C36-7D08-B546-8F44-A9C1058617E7}"/>
              </a:ext>
            </a:extLst>
          </p:cNvPr>
          <p:cNvSpPr txBox="1"/>
          <p:nvPr/>
        </p:nvSpPr>
        <p:spPr>
          <a:xfrm>
            <a:off x="5382459" y="2093946"/>
            <a:ext cx="2223686" cy="646331"/>
          </a:xfrm>
          <a:prstGeom prst="rect">
            <a:avLst/>
          </a:prstGeom>
          <a:noFill/>
        </p:spPr>
        <p:txBody>
          <a:bodyPr wrap="none" rtlCol="0">
            <a:spAutoFit/>
          </a:bodyPr>
          <a:lstStyle/>
          <a:p>
            <a:r>
              <a:rPr lang="en-US" dirty="0"/>
              <a:t>Optimal Phase Shift</a:t>
            </a:r>
          </a:p>
          <a:p>
            <a:r>
              <a:rPr lang="en-US" dirty="0"/>
              <a:t>(as measured)</a:t>
            </a:r>
          </a:p>
        </p:txBody>
      </p:sp>
      <p:sp>
        <p:nvSpPr>
          <p:cNvPr id="10" name="TextBox 9">
            <a:extLst>
              <a:ext uri="{FF2B5EF4-FFF2-40B4-BE49-F238E27FC236}">
                <a16:creationId xmlns:a16="http://schemas.microsoft.com/office/drawing/2014/main" id="{8CCA4511-F391-BD4C-90D9-36B3510C84D5}"/>
              </a:ext>
            </a:extLst>
          </p:cNvPr>
          <p:cNvSpPr txBox="1"/>
          <p:nvPr/>
        </p:nvSpPr>
        <p:spPr>
          <a:xfrm>
            <a:off x="9073336" y="2093945"/>
            <a:ext cx="1877437" cy="369332"/>
          </a:xfrm>
          <a:prstGeom prst="rect">
            <a:avLst/>
          </a:prstGeom>
          <a:noFill/>
        </p:spPr>
        <p:txBody>
          <a:bodyPr wrap="none" rtlCol="0">
            <a:spAutoFit/>
          </a:bodyPr>
          <a:lstStyle/>
          <a:p>
            <a:r>
              <a:rPr lang="en-US" dirty="0"/>
              <a:t>Phase-averaged</a:t>
            </a:r>
          </a:p>
        </p:txBody>
      </p:sp>
      <p:sp>
        <p:nvSpPr>
          <p:cNvPr id="11" name="TextBox 10">
            <a:extLst>
              <a:ext uri="{FF2B5EF4-FFF2-40B4-BE49-F238E27FC236}">
                <a16:creationId xmlns:a16="http://schemas.microsoft.com/office/drawing/2014/main" id="{E159A093-9AE9-0E47-BD86-020835CBF634}"/>
              </a:ext>
            </a:extLst>
          </p:cNvPr>
          <p:cNvSpPr txBox="1"/>
          <p:nvPr/>
        </p:nvSpPr>
        <p:spPr>
          <a:xfrm>
            <a:off x="5495065" y="1038177"/>
            <a:ext cx="1710725" cy="584775"/>
          </a:xfrm>
          <a:prstGeom prst="rect">
            <a:avLst/>
          </a:prstGeom>
          <a:noFill/>
        </p:spPr>
        <p:txBody>
          <a:bodyPr wrap="none" rtlCol="0">
            <a:spAutoFit/>
          </a:bodyPr>
          <a:lstStyle/>
          <a:p>
            <a:r>
              <a:rPr lang="en-US" sz="3200" dirty="0"/>
              <a:t>1000 Hz</a:t>
            </a:r>
          </a:p>
        </p:txBody>
      </p:sp>
      <p:pic>
        <p:nvPicPr>
          <p:cNvPr id="12" name="Picture 11">
            <a:extLst>
              <a:ext uri="{FF2B5EF4-FFF2-40B4-BE49-F238E27FC236}">
                <a16:creationId xmlns:a16="http://schemas.microsoft.com/office/drawing/2014/main" id="{2AD5DC35-81A5-F747-99EA-00D146AC0D58}"/>
              </a:ext>
            </a:extLst>
          </p:cNvPr>
          <p:cNvPicPr>
            <a:picLocks noChangeAspect="1"/>
          </p:cNvPicPr>
          <p:nvPr/>
        </p:nvPicPr>
        <p:blipFill rotWithShape="1">
          <a:blip r:embed="rId11"/>
          <a:srcRect l="87209" t="1382" r="790" b="56119"/>
          <a:stretch/>
        </p:blipFill>
        <p:spPr>
          <a:xfrm>
            <a:off x="488350" y="2740277"/>
            <a:ext cx="706779" cy="1657884"/>
          </a:xfrm>
          <a:prstGeom prst="rect">
            <a:avLst/>
          </a:prstGeom>
        </p:spPr>
      </p:pic>
      <p:sp>
        <p:nvSpPr>
          <p:cNvPr id="13" name="TextBox 12">
            <a:extLst>
              <a:ext uri="{FF2B5EF4-FFF2-40B4-BE49-F238E27FC236}">
                <a16:creationId xmlns:a16="http://schemas.microsoft.com/office/drawing/2014/main" id="{3DC27F23-4019-324C-913E-4D957E390B8E}"/>
              </a:ext>
            </a:extLst>
          </p:cNvPr>
          <p:cNvSpPr txBox="1"/>
          <p:nvPr/>
        </p:nvSpPr>
        <p:spPr>
          <a:xfrm>
            <a:off x="1649475" y="2093945"/>
            <a:ext cx="3278638" cy="923330"/>
          </a:xfrm>
          <a:prstGeom prst="rect">
            <a:avLst/>
          </a:prstGeom>
          <a:noFill/>
        </p:spPr>
        <p:txBody>
          <a:bodyPr wrap="square" rtlCol="0">
            <a:spAutoFit/>
          </a:bodyPr>
          <a:lstStyle/>
          <a:p>
            <a:r>
              <a:rPr lang="en-US" dirty="0"/>
              <a:t>Phase shift of 0.65 rad /mm</a:t>
            </a:r>
          </a:p>
          <a:p>
            <a:r>
              <a:rPr lang="en-US" dirty="0"/>
              <a:t>(Based on HW-measured phase speed)</a:t>
            </a:r>
          </a:p>
        </p:txBody>
      </p:sp>
    </p:spTree>
    <p:extLst>
      <p:ext uri="{BB962C8B-B14F-4D97-AF65-F5344CB8AC3E}">
        <p14:creationId xmlns:p14="http://schemas.microsoft.com/office/powerpoint/2010/main" val="193293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300"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repeatCount="indefinite"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video>
              <p:cMediaNode vol="80000">
                <p:cTn id="21" repeatCount="indefinite" fill="hold" display="0">
                  <p:stCondLst>
                    <p:cond delay="indefinite"/>
                  </p:stCondLst>
                </p:cTn>
                <p:tgtEl>
                  <p:spTgt spid="6"/>
                </p:tgtEl>
              </p:cMediaNode>
            </p:video>
            <p:seq concurrent="1" nextAc="seek">
              <p:cTn id="22" restart="whenNotActive" fill="hold" evtFilter="cancelBubble" nodeType="interactiveSeq">
                <p:stCondLst>
                  <p:cond evt="onClick" delay="0">
                    <p:tgtEl>
                      <p:spTgt spid="6"/>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6"/>
                                        </p:tgtEl>
                                      </p:cBhvr>
                                    </p:cmd>
                                  </p:childTnLst>
                                </p:cTn>
                              </p:par>
                            </p:childTnLst>
                          </p:cTn>
                        </p:par>
                      </p:childTnLst>
                    </p:cTn>
                  </p:par>
                </p:childTnLst>
              </p:cTn>
              <p:nextCondLst>
                <p:cond evt="onClick" delay="0">
                  <p:tgtEl>
                    <p:spTgt spid="6"/>
                  </p:tgtEl>
                </p:cond>
              </p:nextCondLst>
            </p:seq>
            <p:video>
              <p:cMediaNode vol="80000">
                <p:cTn id="27" repeatCount="indefinite" fill="hold" display="0">
                  <p:stCondLst>
                    <p:cond delay="indefinite"/>
                  </p:stCondLst>
                </p:cTn>
                <p:tgtEl>
                  <p:spTgt spid="7"/>
                </p:tgtEl>
              </p:cMediaNode>
            </p:video>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5381CA0-762D-DE4C-8A58-2AA2C4CEEB66}"/>
              </a:ext>
            </a:extLst>
          </p:cNvPr>
          <p:cNvPicPr>
            <a:picLocks noChangeAspect="1"/>
          </p:cNvPicPr>
          <p:nvPr/>
        </p:nvPicPr>
        <p:blipFill rotWithShape="1">
          <a:blip r:embed="rId2"/>
          <a:srcRect r="13703"/>
          <a:stretch/>
        </p:blipFill>
        <p:spPr>
          <a:xfrm>
            <a:off x="946594" y="2338736"/>
            <a:ext cx="4913880" cy="3790053"/>
          </a:xfrm>
          <a:prstGeom prst="rect">
            <a:avLst/>
          </a:prstGeom>
        </p:spPr>
      </p:pic>
      <p:sp>
        <p:nvSpPr>
          <p:cNvPr id="2" name="Title 1">
            <a:extLst>
              <a:ext uri="{FF2B5EF4-FFF2-40B4-BE49-F238E27FC236}">
                <a16:creationId xmlns:a16="http://schemas.microsoft.com/office/drawing/2014/main" id="{3DF99CDD-7B2C-8C43-B117-09B58BB6A800}"/>
              </a:ext>
            </a:extLst>
          </p:cNvPr>
          <p:cNvSpPr>
            <a:spLocks noGrp="1"/>
          </p:cNvSpPr>
          <p:nvPr>
            <p:ph type="title"/>
          </p:nvPr>
        </p:nvSpPr>
        <p:spPr/>
        <p:txBody>
          <a:bodyPr/>
          <a:lstStyle/>
          <a:p>
            <a:r>
              <a:rPr lang="en-US" sz="3200" dirty="0"/>
              <a:t>Streamwise Planes</a:t>
            </a:r>
          </a:p>
        </p:txBody>
      </p:sp>
      <p:sp>
        <p:nvSpPr>
          <p:cNvPr id="4" name="Slide Number Placeholder 3">
            <a:extLst>
              <a:ext uri="{FF2B5EF4-FFF2-40B4-BE49-F238E27FC236}">
                <a16:creationId xmlns:a16="http://schemas.microsoft.com/office/drawing/2014/main" id="{34D4E817-71FB-844B-A790-A91A1D11A0D2}"/>
              </a:ext>
            </a:extLst>
          </p:cNvPr>
          <p:cNvSpPr>
            <a:spLocks noGrp="1"/>
          </p:cNvSpPr>
          <p:nvPr>
            <p:ph type="sldNum" sz="quarter" idx="11"/>
          </p:nvPr>
        </p:nvSpPr>
        <p:spPr/>
        <p:txBody>
          <a:bodyPr/>
          <a:lstStyle/>
          <a:p>
            <a:fld id="{D9A562F7-0190-47F2-B311-FC22AB6C833B}" type="slidenum">
              <a:rPr lang="en-US" smtClean="0"/>
              <a:pPr/>
              <a:t>19</a:t>
            </a:fld>
            <a:endParaRPr lang="en-US" sz="751">
              <a:latin typeface="Times New Roman" pitchFamily="18" charset="0"/>
            </a:endParaRPr>
          </a:p>
        </p:txBody>
      </p:sp>
      <p:pic>
        <p:nvPicPr>
          <p:cNvPr id="8" name="Picture 7">
            <a:extLst>
              <a:ext uri="{FF2B5EF4-FFF2-40B4-BE49-F238E27FC236}">
                <a16:creationId xmlns:a16="http://schemas.microsoft.com/office/drawing/2014/main" id="{A63ECC22-BC9B-5249-A0B0-97B3EEF92322}"/>
              </a:ext>
            </a:extLst>
          </p:cNvPr>
          <p:cNvPicPr>
            <a:picLocks noChangeAspect="1"/>
          </p:cNvPicPr>
          <p:nvPr/>
        </p:nvPicPr>
        <p:blipFill>
          <a:blip r:embed="rId3"/>
          <a:stretch>
            <a:fillRect/>
          </a:stretch>
        </p:blipFill>
        <p:spPr>
          <a:xfrm>
            <a:off x="6096000" y="2227811"/>
            <a:ext cx="5888976" cy="3900978"/>
          </a:xfrm>
          <a:prstGeom prst="rect">
            <a:avLst/>
          </a:prstGeom>
        </p:spPr>
      </p:pic>
      <p:sp>
        <p:nvSpPr>
          <p:cNvPr id="13" name="TextBox 12">
            <a:extLst>
              <a:ext uri="{FF2B5EF4-FFF2-40B4-BE49-F238E27FC236}">
                <a16:creationId xmlns:a16="http://schemas.microsoft.com/office/drawing/2014/main" id="{C30A9BA4-F3C4-094A-BF2C-299B8B88774B}"/>
              </a:ext>
            </a:extLst>
          </p:cNvPr>
          <p:cNvSpPr txBox="1"/>
          <p:nvPr/>
        </p:nvSpPr>
        <p:spPr>
          <a:xfrm>
            <a:off x="3117273" y="1662546"/>
            <a:ext cx="1160895" cy="461665"/>
          </a:xfrm>
          <a:prstGeom prst="rect">
            <a:avLst/>
          </a:prstGeom>
          <a:noFill/>
        </p:spPr>
        <p:txBody>
          <a:bodyPr wrap="none" rtlCol="0">
            <a:spAutoFit/>
          </a:bodyPr>
          <a:lstStyle/>
          <a:p>
            <a:r>
              <a:rPr lang="en-US" sz="2400" dirty="0"/>
              <a:t>500 Hz</a:t>
            </a:r>
          </a:p>
        </p:txBody>
      </p:sp>
      <p:sp>
        <p:nvSpPr>
          <p:cNvPr id="14" name="TextBox 13">
            <a:extLst>
              <a:ext uri="{FF2B5EF4-FFF2-40B4-BE49-F238E27FC236}">
                <a16:creationId xmlns:a16="http://schemas.microsoft.com/office/drawing/2014/main" id="{F832DB30-1B54-E049-9550-6FD479859656}"/>
              </a:ext>
            </a:extLst>
          </p:cNvPr>
          <p:cNvSpPr txBox="1"/>
          <p:nvPr/>
        </p:nvSpPr>
        <p:spPr>
          <a:xfrm>
            <a:off x="8165869" y="1662545"/>
            <a:ext cx="1332416" cy="461665"/>
          </a:xfrm>
          <a:prstGeom prst="rect">
            <a:avLst/>
          </a:prstGeom>
          <a:noFill/>
        </p:spPr>
        <p:txBody>
          <a:bodyPr wrap="none" rtlCol="0">
            <a:spAutoFit/>
          </a:bodyPr>
          <a:lstStyle/>
          <a:p>
            <a:r>
              <a:rPr lang="en-US" sz="2400" dirty="0"/>
              <a:t>1000 Hz</a:t>
            </a:r>
          </a:p>
        </p:txBody>
      </p:sp>
    </p:spTree>
    <p:extLst>
      <p:ext uri="{BB962C8B-B14F-4D97-AF65-F5344CB8AC3E}">
        <p14:creationId xmlns:p14="http://schemas.microsoft.com/office/powerpoint/2010/main" val="429183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83850D-384A-B141-A03D-131179B246E6}"/>
              </a:ext>
            </a:extLst>
          </p:cNvPr>
          <p:cNvSpPr>
            <a:spLocks noGrp="1"/>
          </p:cNvSpPr>
          <p:nvPr>
            <p:ph type="title"/>
          </p:nvPr>
        </p:nvSpPr>
        <p:spPr/>
        <p:txBody>
          <a:bodyPr/>
          <a:lstStyle/>
          <a:p>
            <a:r>
              <a:rPr lang="en-US" dirty="0"/>
              <a:t>Results: measurements with no forcing</a:t>
            </a:r>
          </a:p>
        </p:txBody>
      </p:sp>
      <p:sp>
        <p:nvSpPr>
          <p:cNvPr id="6" name="Text Placeholder 5">
            <a:extLst>
              <a:ext uri="{FF2B5EF4-FFF2-40B4-BE49-F238E27FC236}">
                <a16:creationId xmlns:a16="http://schemas.microsoft.com/office/drawing/2014/main" id="{8D8CFEEC-C498-0443-9EEC-FBE8109C5D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DF45AD-39B6-854F-A789-667F53A2D6A5}"/>
              </a:ext>
            </a:extLst>
          </p:cNvPr>
          <p:cNvSpPr>
            <a:spLocks noGrp="1"/>
          </p:cNvSpPr>
          <p:nvPr>
            <p:ph type="sldNum" sz="quarter" idx="11"/>
          </p:nvPr>
        </p:nvSpPr>
        <p:spPr/>
        <p:txBody>
          <a:bodyPr/>
          <a:lstStyle/>
          <a:p>
            <a:fld id="{D9A562F7-0190-47F2-B311-FC22AB6C833B}" type="slidenum">
              <a:rPr lang="en-US" smtClean="0"/>
              <a:pPr/>
              <a:t>20</a:t>
            </a:fld>
            <a:endParaRPr lang="en-US" sz="751">
              <a:latin typeface="Times New Roman" pitchFamily="18" charset="0"/>
            </a:endParaRPr>
          </a:p>
        </p:txBody>
      </p:sp>
    </p:spTree>
    <p:extLst>
      <p:ext uri="{BB962C8B-B14F-4D97-AF65-F5344CB8AC3E}">
        <p14:creationId xmlns:p14="http://schemas.microsoft.com/office/powerpoint/2010/main" val="2661823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06DBA9-A9B8-5D49-81AC-2B885AA84E8A}"/>
              </a:ext>
            </a:extLst>
          </p:cNvPr>
          <p:cNvSpPr>
            <a:spLocks noGrp="1"/>
          </p:cNvSpPr>
          <p:nvPr>
            <p:ph type="title"/>
          </p:nvPr>
        </p:nvSpPr>
        <p:spPr/>
        <p:txBody>
          <a:bodyPr/>
          <a:lstStyle/>
          <a:p>
            <a:r>
              <a:rPr lang="en-US" sz="3200" dirty="0"/>
              <a:t>260 Hz SPOD Modes</a:t>
            </a:r>
          </a:p>
        </p:txBody>
      </p:sp>
      <p:sp>
        <p:nvSpPr>
          <p:cNvPr id="4" name="Slide Number Placeholder 3">
            <a:extLst>
              <a:ext uri="{FF2B5EF4-FFF2-40B4-BE49-F238E27FC236}">
                <a16:creationId xmlns:a16="http://schemas.microsoft.com/office/drawing/2014/main" id="{C60108E1-1F0F-584E-8D3A-43FDF0B16EF3}"/>
              </a:ext>
            </a:extLst>
          </p:cNvPr>
          <p:cNvSpPr>
            <a:spLocks noGrp="1"/>
          </p:cNvSpPr>
          <p:nvPr>
            <p:ph type="sldNum" sz="quarter" idx="11"/>
          </p:nvPr>
        </p:nvSpPr>
        <p:spPr/>
        <p:txBody>
          <a:bodyPr/>
          <a:lstStyle/>
          <a:p>
            <a:fld id="{5FBC13C4-CCD3-443E-8BBD-F7CC1AE0C669}" type="slidenum">
              <a:rPr lang="en-US" smtClean="0"/>
              <a:pPr/>
              <a:t>21</a:t>
            </a:fld>
            <a:endParaRPr lang="en-US" sz="751">
              <a:latin typeface="Times New Roman" pitchFamily="18" charset="0"/>
            </a:endParaRPr>
          </a:p>
        </p:txBody>
      </p:sp>
      <p:pic>
        <p:nvPicPr>
          <p:cNvPr id="8" name="Picture 7">
            <a:extLst>
              <a:ext uri="{FF2B5EF4-FFF2-40B4-BE49-F238E27FC236}">
                <a16:creationId xmlns:a16="http://schemas.microsoft.com/office/drawing/2014/main" id="{804D68C1-2411-5A42-9210-AA9629792758}"/>
              </a:ext>
            </a:extLst>
          </p:cNvPr>
          <p:cNvPicPr>
            <a:picLocks noChangeAspect="1"/>
          </p:cNvPicPr>
          <p:nvPr/>
        </p:nvPicPr>
        <p:blipFill>
          <a:blip r:embed="rId2"/>
          <a:stretch>
            <a:fillRect/>
          </a:stretch>
        </p:blipFill>
        <p:spPr>
          <a:xfrm>
            <a:off x="4170077" y="2731466"/>
            <a:ext cx="3552168" cy="2821478"/>
          </a:xfrm>
          <a:prstGeom prst="rect">
            <a:avLst/>
          </a:prstGeom>
        </p:spPr>
      </p:pic>
      <p:pic>
        <p:nvPicPr>
          <p:cNvPr id="10" name="Picture 9">
            <a:extLst>
              <a:ext uri="{FF2B5EF4-FFF2-40B4-BE49-F238E27FC236}">
                <a16:creationId xmlns:a16="http://schemas.microsoft.com/office/drawing/2014/main" id="{85689ABC-224F-424F-A8EC-F64B1999CB1D}"/>
              </a:ext>
            </a:extLst>
          </p:cNvPr>
          <p:cNvPicPr>
            <a:picLocks noChangeAspect="1"/>
          </p:cNvPicPr>
          <p:nvPr/>
        </p:nvPicPr>
        <p:blipFill>
          <a:blip r:embed="rId3"/>
          <a:stretch>
            <a:fillRect/>
          </a:stretch>
        </p:blipFill>
        <p:spPr>
          <a:xfrm>
            <a:off x="7894317" y="1631026"/>
            <a:ext cx="3658868" cy="4796444"/>
          </a:xfrm>
          <a:prstGeom prst="rect">
            <a:avLst/>
          </a:prstGeom>
        </p:spPr>
      </p:pic>
      <p:pic>
        <p:nvPicPr>
          <p:cNvPr id="12" name="Picture 11">
            <a:extLst>
              <a:ext uri="{FF2B5EF4-FFF2-40B4-BE49-F238E27FC236}">
                <a16:creationId xmlns:a16="http://schemas.microsoft.com/office/drawing/2014/main" id="{268AD21D-DE94-6549-BB54-763EDDA43CF6}"/>
              </a:ext>
            </a:extLst>
          </p:cNvPr>
          <p:cNvPicPr>
            <a:picLocks noChangeAspect="1"/>
          </p:cNvPicPr>
          <p:nvPr/>
        </p:nvPicPr>
        <p:blipFill>
          <a:blip r:embed="rId4"/>
          <a:stretch>
            <a:fillRect/>
          </a:stretch>
        </p:blipFill>
        <p:spPr>
          <a:xfrm>
            <a:off x="529632" y="1631026"/>
            <a:ext cx="3658869" cy="4796445"/>
          </a:xfrm>
          <a:prstGeom prst="rect">
            <a:avLst/>
          </a:prstGeom>
        </p:spPr>
      </p:pic>
      <p:sp>
        <p:nvSpPr>
          <p:cNvPr id="13" name="Oval 12">
            <a:extLst>
              <a:ext uri="{FF2B5EF4-FFF2-40B4-BE49-F238E27FC236}">
                <a16:creationId xmlns:a16="http://schemas.microsoft.com/office/drawing/2014/main" id="{2E34A0F9-764B-464F-BDC7-0567BC3ED0CB}"/>
              </a:ext>
            </a:extLst>
          </p:cNvPr>
          <p:cNvSpPr/>
          <p:nvPr/>
        </p:nvSpPr>
        <p:spPr bwMode="auto">
          <a:xfrm>
            <a:off x="6273504" y="3552755"/>
            <a:ext cx="135924" cy="17299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14" name="Straight Arrow Connector 13">
            <a:extLst>
              <a:ext uri="{FF2B5EF4-FFF2-40B4-BE49-F238E27FC236}">
                <a16:creationId xmlns:a16="http://schemas.microsoft.com/office/drawing/2014/main" id="{8DF7C610-7478-404B-9D9F-B6B7AE7E1BFA}"/>
              </a:ext>
            </a:extLst>
          </p:cNvPr>
          <p:cNvCxnSpPr>
            <a:cxnSpLocks/>
            <a:stCxn id="13" idx="7"/>
          </p:cNvCxnSpPr>
          <p:nvPr/>
        </p:nvCxnSpPr>
        <p:spPr bwMode="auto">
          <a:xfrm flipH="1" flipV="1">
            <a:off x="4370291" y="2028883"/>
            <a:ext cx="2019231" cy="1549207"/>
          </a:xfrm>
          <a:prstGeom prst="straightConnector1">
            <a:avLst/>
          </a:prstGeom>
          <a:solidFill>
            <a:schemeClr val="accent1"/>
          </a:solidFill>
          <a:ln w="15875" cap="flat" cmpd="sng" algn="ctr">
            <a:solidFill>
              <a:srgbClr val="FF0000"/>
            </a:solidFill>
            <a:prstDash val="solid"/>
            <a:round/>
            <a:headEnd type="none" w="med" len="med"/>
            <a:tailEnd type="stealth"/>
          </a:ln>
          <a:effectLst/>
        </p:spPr>
      </p:cxnSp>
      <p:sp>
        <p:nvSpPr>
          <p:cNvPr id="16" name="Oval 15">
            <a:extLst>
              <a:ext uri="{FF2B5EF4-FFF2-40B4-BE49-F238E27FC236}">
                <a16:creationId xmlns:a16="http://schemas.microsoft.com/office/drawing/2014/main" id="{34841932-99E9-4C48-BCB0-F822CB3BF980}"/>
              </a:ext>
            </a:extLst>
          </p:cNvPr>
          <p:cNvSpPr/>
          <p:nvPr/>
        </p:nvSpPr>
        <p:spPr bwMode="auto">
          <a:xfrm>
            <a:off x="6253598" y="4017083"/>
            <a:ext cx="135924" cy="17299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17" name="Straight Arrow Connector 16">
            <a:extLst>
              <a:ext uri="{FF2B5EF4-FFF2-40B4-BE49-F238E27FC236}">
                <a16:creationId xmlns:a16="http://schemas.microsoft.com/office/drawing/2014/main" id="{CD0C41B2-EC2A-8545-AF68-81B44C27626D}"/>
              </a:ext>
            </a:extLst>
          </p:cNvPr>
          <p:cNvCxnSpPr>
            <a:cxnSpLocks/>
            <a:stCxn id="16" idx="7"/>
          </p:cNvCxnSpPr>
          <p:nvPr/>
        </p:nvCxnSpPr>
        <p:spPr bwMode="auto">
          <a:xfrm flipV="1">
            <a:off x="6369616" y="3142556"/>
            <a:ext cx="1731804" cy="899862"/>
          </a:xfrm>
          <a:prstGeom prst="straightConnector1">
            <a:avLst/>
          </a:prstGeom>
          <a:solidFill>
            <a:schemeClr val="accent1"/>
          </a:solidFill>
          <a:ln w="15875" cap="flat" cmpd="sng" algn="ctr">
            <a:solidFill>
              <a:srgbClr val="FF0000"/>
            </a:solidFill>
            <a:prstDash val="solid"/>
            <a:round/>
            <a:headEnd type="none" w="med" len="med"/>
            <a:tailEnd type="stealth"/>
          </a:ln>
          <a:effectLst/>
        </p:spPr>
      </p:cxnSp>
      <p:sp>
        <p:nvSpPr>
          <p:cNvPr id="19" name="TextBox 18">
            <a:extLst>
              <a:ext uri="{FF2B5EF4-FFF2-40B4-BE49-F238E27FC236}">
                <a16:creationId xmlns:a16="http://schemas.microsoft.com/office/drawing/2014/main" id="{2B877C46-9093-B94A-B72C-232DC8592D42}"/>
              </a:ext>
            </a:extLst>
          </p:cNvPr>
          <p:cNvSpPr txBox="1"/>
          <p:nvPr/>
        </p:nvSpPr>
        <p:spPr>
          <a:xfrm>
            <a:off x="709027" y="1383236"/>
            <a:ext cx="3286477" cy="369332"/>
          </a:xfrm>
          <a:prstGeom prst="rect">
            <a:avLst/>
          </a:prstGeom>
          <a:noFill/>
        </p:spPr>
        <p:txBody>
          <a:bodyPr wrap="none" rtlCol="0">
            <a:spAutoFit/>
          </a:bodyPr>
          <a:lstStyle/>
          <a:p>
            <a:r>
              <a:rPr lang="en-US" dirty="0"/>
              <a:t>1</a:t>
            </a:r>
            <a:r>
              <a:rPr lang="en-US" baseline="30000" dirty="0"/>
              <a:t>st</a:t>
            </a:r>
            <a:r>
              <a:rPr lang="en-US" dirty="0"/>
              <a:t> Mode, 260 Hz, x-</a:t>
            </a:r>
            <a:r>
              <a:rPr lang="en-US" dirty="0" err="1"/>
              <a:t>x</a:t>
            </a:r>
            <a:r>
              <a:rPr lang="en-US" baseline="-25000" dirty="0" err="1"/>
              <a:t>s</a:t>
            </a:r>
            <a:r>
              <a:rPr lang="en-US" dirty="0"/>
              <a:t>=56 mm</a:t>
            </a:r>
          </a:p>
        </p:txBody>
      </p:sp>
      <p:sp>
        <p:nvSpPr>
          <p:cNvPr id="20" name="TextBox 19">
            <a:extLst>
              <a:ext uri="{FF2B5EF4-FFF2-40B4-BE49-F238E27FC236}">
                <a16:creationId xmlns:a16="http://schemas.microsoft.com/office/drawing/2014/main" id="{58BD55F8-7A34-244A-8449-08235B81B11F}"/>
              </a:ext>
            </a:extLst>
          </p:cNvPr>
          <p:cNvSpPr txBox="1"/>
          <p:nvPr/>
        </p:nvSpPr>
        <p:spPr>
          <a:xfrm>
            <a:off x="8055666" y="1383236"/>
            <a:ext cx="3336170" cy="369332"/>
          </a:xfrm>
          <a:prstGeom prst="rect">
            <a:avLst/>
          </a:prstGeom>
          <a:noFill/>
        </p:spPr>
        <p:txBody>
          <a:bodyPr wrap="none" rtlCol="0">
            <a:spAutoFit/>
          </a:bodyPr>
          <a:lstStyle/>
          <a:p>
            <a:r>
              <a:rPr lang="en-US" dirty="0"/>
              <a:t>2</a:t>
            </a:r>
            <a:r>
              <a:rPr lang="en-US" baseline="30000" dirty="0"/>
              <a:t>nd</a:t>
            </a:r>
            <a:r>
              <a:rPr lang="en-US" dirty="0"/>
              <a:t> Mode, 260 Hz, x-</a:t>
            </a:r>
            <a:r>
              <a:rPr lang="en-US" dirty="0" err="1"/>
              <a:t>x</a:t>
            </a:r>
            <a:r>
              <a:rPr lang="en-US" baseline="-25000" dirty="0" err="1"/>
              <a:t>s</a:t>
            </a:r>
            <a:r>
              <a:rPr lang="en-US" dirty="0"/>
              <a:t>=56 mm</a:t>
            </a:r>
          </a:p>
        </p:txBody>
      </p:sp>
    </p:spTree>
    <p:extLst>
      <p:ext uri="{BB962C8B-B14F-4D97-AF65-F5344CB8AC3E}">
        <p14:creationId xmlns:p14="http://schemas.microsoft.com/office/powerpoint/2010/main" val="2836871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06DBA9-A9B8-5D49-81AC-2B885AA84E8A}"/>
              </a:ext>
            </a:extLst>
          </p:cNvPr>
          <p:cNvSpPr>
            <a:spLocks noGrp="1"/>
          </p:cNvSpPr>
          <p:nvPr>
            <p:ph type="title"/>
          </p:nvPr>
        </p:nvSpPr>
        <p:spPr/>
        <p:txBody>
          <a:bodyPr/>
          <a:lstStyle/>
          <a:p>
            <a:r>
              <a:rPr lang="en-US" sz="3200" dirty="0"/>
              <a:t>Comparison of 1000 Hz and 260 Hz second SPOD modes</a:t>
            </a:r>
          </a:p>
        </p:txBody>
      </p:sp>
      <p:sp>
        <p:nvSpPr>
          <p:cNvPr id="4" name="Slide Number Placeholder 3">
            <a:extLst>
              <a:ext uri="{FF2B5EF4-FFF2-40B4-BE49-F238E27FC236}">
                <a16:creationId xmlns:a16="http://schemas.microsoft.com/office/drawing/2014/main" id="{C60108E1-1F0F-584E-8D3A-43FDF0B16EF3}"/>
              </a:ext>
            </a:extLst>
          </p:cNvPr>
          <p:cNvSpPr>
            <a:spLocks noGrp="1"/>
          </p:cNvSpPr>
          <p:nvPr>
            <p:ph type="sldNum" sz="quarter" idx="11"/>
          </p:nvPr>
        </p:nvSpPr>
        <p:spPr/>
        <p:txBody>
          <a:bodyPr/>
          <a:lstStyle/>
          <a:p>
            <a:fld id="{5FBC13C4-CCD3-443E-8BBD-F7CC1AE0C669}" type="slidenum">
              <a:rPr lang="en-US" smtClean="0"/>
              <a:pPr/>
              <a:t>22</a:t>
            </a:fld>
            <a:endParaRPr lang="en-US" sz="751">
              <a:latin typeface="Times New Roman" pitchFamily="18" charset="0"/>
            </a:endParaRPr>
          </a:p>
        </p:txBody>
      </p:sp>
      <p:pic>
        <p:nvPicPr>
          <p:cNvPr id="8" name="Picture 7">
            <a:extLst>
              <a:ext uri="{FF2B5EF4-FFF2-40B4-BE49-F238E27FC236}">
                <a16:creationId xmlns:a16="http://schemas.microsoft.com/office/drawing/2014/main" id="{804D68C1-2411-5A42-9210-AA9629792758}"/>
              </a:ext>
            </a:extLst>
          </p:cNvPr>
          <p:cNvPicPr>
            <a:picLocks noChangeAspect="1"/>
          </p:cNvPicPr>
          <p:nvPr/>
        </p:nvPicPr>
        <p:blipFill>
          <a:blip r:embed="rId2"/>
          <a:stretch>
            <a:fillRect/>
          </a:stretch>
        </p:blipFill>
        <p:spPr>
          <a:xfrm>
            <a:off x="4170077" y="2731466"/>
            <a:ext cx="3552168" cy="2821478"/>
          </a:xfrm>
          <a:prstGeom prst="rect">
            <a:avLst/>
          </a:prstGeom>
        </p:spPr>
      </p:pic>
      <p:pic>
        <p:nvPicPr>
          <p:cNvPr id="10" name="Picture 9">
            <a:extLst>
              <a:ext uri="{FF2B5EF4-FFF2-40B4-BE49-F238E27FC236}">
                <a16:creationId xmlns:a16="http://schemas.microsoft.com/office/drawing/2014/main" id="{85689ABC-224F-424F-A8EC-F64B1999CB1D}"/>
              </a:ext>
            </a:extLst>
          </p:cNvPr>
          <p:cNvPicPr>
            <a:picLocks noChangeAspect="1"/>
          </p:cNvPicPr>
          <p:nvPr/>
        </p:nvPicPr>
        <p:blipFill>
          <a:blip r:embed="rId3"/>
          <a:stretch>
            <a:fillRect/>
          </a:stretch>
        </p:blipFill>
        <p:spPr>
          <a:xfrm>
            <a:off x="7894317" y="1631026"/>
            <a:ext cx="3658868" cy="4796444"/>
          </a:xfrm>
          <a:prstGeom prst="rect">
            <a:avLst/>
          </a:prstGeom>
        </p:spPr>
      </p:pic>
      <p:sp>
        <p:nvSpPr>
          <p:cNvPr id="13" name="Oval 12">
            <a:extLst>
              <a:ext uri="{FF2B5EF4-FFF2-40B4-BE49-F238E27FC236}">
                <a16:creationId xmlns:a16="http://schemas.microsoft.com/office/drawing/2014/main" id="{2E34A0F9-764B-464F-BDC7-0567BC3ED0CB}"/>
              </a:ext>
            </a:extLst>
          </p:cNvPr>
          <p:cNvSpPr/>
          <p:nvPr/>
        </p:nvSpPr>
        <p:spPr bwMode="auto">
          <a:xfrm>
            <a:off x="7019748" y="4266927"/>
            <a:ext cx="135924" cy="17299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14" name="Straight Arrow Connector 13">
            <a:extLst>
              <a:ext uri="{FF2B5EF4-FFF2-40B4-BE49-F238E27FC236}">
                <a16:creationId xmlns:a16="http://schemas.microsoft.com/office/drawing/2014/main" id="{8DF7C610-7478-404B-9D9F-B6B7AE7E1BFA}"/>
              </a:ext>
            </a:extLst>
          </p:cNvPr>
          <p:cNvCxnSpPr>
            <a:cxnSpLocks/>
          </p:cNvCxnSpPr>
          <p:nvPr/>
        </p:nvCxnSpPr>
        <p:spPr bwMode="auto">
          <a:xfrm flipH="1" flipV="1">
            <a:off x="4397440" y="2319251"/>
            <a:ext cx="2665341" cy="1952030"/>
          </a:xfrm>
          <a:prstGeom prst="straightConnector1">
            <a:avLst/>
          </a:prstGeom>
          <a:solidFill>
            <a:schemeClr val="accent1"/>
          </a:solidFill>
          <a:ln w="15875" cap="flat" cmpd="sng" algn="ctr">
            <a:solidFill>
              <a:srgbClr val="FF0000"/>
            </a:solidFill>
            <a:prstDash val="solid"/>
            <a:round/>
            <a:headEnd type="none" w="med" len="med"/>
            <a:tailEnd type="stealth"/>
          </a:ln>
          <a:effectLst/>
        </p:spPr>
      </p:cxnSp>
      <p:sp>
        <p:nvSpPr>
          <p:cNvPr id="16" name="Oval 15">
            <a:extLst>
              <a:ext uri="{FF2B5EF4-FFF2-40B4-BE49-F238E27FC236}">
                <a16:creationId xmlns:a16="http://schemas.microsoft.com/office/drawing/2014/main" id="{34841932-99E9-4C48-BCB0-F822CB3BF980}"/>
              </a:ext>
            </a:extLst>
          </p:cNvPr>
          <p:cNvSpPr/>
          <p:nvPr/>
        </p:nvSpPr>
        <p:spPr bwMode="auto">
          <a:xfrm>
            <a:off x="6254012" y="4017177"/>
            <a:ext cx="135924" cy="17299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65" charset="0"/>
            </a:endParaRPr>
          </a:p>
        </p:txBody>
      </p:sp>
      <p:cxnSp>
        <p:nvCxnSpPr>
          <p:cNvPr id="17" name="Straight Arrow Connector 16">
            <a:extLst>
              <a:ext uri="{FF2B5EF4-FFF2-40B4-BE49-F238E27FC236}">
                <a16:creationId xmlns:a16="http://schemas.microsoft.com/office/drawing/2014/main" id="{CD0C41B2-EC2A-8545-AF68-81B44C27626D}"/>
              </a:ext>
            </a:extLst>
          </p:cNvPr>
          <p:cNvCxnSpPr>
            <a:cxnSpLocks/>
            <a:stCxn id="16" idx="7"/>
          </p:cNvCxnSpPr>
          <p:nvPr/>
        </p:nvCxnSpPr>
        <p:spPr bwMode="auto">
          <a:xfrm flipV="1">
            <a:off x="6370030" y="3142650"/>
            <a:ext cx="1731804" cy="899862"/>
          </a:xfrm>
          <a:prstGeom prst="straightConnector1">
            <a:avLst/>
          </a:prstGeom>
          <a:solidFill>
            <a:schemeClr val="accent1"/>
          </a:solidFill>
          <a:ln w="15875" cap="flat" cmpd="sng" algn="ctr">
            <a:solidFill>
              <a:srgbClr val="FF0000"/>
            </a:solidFill>
            <a:prstDash val="solid"/>
            <a:round/>
            <a:headEnd type="none" w="med" len="med"/>
            <a:tailEnd type="stealth"/>
          </a:ln>
          <a:effectLst/>
        </p:spPr>
      </p:cxnSp>
      <p:sp>
        <p:nvSpPr>
          <p:cNvPr id="19" name="TextBox 18">
            <a:extLst>
              <a:ext uri="{FF2B5EF4-FFF2-40B4-BE49-F238E27FC236}">
                <a16:creationId xmlns:a16="http://schemas.microsoft.com/office/drawing/2014/main" id="{2B877C46-9093-B94A-B72C-232DC8592D42}"/>
              </a:ext>
            </a:extLst>
          </p:cNvPr>
          <p:cNvSpPr txBox="1"/>
          <p:nvPr/>
        </p:nvSpPr>
        <p:spPr>
          <a:xfrm>
            <a:off x="638815" y="1383236"/>
            <a:ext cx="3414717" cy="369332"/>
          </a:xfrm>
          <a:prstGeom prst="rect">
            <a:avLst/>
          </a:prstGeom>
          <a:noFill/>
        </p:spPr>
        <p:txBody>
          <a:bodyPr wrap="none" rtlCol="0">
            <a:spAutoFit/>
          </a:bodyPr>
          <a:lstStyle/>
          <a:p>
            <a:r>
              <a:rPr lang="en-US" dirty="0"/>
              <a:t>1</a:t>
            </a:r>
            <a:r>
              <a:rPr lang="en-US" baseline="30000" dirty="0"/>
              <a:t>st</a:t>
            </a:r>
            <a:r>
              <a:rPr lang="en-US" dirty="0"/>
              <a:t> Mode, 1000 Hz, x-</a:t>
            </a:r>
            <a:r>
              <a:rPr lang="en-US" dirty="0" err="1"/>
              <a:t>x</a:t>
            </a:r>
            <a:r>
              <a:rPr lang="en-US" baseline="-25000" dirty="0" err="1"/>
              <a:t>s</a:t>
            </a:r>
            <a:r>
              <a:rPr lang="en-US" dirty="0"/>
              <a:t>=56 mm</a:t>
            </a:r>
          </a:p>
        </p:txBody>
      </p:sp>
      <p:sp>
        <p:nvSpPr>
          <p:cNvPr id="20" name="TextBox 19">
            <a:extLst>
              <a:ext uri="{FF2B5EF4-FFF2-40B4-BE49-F238E27FC236}">
                <a16:creationId xmlns:a16="http://schemas.microsoft.com/office/drawing/2014/main" id="{58BD55F8-7A34-244A-8449-08235B81B11F}"/>
              </a:ext>
            </a:extLst>
          </p:cNvPr>
          <p:cNvSpPr txBox="1"/>
          <p:nvPr/>
        </p:nvSpPr>
        <p:spPr>
          <a:xfrm>
            <a:off x="8055666" y="1383236"/>
            <a:ext cx="3336170" cy="369332"/>
          </a:xfrm>
          <a:prstGeom prst="rect">
            <a:avLst/>
          </a:prstGeom>
          <a:noFill/>
        </p:spPr>
        <p:txBody>
          <a:bodyPr wrap="none" rtlCol="0">
            <a:spAutoFit/>
          </a:bodyPr>
          <a:lstStyle/>
          <a:p>
            <a:r>
              <a:rPr lang="en-US" dirty="0"/>
              <a:t>2</a:t>
            </a:r>
            <a:r>
              <a:rPr lang="en-US" baseline="30000" dirty="0"/>
              <a:t>nd</a:t>
            </a:r>
            <a:r>
              <a:rPr lang="en-US" dirty="0"/>
              <a:t> Mode, 260 Hz, x-</a:t>
            </a:r>
            <a:r>
              <a:rPr lang="en-US" dirty="0" err="1"/>
              <a:t>x</a:t>
            </a:r>
            <a:r>
              <a:rPr lang="en-US" baseline="-25000" dirty="0" err="1"/>
              <a:t>s</a:t>
            </a:r>
            <a:r>
              <a:rPr lang="en-US" dirty="0"/>
              <a:t>=56 mm</a:t>
            </a:r>
          </a:p>
        </p:txBody>
      </p:sp>
      <p:pic>
        <p:nvPicPr>
          <p:cNvPr id="15" name="Picture 14">
            <a:extLst>
              <a:ext uri="{FF2B5EF4-FFF2-40B4-BE49-F238E27FC236}">
                <a16:creationId xmlns:a16="http://schemas.microsoft.com/office/drawing/2014/main" id="{4EF66814-38D5-8744-BCCB-2E0133B81328}"/>
              </a:ext>
            </a:extLst>
          </p:cNvPr>
          <p:cNvPicPr>
            <a:picLocks noChangeAspect="1"/>
          </p:cNvPicPr>
          <p:nvPr/>
        </p:nvPicPr>
        <p:blipFill>
          <a:blip r:embed="rId4"/>
          <a:stretch>
            <a:fillRect/>
          </a:stretch>
        </p:blipFill>
        <p:spPr>
          <a:xfrm>
            <a:off x="531148" y="1634284"/>
            <a:ext cx="3658868" cy="4796443"/>
          </a:xfrm>
          <a:prstGeom prst="rect">
            <a:avLst/>
          </a:prstGeom>
        </p:spPr>
      </p:pic>
    </p:spTree>
    <p:extLst>
      <p:ext uri="{BB962C8B-B14F-4D97-AF65-F5344CB8AC3E}">
        <p14:creationId xmlns:p14="http://schemas.microsoft.com/office/powerpoint/2010/main" val="474685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94CAAF-CFFA-7249-A18A-95AC4F2DEC0A}"/>
              </a:ext>
            </a:extLst>
          </p:cNvPr>
          <p:cNvPicPr>
            <a:picLocks noChangeAspect="1"/>
          </p:cNvPicPr>
          <p:nvPr/>
        </p:nvPicPr>
        <p:blipFill>
          <a:blip r:embed="rId2"/>
          <a:stretch>
            <a:fillRect/>
          </a:stretch>
        </p:blipFill>
        <p:spPr>
          <a:xfrm>
            <a:off x="6089696" y="2219525"/>
            <a:ext cx="5049434" cy="3724537"/>
          </a:xfrm>
          <a:prstGeom prst="rect">
            <a:avLst/>
          </a:prstGeom>
        </p:spPr>
      </p:pic>
      <p:sp>
        <p:nvSpPr>
          <p:cNvPr id="2" name="Title 1">
            <a:extLst>
              <a:ext uri="{FF2B5EF4-FFF2-40B4-BE49-F238E27FC236}">
                <a16:creationId xmlns:a16="http://schemas.microsoft.com/office/drawing/2014/main" id="{F1C071DA-29AF-134F-94BB-44AD050CC786}"/>
              </a:ext>
            </a:extLst>
          </p:cNvPr>
          <p:cNvSpPr>
            <a:spLocks noGrp="1"/>
          </p:cNvSpPr>
          <p:nvPr>
            <p:ph type="title"/>
          </p:nvPr>
        </p:nvSpPr>
        <p:spPr/>
        <p:txBody>
          <a:bodyPr/>
          <a:lstStyle/>
          <a:p>
            <a:r>
              <a:rPr lang="en-US" sz="3200" dirty="0"/>
              <a:t>SPOD 3D Reconstruction – 260 Hz Modes</a:t>
            </a:r>
          </a:p>
        </p:txBody>
      </p:sp>
      <p:sp>
        <p:nvSpPr>
          <p:cNvPr id="4" name="Slide Number Placeholder 3">
            <a:extLst>
              <a:ext uri="{FF2B5EF4-FFF2-40B4-BE49-F238E27FC236}">
                <a16:creationId xmlns:a16="http://schemas.microsoft.com/office/drawing/2014/main" id="{B3FDF78A-935B-3F47-9D89-C4CE75CDE1EB}"/>
              </a:ext>
            </a:extLst>
          </p:cNvPr>
          <p:cNvSpPr>
            <a:spLocks noGrp="1"/>
          </p:cNvSpPr>
          <p:nvPr>
            <p:ph type="sldNum" sz="quarter" idx="11"/>
          </p:nvPr>
        </p:nvSpPr>
        <p:spPr/>
        <p:txBody>
          <a:bodyPr/>
          <a:lstStyle/>
          <a:p>
            <a:fld id="{D9A562F7-0190-47F2-B311-FC22AB6C833B}" type="slidenum">
              <a:rPr lang="en-US" smtClean="0"/>
              <a:pPr/>
              <a:t>23</a:t>
            </a:fld>
            <a:endParaRPr lang="en-US" sz="751">
              <a:latin typeface="Times New Roman" pitchFamily="18" charset="0"/>
            </a:endParaRPr>
          </a:p>
        </p:txBody>
      </p:sp>
      <p:pic>
        <p:nvPicPr>
          <p:cNvPr id="6" name="Picture 5">
            <a:extLst>
              <a:ext uri="{FF2B5EF4-FFF2-40B4-BE49-F238E27FC236}">
                <a16:creationId xmlns:a16="http://schemas.microsoft.com/office/drawing/2014/main" id="{8CCDCF17-4D72-A946-BDCD-BFE158003A2C}"/>
              </a:ext>
            </a:extLst>
          </p:cNvPr>
          <p:cNvPicPr>
            <a:picLocks noChangeAspect="1"/>
          </p:cNvPicPr>
          <p:nvPr/>
        </p:nvPicPr>
        <p:blipFill>
          <a:blip r:embed="rId3"/>
          <a:stretch>
            <a:fillRect/>
          </a:stretch>
        </p:blipFill>
        <p:spPr>
          <a:xfrm>
            <a:off x="1154128" y="2105225"/>
            <a:ext cx="5142000" cy="3732850"/>
          </a:xfrm>
          <a:prstGeom prst="rect">
            <a:avLst/>
          </a:prstGeom>
        </p:spPr>
      </p:pic>
      <p:sp>
        <p:nvSpPr>
          <p:cNvPr id="9" name="TextBox 8">
            <a:extLst>
              <a:ext uri="{FF2B5EF4-FFF2-40B4-BE49-F238E27FC236}">
                <a16:creationId xmlns:a16="http://schemas.microsoft.com/office/drawing/2014/main" id="{99317D5E-8BB4-BF41-ADEF-DA3BC72A2F1F}"/>
              </a:ext>
            </a:extLst>
          </p:cNvPr>
          <p:cNvSpPr txBox="1"/>
          <p:nvPr/>
        </p:nvSpPr>
        <p:spPr>
          <a:xfrm>
            <a:off x="3665912" y="1540110"/>
            <a:ext cx="1274708" cy="369332"/>
          </a:xfrm>
          <a:prstGeom prst="rect">
            <a:avLst/>
          </a:prstGeom>
          <a:noFill/>
        </p:spPr>
        <p:txBody>
          <a:bodyPr wrap="none" rtlCol="0">
            <a:spAutoFit/>
          </a:bodyPr>
          <a:lstStyle/>
          <a:p>
            <a:r>
              <a:rPr lang="en-US" dirty="0"/>
              <a:t>First Mode</a:t>
            </a:r>
          </a:p>
        </p:txBody>
      </p:sp>
      <p:sp>
        <p:nvSpPr>
          <p:cNvPr id="10" name="TextBox 9">
            <a:extLst>
              <a:ext uri="{FF2B5EF4-FFF2-40B4-BE49-F238E27FC236}">
                <a16:creationId xmlns:a16="http://schemas.microsoft.com/office/drawing/2014/main" id="{465FA4EC-D537-0F4E-A15F-43F028903867}"/>
              </a:ext>
            </a:extLst>
          </p:cNvPr>
          <p:cNvSpPr txBox="1"/>
          <p:nvPr/>
        </p:nvSpPr>
        <p:spPr>
          <a:xfrm>
            <a:off x="8673403" y="1540110"/>
            <a:ext cx="1608133" cy="369332"/>
          </a:xfrm>
          <a:prstGeom prst="rect">
            <a:avLst/>
          </a:prstGeom>
          <a:noFill/>
        </p:spPr>
        <p:txBody>
          <a:bodyPr wrap="none" rtlCol="0">
            <a:spAutoFit/>
          </a:bodyPr>
          <a:lstStyle/>
          <a:p>
            <a:r>
              <a:rPr lang="en-US" dirty="0"/>
              <a:t>Second Mode</a:t>
            </a:r>
          </a:p>
        </p:txBody>
      </p:sp>
      <p:pic>
        <p:nvPicPr>
          <p:cNvPr id="11" name="Picture 10">
            <a:extLst>
              <a:ext uri="{FF2B5EF4-FFF2-40B4-BE49-F238E27FC236}">
                <a16:creationId xmlns:a16="http://schemas.microsoft.com/office/drawing/2014/main" id="{1F9CDFA5-2B73-2B46-8DF6-E963FEA82C29}"/>
              </a:ext>
            </a:extLst>
          </p:cNvPr>
          <p:cNvPicPr>
            <a:picLocks noChangeAspect="1"/>
          </p:cNvPicPr>
          <p:nvPr/>
        </p:nvPicPr>
        <p:blipFill rotWithShape="1">
          <a:blip r:embed="rId4"/>
          <a:srcRect l="87209" t="1382" r="790" b="56119"/>
          <a:stretch/>
        </p:blipFill>
        <p:spPr>
          <a:xfrm>
            <a:off x="800738" y="1999238"/>
            <a:ext cx="706779" cy="1657884"/>
          </a:xfrm>
          <a:prstGeom prst="rect">
            <a:avLst/>
          </a:prstGeom>
        </p:spPr>
      </p:pic>
      <p:sp>
        <p:nvSpPr>
          <p:cNvPr id="3" name="TextBox 2">
            <a:extLst>
              <a:ext uri="{FF2B5EF4-FFF2-40B4-BE49-F238E27FC236}">
                <a16:creationId xmlns:a16="http://schemas.microsoft.com/office/drawing/2014/main" id="{CC4AAC94-851A-AD4F-9778-DD391898BC8D}"/>
              </a:ext>
            </a:extLst>
          </p:cNvPr>
          <p:cNvSpPr txBox="1"/>
          <p:nvPr/>
        </p:nvSpPr>
        <p:spPr>
          <a:xfrm>
            <a:off x="2072878" y="6094966"/>
            <a:ext cx="7404591" cy="369332"/>
          </a:xfrm>
          <a:prstGeom prst="rect">
            <a:avLst/>
          </a:prstGeom>
          <a:noFill/>
        </p:spPr>
        <p:txBody>
          <a:bodyPr wrap="none" rtlCol="0">
            <a:spAutoFit/>
          </a:bodyPr>
          <a:lstStyle/>
          <a:p>
            <a:r>
              <a:rPr lang="en-US" dirty="0"/>
              <a:t>Hot-wire measured phase shift of 0.28 rad/mm used for reconstruction </a:t>
            </a:r>
          </a:p>
        </p:txBody>
      </p:sp>
    </p:spTree>
    <p:extLst>
      <p:ext uri="{BB962C8B-B14F-4D97-AF65-F5344CB8AC3E}">
        <p14:creationId xmlns:p14="http://schemas.microsoft.com/office/powerpoint/2010/main" val="112609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94CAAF-CFFA-7249-A18A-95AC4F2DEC0A}"/>
              </a:ext>
            </a:extLst>
          </p:cNvPr>
          <p:cNvPicPr>
            <a:picLocks noChangeAspect="1"/>
          </p:cNvPicPr>
          <p:nvPr/>
        </p:nvPicPr>
        <p:blipFill>
          <a:blip r:embed="rId3"/>
          <a:stretch>
            <a:fillRect/>
          </a:stretch>
        </p:blipFill>
        <p:spPr>
          <a:xfrm>
            <a:off x="6089696" y="2219525"/>
            <a:ext cx="5049434" cy="3724537"/>
          </a:xfrm>
          <a:prstGeom prst="rect">
            <a:avLst/>
          </a:prstGeom>
        </p:spPr>
      </p:pic>
      <p:sp>
        <p:nvSpPr>
          <p:cNvPr id="2" name="Title 1">
            <a:extLst>
              <a:ext uri="{FF2B5EF4-FFF2-40B4-BE49-F238E27FC236}">
                <a16:creationId xmlns:a16="http://schemas.microsoft.com/office/drawing/2014/main" id="{F1C071DA-29AF-134F-94BB-44AD050CC786}"/>
              </a:ext>
            </a:extLst>
          </p:cNvPr>
          <p:cNvSpPr>
            <a:spLocks noGrp="1"/>
          </p:cNvSpPr>
          <p:nvPr>
            <p:ph type="title"/>
          </p:nvPr>
        </p:nvSpPr>
        <p:spPr/>
        <p:txBody>
          <a:bodyPr/>
          <a:lstStyle/>
          <a:p>
            <a:r>
              <a:rPr lang="en-US" sz="3200" dirty="0"/>
              <a:t>SPOD 3D Reconstruction – Comparison</a:t>
            </a:r>
          </a:p>
        </p:txBody>
      </p:sp>
      <p:sp>
        <p:nvSpPr>
          <p:cNvPr id="4" name="Slide Number Placeholder 3">
            <a:extLst>
              <a:ext uri="{FF2B5EF4-FFF2-40B4-BE49-F238E27FC236}">
                <a16:creationId xmlns:a16="http://schemas.microsoft.com/office/drawing/2014/main" id="{B3FDF78A-935B-3F47-9D89-C4CE75CDE1EB}"/>
              </a:ext>
            </a:extLst>
          </p:cNvPr>
          <p:cNvSpPr>
            <a:spLocks noGrp="1"/>
          </p:cNvSpPr>
          <p:nvPr>
            <p:ph type="sldNum" sz="quarter" idx="11"/>
          </p:nvPr>
        </p:nvSpPr>
        <p:spPr/>
        <p:txBody>
          <a:bodyPr/>
          <a:lstStyle/>
          <a:p>
            <a:fld id="{D9A562F7-0190-47F2-B311-FC22AB6C833B}" type="slidenum">
              <a:rPr lang="en-US" smtClean="0"/>
              <a:pPr/>
              <a:t>24</a:t>
            </a:fld>
            <a:endParaRPr lang="en-US" sz="751">
              <a:latin typeface="Times New Roman" pitchFamily="18" charset="0"/>
            </a:endParaRPr>
          </a:p>
        </p:txBody>
      </p:sp>
      <p:sp>
        <p:nvSpPr>
          <p:cNvPr id="10" name="TextBox 9">
            <a:extLst>
              <a:ext uri="{FF2B5EF4-FFF2-40B4-BE49-F238E27FC236}">
                <a16:creationId xmlns:a16="http://schemas.microsoft.com/office/drawing/2014/main" id="{465FA4EC-D537-0F4E-A15F-43F028903867}"/>
              </a:ext>
            </a:extLst>
          </p:cNvPr>
          <p:cNvSpPr txBox="1"/>
          <p:nvPr/>
        </p:nvSpPr>
        <p:spPr>
          <a:xfrm>
            <a:off x="8673403" y="1540110"/>
            <a:ext cx="1672253" cy="369332"/>
          </a:xfrm>
          <a:prstGeom prst="rect">
            <a:avLst/>
          </a:prstGeom>
          <a:noFill/>
        </p:spPr>
        <p:txBody>
          <a:bodyPr wrap="none" rtlCol="0">
            <a:spAutoFit/>
          </a:bodyPr>
          <a:lstStyle/>
          <a:p>
            <a:r>
              <a:rPr lang="en-US" dirty="0"/>
              <a:t>Second Mode,</a:t>
            </a:r>
          </a:p>
        </p:txBody>
      </p:sp>
      <p:pic>
        <p:nvPicPr>
          <p:cNvPr id="11" name="Picture 10">
            <a:extLst>
              <a:ext uri="{FF2B5EF4-FFF2-40B4-BE49-F238E27FC236}">
                <a16:creationId xmlns:a16="http://schemas.microsoft.com/office/drawing/2014/main" id="{3FBD27DA-38EF-1D43-9A50-FC1EDBDB9914}"/>
              </a:ext>
            </a:extLst>
          </p:cNvPr>
          <p:cNvPicPr>
            <a:picLocks noChangeAspect="1"/>
          </p:cNvPicPr>
          <p:nvPr/>
        </p:nvPicPr>
        <p:blipFill rotWithShape="1">
          <a:blip r:embed="rId4">
            <a:clrChange>
              <a:clrFrom>
                <a:srgbClr val="FFFFFF"/>
              </a:clrFrom>
              <a:clrTo>
                <a:srgbClr val="FFFFFF">
                  <a:alpha val="0"/>
                </a:srgbClr>
              </a:clrTo>
            </a:clrChange>
          </a:blip>
          <a:srcRect l="7709" t="15364" r="6597" b="4372"/>
          <a:stretch/>
        </p:blipFill>
        <p:spPr>
          <a:xfrm rot="240441">
            <a:off x="1445495" y="2277944"/>
            <a:ext cx="4334171" cy="3607697"/>
          </a:xfrm>
          <a:prstGeom prst="rect">
            <a:avLst/>
          </a:prstGeom>
        </p:spPr>
      </p:pic>
      <p:sp>
        <p:nvSpPr>
          <p:cNvPr id="12" name="TextBox 11">
            <a:extLst>
              <a:ext uri="{FF2B5EF4-FFF2-40B4-BE49-F238E27FC236}">
                <a16:creationId xmlns:a16="http://schemas.microsoft.com/office/drawing/2014/main" id="{BE8C68D9-AA6A-184E-BF5D-5E4E6F100228}"/>
              </a:ext>
            </a:extLst>
          </p:cNvPr>
          <p:cNvSpPr txBox="1"/>
          <p:nvPr/>
        </p:nvSpPr>
        <p:spPr>
          <a:xfrm>
            <a:off x="3050770" y="1542365"/>
            <a:ext cx="2565170" cy="369332"/>
          </a:xfrm>
          <a:prstGeom prst="rect">
            <a:avLst/>
          </a:prstGeom>
          <a:noFill/>
        </p:spPr>
        <p:txBody>
          <a:bodyPr wrap="square" rtlCol="0">
            <a:spAutoFit/>
          </a:bodyPr>
          <a:lstStyle/>
          <a:p>
            <a:r>
              <a:rPr lang="en-US" dirty="0"/>
              <a:t>First Mode – 1000 Hz, </a:t>
            </a:r>
          </a:p>
        </p:txBody>
      </p:sp>
      <p:pic>
        <p:nvPicPr>
          <p:cNvPr id="14" name="Picture 13">
            <a:extLst>
              <a:ext uri="{FF2B5EF4-FFF2-40B4-BE49-F238E27FC236}">
                <a16:creationId xmlns:a16="http://schemas.microsoft.com/office/drawing/2014/main" id="{479741CA-B8A2-ED4B-B29D-46DC279FBFB9}"/>
              </a:ext>
            </a:extLst>
          </p:cNvPr>
          <p:cNvPicPr>
            <a:picLocks noChangeAspect="1"/>
          </p:cNvPicPr>
          <p:nvPr/>
        </p:nvPicPr>
        <p:blipFill>
          <a:blip r:embed="rId5"/>
          <a:stretch>
            <a:fillRect/>
          </a:stretch>
        </p:blipFill>
        <p:spPr>
          <a:xfrm>
            <a:off x="4381347" y="1891354"/>
            <a:ext cx="1255873" cy="281620"/>
          </a:xfrm>
          <a:prstGeom prst="rect">
            <a:avLst/>
          </a:prstGeom>
        </p:spPr>
      </p:pic>
      <p:pic>
        <p:nvPicPr>
          <p:cNvPr id="15" name="Picture 14">
            <a:extLst>
              <a:ext uri="{FF2B5EF4-FFF2-40B4-BE49-F238E27FC236}">
                <a16:creationId xmlns:a16="http://schemas.microsoft.com/office/drawing/2014/main" id="{4268C4EC-A10F-A540-B0F1-9713775941E4}"/>
              </a:ext>
            </a:extLst>
          </p:cNvPr>
          <p:cNvPicPr>
            <a:picLocks noChangeAspect="1"/>
          </p:cNvPicPr>
          <p:nvPr/>
        </p:nvPicPr>
        <p:blipFill>
          <a:blip r:embed="rId6"/>
          <a:stretch>
            <a:fillRect/>
          </a:stretch>
        </p:blipFill>
        <p:spPr>
          <a:xfrm>
            <a:off x="9261418" y="1883458"/>
            <a:ext cx="1291085" cy="289516"/>
          </a:xfrm>
          <a:prstGeom prst="rect">
            <a:avLst/>
          </a:prstGeom>
        </p:spPr>
      </p:pic>
      <p:pic>
        <p:nvPicPr>
          <p:cNvPr id="13" name="Picture 12">
            <a:extLst>
              <a:ext uri="{FF2B5EF4-FFF2-40B4-BE49-F238E27FC236}">
                <a16:creationId xmlns:a16="http://schemas.microsoft.com/office/drawing/2014/main" id="{5C53AF8C-C668-2544-A02F-008935262912}"/>
              </a:ext>
            </a:extLst>
          </p:cNvPr>
          <p:cNvPicPr>
            <a:picLocks noChangeAspect="1"/>
          </p:cNvPicPr>
          <p:nvPr/>
        </p:nvPicPr>
        <p:blipFill rotWithShape="1">
          <a:blip r:embed="rId7"/>
          <a:srcRect l="87209" t="1382" r="790" b="56119"/>
          <a:stretch/>
        </p:blipFill>
        <p:spPr>
          <a:xfrm>
            <a:off x="798167" y="1994902"/>
            <a:ext cx="706779" cy="1657884"/>
          </a:xfrm>
          <a:prstGeom prst="rect">
            <a:avLst/>
          </a:prstGeom>
        </p:spPr>
      </p:pic>
      <p:sp>
        <p:nvSpPr>
          <p:cNvPr id="3" name="TextBox 2">
            <a:extLst>
              <a:ext uri="{FF2B5EF4-FFF2-40B4-BE49-F238E27FC236}">
                <a16:creationId xmlns:a16="http://schemas.microsoft.com/office/drawing/2014/main" id="{9BB5350E-0E62-2D46-9340-95D927EDD5A4}"/>
              </a:ext>
            </a:extLst>
          </p:cNvPr>
          <p:cNvSpPr txBox="1"/>
          <p:nvPr/>
        </p:nvSpPr>
        <p:spPr>
          <a:xfrm>
            <a:off x="1281869" y="6076060"/>
            <a:ext cx="2045175" cy="369332"/>
          </a:xfrm>
          <a:prstGeom prst="rect">
            <a:avLst/>
          </a:prstGeom>
          <a:noFill/>
        </p:spPr>
        <p:txBody>
          <a:bodyPr wrap="none" rtlCol="0">
            <a:spAutoFit/>
          </a:bodyPr>
          <a:lstStyle/>
          <a:p>
            <a:r>
              <a:rPr lang="en-US" dirty="0"/>
              <a:t>Wave angle ≅ 62°</a:t>
            </a:r>
          </a:p>
        </p:txBody>
      </p:sp>
      <p:sp>
        <p:nvSpPr>
          <p:cNvPr id="16" name="TextBox 15">
            <a:extLst>
              <a:ext uri="{FF2B5EF4-FFF2-40B4-BE49-F238E27FC236}">
                <a16:creationId xmlns:a16="http://schemas.microsoft.com/office/drawing/2014/main" id="{546D6C2D-6CB9-D348-B310-1415185620DC}"/>
              </a:ext>
            </a:extLst>
          </p:cNvPr>
          <p:cNvSpPr txBox="1"/>
          <p:nvPr/>
        </p:nvSpPr>
        <p:spPr>
          <a:xfrm>
            <a:off x="5963540" y="6032677"/>
            <a:ext cx="2045175" cy="369332"/>
          </a:xfrm>
          <a:prstGeom prst="rect">
            <a:avLst/>
          </a:prstGeom>
          <a:noFill/>
        </p:spPr>
        <p:txBody>
          <a:bodyPr wrap="none" rtlCol="0">
            <a:spAutoFit/>
          </a:bodyPr>
          <a:lstStyle/>
          <a:p>
            <a:r>
              <a:rPr lang="en-US" dirty="0"/>
              <a:t>Wave angle ≅ 60°</a:t>
            </a:r>
          </a:p>
        </p:txBody>
      </p:sp>
    </p:spTree>
    <p:extLst>
      <p:ext uri="{BB962C8B-B14F-4D97-AF65-F5344CB8AC3E}">
        <p14:creationId xmlns:p14="http://schemas.microsoft.com/office/powerpoint/2010/main" val="659520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3916-8B05-3F49-9327-281A756D02FB}"/>
              </a:ext>
            </a:extLst>
          </p:cNvPr>
          <p:cNvSpPr>
            <a:spLocks noGrp="1"/>
          </p:cNvSpPr>
          <p:nvPr>
            <p:ph type="title"/>
          </p:nvPr>
        </p:nvSpPr>
        <p:spPr/>
        <p:txBody>
          <a:bodyPr/>
          <a:lstStyle/>
          <a:p>
            <a:r>
              <a:rPr lang="en-US" sz="3600" dirty="0"/>
              <a:t>Conclusions</a:t>
            </a:r>
          </a:p>
        </p:txBody>
      </p:sp>
      <p:sp>
        <p:nvSpPr>
          <p:cNvPr id="3" name="Content Placeholder 2">
            <a:extLst>
              <a:ext uri="{FF2B5EF4-FFF2-40B4-BE49-F238E27FC236}">
                <a16:creationId xmlns:a16="http://schemas.microsoft.com/office/drawing/2014/main" id="{363F62B2-E131-4245-9E5C-348AB2F5D014}"/>
              </a:ext>
            </a:extLst>
          </p:cNvPr>
          <p:cNvSpPr>
            <a:spLocks noGrp="1"/>
          </p:cNvSpPr>
          <p:nvPr>
            <p:ph idx="1"/>
          </p:nvPr>
        </p:nvSpPr>
        <p:spPr/>
        <p:txBody>
          <a:bodyPr/>
          <a:lstStyle/>
          <a:p>
            <a:r>
              <a:rPr lang="en-US" dirty="0"/>
              <a:t>New method for reconstructing 3D </a:t>
            </a:r>
            <a:r>
              <a:rPr lang="en-US" dirty="0" err="1"/>
              <a:t>flowfields</a:t>
            </a:r>
            <a:r>
              <a:rPr lang="en-US" dirty="0"/>
              <a:t> from planar TRPIV data</a:t>
            </a:r>
          </a:p>
          <a:p>
            <a:pPr lvl="1"/>
            <a:r>
              <a:rPr lang="en-US" dirty="0"/>
              <a:t>Prior knowledge of the out-of-plane phase speed is necessary.</a:t>
            </a:r>
          </a:p>
          <a:p>
            <a:pPr lvl="1"/>
            <a:r>
              <a:rPr lang="en-US" dirty="0"/>
              <a:t>This could be obtained from a streamwise PIV plane (if possible), from some other measurement technique (HW), from a phase-locked measurement, or estimated from computations.</a:t>
            </a:r>
          </a:p>
          <a:p>
            <a:r>
              <a:rPr lang="en-US" dirty="0"/>
              <a:t>With an accurate out-of-plane phase measurement, the SPOD reconstructed results match very well with the phase-averaged results.</a:t>
            </a:r>
          </a:p>
          <a:p>
            <a:r>
              <a:rPr lang="en-US" dirty="0"/>
              <a:t>Even with an estimated phase speed, this technique is a good way to qualitatively study the behavior of the instability in 3D.</a:t>
            </a:r>
          </a:p>
          <a:p>
            <a:r>
              <a:rPr lang="en-US" dirty="0"/>
              <a:t>This approach can be especially useful for broadband phenomena or cases in which multiple frequency bands are of interest.</a:t>
            </a:r>
          </a:p>
          <a:p>
            <a:pPr lvl="1"/>
            <a:r>
              <a:rPr lang="en-US" dirty="0"/>
              <a:t>Allows the separation of particular frequencies of interest within those broad frequency bands without the need for any external forcing.</a:t>
            </a:r>
          </a:p>
        </p:txBody>
      </p:sp>
      <p:sp>
        <p:nvSpPr>
          <p:cNvPr id="4" name="Slide Number Placeholder 3">
            <a:extLst>
              <a:ext uri="{FF2B5EF4-FFF2-40B4-BE49-F238E27FC236}">
                <a16:creationId xmlns:a16="http://schemas.microsoft.com/office/drawing/2014/main" id="{0552BCD2-9700-BD42-AF93-92CF7DF37FAB}"/>
              </a:ext>
            </a:extLst>
          </p:cNvPr>
          <p:cNvSpPr>
            <a:spLocks noGrp="1"/>
          </p:cNvSpPr>
          <p:nvPr>
            <p:ph type="sldNum" sz="quarter" idx="11"/>
          </p:nvPr>
        </p:nvSpPr>
        <p:spPr/>
        <p:txBody>
          <a:bodyPr/>
          <a:lstStyle/>
          <a:p>
            <a:fld id="{D9A562F7-0190-47F2-B311-FC22AB6C833B}" type="slidenum">
              <a:rPr lang="en-US" smtClean="0"/>
              <a:pPr/>
              <a:t>25</a:t>
            </a:fld>
            <a:endParaRPr lang="en-US" sz="751">
              <a:latin typeface="Times New Roman" pitchFamily="18" charset="0"/>
            </a:endParaRPr>
          </a:p>
        </p:txBody>
      </p:sp>
    </p:spTree>
    <p:extLst>
      <p:ext uri="{BB962C8B-B14F-4D97-AF65-F5344CB8AC3E}">
        <p14:creationId xmlns:p14="http://schemas.microsoft.com/office/powerpoint/2010/main" val="1954164915"/>
      </p:ext>
    </p:extLst>
  </p:cSld>
  <p:clrMapOvr>
    <a:masterClrMapping/>
  </p:clrMapOvr>
</p:sld>
</file>

<file path=ppt/theme/theme1.xml><?xml version="1.0" encoding="utf-8"?>
<a:theme xmlns:a="http://schemas.openxmlformats.org/drawingml/2006/main" name="3_Blank">
  <a:themeElements>
    <a:clrScheme name="Blank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5" charset="0"/>
          </a:defRPr>
        </a:defPPr>
      </a:lstStyle>
    </a:lnDef>
  </a:objectDefaults>
  <a:extraClrSchemeLst>
    <a:extraClrScheme>
      <a:clrScheme name="Blank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IAA_Jan2017_FFS_Eppink" id="{9359E503-C4DC-304D-8F29-4D2449BD22BE}" vid="{668AF1BC-5A70-FB49-8F3C-63D80B7FFF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12682</TotalTime>
  <Words>1431</Words>
  <Application>Microsoft Macintosh PowerPoint</Application>
  <PresentationFormat>Widescreen</PresentationFormat>
  <Paragraphs>210</Paragraphs>
  <Slides>25</Slides>
  <Notes>4</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Helvetica</vt:lpstr>
      <vt:lpstr>Times</vt:lpstr>
      <vt:lpstr>Times New Roman</vt:lpstr>
      <vt:lpstr>3_Blank</vt:lpstr>
      <vt:lpstr>Three-Dimensional Instantaneous Flowfield Reconstruction using Planar Spectral Proper Orthogonal Decomposition</vt:lpstr>
      <vt:lpstr>Motivation/Background</vt:lpstr>
      <vt:lpstr>Experiment Setup</vt:lpstr>
      <vt:lpstr>Data Analysis Methods</vt:lpstr>
      <vt:lpstr>Phase Averaging</vt:lpstr>
      <vt:lpstr>Spectral POD</vt:lpstr>
      <vt:lpstr>Example SPOD Results</vt:lpstr>
      <vt:lpstr>Example SPOD Results</vt:lpstr>
      <vt:lpstr>SPOD Reconstruction Process</vt:lpstr>
      <vt:lpstr>PowerPoint Presentation</vt:lpstr>
      <vt:lpstr>SPOD Reconstruction Process</vt:lpstr>
      <vt:lpstr>results</vt:lpstr>
      <vt:lpstr>Background</vt:lpstr>
      <vt:lpstr>Results: Phase-locked measurements</vt:lpstr>
      <vt:lpstr>Phase-Speed Measurements</vt:lpstr>
      <vt:lpstr>SPOD &amp; Phase-Averaged 3D Reconstruction</vt:lpstr>
      <vt:lpstr>SPOD &amp; Phase-Averaged 3D Reconstruction</vt:lpstr>
      <vt:lpstr>SPOD &amp; Phase-Averaged 3D Reconstruction</vt:lpstr>
      <vt:lpstr>Streamwise Planes</vt:lpstr>
      <vt:lpstr>Results: measurements with no forcing</vt:lpstr>
      <vt:lpstr>260 Hz SPOD Modes</vt:lpstr>
      <vt:lpstr>Comparison of 1000 Hz and 260 Hz second SPOD modes</vt:lpstr>
      <vt:lpstr>SPOD 3D Reconstruction – 260 Hz Modes</vt:lpstr>
      <vt:lpstr>SPOD 3D Reconstruction – Comparison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Three-Dimensional Instantaneous Flowfield Reconstruction using Planar Spectral Proper Orthogonal Decomposition</dc:title>
  <dc:creator>Eppink, Jenna Leeann. (LARC-D303)</dc:creator>
  <cp:lastModifiedBy>Eppink, Jenna Leeann. (LARC-D303)</cp:lastModifiedBy>
  <cp:revision>75</cp:revision>
  <dcterms:created xsi:type="dcterms:W3CDTF">2021-10-14T18:31:41Z</dcterms:created>
  <dcterms:modified xsi:type="dcterms:W3CDTF">2021-11-17T02:14:37Z</dcterms:modified>
</cp:coreProperties>
</file>